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Default Extension="fntdata" ContentType="application/x-fontdata"/>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webextensions/webextension1.xml" ContentType="application/vnd.ms-office.webextension+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webextensions/taskpanes.xml" ContentType="application/vnd.ms-office.webextensiontaskpanes+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p:sldMasterIdLst>
    <p:sldMasterId id="2147484013" r:id="rId1"/>
  </p:sldMasterIdLst>
  <p:notesMasterIdLst>
    <p:notesMasterId r:id="rId13"/>
  </p:notesMasterIdLst>
  <p:handoutMasterIdLst>
    <p:handoutMasterId r:id="rId14"/>
  </p:handoutMasterIdLst>
  <p:sldIdLst>
    <p:sldId id="256" r:id="rId2"/>
    <p:sldId id="257" r:id="rId3"/>
    <p:sldId id="263" r:id="rId4"/>
    <p:sldId id="264" r:id="rId5"/>
    <p:sldId id="258" r:id="rId6"/>
    <p:sldId id="259" r:id="rId7"/>
    <p:sldId id="265" r:id="rId8"/>
    <p:sldId id="260" r:id="rId9"/>
    <p:sldId id="266" r:id="rId10"/>
    <p:sldId id="262" r:id="rId11"/>
    <p:sldId id="261" r:id="rId12"/>
  </p:sldIdLst>
  <p:sldSz cx="12192000" cy="6858000"/>
  <p:notesSz cx="6858000" cy="9144000"/>
  <p:embeddedFontLst>
    <p:embeddedFont>
      <p:font typeface="Grundfos TheSans SemiLight" charset="0"/>
      <p:regular r:id="rId15"/>
      <p:italic r:id="rId16"/>
    </p:embeddedFont>
    <p:embeddedFont>
      <p:font typeface="Grundfos TheSans Extd Black" charset="0"/>
      <p:bold r:id="rId17"/>
    </p:embeddedFont>
    <p:embeddedFont>
      <p:font typeface="Grundfos TheSans ExtraBold" charset="0"/>
      <p:bold r:id="rId18"/>
      <p:boldItalic r:id="rId19"/>
    </p:embeddedFont>
    <p:embeddedFont>
      <p:font typeface="Yu Gothic" pitchFamily="34" charset="-128"/>
      <p:regular r:id="rId20"/>
      <p:bold r:id="rId21"/>
    </p:embeddedFont>
    <p:embeddedFont>
      <p:font typeface="Calibri" pitchFamily="34" charset="0"/>
      <p:regular r:id="rId22"/>
      <p:bold r:id="rId23"/>
      <p:italic r:id="rId24"/>
      <p:boldItalic r:id="rId25"/>
    </p:embeddedFont>
  </p:embeddedFontLst>
  <p:defaultTextStyle>
    <a:defPPr>
      <a:defRPr lang="da-DK"/>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F61010"/>
    <a:srgbClr val="FA390C"/>
    <a:srgbClr val="FF0707"/>
    <a:srgbClr val="EE1818"/>
    <a:srgbClr val="FFFFFF"/>
    <a:srgbClr val="969696"/>
    <a:srgbClr val="E8E8E8"/>
    <a:srgbClr val="4D4D4D"/>
    <a:srgbClr val="47A6FF"/>
    <a:srgbClr val="00C6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45EF7-E7B6-4443-AAF5-16AFD083D55D}" v="6" dt="2024-02-01T16:19:27.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605" autoAdjust="0"/>
    <p:restoredTop sz="86358" autoAdjust="0"/>
  </p:normalViewPr>
  <p:slideViewPr>
    <p:cSldViewPr snapToGrid="0" snapToObjects="1">
      <p:cViewPr varScale="1">
        <p:scale>
          <a:sx n="59" d="100"/>
          <a:sy n="59" d="100"/>
        </p:scale>
        <p:origin x="-404" y="-6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0"/>
    </p:cViewPr>
  </p:sorterViewPr>
  <p:notesViewPr>
    <p:cSldViewPr snapToGrid="0" snapToObjects="1">
      <p:cViewPr varScale="1">
        <p:scale>
          <a:sx n="96" d="100"/>
          <a:sy n="96" d="100"/>
        </p:scale>
        <p:origin x="2706" y="90"/>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 Id="rId22" Type="http://schemas.openxmlformats.org/officeDocument/2006/relationships/font" Target="fonts/font8.fntdata"/><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27BF6-ED61-4600-8C98-26D46B1B2386}" type="doc">
      <dgm:prSet loTypeId="urn:microsoft.com/office/officeart/2016/7/layout/LinearBlockProcessNumbered" loCatId="process" qsTypeId="urn:microsoft.com/office/officeart/2005/8/quickstyle/simple2" qsCatId="simple" csTypeId="urn:microsoft.com/office/officeart/2005/8/colors/accent2_2" csCatId="accent2" phldr="1"/>
      <dgm:spPr/>
      <dgm:t>
        <a:bodyPr/>
        <a:lstStyle/>
        <a:p>
          <a:endParaRPr lang="en-US"/>
        </a:p>
      </dgm:t>
    </dgm:pt>
    <dgm:pt modelId="{71863C1C-8D2D-4CD4-9C54-C8FB0EF2947E}">
      <dgm:prSet custT="1"/>
      <dgm:spPr>
        <a:solidFill>
          <a:srgbClr val="FF0000"/>
        </a:solidFill>
      </dgm:spPr>
      <dgm:t>
        <a:bodyPr/>
        <a:lstStyle/>
        <a:p>
          <a:r>
            <a:rPr lang="en-US" sz="1400" b="1" dirty="0">
              <a:latin typeface="Times New Roman" panose="02020603050405020304" pitchFamily="18" charset="0"/>
              <a:cs typeface="Times New Roman" panose="02020603050405020304" pitchFamily="18" charset="0"/>
            </a:rPr>
            <a:t>Ensure machines are properly </a:t>
          </a:r>
          <a:r>
            <a:rPr lang="en-US" sz="1400" b="1" dirty="0" smtClean="0">
              <a:latin typeface="Times New Roman" panose="02020603050405020304" pitchFamily="18" charset="0"/>
              <a:cs typeface="Times New Roman" panose="02020603050405020304" pitchFamily="18" charset="0"/>
            </a:rPr>
            <a:t>guarded [6]</a:t>
          </a:r>
          <a:endParaRPr lang="en-US" sz="1400" b="1" dirty="0">
            <a:latin typeface="Times New Roman" panose="02020603050405020304" pitchFamily="18" charset="0"/>
            <a:cs typeface="Times New Roman" panose="02020603050405020304" pitchFamily="18" charset="0"/>
          </a:endParaRPr>
        </a:p>
      </dgm:t>
    </dgm:pt>
    <dgm:pt modelId="{85B0DE51-9552-4E98-8C6C-1B1C10FE2754}" type="parTrans" cxnId="{923A887B-CF3A-4165-AB2F-C183E3CA1F49}">
      <dgm:prSet/>
      <dgm:spPr/>
      <dgm:t>
        <a:bodyPr/>
        <a:lstStyle/>
        <a:p>
          <a:endParaRPr lang="en-US"/>
        </a:p>
      </dgm:t>
    </dgm:pt>
    <dgm:pt modelId="{E865F6C0-4EB7-4B1D-A221-BE09323ABA0D}" type="sibTrans" cxnId="{923A887B-CF3A-4165-AB2F-C183E3CA1F49}">
      <dgm:prSet phldrT="01" phldr="0"/>
      <dgm:spPr>
        <a:solidFill>
          <a:srgbClr val="FF0000"/>
        </a:solidFill>
      </dgm:spPr>
      <dgm:t>
        <a:bodyPr/>
        <a:lstStyle/>
        <a:p>
          <a:r>
            <a:rPr lang="en-US" dirty="0"/>
            <a:t>01</a:t>
          </a:r>
        </a:p>
      </dgm:t>
    </dgm:pt>
    <dgm:pt modelId="{4F95A002-1B4A-4897-8AAC-498B34985506}">
      <dgm:prSet custT="1"/>
      <dgm:spPr>
        <a:solidFill>
          <a:srgbClr val="FF0000"/>
        </a:solidFill>
      </dgm:spPr>
      <dgm:t>
        <a:bodyPr/>
        <a:lstStyle/>
        <a:p>
          <a:r>
            <a:rPr lang="en-US" sz="1400" b="1" dirty="0">
              <a:latin typeface="Times New Roman" panose="02020603050405020304" pitchFamily="18" charset="0"/>
              <a:cs typeface="Times New Roman" panose="02020603050405020304" pitchFamily="18" charset="0"/>
            </a:rPr>
            <a:t>Ensure proper precautions in relation to hot </a:t>
          </a:r>
          <a:r>
            <a:rPr lang="en-US" sz="1400" b="1" dirty="0" smtClean="0">
              <a:latin typeface="Times New Roman" panose="02020603050405020304" pitchFamily="18" charset="0"/>
              <a:cs typeface="Times New Roman" panose="02020603050405020304" pitchFamily="18" charset="0"/>
            </a:rPr>
            <a:t>surfaces [7]</a:t>
          </a:r>
          <a:endParaRPr lang="en-US" sz="1400" b="1" dirty="0">
            <a:latin typeface="Times New Roman" panose="02020603050405020304" pitchFamily="18" charset="0"/>
            <a:cs typeface="Times New Roman" panose="02020603050405020304" pitchFamily="18" charset="0"/>
          </a:endParaRPr>
        </a:p>
      </dgm:t>
    </dgm:pt>
    <dgm:pt modelId="{F0819106-3A89-453B-901E-30518FEC973F}" type="parTrans" cxnId="{D6C3BAED-F4E5-4307-9388-3A734C544720}">
      <dgm:prSet/>
      <dgm:spPr/>
      <dgm:t>
        <a:bodyPr/>
        <a:lstStyle/>
        <a:p>
          <a:endParaRPr lang="en-US"/>
        </a:p>
      </dgm:t>
    </dgm:pt>
    <dgm:pt modelId="{5F19A232-80D8-4510-82E0-137C57842716}" type="sibTrans" cxnId="{D6C3BAED-F4E5-4307-9388-3A734C544720}">
      <dgm:prSet phldrT="02" phldr="0"/>
      <dgm:spPr>
        <a:solidFill>
          <a:srgbClr val="FF0000"/>
        </a:solidFill>
      </dgm:spPr>
      <dgm:t>
        <a:bodyPr/>
        <a:lstStyle/>
        <a:p>
          <a:r>
            <a:rPr lang="en-US"/>
            <a:t>02</a:t>
          </a:r>
        </a:p>
      </dgm:t>
    </dgm:pt>
    <dgm:pt modelId="{849E34E4-9CC8-4901-A008-DF397162FD7F}">
      <dgm:prSet custT="1"/>
      <dgm:spPr>
        <a:solidFill>
          <a:srgbClr val="FF0000"/>
        </a:solidFill>
      </dgm:spPr>
      <dgm:t>
        <a:bodyPr/>
        <a:lstStyle/>
        <a:p>
          <a:r>
            <a:rPr lang="en-US" sz="1400" b="1" dirty="0">
              <a:latin typeface="Times New Roman" panose="02020603050405020304" pitchFamily="18" charset="0"/>
              <a:cs typeface="Times New Roman" panose="02020603050405020304" pitchFamily="18" charset="0"/>
            </a:rPr>
            <a:t>Ensure that a smoke alarm is installed in the laundry area</a:t>
          </a:r>
        </a:p>
      </dgm:t>
    </dgm:pt>
    <dgm:pt modelId="{04468390-1580-4242-8D82-6AD29BE79216}" type="parTrans" cxnId="{C7211082-D577-4866-AA2D-E7D0309D9212}">
      <dgm:prSet/>
      <dgm:spPr/>
      <dgm:t>
        <a:bodyPr/>
        <a:lstStyle/>
        <a:p>
          <a:endParaRPr lang="en-US"/>
        </a:p>
      </dgm:t>
    </dgm:pt>
    <dgm:pt modelId="{793055CA-1A9C-47A3-A093-F298259FEBD9}" type="sibTrans" cxnId="{C7211082-D577-4866-AA2D-E7D0309D9212}">
      <dgm:prSet phldrT="03" phldr="0"/>
      <dgm:spPr>
        <a:solidFill>
          <a:srgbClr val="FF0000"/>
        </a:solidFill>
      </dgm:spPr>
      <dgm:t>
        <a:bodyPr/>
        <a:lstStyle/>
        <a:p>
          <a:r>
            <a:rPr lang="en-US"/>
            <a:t>03</a:t>
          </a:r>
        </a:p>
      </dgm:t>
    </dgm:pt>
    <dgm:pt modelId="{453A1A9F-BC36-4A04-85B5-96588E48DFE4}">
      <dgm:prSet custT="1"/>
      <dgm:spPr>
        <a:solidFill>
          <a:srgbClr val="FF0000"/>
        </a:solidFill>
      </dgm:spPr>
      <dgm:t>
        <a:bodyPr/>
        <a:lstStyle/>
        <a:p>
          <a:r>
            <a:rPr lang="en-US" sz="1400" b="1" dirty="0" smtClean="0">
              <a:latin typeface="Times New Roman" panose="02020603050405020304" pitchFamily="18" charset="0"/>
              <a:cs typeface="Times New Roman" panose="02020603050405020304" pitchFamily="18" charset="0"/>
            </a:rPr>
            <a:t>When not in use, especially for cleaning, maintenance, etc. Make sure all machines are isolated from the power source beforehand [7]</a:t>
          </a:r>
          <a:endParaRPr lang="en-US" sz="1400" b="1" dirty="0">
            <a:latin typeface="Times New Roman" panose="02020603050405020304" pitchFamily="18" charset="0"/>
            <a:cs typeface="Times New Roman" panose="02020603050405020304" pitchFamily="18" charset="0"/>
          </a:endParaRPr>
        </a:p>
      </dgm:t>
    </dgm:pt>
    <dgm:pt modelId="{3917A3EE-C0C1-43F1-B7CD-FCE8C54F6FA0}" type="parTrans" cxnId="{D0B9DEC1-3A4A-42D0-B994-4D4609CD0FCA}">
      <dgm:prSet/>
      <dgm:spPr/>
      <dgm:t>
        <a:bodyPr/>
        <a:lstStyle/>
        <a:p>
          <a:endParaRPr lang="en-US"/>
        </a:p>
      </dgm:t>
    </dgm:pt>
    <dgm:pt modelId="{7DBE8032-A777-447E-AC7D-7E5596014CF5}" type="sibTrans" cxnId="{D0B9DEC1-3A4A-42D0-B994-4D4609CD0FCA}">
      <dgm:prSet phldrT="04" phldr="0"/>
      <dgm:spPr>
        <a:solidFill>
          <a:srgbClr val="FF0000"/>
        </a:solidFill>
      </dgm:spPr>
      <dgm:t>
        <a:bodyPr/>
        <a:lstStyle/>
        <a:p>
          <a:r>
            <a:rPr lang="en-US"/>
            <a:t>04</a:t>
          </a:r>
        </a:p>
      </dgm:t>
    </dgm:pt>
    <dgm:pt modelId="{D9A8FF56-EBC2-4449-A589-C54822CFC1B2}">
      <dgm:prSet custT="1"/>
      <dgm:spPr>
        <a:solidFill>
          <a:srgbClr val="FF0000"/>
        </a:solidFill>
      </dgm:spPr>
      <dgm:t>
        <a:bodyPr/>
        <a:lstStyle/>
        <a:p>
          <a:r>
            <a:rPr lang="en-US" sz="1400" b="1" dirty="0" smtClean="0">
              <a:latin typeface="Times New Roman" panose="02020603050405020304" pitchFamily="18" charset="0"/>
              <a:cs typeface="Times New Roman" panose="02020603050405020304" pitchFamily="18" charset="0"/>
            </a:rPr>
            <a:t>Make sure the dryer has adequate “cooling” cycles</a:t>
          </a:r>
          <a:endParaRPr lang="en-US" sz="1400" b="1" dirty="0">
            <a:latin typeface="Times New Roman" panose="02020603050405020304" pitchFamily="18" charset="0"/>
            <a:cs typeface="Times New Roman" panose="02020603050405020304" pitchFamily="18" charset="0"/>
          </a:endParaRPr>
        </a:p>
      </dgm:t>
    </dgm:pt>
    <dgm:pt modelId="{EB396FE7-2A07-464A-A157-0DB57A69AC29}" type="parTrans" cxnId="{C79AEC20-398D-4A64-9FC9-42F1E70F2360}">
      <dgm:prSet/>
      <dgm:spPr/>
      <dgm:t>
        <a:bodyPr/>
        <a:lstStyle/>
        <a:p>
          <a:endParaRPr lang="en-US"/>
        </a:p>
      </dgm:t>
    </dgm:pt>
    <dgm:pt modelId="{B92DA1B7-6E7B-49C4-AFC6-5484CE29844B}" type="sibTrans" cxnId="{C79AEC20-398D-4A64-9FC9-42F1E70F2360}">
      <dgm:prSet phldrT="05" phldr="0"/>
      <dgm:spPr>
        <a:solidFill>
          <a:srgbClr val="FF0000"/>
        </a:solidFill>
      </dgm:spPr>
      <dgm:t>
        <a:bodyPr/>
        <a:lstStyle/>
        <a:p>
          <a:r>
            <a:rPr lang="en-US"/>
            <a:t>05</a:t>
          </a:r>
        </a:p>
      </dgm:t>
    </dgm:pt>
    <dgm:pt modelId="{79F33819-819C-4491-96C3-0E8C47AAF23F}">
      <dgm:prSet custT="1"/>
      <dgm:spPr>
        <a:solidFill>
          <a:srgbClr val="FF0000"/>
        </a:solidFill>
      </dgm:spPr>
      <dgm:t>
        <a:bodyPr/>
        <a:lstStyle/>
        <a:p>
          <a:r>
            <a:rPr lang="en-US" sz="1400" b="1" dirty="0" smtClean="0">
              <a:latin typeface="Times New Roman" panose="02020603050405020304" pitchFamily="18" charset="0"/>
              <a:cs typeface="Times New Roman" panose="02020603050405020304" pitchFamily="18" charset="0"/>
            </a:rPr>
            <a:t>Check cabinets and cupboards to make sure they are secure</a:t>
          </a:r>
          <a:endParaRPr lang="en-US" sz="1400" b="1" dirty="0">
            <a:latin typeface="Times New Roman" panose="02020603050405020304" pitchFamily="18" charset="0"/>
            <a:cs typeface="Times New Roman" panose="02020603050405020304" pitchFamily="18" charset="0"/>
          </a:endParaRPr>
        </a:p>
      </dgm:t>
    </dgm:pt>
    <dgm:pt modelId="{0E57A3A3-7782-4CF8-8F3C-EA8C9C464BB8}" type="parTrans" cxnId="{92977DE7-96DF-4619-8335-28372627F8C8}">
      <dgm:prSet/>
      <dgm:spPr/>
      <dgm:t>
        <a:bodyPr/>
        <a:lstStyle/>
        <a:p>
          <a:endParaRPr lang="en-US"/>
        </a:p>
      </dgm:t>
    </dgm:pt>
    <dgm:pt modelId="{F5955447-4298-4B65-BD6A-1946A73E7EA2}" type="sibTrans" cxnId="{92977DE7-96DF-4619-8335-28372627F8C8}">
      <dgm:prSet phldrT="06" phldr="0"/>
      <dgm:spPr>
        <a:solidFill>
          <a:srgbClr val="FF0000"/>
        </a:solidFill>
      </dgm:spPr>
      <dgm:t>
        <a:bodyPr/>
        <a:lstStyle/>
        <a:p>
          <a:r>
            <a:rPr lang="en-US"/>
            <a:t>06</a:t>
          </a:r>
        </a:p>
      </dgm:t>
    </dgm:pt>
    <dgm:pt modelId="{130C1E5A-B730-427E-A811-67B745FBFA5D}">
      <dgm:prSet custT="1"/>
      <dgm:spPr>
        <a:solidFill>
          <a:srgbClr val="FF0000"/>
        </a:solidFill>
      </dgm:spPr>
      <dgm:t>
        <a:bodyPr/>
        <a:lstStyle/>
        <a:p>
          <a:r>
            <a:rPr lang="en-US" sz="1400" b="1" dirty="0">
              <a:latin typeface="Times New Roman" panose="02020603050405020304" pitchFamily="18" charset="0"/>
              <a:cs typeface="Times New Roman" panose="02020603050405020304" pitchFamily="18" charset="0"/>
            </a:rPr>
            <a:t>Keep the area reasonably clean and tidy. Do not leave laundry lying around the </a:t>
          </a:r>
          <a:r>
            <a:rPr lang="en-US" sz="1400" b="1" dirty="0" smtClean="0">
              <a:latin typeface="Times New Roman" panose="02020603050405020304" pitchFamily="18" charset="0"/>
              <a:cs typeface="Times New Roman" panose="02020603050405020304" pitchFamily="18" charset="0"/>
            </a:rPr>
            <a:t>floor [6]</a:t>
          </a:r>
          <a:endParaRPr lang="en-US" sz="1400" b="1" dirty="0">
            <a:latin typeface="Times New Roman" panose="02020603050405020304" pitchFamily="18" charset="0"/>
            <a:cs typeface="Times New Roman" panose="02020603050405020304" pitchFamily="18" charset="0"/>
          </a:endParaRPr>
        </a:p>
      </dgm:t>
    </dgm:pt>
    <dgm:pt modelId="{E515D4A0-BD97-4577-90FE-8A2803B2324C}" type="parTrans" cxnId="{2066550E-FD01-4B79-A165-D8FDAEE261BE}">
      <dgm:prSet/>
      <dgm:spPr/>
      <dgm:t>
        <a:bodyPr/>
        <a:lstStyle/>
        <a:p>
          <a:endParaRPr lang="en-US"/>
        </a:p>
      </dgm:t>
    </dgm:pt>
    <dgm:pt modelId="{C874DFFC-CBB7-4BE8-94A0-92885B349A9B}" type="sibTrans" cxnId="{2066550E-FD01-4B79-A165-D8FDAEE261BE}">
      <dgm:prSet phldrT="07" phldr="0"/>
      <dgm:spPr>
        <a:solidFill>
          <a:srgbClr val="FF0000"/>
        </a:solidFill>
      </dgm:spPr>
      <dgm:t>
        <a:bodyPr/>
        <a:lstStyle/>
        <a:p>
          <a:r>
            <a:rPr lang="en-US"/>
            <a:t>07</a:t>
          </a:r>
        </a:p>
      </dgm:t>
    </dgm:pt>
    <dgm:pt modelId="{0561C155-FA9D-409A-93C9-9FD0C4410E26}" type="pres">
      <dgm:prSet presAssocID="{E5C27BF6-ED61-4600-8C98-26D46B1B2386}" presName="Name0" presStyleCnt="0">
        <dgm:presLayoutVars>
          <dgm:animLvl val="lvl"/>
          <dgm:resizeHandles val="exact"/>
        </dgm:presLayoutVars>
      </dgm:prSet>
      <dgm:spPr/>
      <dgm:t>
        <a:bodyPr/>
        <a:lstStyle/>
        <a:p>
          <a:endParaRPr lang="hu-HU"/>
        </a:p>
      </dgm:t>
    </dgm:pt>
    <dgm:pt modelId="{C54EA211-E543-47A4-9587-6140980C2A2D}" type="pres">
      <dgm:prSet presAssocID="{71863C1C-8D2D-4CD4-9C54-C8FB0EF2947E}" presName="compositeNode" presStyleCnt="0">
        <dgm:presLayoutVars>
          <dgm:bulletEnabled val="1"/>
        </dgm:presLayoutVars>
      </dgm:prSet>
      <dgm:spPr/>
    </dgm:pt>
    <dgm:pt modelId="{69CB17F8-2E5A-41CF-9435-A740F0716669}" type="pres">
      <dgm:prSet presAssocID="{71863C1C-8D2D-4CD4-9C54-C8FB0EF2947E}" presName="bgRect" presStyleLbl="alignNode1" presStyleIdx="0" presStyleCnt="7"/>
      <dgm:spPr/>
      <dgm:t>
        <a:bodyPr/>
        <a:lstStyle/>
        <a:p>
          <a:endParaRPr lang="hu-HU"/>
        </a:p>
      </dgm:t>
    </dgm:pt>
    <dgm:pt modelId="{BE1D3A6F-19D0-463F-909F-F75AD67E58DC}" type="pres">
      <dgm:prSet presAssocID="{E865F6C0-4EB7-4B1D-A221-BE09323ABA0D}" presName="sibTransNodeRect" presStyleLbl="alignNode1" presStyleIdx="0" presStyleCnt="7">
        <dgm:presLayoutVars>
          <dgm:chMax val="0"/>
          <dgm:bulletEnabled val="1"/>
        </dgm:presLayoutVars>
      </dgm:prSet>
      <dgm:spPr/>
      <dgm:t>
        <a:bodyPr/>
        <a:lstStyle/>
        <a:p>
          <a:endParaRPr lang="hu-HU"/>
        </a:p>
      </dgm:t>
    </dgm:pt>
    <dgm:pt modelId="{82A8045E-D989-46D1-A546-FDAE98834E3D}" type="pres">
      <dgm:prSet presAssocID="{71863C1C-8D2D-4CD4-9C54-C8FB0EF2947E}" presName="nodeRect" presStyleLbl="alignNode1" presStyleIdx="0" presStyleCnt="7">
        <dgm:presLayoutVars>
          <dgm:bulletEnabled val="1"/>
        </dgm:presLayoutVars>
      </dgm:prSet>
      <dgm:spPr/>
      <dgm:t>
        <a:bodyPr/>
        <a:lstStyle/>
        <a:p>
          <a:endParaRPr lang="hu-HU"/>
        </a:p>
      </dgm:t>
    </dgm:pt>
    <dgm:pt modelId="{B513D170-9B41-4629-B934-2D181C4656E7}" type="pres">
      <dgm:prSet presAssocID="{E865F6C0-4EB7-4B1D-A221-BE09323ABA0D}" presName="sibTrans" presStyleCnt="0"/>
      <dgm:spPr/>
    </dgm:pt>
    <dgm:pt modelId="{6FBD8989-7E11-434F-84F4-A74FF51E780D}" type="pres">
      <dgm:prSet presAssocID="{4F95A002-1B4A-4897-8AAC-498B34985506}" presName="compositeNode" presStyleCnt="0">
        <dgm:presLayoutVars>
          <dgm:bulletEnabled val="1"/>
        </dgm:presLayoutVars>
      </dgm:prSet>
      <dgm:spPr/>
    </dgm:pt>
    <dgm:pt modelId="{8D557925-1A93-475F-BE77-6BEED7C326C4}" type="pres">
      <dgm:prSet presAssocID="{4F95A002-1B4A-4897-8AAC-498B34985506}" presName="bgRect" presStyleLbl="alignNode1" presStyleIdx="1" presStyleCnt="7" custScaleX="116029" custScaleY="146938"/>
      <dgm:spPr/>
      <dgm:t>
        <a:bodyPr/>
        <a:lstStyle/>
        <a:p>
          <a:endParaRPr lang="hu-HU"/>
        </a:p>
      </dgm:t>
    </dgm:pt>
    <dgm:pt modelId="{25B96E78-511C-4507-8E0A-EDE9DBFBC52A}" type="pres">
      <dgm:prSet presAssocID="{5F19A232-80D8-4510-82E0-137C57842716}" presName="sibTransNodeRect" presStyleLbl="alignNode1" presStyleIdx="1" presStyleCnt="7">
        <dgm:presLayoutVars>
          <dgm:chMax val="0"/>
          <dgm:bulletEnabled val="1"/>
        </dgm:presLayoutVars>
      </dgm:prSet>
      <dgm:spPr/>
      <dgm:t>
        <a:bodyPr/>
        <a:lstStyle/>
        <a:p>
          <a:endParaRPr lang="hu-HU"/>
        </a:p>
      </dgm:t>
    </dgm:pt>
    <dgm:pt modelId="{A33D700E-D845-4C0C-8D51-EA172534D8B8}" type="pres">
      <dgm:prSet presAssocID="{4F95A002-1B4A-4897-8AAC-498B34985506}" presName="nodeRect" presStyleLbl="alignNode1" presStyleIdx="1" presStyleCnt="7">
        <dgm:presLayoutVars>
          <dgm:bulletEnabled val="1"/>
        </dgm:presLayoutVars>
      </dgm:prSet>
      <dgm:spPr/>
      <dgm:t>
        <a:bodyPr/>
        <a:lstStyle/>
        <a:p>
          <a:endParaRPr lang="hu-HU"/>
        </a:p>
      </dgm:t>
    </dgm:pt>
    <dgm:pt modelId="{98B6AF23-36CD-44C6-BCD8-958C2579C97B}" type="pres">
      <dgm:prSet presAssocID="{5F19A232-80D8-4510-82E0-137C57842716}" presName="sibTrans" presStyleCnt="0"/>
      <dgm:spPr/>
    </dgm:pt>
    <dgm:pt modelId="{FC69D355-46B4-4EDA-B04F-E669857177C9}" type="pres">
      <dgm:prSet presAssocID="{849E34E4-9CC8-4901-A008-DF397162FD7F}" presName="compositeNode" presStyleCnt="0">
        <dgm:presLayoutVars>
          <dgm:bulletEnabled val="1"/>
        </dgm:presLayoutVars>
      </dgm:prSet>
      <dgm:spPr/>
    </dgm:pt>
    <dgm:pt modelId="{82DAAFD0-C024-4526-B133-E8D1B1F6CC2E}" type="pres">
      <dgm:prSet presAssocID="{849E34E4-9CC8-4901-A008-DF397162FD7F}" presName="bgRect" presStyleLbl="alignNode1" presStyleIdx="2" presStyleCnt="7"/>
      <dgm:spPr/>
      <dgm:t>
        <a:bodyPr/>
        <a:lstStyle/>
        <a:p>
          <a:endParaRPr lang="hu-HU"/>
        </a:p>
      </dgm:t>
    </dgm:pt>
    <dgm:pt modelId="{4BAFD7FD-BADD-4BB4-8FDF-1C2B885E330B}" type="pres">
      <dgm:prSet presAssocID="{793055CA-1A9C-47A3-A093-F298259FEBD9}" presName="sibTransNodeRect" presStyleLbl="alignNode1" presStyleIdx="2" presStyleCnt="7">
        <dgm:presLayoutVars>
          <dgm:chMax val="0"/>
          <dgm:bulletEnabled val="1"/>
        </dgm:presLayoutVars>
      </dgm:prSet>
      <dgm:spPr/>
      <dgm:t>
        <a:bodyPr/>
        <a:lstStyle/>
        <a:p>
          <a:endParaRPr lang="hu-HU"/>
        </a:p>
      </dgm:t>
    </dgm:pt>
    <dgm:pt modelId="{41FCC55A-F076-417B-B93D-15567F665EAF}" type="pres">
      <dgm:prSet presAssocID="{849E34E4-9CC8-4901-A008-DF397162FD7F}" presName="nodeRect" presStyleLbl="alignNode1" presStyleIdx="2" presStyleCnt="7">
        <dgm:presLayoutVars>
          <dgm:bulletEnabled val="1"/>
        </dgm:presLayoutVars>
      </dgm:prSet>
      <dgm:spPr/>
      <dgm:t>
        <a:bodyPr/>
        <a:lstStyle/>
        <a:p>
          <a:endParaRPr lang="hu-HU"/>
        </a:p>
      </dgm:t>
    </dgm:pt>
    <dgm:pt modelId="{16C17E7F-9D83-4EED-B1CD-24300B3B9A2A}" type="pres">
      <dgm:prSet presAssocID="{793055CA-1A9C-47A3-A093-F298259FEBD9}" presName="sibTrans" presStyleCnt="0"/>
      <dgm:spPr/>
    </dgm:pt>
    <dgm:pt modelId="{782E611C-9CFC-48F9-9B4E-8998C97C0767}" type="pres">
      <dgm:prSet presAssocID="{453A1A9F-BC36-4A04-85B5-96588E48DFE4}" presName="compositeNode" presStyleCnt="0">
        <dgm:presLayoutVars>
          <dgm:bulletEnabled val="1"/>
        </dgm:presLayoutVars>
      </dgm:prSet>
      <dgm:spPr/>
    </dgm:pt>
    <dgm:pt modelId="{ACD4E942-3447-47BD-9343-DB42CD604E4A}" type="pres">
      <dgm:prSet presAssocID="{453A1A9F-BC36-4A04-85B5-96588E48DFE4}" presName="bgRect" presStyleLbl="alignNode1" presStyleIdx="3" presStyleCnt="7" custScaleX="128917" custScaleY="168117" custLinFactNeighborX="53" custLinFactNeighborY="1465"/>
      <dgm:spPr/>
      <dgm:t>
        <a:bodyPr/>
        <a:lstStyle/>
        <a:p>
          <a:endParaRPr lang="hu-HU"/>
        </a:p>
      </dgm:t>
    </dgm:pt>
    <dgm:pt modelId="{32A4AD57-3C46-485C-8836-CFD0D89A39A3}" type="pres">
      <dgm:prSet presAssocID="{7DBE8032-A777-447E-AC7D-7E5596014CF5}" presName="sibTransNodeRect" presStyleLbl="alignNode1" presStyleIdx="3" presStyleCnt="7">
        <dgm:presLayoutVars>
          <dgm:chMax val="0"/>
          <dgm:bulletEnabled val="1"/>
        </dgm:presLayoutVars>
      </dgm:prSet>
      <dgm:spPr/>
      <dgm:t>
        <a:bodyPr/>
        <a:lstStyle/>
        <a:p>
          <a:endParaRPr lang="hu-HU"/>
        </a:p>
      </dgm:t>
    </dgm:pt>
    <dgm:pt modelId="{4D2DCBE3-2198-494A-9515-8E1448A06EBE}" type="pres">
      <dgm:prSet presAssocID="{453A1A9F-BC36-4A04-85B5-96588E48DFE4}" presName="nodeRect" presStyleLbl="alignNode1" presStyleIdx="3" presStyleCnt="7">
        <dgm:presLayoutVars>
          <dgm:bulletEnabled val="1"/>
        </dgm:presLayoutVars>
      </dgm:prSet>
      <dgm:spPr/>
      <dgm:t>
        <a:bodyPr/>
        <a:lstStyle/>
        <a:p>
          <a:endParaRPr lang="hu-HU"/>
        </a:p>
      </dgm:t>
    </dgm:pt>
    <dgm:pt modelId="{ADF9F13C-759B-423F-AE44-2B826D4CFB0F}" type="pres">
      <dgm:prSet presAssocID="{7DBE8032-A777-447E-AC7D-7E5596014CF5}" presName="sibTrans" presStyleCnt="0"/>
      <dgm:spPr/>
    </dgm:pt>
    <dgm:pt modelId="{64BD20B4-3477-4CC0-BA4E-146459C64737}" type="pres">
      <dgm:prSet presAssocID="{D9A8FF56-EBC2-4449-A589-C54822CFC1B2}" presName="compositeNode" presStyleCnt="0">
        <dgm:presLayoutVars>
          <dgm:bulletEnabled val="1"/>
        </dgm:presLayoutVars>
      </dgm:prSet>
      <dgm:spPr/>
    </dgm:pt>
    <dgm:pt modelId="{A45F2D99-DBFB-443A-8D15-3A2C8FADA9E8}" type="pres">
      <dgm:prSet presAssocID="{D9A8FF56-EBC2-4449-A589-C54822CFC1B2}" presName="bgRect" presStyleLbl="alignNode1" presStyleIdx="4" presStyleCnt="7" custScaleX="105188" custScaleY="130154"/>
      <dgm:spPr/>
      <dgm:t>
        <a:bodyPr/>
        <a:lstStyle/>
        <a:p>
          <a:endParaRPr lang="hu-HU"/>
        </a:p>
      </dgm:t>
    </dgm:pt>
    <dgm:pt modelId="{354DBD12-BC23-463D-B0C1-6F3ED174D353}" type="pres">
      <dgm:prSet presAssocID="{B92DA1B7-6E7B-49C4-AFC6-5484CE29844B}" presName="sibTransNodeRect" presStyleLbl="alignNode1" presStyleIdx="4" presStyleCnt="7">
        <dgm:presLayoutVars>
          <dgm:chMax val="0"/>
          <dgm:bulletEnabled val="1"/>
        </dgm:presLayoutVars>
      </dgm:prSet>
      <dgm:spPr/>
      <dgm:t>
        <a:bodyPr/>
        <a:lstStyle/>
        <a:p>
          <a:endParaRPr lang="hu-HU"/>
        </a:p>
      </dgm:t>
    </dgm:pt>
    <dgm:pt modelId="{16E95418-DC88-4526-9C3F-9868683AA894}" type="pres">
      <dgm:prSet presAssocID="{D9A8FF56-EBC2-4449-A589-C54822CFC1B2}" presName="nodeRect" presStyleLbl="alignNode1" presStyleIdx="4" presStyleCnt="7">
        <dgm:presLayoutVars>
          <dgm:bulletEnabled val="1"/>
        </dgm:presLayoutVars>
      </dgm:prSet>
      <dgm:spPr/>
      <dgm:t>
        <a:bodyPr/>
        <a:lstStyle/>
        <a:p>
          <a:endParaRPr lang="hu-HU"/>
        </a:p>
      </dgm:t>
    </dgm:pt>
    <dgm:pt modelId="{B522393A-0759-46DF-A476-1DE8239FF608}" type="pres">
      <dgm:prSet presAssocID="{B92DA1B7-6E7B-49C4-AFC6-5484CE29844B}" presName="sibTrans" presStyleCnt="0"/>
      <dgm:spPr/>
    </dgm:pt>
    <dgm:pt modelId="{C84C3616-B9D2-4537-9375-AADC6C32E336}" type="pres">
      <dgm:prSet presAssocID="{79F33819-819C-4491-96C3-0E8C47AAF23F}" presName="compositeNode" presStyleCnt="0">
        <dgm:presLayoutVars>
          <dgm:bulletEnabled val="1"/>
        </dgm:presLayoutVars>
      </dgm:prSet>
      <dgm:spPr/>
    </dgm:pt>
    <dgm:pt modelId="{07329124-D990-4E03-8EB1-B844830FADE3}" type="pres">
      <dgm:prSet presAssocID="{79F33819-819C-4491-96C3-0E8C47AAF23F}" presName="bgRect" presStyleLbl="alignNode1" presStyleIdx="5" presStyleCnt="7" custScaleY="121858"/>
      <dgm:spPr/>
      <dgm:t>
        <a:bodyPr/>
        <a:lstStyle/>
        <a:p>
          <a:endParaRPr lang="hu-HU"/>
        </a:p>
      </dgm:t>
    </dgm:pt>
    <dgm:pt modelId="{D26FBB7C-49EE-4272-98D5-85EEAEA454AC}" type="pres">
      <dgm:prSet presAssocID="{F5955447-4298-4B65-BD6A-1946A73E7EA2}" presName="sibTransNodeRect" presStyleLbl="alignNode1" presStyleIdx="5" presStyleCnt="7">
        <dgm:presLayoutVars>
          <dgm:chMax val="0"/>
          <dgm:bulletEnabled val="1"/>
        </dgm:presLayoutVars>
      </dgm:prSet>
      <dgm:spPr/>
      <dgm:t>
        <a:bodyPr/>
        <a:lstStyle/>
        <a:p>
          <a:endParaRPr lang="hu-HU"/>
        </a:p>
      </dgm:t>
    </dgm:pt>
    <dgm:pt modelId="{58B658A4-7663-4D70-B6E4-4E47391FE8F7}" type="pres">
      <dgm:prSet presAssocID="{79F33819-819C-4491-96C3-0E8C47AAF23F}" presName="nodeRect" presStyleLbl="alignNode1" presStyleIdx="5" presStyleCnt="7">
        <dgm:presLayoutVars>
          <dgm:bulletEnabled val="1"/>
        </dgm:presLayoutVars>
      </dgm:prSet>
      <dgm:spPr/>
      <dgm:t>
        <a:bodyPr/>
        <a:lstStyle/>
        <a:p>
          <a:endParaRPr lang="hu-HU"/>
        </a:p>
      </dgm:t>
    </dgm:pt>
    <dgm:pt modelId="{0FE28F38-B9EC-4FAE-96EC-89951DB329C1}" type="pres">
      <dgm:prSet presAssocID="{F5955447-4298-4B65-BD6A-1946A73E7EA2}" presName="sibTrans" presStyleCnt="0"/>
      <dgm:spPr/>
    </dgm:pt>
    <dgm:pt modelId="{CE7E7954-D8B0-4FFF-9AE3-300E917D3B6F}" type="pres">
      <dgm:prSet presAssocID="{130C1E5A-B730-427E-A811-67B745FBFA5D}" presName="compositeNode" presStyleCnt="0">
        <dgm:presLayoutVars>
          <dgm:bulletEnabled val="1"/>
        </dgm:presLayoutVars>
      </dgm:prSet>
      <dgm:spPr/>
    </dgm:pt>
    <dgm:pt modelId="{F80AA2F0-CA42-48AA-9278-6F19D4B16CDB}" type="pres">
      <dgm:prSet presAssocID="{130C1E5A-B730-427E-A811-67B745FBFA5D}" presName="bgRect" presStyleLbl="alignNode1" presStyleIdx="6" presStyleCnt="7" custScaleX="108814" custScaleY="139819"/>
      <dgm:spPr/>
      <dgm:t>
        <a:bodyPr/>
        <a:lstStyle/>
        <a:p>
          <a:endParaRPr lang="hu-HU"/>
        </a:p>
      </dgm:t>
    </dgm:pt>
    <dgm:pt modelId="{898902ED-1D0E-4117-92FD-C7C15F3363AC}" type="pres">
      <dgm:prSet presAssocID="{C874DFFC-CBB7-4BE8-94A0-92885B349A9B}" presName="sibTransNodeRect" presStyleLbl="alignNode1" presStyleIdx="6" presStyleCnt="7">
        <dgm:presLayoutVars>
          <dgm:chMax val="0"/>
          <dgm:bulletEnabled val="1"/>
        </dgm:presLayoutVars>
      </dgm:prSet>
      <dgm:spPr/>
      <dgm:t>
        <a:bodyPr/>
        <a:lstStyle/>
        <a:p>
          <a:endParaRPr lang="hu-HU"/>
        </a:p>
      </dgm:t>
    </dgm:pt>
    <dgm:pt modelId="{9D126F67-8AA1-42E1-8F82-F39499F3AB5C}" type="pres">
      <dgm:prSet presAssocID="{130C1E5A-B730-427E-A811-67B745FBFA5D}" presName="nodeRect" presStyleLbl="alignNode1" presStyleIdx="6" presStyleCnt="7">
        <dgm:presLayoutVars>
          <dgm:bulletEnabled val="1"/>
        </dgm:presLayoutVars>
      </dgm:prSet>
      <dgm:spPr/>
      <dgm:t>
        <a:bodyPr/>
        <a:lstStyle/>
        <a:p>
          <a:endParaRPr lang="hu-HU"/>
        </a:p>
      </dgm:t>
    </dgm:pt>
  </dgm:ptLst>
  <dgm:cxnLst>
    <dgm:cxn modelId="{C7211082-D577-4866-AA2D-E7D0309D9212}" srcId="{E5C27BF6-ED61-4600-8C98-26D46B1B2386}" destId="{849E34E4-9CC8-4901-A008-DF397162FD7F}" srcOrd="2" destOrd="0" parTransId="{04468390-1580-4242-8D82-6AD29BE79216}" sibTransId="{793055CA-1A9C-47A3-A093-F298259FEBD9}"/>
    <dgm:cxn modelId="{E7AE74EA-383B-4DB9-804F-2D3AAA7312E1}" type="presOf" srcId="{130C1E5A-B730-427E-A811-67B745FBFA5D}" destId="{9D126F67-8AA1-42E1-8F82-F39499F3AB5C}" srcOrd="1" destOrd="0" presId="urn:microsoft.com/office/officeart/2016/7/layout/LinearBlockProcessNumbered"/>
    <dgm:cxn modelId="{2066550E-FD01-4B79-A165-D8FDAEE261BE}" srcId="{E5C27BF6-ED61-4600-8C98-26D46B1B2386}" destId="{130C1E5A-B730-427E-A811-67B745FBFA5D}" srcOrd="6" destOrd="0" parTransId="{E515D4A0-BD97-4577-90FE-8A2803B2324C}" sibTransId="{C874DFFC-CBB7-4BE8-94A0-92885B349A9B}"/>
    <dgm:cxn modelId="{B3132908-BAC1-4E99-8EE1-D5D657845629}" type="presOf" srcId="{793055CA-1A9C-47A3-A093-F298259FEBD9}" destId="{4BAFD7FD-BADD-4BB4-8FDF-1C2B885E330B}" srcOrd="0" destOrd="0" presId="urn:microsoft.com/office/officeart/2016/7/layout/LinearBlockProcessNumbered"/>
    <dgm:cxn modelId="{92977DE7-96DF-4619-8335-28372627F8C8}" srcId="{E5C27BF6-ED61-4600-8C98-26D46B1B2386}" destId="{79F33819-819C-4491-96C3-0E8C47AAF23F}" srcOrd="5" destOrd="0" parTransId="{0E57A3A3-7782-4CF8-8F3C-EA8C9C464BB8}" sibTransId="{F5955447-4298-4B65-BD6A-1946A73E7EA2}"/>
    <dgm:cxn modelId="{1A757236-2214-4005-B3C0-38C2261AC493}" type="presOf" srcId="{4F95A002-1B4A-4897-8AAC-498B34985506}" destId="{8D557925-1A93-475F-BE77-6BEED7C326C4}" srcOrd="0" destOrd="0" presId="urn:microsoft.com/office/officeart/2016/7/layout/LinearBlockProcessNumbered"/>
    <dgm:cxn modelId="{BCBFD3E7-9A89-4980-8A49-15EB605A7674}" type="presOf" srcId="{E5C27BF6-ED61-4600-8C98-26D46B1B2386}" destId="{0561C155-FA9D-409A-93C9-9FD0C4410E26}" srcOrd="0" destOrd="0" presId="urn:microsoft.com/office/officeart/2016/7/layout/LinearBlockProcessNumbered"/>
    <dgm:cxn modelId="{D46D5FDD-1D5A-4AE3-9CEE-095B16339814}" type="presOf" srcId="{71863C1C-8D2D-4CD4-9C54-C8FB0EF2947E}" destId="{82A8045E-D989-46D1-A546-FDAE98834E3D}" srcOrd="1" destOrd="0" presId="urn:microsoft.com/office/officeart/2016/7/layout/LinearBlockProcessNumbered"/>
    <dgm:cxn modelId="{0D3553BC-F345-422F-A49D-4C744AA4B55E}" type="presOf" srcId="{453A1A9F-BC36-4A04-85B5-96588E48DFE4}" destId="{ACD4E942-3447-47BD-9343-DB42CD604E4A}" srcOrd="0" destOrd="0" presId="urn:microsoft.com/office/officeart/2016/7/layout/LinearBlockProcessNumbered"/>
    <dgm:cxn modelId="{7E6F2E17-0CF2-4339-8917-7585BB92AF00}" type="presOf" srcId="{F5955447-4298-4B65-BD6A-1946A73E7EA2}" destId="{D26FBB7C-49EE-4272-98D5-85EEAEA454AC}" srcOrd="0" destOrd="0" presId="urn:microsoft.com/office/officeart/2016/7/layout/LinearBlockProcessNumbered"/>
    <dgm:cxn modelId="{D18D6D41-8FF2-4F6B-853C-3D3F2AEAC25B}" type="presOf" srcId="{E865F6C0-4EB7-4B1D-A221-BE09323ABA0D}" destId="{BE1D3A6F-19D0-463F-909F-F75AD67E58DC}" srcOrd="0" destOrd="0" presId="urn:microsoft.com/office/officeart/2016/7/layout/LinearBlockProcessNumbered"/>
    <dgm:cxn modelId="{9952FC59-E193-4E63-9ED3-FB2A29AFA4CA}" type="presOf" srcId="{71863C1C-8D2D-4CD4-9C54-C8FB0EF2947E}" destId="{69CB17F8-2E5A-41CF-9435-A740F0716669}" srcOrd="0" destOrd="0" presId="urn:microsoft.com/office/officeart/2016/7/layout/LinearBlockProcessNumbered"/>
    <dgm:cxn modelId="{D0B9DEC1-3A4A-42D0-B994-4D4609CD0FCA}" srcId="{E5C27BF6-ED61-4600-8C98-26D46B1B2386}" destId="{453A1A9F-BC36-4A04-85B5-96588E48DFE4}" srcOrd="3" destOrd="0" parTransId="{3917A3EE-C0C1-43F1-B7CD-FCE8C54F6FA0}" sibTransId="{7DBE8032-A777-447E-AC7D-7E5596014CF5}"/>
    <dgm:cxn modelId="{06598452-23FD-46B2-A5EC-0A04173FB3BB}" type="presOf" srcId="{D9A8FF56-EBC2-4449-A589-C54822CFC1B2}" destId="{16E95418-DC88-4526-9C3F-9868683AA894}" srcOrd="1" destOrd="0" presId="urn:microsoft.com/office/officeart/2016/7/layout/LinearBlockProcessNumbered"/>
    <dgm:cxn modelId="{923A887B-CF3A-4165-AB2F-C183E3CA1F49}" srcId="{E5C27BF6-ED61-4600-8C98-26D46B1B2386}" destId="{71863C1C-8D2D-4CD4-9C54-C8FB0EF2947E}" srcOrd="0" destOrd="0" parTransId="{85B0DE51-9552-4E98-8C6C-1B1C10FE2754}" sibTransId="{E865F6C0-4EB7-4B1D-A221-BE09323ABA0D}"/>
    <dgm:cxn modelId="{990BB04F-7141-47F6-A522-B9541674ADE0}" type="presOf" srcId="{130C1E5A-B730-427E-A811-67B745FBFA5D}" destId="{F80AA2F0-CA42-48AA-9278-6F19D4B16CDB}" srcOrd="0" destOrd="0" presId="urn:microsoft.com/office/officeart/2016/7/layout/LinearBlockProcessNumbered"/>
    <dgm:cxn modelId="{1C2B0D44-D667-45E6-8D5E-0D3A0EC2D562}" type="presOf" srcId="{79F33819-819C-4491-96C3-0E8C47AAF23F}" destId="{58B658A4-7663-4D70-B6E4-4E47391FE8F7}" srcOrd="1" destOrd="0" presId="urn:microsoft.com/office/officeart/2016/7/layout/LinearBlockProcessNumbered"/>
    <dgm:cxn modelId="{DC94F8CB-A5C6-48C4-A650-C1668A755F52}" type="presOf" srcId="{7DBE8032-A777-447E-AC7D-7E5596014CF5}" destId="{32A4AD57-3C46-485C-8836-CFD0D89A39A3}" srcOrd="0" destOrd="0" presId="urn:microsoft.com/office/officeart/2016/7/layout/LinearBlockProcessNumbered"/>
    <dgm:cxn modelId="{DCE1C7CB-D2C1-49AC-ABE2-8D6172724422}" type="presOf" srcId="{C874DFFC-CBB7-4BE8-94A0-92885B349A9B}" destId="{898902ED-1D0E-4117-92FD-C7C15F3363AC}" srcOrd="0" destOrd="0" presId="urn:microsoft.com/office/officeart/2016/7/layout/LinearBlockProcessNumbered"/>
    <dgm:cxn modelId="{3B4A7451-C946-435F-8918-D14CED7CFCF5}" type="presOf" srcId="{4F95A002-1B4A-4897-8AAC-498B34985506}" destId="{A33D700E-D845-4C0C-8D51-EA172534D8B8}" srcOrd="1" destOrd="0" presId="urn:microsoft.com/office/officeart/2016/7/layout/LinearBlockProcessNumbered"/>
    <dgm:cxn modelId="{2E4BD22B-8C22-4877-BE85-2D09CB36EE82}" type="presOf" srcId="{B92DA1B7-6E7B-49C4-AFC6-5484CE29844B}" destId="{354DBD12-BC23-463D-B0C1-6F3ED174D353}" srcOrd="0" destOrd="0" presId="urn:microsoft.com/office/officeart/2016/7/layout/LinearBlockProcessNumbered"/>
    <dgm:cxn modelId="{C79AEC20-398D-4A64-9FC9-42F1E70F2360}" srcId="{E5C27BF6-ED61-4600-8C98-26D46B1B2386}" destId="{D9A8FF56-EBC2-4449-A589-C54822CFC1B2}" srcOrd="4" destOrd="0" parTransId="{EB396FE7-2A07-464A-A157-0DB57A69AC29}" sibTransId="{B92DA1B7-6E7B-49C4-AFC6-5484CE29844B}"/>
    <dgm:cxn modelId="{079E7E81-1B8C-4CF4-91AC-2B260D1CA243}" type="presOf" srcId="{849E34E4-9CC8-4901-A008-DF397162FD7F}" destId="{82DAAFD0-C024-4526-B133-E8D1B1F6CC2E}" srcOrd="0" destOrd="0" presId="urn:microsoft.com/office/officeart/2016/7/layout/LinearBlockProcessNumbered"/>
    <dgm:cxn modelId="{A94D5793-0279-4F72-A75D-444BB0A98EB4}" type="presOf" srcId="{79F33819-819C-4491-96C3-0E8C47AAF23F}" destId="{07329124-D990-4E03-8EB1-B844830FADE3}" srcOrd="0" destOrd="0" presId="urn:microsoft.com/office/officeart/2016/7/layout/LinearBlockProcessNumbered"/>
    <dgm:cxn modelId="{641415F1-72B4-46B9-946E-A224FC74CD5D}" type="presOf" srcId="{453A1A9F-BC36-4A04-85B5-96588E48DFE4}" destId="{4D2DCBE3-2198-494A-9515-8E1448A06EBE}" srcOrd="1" destOrd="0" presId="urn:microsoft.com/office/officeart/2016/7/layout/LinearBlockProcessNumbered"/>
    <dgm:cxn modelId="{2D809F30-8593-4D61-A650-0D73E28341AC}" type="presOf" srcId="{D9A8FF56-EBC2-4449-A589-C54822CFC1B2}" destId="{A45F2D99-DBFB-443A-8D15-3A2C8FADA9E8}" srcOrd="0" destOrd="0" presId="urn:microsoft.com/office/officeart/2016/7/layout/LinearBlockProcessNumbered"/>
    <dgm:cxn modelId="{D6C3BAED-F4E5-4307-9388-3A734C544720}" srcId="{E5C27BF6-ED61-4600-8C98-26D46B1B2386}" destId="{4F95A002-1B4A-4897-8AAC-498B34985506}" srcOrd="1" destOrd="0" parTransId="{F0819106-3A89-453B-901E-30518FEC973F}" sibTransId="{5F19A232-80D8-4510-82E0-137C57842716}"/>
    <dgm:cxn modelId="{230E00AA-C00B-4780-877D-20E1E4F604C6}" type="presOf" srcId="{849E34E4-9CC8-4901-A008-DF397162FD7F}" destId="{41FCC55A-F076-417B-B93D-15567F665EAF}" srcOrd="1" destOrd="0" presId="urn:microsoft.com/office/officeart/2016/7/layout/LinearBlockProcessNumbered"/>
    <dgm:cxn modelId="{AFA9A061-A390-4DA1-A3F7-2943DD28EF85}" type="presOf" srcId="{5F19A232-80D8-4510-82E0-137C57842716}" destId="{25B96E78-511C-4507-8E0A-EDE9DBFBC52A}" srcOrd="0" destOrd="0" presId="urn:microsoft.com/office/officeart/2016/7/layout/LinearBlockProcessNumbered"/>
    <dgm:cxn modelId="{F0915426-0AE2-479B-BA8D-6470B216F726}" type="presParOf" srcId="{0561C155-FA9D-409A-93C9-9FD0C4410E26}" destId="{C54EA211-E543-47A4-9587-6140980C2A2D}" srcOrd="0" destOrd="0" presId="urn:microsoft.com/office/officeart/2016/7/layout/LinearBlockProcessNumbered"/>
    <dgm:cxn modelId="{0CBF5C93-36F2-402E-8CD2-A8517EDD29B0}" type="presParOf" srcId="{C54EA211-E543-47A4-9587-6140980C2A2D}" destId="{69CB17F8-2E5A-41CF-9435-A740F0716669}" srcOrd="0" destOrd="0" presId="urn:microsoft.com/office/officeart/2016/7/layout/LinearBlockProcessNumbered"/>
    <dgm:cxn modelId="{1F946AAF-D47A-430B-AB9C-B536347A258F}" type="presParOf" srcId="{C54EA211-E543-47A4-9587-6140980C2A2D}" destId="{BE1D3A6F-19D0-463F-909F-F75AD67E58DC}" srcOrd="1" destOrd="0" presId="urn:microsoft.com/office/officeart/2016/7/layout/LinearBlockProcessNumbered"/>
    <dgm:cxn modelId="{0FA98AAE-506B-4DEB-B4AD-F2E580F7E0F0}" type="presParOf" srcId="{C54EA211-E543-47A4-9587-6140980C2A2D}" destId="{82A8045E-D989-46D1-A546-FDAE98834E3D}" srcOrd="2" destOrd="0" presId="urn:microsoft.com/office/officeart/2016/7/layout/LinearBlockProcessNumbered"/>
    <dgm:cxn modelId="{0CC9067E-FA4D-4DAC-81A2-EC69E42419D8}" type="presParOf" srcId="{0561C155-FA9D-409A-93C9-9FD0C4410E26}" destId="{B513D170-9B41-4629-B934-2D181C4656E7}" srcOrd="1" destOrd="0" presId="urn:microsoft.com/office/officeart/2016/7/layout/LinearBlockProcessNumbered"/>
    <dgm:cxn modelId="{F3694126-FD29-47E1-8A23-9C213B4DE9BC}" type="presParOf" srcId="{0561C155-FA9D-409A-93C9-9FD0C4410E26}" destId="{6FBD8989-7E11-434F-84F4-A74FF51E780D}" srcOrd="2" destOrd="0" presId="urn:microsoft.com/office/officeart/2016/7/layout/LinearBlockProcessNumbered"/>
    <dgm:cxn modelId="{2A1BB22A-1178-4160-A88D-77B683BD1E26}" type="presParOf" srcId="{6FBD8989-7E11-434F-84F4-A74FF51E780D}" destId="{8D557925-1A93-475F-BE77-6BEED7C326C4}" srcOrd="0" destOrd="0" presId="urn:microsoft.com/office/officeart/2016/7/layout/LinearBlockProcessNumbered"/>
    <dgm:cxn modelId="{D8E3BC21-AE2C-4FC5-A67A-E4D6D307802B}" type="presParOf" srcId="{6FBD8989-7E11-434F-84F4-A74FF51E780D}" destId="{25B96E78-511C-4507-8E0A-EDE9DBFBC52A}" srcOrd="1" destOrd="0" presId="urn:microsoft.com/office/officeart/2016/7/layout/LinearBlockProcessNumbered"/>
    <dgm:cxn modelId="{4242965E-DD7B-4551-8A68-1AD6BBFCDE87}" type="presParOf" srcId="{6FBD8989-7E11-434F-84F4-A74FF51E780D}" destId="{A33D700E-D845-4C0C-8D51-EA172534D8B8}" srcOrd="2" destOrd="0" presId="urn:microsoft.com/office/officeart/2016/7/layout/LinearBlockProcessNumbered"/>
    <dgm:cxn modelId="{DAF72FCD-A384-4EDC-A03C-042E342C9D6A}" type="presParOf" srcId="{0561C155-FA9D-409A-93C9-9FD0C4410E26}" destId="{98B6AF23-36CD-44C6-BCD8-958C2579C97B}" srcOrd="3" destOrd="0" presId="urn:microsoft.com/office/officeart/2016/7/layout/LinearBlockProcessNumbered"/>
    <dgm:cxn modelId="{315982B7-06C9-410F-9460-B236F1A0F422}" type="presParOf" srcId="{0561C155-FA9D-409A-93C9-9FD0C4410E26}" destId="{FC69D355-46B4-4EDA-B04F-E669857177C9}" srcOrd="4" destOrd="0" presId="urn:microsoft.com/office/officeart/2016/7/layout/LinearBlockProcessNumbered"/>
    <dgm:cxn modelId="{87B99F01-7647-480B-8C51-89058E29097D}" type="presParOf" srcId="{FC69D355-46B4-4EDA-B04F-E669857177C9}" destId="{82DAAFD0-C024-4526-B133-E8D1B1F6CC2E}" srcOrd="0" destOrd="0" presId="urn:microsoft.com/office/officeart/2016/7/layout/LinearBlockProcessNumbered"/>
    <dgm:cxn modelId="{E4087359-35A3-42E0-87F0-60789B31665B}" type="presParOf" srcId="{FC69D355-46B4-4EDA-B04F-E669857177C9}" destId="{4BAFD7FD-BADD-4BB4-8FDF-1C2B885E330B}" srcOrd="1" destOrd="0" presId="urn:microsoft.com/office/officeart/2016/7/layout/LinearBlockProcessNumbered"/>
    <dgm:cxn modelId="{8FF823C4-98CB-4707-A778-5F3C83E21A8B}" type="presParOf" srcId="{FC69D355-46B4-4EDA-B04F-E669857177C9}" destId="{41FCC55A-F076-417B-B93D-15567F665EAF}" srcOrd="2" destOrd="0" presId="urn:microsoft.com/office/officeart/2016/7/layout/LinearBlockProcessNumbered"/>
    <dgm:cxn modelId="{658AAA57-8CA1-4C61-855C-59E73B4EBEF5}" type="presParOf" srcId="{0561C155-FA9D-409A-93C9-9FD0C4410E26}" destId="{16C17E7F-9D83-4EED-B1CD-24300B3B9A2A}" srcOrd="5" destOrd="0" presId="urn:microsoft.com/office/officeart/2016/7/layout/LinearBlockProcessNumbered"/>
    <dgm:cxn modelId="{A7D49187-5DBB-4D86-9BEE-C2BF0666F109}" type="presParOf" srcId="{0561C155-FA9D-409A-93C9-9FD0C4410E26}" destId="{782E611C-9CFC-48F9-9B4E-8998C97C0767}" srcOrd="6" destOrd="0" presId="urn:microsoft.com/office/officeart/2016/7/layout/LinearBlockProcessNumbered"/>
    <dgm:cxn modelId="{F0E6946D-A7C6-4200-8D2C-D7EC1D5680ED}" type="presParOf" srcId="{782E611C-9CFC-48F9-9B4E-8998C97C0767}" destId="{ACD4E942-3447-47BD-9343-DB42CD604E4A}" srcOrd="0" destOrd="0" presId="urn:microsoft.com/office/officeart/2016/7/layout/LinearBlockProcessNumbered"/>
    <dgm:cxn modelId="{459C1B5E-F987-407E-8200-1158523C18A3}" type="presParOf" srcId="{782E611C-9CFC-48F9-9B4E-8998C97C0767}" destId="{32A4AD57-3C46-485C-8836-CFD0D89A39A3}" srcOrd="1" destOrd="0" presId="urn:microsoft.com/office/officeart/2016/7/layout/LinearBlockProcessNumbered"/>
    <dgm:cxn modelId="{73EA731B-C7ED-4B6B-83DC-F8248E46C324}" type="presParOf" srcId="{782E611C-9CFC-48F9-9B4E-8998C97C0767}" destId="{4D2DCBE3-2198-494A-9515-8E1448A06EBE}" srcOrd="2" destOrd="0" presId="urn:microsoft.com/office/officeart/2016/7/layout/LinearBlockProcessNumbered"/>
    <dgm:cxn modelId="{4F856D0C-D07E-47BB-B9C8-3896A2FABDDA}" type="presParOf" srcId="{0561C155-FA9D-409A-93C9-9FD0C4410E26}" destId="{ADF9F13C-759B-423F-AE44-2B826D4CFB0F}" srcOrd="7" destOrd="0" presId="urn:microsoft.com/office/officeart/2016/7/layout/LinearBlockProcessNumbered"/>
    <dgm:cxn modelId="{0FA864BA-88A0-4ADB-AB2C-D666F8135EB5}" type="presParOf" srcId="{0561C155-FA9D-409A-93C9-9FD0C4410E26}" destId="{64BD20B4-3477-4CC0-BA4E-146459C64737}" srcOrd="8" destOrd="0" presId="urn:microsoft.com/office/officeart/2016/7/layout/LinearBlockProcessNumbered"/>
    <dgm:cxn modelId="{A7FA9226-B489-4BA5-A78B-EF6EF176FF15}" type="presParOf" srcId="{64BD20B4-3477-4CC0-BA4E-146459C64737}" destId="{A45F2D99-DBFB-443A-8D15-3A2C8FADA9E8}" srcOrd="0" destOrd="0" presId="urn:microsoft.com/office/officeart/2016/7/layout/LinearBlockProcessNumbered"/>
    <dgm:cxn modelId="{2A1DAC08-B2A9-49B2-BE71-02EFCD520A88}" type="presParOf" srcId="{64BD20B4-3477-4CC0-BA4E-146459C64737}" destId="{354DBD12-BC23-463D-B0C1-6F3ED174D353}" srcOrd="1" destOrd="0" presId="urn:microsoft.com/office/officeart/2016/7/layout/LinearBlockProcessNumbered"/>
    <dgm:cxn modelId="{9CBAEE3D-FB9C-4C57-BFB3-50D351E94517}" type="presParOf" srcId="{64BD20B4-3477-4CC0-BA4E-146459C64737}" destId="{16E95418-DC88-4526-9C3F-9868683AA894}" srcOrd="2" destOrd="0" presId="urn:microsoft.com/office/officeart/2016/7/layout/LinearBlockProcessNumbered"/>
    <dgm:cxn modelId="{55BF2839-FA56-43F1-95C1-ABA23A85438C}" type="presParOf" srcId="{0561C155-FA9D-409A-93C9-9FD0C4410E26}" destId="{B522393A-0759-46DF-A476-1DE8239FF608}" srcOrd="9" destOrd="0" presId="urn:microsoft.com/office/officeart/2016/7/layout/LinearBlockProcessNumbered"/>
    <dgm:cxn modelId="{5241130A-3176-42AB-9786-263020475548}" type="presParOf" srcId="{0561C155-FA9D-409A-93C9-9FD0C4410E26}" destId="{C84C3616-B9D2-4537-9375-AADC6C32E336}" srcOrd="10" destOrd="0" presId="urn:microsoft.com/office/officeart/2016/7/layout/LinearBlockProcessNumbered"/>
    <dgm:cxn modelId="{B4154AB5-2411-40A6-BE73-31EF31CC3754}" type="presParOf" srcId="{C84C3616-B9D2-4537-9375-AADC6C32E336}" destId="{07329124-D990-4E03-8EB1-B844830FADE3}" srcOrd="0" destOrd="0" presId="urn:microsoft.com/office/officeart/2016/7/layout/LinearBlockProcessNumbered"/>
    <dgm:cxn modelId="{9DEDFC58-A4A0-42CD-9B13-F121DCE52529}" type="presParOf" srcId="{C84C3616-B9D2-4537-9375-AADC6C32E336}" destId="{D26FBB7C-49EE-4272-98D5-85EEAEA454AC}" srcOrd="1" destOrd="0" presId="urn:microsoft.com/office/officeart/2016/7/layout/LinearBlockProcessNumbered"/>
    <dgm:cxn modelId="{A3BB0325-6375-422D-ADA7-19B68F0E2349}" type="presParOf" srcId="{C84C3616-B9D2-4537-9375-AADC6C32E336}" destId="{58B658A4-7663-4D70-B6E4-4E47391FE8F7}" srcOrd="2" destOrd="0" presId="urn:microsoft.com/office/officeart/2016/7/layout/LinearBlockProcessNumbered"/>
    <dgm:cxn modelId="{7EE3AF55-EF13-4645-971B-E97597342A4C}" type="presParOf" srcId="{0561C155-FA9D-409A-93C9-9FD0C4410E26}" destId="{0FE28F38-B9EC-4FAE-96EC-89951DB329C1}" srcOrd="11" destOrd="0" presId="urn:microsoft.com/office/officeart/2016/7/layout/LinearBlockProcessNumbered"/>
    <dgm:cxn modelId="{DEA85753-02E5-4799-92AE-EC64F8BEAEA7}" type="presParOf" srcId="{0561C155-FA9D-409A-93C9-9FD0C4410E26}" destId="{CE7E7954-D8B0-4FFF-9AE3-300E917D3B6F}" srcOrd="12" destOrd="0" presId="urn:microsoft.com/office/officeart/2016/7/layout/LinearBlockProcessNumbered"/>
    <dgm:cxn modelId="{9C6ACF56-3FD0-4E58-A776-BA956584F717}" type="presParOf" srcId="{CE7E7954-D8B0-4FFF-9AE3-300E917D3B6F}" destId="{F80AA2F0-CA42-48AA-9278-6F19D4B16CDB}" srcOrd="0" destOrd="0" presId="urn:microsoft.com/office/officeart/2016/7/layout/LinearBlockProcessNumbered"/>
    <dgm:cxn modelId="{027C1D60-8210-4252-B29E-E3C2A3970FE8}" type="presParOf" srcId="{CE7E7954-D8B0-4FFF-9AE3-300E917D3B6F}" destId="{898902ED-1D0E-4117-92FD-C7C15F3363AC}" srcOrd="1" destOrd="0" presId="urn:microsoft.com/office/officeart/2016/7/layout/LinearBlockProcessNumbered"/>
    <dgm:cxn modelId="{A78635F8-5BED-4AF7-93D9-AA1E1AD3DA34}" type="presParOf" srcId="{CE7E7954-D8B0-4FFF-9AE3-300E917D3B6F}" destId="{9D126F67-8AA1-42E1-8F82-F39499F3AB5C}" srcOrd="2" destOrd="0" presId="urn:microsoft.com/office/officeart/2016/7/layout/LinearBlockProcessNumbered"/>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B17F8-2E5A-41CF-9435-A740F0716669}">
      <dsp:nvSpPr>
        <dsp:cNvPr id="0" name=""/>
        <dsp:cNvSpPr/>
      </dsp:nvSpPr>
      <dsp:spPr>
        <a:xfrm>
          <a:off x="1003" y="1173588"/>
          <a:ext cx="1379017" cy="1654821"/>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Ensure machines are properly guarded</a:t>
          </a:r>
        </a:p>
      </dsp:txBody>
      <dsp:txXfrm>
        <a:off x="1003" y="1835517"/>
        <a:ext cx="1379017" cy="992892"/>
      </dsp:txXfrm>
    </dsp:sp>
    <dsp:sp modelId="{BE1D3A6F-19D0-463F-909F-F75AD67E58DC}">
      <dsp:nvSpPr>
        <dsp:cNvPr id="0" name=""/>
        <dsp:cNvSpPr/>
      </dsp:nvSpPr>
      <dsp:spPr>
        <a:xfrm>
          <a:off x="1003" y="1173588"/>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01</a:t>
          </a:r>
          <a:endParaRPr lang="en-US" sz="2100" kern="1200" dirty="0"/>
        </a:p>
      </dsp:txBody>
      <dsp:txXfrm>
        <a:off x="1003" y="1173588"/>
        <a:ext cx="1379017" cy="661928"/>
      </dsp:txXfrm>
    </dsp:sp>
    <dsp:sp modelId="{8D557925-1A93-475F-BE77-6BEED7C326C4}">
      <dsp:nvSpPr>
        <dsp:cNvPr id="0" name=""/>
        <dsp:cNvSpPr/>
      </dsp:nvSpPr>
      <dsp:spPr>
        <a:xfrm>
          <a:off x="1490342" y="1173588"/>
          <a:ext cx="1600060" cy="2431560"/>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Ensure proper precautions in relation to hot surfaces</a:t>
          </a:r>
        </a:p>
      </dsp:txBody>
      <dsp:txXfrm>
        <a:off x="1490342" y="2146213"/>
        <a:ext cx="1600060" cy="1458936"/>
      </dsp:txXfrm>
    </dsp:sp>
    <dsp:sp modelId="{25B96E78-511C-4507-8E0A-EDE9DBFBC52A}">
      <dsp:nvSpPr>
        <dsp:cNvPr id="0" name=""/>
        <dsp:cNvSpPr/>
      </dsp:nvSpPr>
      <dsp:spPr>
        <a:xfrm>
          <a:off x="1600864" y="1561958"/>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02</a:t>
          </a:r>
        </a:p>
      </dsp:txBody>
      <dsp:txXfrm>
        <a:off x="1600864" y="1561958"/>
        <a:ext cx="1379017" cy="661928"/>
      </dsp:txXfrm>
    </dsp:sp>
    <dsp:sp modelId="{82DAAFD0-C024-4526-B133-E8D1B1F6CC2E}">
      <dsp:nvSpPr>
        <dsp:cNvPr id="0" name=""/>
        <dsp:cNvSpPr/>
      </dsp:nvSpPr>
      <dsp:spPr>
        <a:xfrm>
          <a:off x="3200724" y="1173588"/>
          <a:ext cx="1379017" cy="1654821"/>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Ensure that a smoke alarm is installed in the laundry area</a:t>
          </a:r>
        </a:p>
      </dsp:txBody>
      <dsp:txXfrm>
        <a:off x="3200724" y="1835517"/>
        <a:ext cx="1379017" cy="992892"/>
      </dsp:txXfrm>
    </dsp:sp>
    <dsp:sp modelId="{4BAFD7FD-BADD-4BB4-8FDF-1C2B885E330B}">
      <dsp:nvSpPr>
        <dsp:cNvPr id="0" name=""/>
        <dsp:cNvSpPr/>
      </dsp:nvSpPr>
      <dsp:spPr>
        <a:xfrm>
          <a:off x="3200724" y="1173588"/>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03</a:t>
          </a:r>
        </a:p>
      </dsp:txBody>
      <dsp:txXfrm>
        <a:off x="3200724" y="1173588"/>
        <a:ext cx="1379017" cy="661928"/>
      </dsp:txXfrm>
    </dsp:sp>
    <dsp:sp modelId="{ACD4E942-3447-47BD-9343-DB42CD604E4A}">
      <dsp:nvSpPr>
        <dsp:cNvPr id="0" name=""/>
        <dsp:cNvSpPr/>
      </dsp:nvSpPr>
      <dsp:spPr>
        <a:xfrm>
          <a:off x="4690794" y="1197831"/>
          <a:ext cx="1777788" cy="2782035"/>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Ensure all machines are isolated from power when not in use and especially before cleaning, maintenance, etc.</a:t>
          </a:r>
        </a:p>
      </dsp:txBody>
      <dsp:txXfrm>
        <a:off x="4690794" y="2310646"/>
        <a:ext cx="1777788" cy="1669221"/>
      </dsp:txXfrm>
    </dsp:sp>
    <dsp:sp modelId="{32A4AD57-3C46-485C-8836-CFD0D89A39A3}">
      <dsp:nvSpPr>
        <dsp:cNvPr id="0" name=""/>
        <dsp:cNvSpPr/>
      </dsp:nvSpPr>
      <dsp:spPr>
        <a:xfrm>
          <a:off x="4889448" y="1737195"/>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04</a:t>
          </a:r>
        </a:p>
      </dsp:txBody>
      <dsp:txXfrm>
        <a:off x="4889448" y="1737195"/>
        <a:ext cx="1379017" cy="661928"/>
      </dsp:txXfrm>
    </dsp:sp>
    <dsp:sp modelId="{A45F2D99-DBFB-443A-8D15-3A2C8FADA9E8}">
      <dsp:nvSpPr>
        <dsp:cNvPr id="0" name=""/>
        <dsp:cNvSpPr/>
      </dsp:nvSpPr>
      <dsp:spPr>
        <a:xfrm>
          <a:off x="6578172" y="1173588"/>
          <a:ext cx="1450560" cy="2153815"/>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Ensure that the ‘cool down’ cycle of the tumble dryer is adequate</a:t>
          </a:r>
        </a:p>
      </dsp:txBody>
      <dsp:txXfrm>
        <a:off x="6578172" y="2035115"/>
        <a:ext cx="1450560" cy="1292289"/>
      </dsp:txXfrm>
    </dsp:sp>
    <dsp:sp modelId="{354DBD12-BC23-463D-B0C1-6F3ED174D353}">
      <dsp:nvSpPr>
        <dsp:cNvPr id="0" name=""/>
        <dsp:cNvSpPr/>
      </dsp:nvSpPr>
      <dsp:spPr>
        <a:xfrm>
          <a:off x="6613944" y="1423086"/>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05</a:t>
          </a:r>
        </a:p>
      </dsp:txBody>
      <dsp:txXfrm>
        <a:off x="6613944" y="1423086"/>
        <a:ext cx="1379017" cy="661928"/>
      </dsp:txXfrm>
    </dsp:sp>
    <dsp:sp modelId="{07329124-D990-4E03-8EB1-B844830FADE3}">
      <dsp:nvSpPr>
        <dsp:cNvPr id="0" name=""/>
        <dsp:cNvSpPr/>
      </dsp:nvSpPr>
      <dsp:spPr>
        <a:xfrm>
          <a:off x="8139055" y="1173588"/>
          <a:ext cx="1379017" cy="1654821"/>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Check shelving and storage to ensure it’s safe</a:t>
          </a:r>
        </a:p>
      </dsp:txBody>
      <dsp:txXfrm>
        <a:off x="8139055" y="1835517"/>
        <a:ext cx="1379017" cy="992892"/>
      </dsp:txXfrm>
    </dsp:sp>
    <dsp:sp modelId="{D26FBB7C-49EE-4272-98D5-85EEAEA454AC}">
      <dsp:nvSpPr>
        <dsp:cNvPr id="0" name=""/>
        <dsp:cNvSpPr/>
      </dsp:nvSpPr>
      <dsp:spPr>
        <a:xfrm>
          <a:off x="8139055" y="1173588"/>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06</a:t>
          </a:r>
        </a:p>
      </dsp:txBody>
      <dsp:txXfrm>
        <a:off x="8139055" y="1173588"/>
        <a:ext cx="1379017" cy="661928"/>
      </dsp:txXfrm>
    </dsp:sp>
    <dsp:sp modelId="{F80AA2F0-CA42-48AA-9278-6F19D4B16CDB}">
      <dsp:nvSpPr>
        <dsp:cNvPr id="0" name=""/>
        <dsp:cNvSpPr/>
      </dsp:nvSpPr>
      <dsp:spPr>
        <a:xfrm>
          <a:off x="9628393" y="1173588"/>
          <a:ext cx="1500564" cy="2313754"/>
        </a:xfrm>
        <a:prstGeom prst="rect">
          <a:avLst/>
        </a:prstGeom>
        <a:solidFill>
          <a:srgbClr val="FF0000"/>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6216" tIns="0" rIns="136216" bIns="33020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Keep the area reasonably clean and tidy. Do not leave laundry lying around the floor</a:t>
          </a:r>
        </a:p>
      </dsp:txBody>
      <dsp:txXfrm>
        <a:off x="9628393" y="2099090"/>
        <a:ext cx="1500564" cy="1388252"/>
      </dsp:txXfrm>
    </dsp:sp>
    <dsp:sp modelId="{898902ED-1D0E-4117-92FD-C7C15F3363AC}">
      <dsp:nvSpPr>
        <dsp:cNvPr id="0" name=""/>
        <dsp:cNvSpPr/>
      </dsp:nvSpPr>
      <dsp:spPr>
        <a:xfrm>
          <a:off x="9689167" y="1503055"/>
          <a:ext cx="1379017" cy="66192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36216" tIns="165100" rIns="136216" bIns="165100" numCol="1" spcCol="1270" anchor="ctr" anchorCtr="0">
          <a:noAutofit/>
        </a:bodyPr>
        <a:lstStyle/>
        <a:p>
          <a:pPr marL="0" lvl="0" indent="0" algn="l" defTabSz="933450">
            <a:lnSpc>
              <a:spcPct val="90000"/>
            </a:lnSpc>
            <a:spcBef>
              <a:spcPct val="0"/>
            </a:spcBef>
            <a:spcAft>
              <a:spcPct val="35000"/>
            </a:spcAft>
            <a:buNone/>
          </a:pPr>
          <a:r>
            <a:rPr lang="en-US" sz="2100" kern="1200"/>
            <a:t>07</a:t>
          </a:r>
        </a:p>
      </dsp:txBody>
      <dsp:txXfrm>
        <a:off x="9689167" y="1503055"/>
        <a:ext cx="1379017" cy="661928"/>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latin typeface="Grundfos TheSans SemiLight" panose="020B0402050302020203" pitchFamily="34" charset="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1358CCC-6F56-43DD-8E6C-EA1D04BE9FE9}" type="datetimeFigureOut">
              <a:rPr lang="en-GB" smtClean="0">
                <a:latin typeface="Grundfos TheSans SemiLight" panose="020B0402050302020203" pitchFamily="34" charset="0"/>
              </a:rPr>
              <a:pPr/>
              <a:t>21/02/2024</a:t>
            </a:fld>
            <a:endParaRPr lang="en-GB">
              <a:latin typeface="Grundfos TheSans SemiLight" panose="020B0402050302020203" pitchFamily="34" charset="0"/>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latin typeface="Grundfos TheSans SemiLight" panose="020B0402050302020203" pitchFamily="34" charset="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F0EAB28-5B9C-4697-8701-0D3AA7BAFD03}" type="slidenum">
              <a:rPr lang="en-GB" smtClean="0">
                <a:latin typeface="Grundfos TheSans SemiLight" panose="020B0402050302020203" pitchFamily="34" charset="0"/>
              </a:rPr>
              <a:pPr/>
              <a:t>‹#›</a:t>
            </a:fld>
            <a:endParaRPr lang="en-GB">
              <a:latin typeface="Grundfos TheSans SemiLight" panose="020B0402050302020203" pitchFamily="34" charset="0"/>
            </a:endParaRPr>
          </a:p>
        </p:txBody>
      </p:sp>
    </p:spTree>
    <p:extLst>
      <p:ext uri="{BB962C8B-B14F-4D97-AF65-F5344CB8AC3E}">
        <p14:creationId xmlns="" xmlns:p14="http://schemas.microsoft.com/office/powerpoint/2010/main" val="21634901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Grundfos TheSans SemiLight" panose="020B0402050302020203" pitchFamily="34" charset="0"/>
              </a:defRPr>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Grundfos TheSans SemiLight" panose="020B0402050302020203" pitchFamily="34" charset="0"/>
              </a:defRPr>
            </a:lvl1pPr>
          </a:lstStyle>
          <a:p>
            <a:fld id="{2B48A068-4DD0-45F4-94E7-C55B9B1640CE}" type="datetimeFigureOut">
              <a:rPr lang="en-GB" smtClean="0"/>
              <a:pPr/>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Grundfos TheSans SemiLight" panose="020B0402050302020203" pitchFamily="34" charset="0"/>
              </a:defRPr>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Grundfos TheSans SemiLight" panose="020B0402050302020203" pitchFamily="34" charset="0"/>
              </a:defRPr>
            </a:lvl1pPr>
          </a:lstStyle>
          <a:p>
            <a:fld id="{B0B3AEDA-FA2C-4C5B-8D07-E10DAED930C6}" type="slidenum">
              <a:rPr lang="en-GB" smtClean="0"/>
              <a:pPr/>
              <a:t>‹#›</a:t>
            </a:fld>
            <a:endParaRPr lang="en-GB"/>
          </a:p>
        </p:txBody>
      </p:sp>
    </p:spTree>
    <p:extLst>
      <p:ext uri="{BB962C8B-B14F-4D97-AF65-F5344CB8AC3E}">
        <p14:creationId xmlns="" xmlns:p14="http://schemas.microsoft.com/office/powerpoint/2010/main" val="70284089"/>
      </p:ext>
    </p:extLst>
  </p:cSld>
  <p:clrMap bg1="lt1" tx1="dk1" bg2="lt2" tx2="dk2" accent1="accent1" accent2="accent2" accent3="accent3" accent4="accent4" accent5="accent5" accent6="accent6" hlink="hlink" folHlink="folHlink"/>
  <p:notesStyle>
    <a:lvl1pPr marL="0" algn="l" defTabSz="1219170" rtl="0" eaLnBrk="1" latinLnBrk="0" hangingPunct="1">
      <a:defRPr sz="1600" kern="1200">
        <a:solidFill>
          <a:schemeClr val="tx1"/>
        </a:solidFill>
        <a:latin typeface="Grundfos TheSans SemiLight" panose="020B0402050302020203" pitchFamily="34" charset="0"/>
        <a:ea typeface="+mn-ea"/>
        <a:cs typeface="+mn-cs"/>
      </a:defRPr>
    </a:lvl1pPr>
    <a:lvl2pPr marL="609585" algn="l" defTabSz="1219170" rtl="0" eaLnBrk="1" latinLnBrk="0" hangingPunct="1">
      <a:defRPr sz="1600" kern="1200">
        <a:solidFill>
          <a:schemeClr val="tx1"/>
        </a:solidFill>
        <a:latin typeface="Grundfos TheSans SemiLight" panose="020B0402050302020203" pitchFamily="34" charset="0"/>
        <a:ea typeface="+mn-ea"/>
        <a:cs typeface="+mn-cs"/>
      </a:defRPr>
    </a:lvl2pPr>
    <a:lvl3pPr marL="1219170" algn="l" defTabSz="1219170" rtl="0" eaLnBrk="1" latinLnBrk="0" hangingPunct="1">
      <a:defRPr sz="1600" kern="1200">
        <a:solidFill>
          <a:schemeClr val="tx1"/>
        </a:solidFill>
        <a:latin typeface="Grundfos TheSans SemiLight" panose="020B0402050302020203" pitchFamily="34" charset="0"/>
        <a:ea typeface="+mn-ea"/>
        <a:cs typeface="+mn-cs"/>
      </a:defRPr>
    </a:lvl3pPr>
    <a:lvl4pPr marL="1828754" algn="l" defTabSz="1219170" rtl="0" eaLnBrk="1" latinLnBrk="0" hangingPunct="1">
      <a:defRPr sz="1600" kern="1200">
        <a:solidFill>
          <a:schemeClr val="tx1"/>
        </a:solidFill>
        <a:latin typeface="Grundfos TheSans SemiLight" panose="020B0402050302020203" pitchFamily="34" charset="0"/>
        <a:ea typeface="+mn-ea"/>
        <a:cs typeface="+mn-cs"/>
      </a:defRPr>
    </a:lvl4pPr>
    <a:lvl5pPr marL="2438339" algn="l" defTabSz="1219170" rtl="0" eaLnBrk="1" latinLnBrk="0" hangingPunct="1">
      <a:defRPr sz="1600" kern="1200">
        <a:solidFill>
          <a:schemeClr val="tx1"/>
        </a:solidFill>
        <a:latin typeface="Grundfos TheSans SemiLight" panose="020B0402050302020203" pitchFamily="34" charset="0"/>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hu-HU" dirty="0"/>
          </a:p>
        </p:txBody>
      </p:sp>
      <p:sp>
        <p:nvSpPr>
          <p:cNvPr id="4" name="Slide Number Placeholder 3"/>
          <p:cNvSpPr>
            <a:spLocks noGrp="1"/>
          </p:cNvSpPr>
          <p:nvPr>
            <p:ph type="sldNum" sz="quarter" idx="10"/>
          </p:nvPr>
        </p:nvSpPr>
        <p:spPr/>
        <p:txBody>
          <a:bodyPr/>
          <a:lstStyle/>
          <a:p>
            <a:fld id="{B0B3AEDA-FA2C-4C5B-8D07-E10DAED930C6}"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hu-HU" dirty="0"/>
          </a:p>
        </p:txBody>
      </p:sp>
      <p:sp>
        <p:nvSpPr>
          <p:cNvPr id="4" name="Slide Number Placeholder 3"/>
          <p:cNvSpPr>
            <a:spLocks noGrp="1"/>
          </p:cNvSpPr>
          <p:nvPr>
            <p:ph type="sldNum" sz="quarter" idx="10"/>
          </p:nvPr>
        </p:nvSpPr>
        <p:spPr/>
        <p:txBody>
          <a:bodyPr/>
          <a:lstStyle/>
          <a:p>
            <a:fld id="{B0B3AEDA-FA2C-4C5B-8D07-E10DAED930C6}"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B3AEDA-FA2C-4C5B-8D07-E10DAED930C6}" type="slidenum">
              <a:rPr lang="en-GB" smtClean="0"/>
              <a:pPr/>
              <a:t>5</a:t>
            </a:fld>
            <a:endParaRPr lang="en-GB"/>
          </a:p>
        </p:txBody>
      </p:sp>
    </p:spTree>
    <p:extLst>
      <p:ext uri="{BB962C8B-B14F-4D97-AF65-F5344CB8AC3E}">
        <p14:creationId xmlns="" xmlns:p14="http://schemas.microsoft.com/office/powerpoint/2010/main" val="676434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-COVID </a:t>
            </a:r>
            <a:r>
              <a:rPr lang="en-US" dirty="0"/>
              <a:t>has led to a surge in public health awareness, hotels are now put in a position of making their commitment to cleanliness part of their guest experience. As travel resumes, hoteliers are facing several operational challenges as they balance this new requirement with unprecedented losses, continued uncertainty around the return of business.</a:t>
            </a:r>
            <a:br>
              <a:rPr lang="en-US" dirty="0"/>
            </a:br>
            <a:r>
              <a:rPr lang="en-US" dirty="0"/>
              <a:t>-It is really important that IBIS Hotels should follow the rules which were implemented during the COVID season. Of course, nowadays we don’t have to wear masks, but we have to provide the same hygiene level as during COVID</a:t>
            </a:r>
          </a:p>
        </p:txBody>
      </p:sp>
      <p:sp>
        <p:nvSpPr>
          <p:cNvPr id="4" name="Slide Number Placeholder 3"/>
          <p:cNvSpPr>
            <a:spLocks noGrp="1"/>
          </p:cNvSpPr>
          <p:nvPr>
            <p:ph type="sldNum" sz="quarter" idx="5"/>
          </p:nvPr>
        </p:nvSpPr>
        <p:spPr/>
        <p:txBody>
          <a:bodyPr/>
          <a:lstStyle/>
          <a:p>
            <a:fld id="{B0B3AEDA-FA2C-4C5B-8D07-E10DAED930C6}" type="slidenum">
              <a:rPr lang="en-GB" smtClean="0"/>
              <a:pPr/>
              <a:t>6</a:t>
            </a:fld>
            <a:endParaRPr lang="en-GB"/>
          </a:p>
        </p:txBody>
      </p:sp>
    </p:spTree>
    <p:extLst>
      <p:ext uri="{BB962C8B-B14F-4D97-AF65-F5344CB8AC3E}">
        <p14:creationId xmlns="" xmlns:p14="http://schemas.microsoft.com/office/powerpoint/2010/main" val="1219519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hu-HU" dirty="0"/>
          </a:p>
        </p:txBody>
      </p:sp>
      <p:sp>
        <p:nvSpPr>
          <p:cNvPr id="4" name="Slide Number Placeholder 3"/>
          <p:cNvSpPr>
            <a:spLocks noGrp="1"/>
          </p:cNvSpPr>
          <p:nvPr>
            <p:ph type="sldNum" sz="quarter" idx="10"/>
          </p:nvPr>
        </p:nvSpPr>
        <p:spPr/>
        <p:txBody>
          <a:bodyPr/>
          <a:lstStyle/>
          <a:p>
            <a:fld id="{B0B3AEDA-FA2C-4C5B-8D07-E10DAED930C6}"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hu-HU" dirty="0"/>
          </a:p>
        </p:txBody>
      </p:sp>
      <p:sp>
        <p:nvSpPr>
          <p:cNvPr id="4" name="Slide Number Placeholder 3"/>
          <p:cNvSpPr>
            <a:spLocks noGrp="1"/>
          </p:cNvSpPr>
          <p:nvPr>
            <p:ph type="sldNum" sz="quarter" idx="10"/>
          </p:nvPr>
        </p:nvSpPr>
        <p:spPr/>
        <p:txBody>
          <a:bodyPr/>
          <a:lstStyle/>
          <a:p>
            <a:fld id="{B0B3AEDA-FA2C-4C5B-8D07-E10DAED930C6}"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hu-HU" dirty="0"/>
          </a:p>
        </p:txBody>
      </p:sp>
      <p:sp>
        <p:nvSpPr>
          <p:cNvPr id="4" name="Slide Number Placeholder 3"/>
          <p:cNvSpPr>
            <a:spLocks noGrp="1"/>
          </p:cNvSpPr>
          <p:nvPr>
            <p:ph type="sldNum" sz="quarter" idx="10"/>
          </p:nvPr>
        </p:nvSpPr>
        <p:spPr/>
        <p:txBody>
          <a:bodyPr/>
          <a:lstStyle/>
          <a:p>
            <a:fld id="{B0B3AEDA-FA2C-4C5B-8D07-E10DAED930C6}"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B3AEDA-FA2C-4C5B-8D07-E10DAED930C6}" type="slidenum">
              <a:rPr lang="en-GB" smtClean="0"/>
              <a:pPr/>
              <a:t>10</a:t>
            </a:fld>
            <a:endParaRPr lang="en-GB"/>
          </a:p>
        </p:txBody>
      </p:sp>
    </p:spTree>
    <p:extLst>
      <p:ext uri="{BB962C8B-B14F-4D97-AF65-F5344CB8AC3E}">
        <p14:creationId xmlns="" xmlns:p14="http://schemas.microsoft.com/office/powerpoint/2010/main" val="28706030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28.svg"/><Relationship Id="rId3" Type="http://schemas.openxmlformats.org/officeDocument/2006/relationships/image" Target="../media/image18.svg"/><Relationship Id="rId7" Type="http://schemas.openxmlformats.org/officeDocument/2006/relationships/image" Target="../media/image22.svg"/><Relationship Id="rId12" Type="http://schemas.openxmlformats.org/officeDocument/2006/relationships/image" Target="../media/image15.png"/><Relationship Id="rId17" Type="http://schemas.openxmlformats.org/officeDocument/2006/relationships/image" Target="../media/image32.svg"/><Relationship Id="rId2" Type="http://schemas.openxmlformats.org/officeDocument/2006/relationships/image" Target="../media/image10.png"/><Relationship Id="rId16"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2.png"/><Relationship Id="rId11" Type="http://schemas.openxmlformats.org/officeDocument/2006/relationships/image" Target="../media/image26.svg"/><Relationship Id="rId5" Type="http://schemas.openxmlformats.org/officeDocument/2006/relationships/image" Target="../media/image20.svg"/><Relationship Id="rId15" Type="http://schemas.openxmlformats.org/officeDocument/2006/relationships/image" Target="../media/image30.svg"/><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image" Target="../media/image24.svg"/><Relationship Id="rId14" Type="http://schemas.openxmlformats.org/officeDocument/2006/relationships/image" Target="../media/image16.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8" name="Picture Placeholder 6">
            <a:extLst>
              <a:ext uri="{FF2B5EF4-FFF2-40B4-BE49-F238E27FC236}">
                <a16:creationId xmlns="" xmlns:a16="http://schemas.microsoft.com/office/drawing/2014/main" id="{CCCC2525-3CE9-49D4-98A5-EB1809CB25EB}"/>
              </a:ext>
            </a:extLst>
          </p:cNvPr>
          <p:cNvPicPr>
            <a:picLocks noChangeAspect="1"/>
          </p:cNvPicPr>
          <p:nvPr userDrawn="1"/>
        </p:nvPicPr>
        <p:blipFill rotWithShape="1">
          <a:blip r:embed="rId2" cstate="print">
            <a:extLst>
              <a:ext uri="{28A0092B-C50C-407E-A947-70E740481C1C}">
                <a14:useLocalDpi xmlns="" xmlns:a14="http://schemas.microsoft.com/office/drawing/2010/main" val="0"/>
              </a:ext>
            </a:extLst>
          </a:blip>
          <a:srcRect/>
          <a:stretch/>
        </p:blipFill>
        <p:spPr>
          <a:xfrm>
            <a:off x="0" y="0"/>
            <a:ext cx="12191999" cy="6858000"/>
          </a:xfrm>
          <a:prstGeom prst="rect">
            <a:avLst/>
          </a:prstGeom>
        </p:spPr>
      </p:pic>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29200" y="1328400"/>
            <a:ext cx="8499600" cy="1749600"/>
          </a:xfrm>
        </p:spPr>
        <p:txBody>
          <a:bodyPr anchor="b"/>
          <a:lstStyle>
            <a:lvl1pPr algn="l">
              <a:defRPr sz="5400">
                <a:solidFill>
                  <a:srgbClr val="E9F1F7"/>
                </a:solidFill>
              </a:defRPr>
            </a:lvl1pPr>
          </a:lstStyle>
          <a:p>
            <a:r>
              <a:rPr lang="en-US"/>
              <a:t>Click to add your title 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529200" y="3312000"/>
            <a:ext cx="4957200" cy="583200"/>
          </a:xfrm>
        </p:spPr>
        <p:txBody>
          <a:bodyPr/>
          <a:lstStyle>
            <a:lvl1pPr marL="0" indent="0" algn="l">
              <a:buNone/>
              <a:defRPr sz="2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p:txBody>
          <a:bodyPr/>
          <a:lstStyle>
            <a:lvl1pPr>
              <a:defRPr>
                <a:solidFill>
                  <a:schemeClr val="bg1"/>
                </a:solidFill>
              </a:defRPr>
            </a:lvl1pPr>
          </a:lstStyle>
          <a:p>
            <a:r>
              <a:rPr lang="en-US"/>
              <a:t>© 2022 Grundfos Holding A/S</a:t>
            </a:r>
            <a:endParaRPr lang="en-GB"/>
          </a:p>
        </p:txBody>
      </p:sp>
      <p:pic>
        <p:nvPicPr>
          <p:cNvPr id="10" name="Graphic 9">
            <a:extLst>
              <a:ext uri="{FF2B5EF4-FFF2-40B4-BE49-F238E27FC236}">
                <a16:creationId xmlns="" xmlns:a16="http://schemas.microsoft.com/office/drawing/2014/main" id="{A9BBFFC0-D474-43FF-9F0E-5829FF1EF4F3}"/>
              </a:ext>
            </a:extLst>
          </p:cNvPr>
          <p:cNvPicPr>
            <a:picLocks noChangeAspect="1"/>
          </p:cNvPicPr>
          <p:nvPr userDrawn="1"/>
        </p:nvPicPr>
        <p:blipFill>
          <a:blip r:embed="rId3" cstate="print">
            <a:extLst>
              <a:ext uri="{28A0092B-C50C-407E-A947-70E740481C1C}">
                <a14:useLocalDpi xmlns="" xmlns:a14="http://schemas.microsoft.com/office/drawing/2010/main" val="0"/>
              </a:ext>
              <a:ext uri="{96DAC541-7B7A-43D3-8B79-37D633B846F1}">
                <asvg:svgBlip xmlns="" xmlns:asvg="http://schemas.microsoft.com/office/drawing/2016/SVG/main" r:embed="rId4"/>
              </a:ext>
            </a:extLst>
          </a:blip>
          <a:stretch>
            <a:fillRect/>
          </a:stretch>
        </p:blipFill>
        <p:spPr>
          <a:xfrm>
            <a:off x="9028800" y="5626800"/>
            <a:ext cx="2631600" cy="725317"/>
          </a:xfrm>
          <a:prstGeom prst="rect">
            <a:avLst/>
          </a:prstGeom>
        </p:spPr>
      </p:pic>
    </p:spTree>
    <p:extLst>
      <p:ext uri="{BB962C8B-B14F-4D97-AF65-F5344CB8AC3E}">
        <p14:creationId xmlns="" xmlns:p14="http://schemas.microsoft.com/office/powerpoint/2010/main" val="203694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 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F3E43F-0FA8-4601-A802-4F3323201245}"/>
              </a:ext>
            </a:extLst>
          </p:cNvPr>
          <p:cNvSpPr>
            <a:spLocks noGrp="1"/>
          </p:cNvSpPr>
          <p:nvPr>
            <p:ph type="title" hasCustomPrompt="1"/>
          </p:nvPr>
        </p:nvSpPr>
        <p:spPr/>
        <p:txBody>
          <a:bodyPr/>
          <a:lstStyle>
            <a:lvl1pPr>
              <a:defRPr/>
            </a:lvl1pPr>
          </a:lstStyle>
          <a:p>
            <a:r>
              <a:rPr lang="en-US"/>
              <a:t>Click to add your slide headline</a:t>
            </a:r>
            <a:endParaRPr lang="da-DK"/>
          </a:p>
        </p:txBody>
      </p:sp>
      <p:sp>
        <p:nvSpPr>
          <p:cNvPr id="3" name="Content Placeholder 2">
            <a:extLst>
              <a:ext uri="{FF2B5EF4-FFF2-40B4-BE49-F238E27FC236}">
                <a16:creationId xmlns="" xmlns:a16="http://schemas.microsoft.com/office/drawing/2014/main" id="{8B43C548-D133-42CA-9DBD-ABF4169141F7}"/>
              </a:ext>
            </a:extLst>
          </p:cNvPr>
          <p:cNvSpPr>
            <a:spLocks noGrp="1"/>
          </p:cNvSpPr>
          <p:nvPr>
            <p:ph idx="1" hasCustomPrompt="1"/>
          </p:nvPr>
        </p:nvSpPr>
        <p:spPr/>
        <p:txBody>
          <a:bodyPr/>
          <a:lstStyle>
            <a:lvl1pP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da-DK"/>
          </a:p>
        </p:txBody>
      </p:sp>
      <p:sp>
        <p:nvSpPr>
          <p:cNvPr id="4" name="Date Placeholder 3">
            <a:extLst>
              <a:ext uri="{FF2B5EF4-FFF2-40B4-BE49-F238E27FC236}">
                <a16:creationId xmlns="" xmlns:a16="http://schemas.microsoft.com/office/drawing/2014/main" id="{3BC10572-9948-42F2-B15A-10072A068FE4}"/>
              </a:ext>
            </a:extLst>
          </p:cNvPr>
          <p:cNvSpPr>
            <a:spLocks noGrp="1"/>
          </p:cNvSpPr>
          <p:nvPr>
            <p:ph type="dt" sz="half" idx="10"/>
          </p:nvPr>
        </p:nvSpPr>
        <p:spPr/>
        <p:txBody>
          <a:body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DD627C32-F155-4F9A-BBAC-5A04D047CCE3}"/>
              </a:ext>
            </a:extLst>
          </p:cNvPr>
          <p:cNvSpPr>
            <a:spLocks noGrp="1"/>
          </p:cNvSpPr>
          <p:nvPr>
            <p:ph type="ftr" sz="quarter" idx="11"/>
          </p:nvPr>
        </p:nvSpPr>
        <p:spPr/>
        <p:txBody>
          <a:bodyPr/>
          <a:lstStyle/>
          <a:p>
            <a:r>
              <a:rPr lang="en-US"/>
              <a:t>© 2022 Grundfos Holding A/S</a:t>
            </a:r>
            <a:endParaRPr lang="en-GB"/>
          </a:p>
        </p:txBody>
      </p:sp>
      <p:sp>
        <p:nvSpPr>
          <p:cNvPr id="6" name="Slide Number Placeholder 5">
            <a:extLst>
              <a:ext uri="{FF2B5EF4-FFF2-40B4-BE49-F238E27FC236}">
                <a16:creationId xmlns="" xmlns:a16="http://schemas.microsoft.com/office/drawing/2014/main" id="{93EFC399-DCD9-4778-BCF4-B07B75C5ECA5}"/>
              </a:ext>
            </a:extLst>
          </p:cNvPr>
          <p:cNvSpPr>
            <a:spLocks noGrp="1"/>
          </p:cNvSpPr>
          <p:nvPr>
            <p:ph type="sldNum" sz="quarter" idx="12"/>
          </p:nvPr>
        </p:nvSpPr>
        <p:spPr/>
        <p:txBody>
          <a:bodyPr/>
          <a:lstStyle/>
          <a:p>
            <a:fld id="{85D19AB6-A39C-F648-8673-AE723FC1C93C}" type="slidenum">
              <a:rPr lang="en-GB" smtClean="0"/>
              <a:pPr/>
              <a:t>‹#›</a:t>
            </a:fld>
            <a:endParaRPr lang="en-GB"/>
          </a:p>
        </p:txBody>
      </p:sp>
    </p:spTree>
    <p:extLst>
      <p:ext uri="{BB962C8B-B14F-4D97-AF65-F5344CB8AC3E}">
        <p14:creationId xmlns="" xmlns:p14="http://schemas.microsoft.com/office/powerpoint/2010/main" val="3054266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A08A97-49F0-40BE-B7FD-48230B7F5DE5}"/>
              </a:ext>
            </a:extLst>
          </p:cNvPr>
          <p:cNvSpPr>
            <a:spLocks noGrp="1"/>
          </p:cNvSpPr>
          <p:nvPr>
            <p:ph type="title" hasCustomPrompt="1"/>
          </p:nvPr>
        </p:nvSpPr>
        <p:spPr/>
        <p:txBody>
          <a:bodyPr/>
          <a:lstStyle/>
          <a:p>
            <a:r>
              <a:rPr lang="en-US"/>
              <a:t>Click to add your slide headline</a:t>
            </a:r>
            <a:endParaRPr lang="en-GB"/>
          </a:p>
        </p:txBody>
      </p:sp>
      <p:sp>
        <p:nvSpPr>
          <p:cNvPr id="3" name="Date Placeholder 2">
            <a:extLst>
              <a:ext uri="{FF2B5EF4-FFF2-40B4-BE49-F238E27FC236}">
                <a16:creationId xmlns="" xmlns:a16="http://schemas.microsoft.com/office/drawing/2014/main" id="{EF34B75F-7EA2-4C0C-AE94-81CFDCDA4D9F}"/>
              </a:ext>
            </a:extLst>
          </p:cNvPr>
          <p:cNvSpPr>
            <a:spLocks noGrp="1"/>
          </p:cNvSpPr>
          <p:nvPr>
            <p:ph type="dt" sz="half" idx="10"/>
          </p:nvPr>
        </p:nvSpPr>
        <p:spPr/>
        <p:txBody>
          <a:bodyPr/>
          <a:lstStyle/>
          <a:p>
            <a:fld id="{D0A92B78-1DD2-45FA-A79C-EB831B78FEC1}" type="datetime1">
              <a:rPr lang="da-DK" smtClean="0"/>
              <a:pPr/>
              <a:t>21-02-2024</a:t>
            </a:fld>
            <a:endParaRPr lang="en-GB"/>
          </a:p>
        </p:txBody>
      </p:sp>
      <p:sp>
        <p:nvSpPr>
          <p:cNvPr id="8" name="Footer Placeholder 7">
            <a:extLst>
              <a:ext uri="{FF2B5EF4-FFF2-40B4-BE49-F238E27FC236}">
                <a16:creationId xmlns="" xmlns:a16="http://schemas.microsoft.com/office/drawing/2014/main" id="{E3C8BB3A-1455-4293-BE70-2820BF8F02D6}"/>
              </a:ext>
            </a:extLst>
          </p:cNvPr>
          <p:cNvSpPr>
            <a:spLocks noGrp="1"/>
          </p:cNvSpPr>
          <p:nvPr>
            <p:ph type="ftr" sz="quarter" idx="11"/>
          </p:nvPr>
        </p:nvSpPr>
        <p:spPr/>
        <p:txBody>
          <a:bodyPr/>
          <a:lstStyle/>
          <a:p>
            <a:r>
              <a:rPr lang="en-US"/>
              <a:t>© 2022 Grundfos Holding A/S</a:t>
            </a:r>
            <a:endParaRPr lang="en-GB"/>
          </a:p>
        </p:txBody>
      </p:sp>
      <p:sp>
        <p:nvSpPr>
          <p:cNvPr id="10" name="Slide Number Placeholder 9">
            <a:extLst>
              <a:ext uri="{FF2B5EF4-FFF2-40B4-BE49-F238E27FC236}">
                <a16:creationId xmlns="" xmlns:a16="http://schemas.microsoft.com/office/drawing/2014/main" id="{7AE97AB2-C3B4-4071-B457-82ED66EB8CE6}"/>
              </a:ext>
            </a:extLst>
          </p:cNvPr>
          <p:cNvSpPr>
            <a:spLocks noGrp="1"/>
          </p:cNvSpPr>
          <p:nvPr>
            <p:ph type="sldNum" sz="quarter" idx="12"/>
          </p:nvPr>
        </p:nvSpPr>
        <p:spPr/>
        <p:txBody>
          <a:bodyPr/>
          <a:lstStyle/>
          <a:p>
            <a:fld id="{85D19AB6-A39C-F648-8673-AE723FC1C93C}" type="slidenum">
              <a:rPr lang="en-GB" smtClean="0"/>
              <a:pPr/>
              <a:t>‹#›</a:t>
            </a:fld>
            <a:endParaRPr lang="en-GB"/>
          </a:p>
        </p:txBody>
      </p:sp>
    </p:spTree>
    <p:extLst>
      <p:ext uri="{BB962C8B-B14F-4D97-AF65-F5344CB8AC3E}">
        <p14:creationId xmlns="" xmlns:p14="http://schemas.microsoft.com/office/powerpoint/2010/main" val="1149766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1BD77188-65DB-47DA-8DD4-1D20DA7B4403}"/>
              </a:ext>
            </a:extLst>
          </p:cNvPr>
          <p:cNvSpPr>
            <a:spLocks noGrp="1"/>
          </p:cNvSpPr>
          <p:nvPr>
            <p:ph type="dt" sz="half" idx="10"/>
          </p:nvPr>
        </p:nvSpPr>
        <p:spPr/>
        <p:txBody>
          <a:bodyPr/>
          <a:lstStyle/>
          <a:p>
            <a:fld id="{D0A92B78-1DD2-45FA-A79C-EB831B78FEC1}" type="datetime1">
              <a:rPr lang="da-DK" smtClean="0"/>
              <a:pPr/>
              <a:t>21-02-2024</a:t>
            </a:fld>
            <a:endParaRPr lang="en-GB"/>
          </a:p>
        </p:txBody>
      </p:sp>
      <p:sp>
        <p:nvSpPr>
          <p:cNvPr id="3" name="Footer Placeholder 2">
            <a:extLst>
              <a:ext uri="{FF2B5EF4-FFF2-40B4-BE49-F238E27FC236}">
                <a16:creationId xmlns="" xmlns:a16="http://schemas.microsoft.com/office/drawing/2014/main" id="{E165BBBC-933F-4DF0-8FA4-8FE4450A26CD}"/>
              </a:ext>
            </a:extLst>
          </p:cNvPr>
          <p:cNvSpPr>
            <a:spLocks noGrp="1"/>
          </p:cNvSpPr>
          <p:nvPr>
            <p:ph type="ftr" sz="quarter" idx="11"/>
          </p:nvPr>
        </p:nvSpPr>
        <p:spPr/>
        <p:txBody>
          <a:bodyPr/>
          <a:lstStyle/>
          <a:p>
            <a:r>
              <a:rPr lang="en-US"/>
              <a:t>© 2022 Grundfos Holding A/S</a:t>
            </a:r>
            <a:endParaRPr lang="en-GB"/>
          </a:p>
        </p:txBody>
      </p:sp>
      <p:sp>
        <p:nvSpPr>
          <p:cNvPr id="4" name="Slide Number Placeholder 3">
            <a:extLst>
              <a:ext uri="{FF2B5EF4-FFF2-40B4-BE49-F238E27FC236}">
                <a16:creationId xmlns="" xmlns:a16="http://schemas.microsoft.com/office/drawing/2014/main" id="{8E2A5EC9-3C45-4A95-A6B9-BB43B174539E}"/>
              </a:ext>
            </a:extLst>
          </p:cNvPr>
          <p:cNvSpPr>
            <a:spLocks noGrp="1"/>
          </p:cNvSpPr>
          <p:nvPr>
            <p:ph type="sldNum" sz="quarter" idx="12"/>
          </p:nvPr>
        </p:nvSpPr>
        <p:spPr/>
        <p:txBody>
          <a:bodyPr/>
          <a:lstStyle/>
          <a:p>
            <a:fld id="{85D19AB6-A39C-F648-8673-AE723FC1C93C}" type="slidenum">
              <a:rPr lang="en-GB" smtClean="0"/>
              <a:pPr/>
              <a:t>‹#›</a:t>
            </a:fld>
            <a:endParaRPr lang="en-GB"/>
          </a:p>
        </p:txBody>
      </p:sp>
    </p:spTree>
    <p:extLst>
      <p:ext uri="{BB962C8B-B14F-4D97-AF65-F5344CB8AC3E}">
        <p14:creationId xmlns="" xmlns:p14="http://schemas.microsoft.com/office/powerpoint/2010/main" val="1835029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Half text and image">
    <p:spTree>
      <p:nvGrpSpPr>
        <p:cNvPr id="1" name=""/>
        <p:cNvGrpSpPr/>
        <p:nvPr/>
      </p:nvGrpSpPr>
      <p:grpSpPr>
        <a:xfrm>
          <a:off x="0" y="0"/>
          <a:ext cx="0" cy="0"/>
          <a:chOff x="0" y="0"/>
          <a:chExt cx="0" cy="0"/>
        </a:xfrm>
      </p:grpSpPr>
      <p:sp>
        <p:nvSpPr>
          <p:cNvPr id="10" name="Text Placeholder 6">
            <a:extLst>
              <a:ext uri="{FF2B5EF4-FFF2-40B4-BE49-F238E27FC236}">
                <a16:creationId xmlns="" xmlns:a16="http://schemas.microsoft.com/office/drawing/2014/main" id="{B80B4696-1525-4F2D-BF0A-078EED009AF9}"/>
              </a:ext>
            </a:extLst>
          </p:cNvPr>
          <p:cNvSpPr>
            <a:spLocks noGrp="1"/>
          </p:cNvSpPr>
          <p:nvPr>
            <p:ph type="body" sz="quarter" idx="13" hasCustomPrompt="1"/>
          </p:nvPr>
        </p:nvSpPr>
        <p:spPr>
          <a:xfrm>
            <a:off x="530225" y="1196975"/>
            <a:ext cx="5464175" cy="5129212"/>
          </a:xfrm>
        </p:spPr>
        <p:txBody>
          <a:bodyPr/>
          <a:lstStyle>
            <a:lvl1pPr marL="182563" indent="-182563">
              <a:buFont typeface="Arial" panose="020B0604020202020204" pitchFamily="34" charset="0"/>
              <a:buChar cha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11" name="Pladsholder til billede 56">
            <a:extLst>
              <a:ext uri="{FF2B5EF4-FFF2-40B4-BE49-F238E27FC236}">
                <a16:creationId xmlns="" xmlns:a16="http://schemas.microsoft.com/office/drawing/2014/main" id="{92E460C4-BBDF-41A7-BC52-24EE73E04F6E}"/>
              </a:ext>
            </a:extLst>
          </p:cNvPr>
          <p:cNvSpPr>
            <a:spLocks noGrp="1"/>
          </p:cNvSpPr>
          <p:nvPr>
            <p:ph type="pic" sz="quarter" idx="15" hasCustomPrompt="1"/>
          </p:nvPr>
        </p:nvSpPr>
        <p:spPr>
          <a:xfrm>
            <a:off x="6197600" y="1196974"/>
            <a:ext cx="5462588" cy="5129213"/>
          </a:xfrm>
          <a:solidFill>
            <a:srgbClr val="969696"/>
          </a:solidFill>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758BD11B-4B42-4924-88B8-41A7B11D970C}"/>
              </a:ext>
            </a:extLst>
          </p:cNvPr>
          <p:cNvSpPr>
            <a:spLocks noGrp="1"/>
          </p:cNvSpPr>
          <p:nvPr>
            <p:ph type="title" hasCustomPrompt="1"/>
          </p:nvPr>
        </p:nvSpPr>
        <p:spPr/>
        <p:txBody>
          <a:bodyPr/>
          <a:lstStyle/>
          <a:p>
            <a:r>
              <a:rPr lang="en-US"/>
              <a:t>Click to add your slide headline</a:t>
            </a:r>
            <a:endParaRPr lang="en-GB"/>
          </a:p>
        </p:txBody>
      </p:sp>
      <p:sp>
        <p:nvSpPr>
          <p:cNvPr id="3" name="Date Placeholder 2">
            <a:extLst>
              <a:ext uri="{FF2B5EF4-FFF2-40B4-BE49-F238E27FC236}">
                <a16:creationId xmlns="" xmlns:a16="http://schemas.microsoft.com/office/drawing/2014/main" id="{0737283A-90F6-4EE5-B4E1-2257A410F51E}"/>
              </a:ext>
            </a:extLst>
          </p:cNvPr>
          <p:cNvSpPr>
            <a:spLocks noGrp="1"/>
          </p:cNvSpPr>
          <p:nvPr>
            <p:ph type="dt" sz="half" idx="16"/>
          </p:nvPr>
        </p:nvSpPr>
        <p:spPr/>
        <p:txBody>
          <a:bodyPr/>
          <a:lstStyle/>
          <a:p>
            <a:fld id="{D0A92B78-1DD2-45FA-A79C-EB831B78FEC1}" type="datetime1">
              <a:rPr lang="da-DK" smtClean="0"/>
              <a:pPr/>
              <a:t>21-02-2024</a:t>
            </a:fld>
            <a:endParaRPr lang="en-GB"/>
          </a:p>
        </p:txBody>
      </p:sp>
      <p:sp>
        <p:nvSpPr>
          <p:cNvPr id="7" name="Footer Placeholder 6">
            <a:extLst>
              <a:ext uri="{FF2B5EF4-FFF2-40B4-BE49-F238E27FC236}">
                <a16:creationId xmlns="" xmlns:a16="http://schemas.microsoft.com/office/drawing/2014/main" id="{50322AE4-FA22-4D7B-B890-30694D877C9A}"/>
              </a:ext>
            </a:extLst>
          </p:cNvPr>
          <p:cNvSpPr>
            <a:spLocks noGrp="1"/>
          </p:cNvSpPr>
          <p:nvPr>
            <p:ph type="ftr" sz="quarter" idx="17"/>
          </p:nvPr>
        </p:nvSpPr>
        <p:spPr/>
        <p:txBody>
          <a:bodyPr/>
          <a:lstStyle/>
          <a:p>
            <a:r>
              <a:rPr lang="en-US"/>
              <a:t>© 2022 Grundfos Holding A/S</a:t>
            </a:r>
            <a:endParaRPr lang="en-GB"/>
          </a:p>
        </p:txBody>
      </p:sp>
      <p:sp>
        <p:nvSpPr>
          <p:cNvPr id="8" name="Slide Number Placeholder 7">
            <a:extLst>
              <a:ext uri="{FF2B5EF4-FFF2-40B4-BE49-F238E27FC236}">
                <a16:creationId xmlns="" xmlns:a16="http://schemas.microsoft.com/office/drawing/2014/main" id="{583409EC-1921-47B0-8107-850DB60EC1C8}"/>
              </a:ext>
            </a:extLst>
          </p:cNvPr>
          <p:cNvSpPr>
            <a:spLocks noGrp="1"/>
          </p:cNvSpPr>
          <p:nvPr>
            <p:ph type="sldNum" sz="quarter" idx="18"/>
          </p:nvPr>
        </p:nvSpPr>
        <p:spPr/>
        <p:txBody>
          <a:bodyPr/>
          <a:lstStyle/>
          <a:p>
            <a:fld id="{85D19AB6-A39C-F648-8673-AE723FC1C93C}" type="slidenum">
              <a:rPr lang="en-GB" smtClean="0"/>
              <a:pPr/>
              <a:t>‹#›</a:t>
            </a:fld>
            <a:endParaRPr lang="en-GB"/>
          </a:p>
        </p:txBody>
      </p:sp>
    </p:spTree>
    <p:extLst>
      <p:ext uri="{BB962C8B-B14F-4D97-AF65-F5344CB8AC3E}">
        <p14:creationId xmlns="" xmlns:p14="http://schemas.microsoft.com/office/powerpoint/2010/main" val="425778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wo sections text">
    <p:spTree>
      <p:nvGrpSpPr>
        <p:cNvPr id="1" name=""/>
        <p:cNvGrpSpPr/>
        <p:nvPr/>
      </p:nvGrpSpPr>
      <p:grpSpPr>
        <a:xfrm>
          <a:off x="0" y="0"/>
          <a:ext cx="0" cy="0"/>
          <a:chOff x="0" y="0"/>
          <a:chExt cx="0" cy="0"/>
        </a:xfrm>
      </p:grpSpPr>
      <p:sp>
        <p:nvSpPr>
          <p:cNvPr id="10" name="Text Placeholder 6">
            <a:extLst>
              <a:ext uri="{FF2B5EF4-FFF2-40B4-BE49-F238E27FC236}">
                <a16:creationId xmlns="" xmlns:a16="http://schemas.microsoft.com/office/drawing/2014/main" id="{B80B4696-1525-4F2D-BF0A-078EED009AF9}"/>
              </a:ext>
            </a:extLst>
          </p:cNvPr>
          <p:cNvSpPr>
            <a:spLocks noGrp="1"/>
          </p:cNvSpPr>
          <p:nvPr>
            <p:ph type="body" sz="quarter" idx="13" hasCustomPrompt="1"/>
          </p:nvPr>
        </p:nvSpPr>
        <p:spPr>
          <a:xfrm>
            <a:off x="528637" y="1198800"/>
            <a:ext cx="5464175" cy="5130000"/>
          </a:xfrm>
        </p:spPr>
        <p:txBody>
          <a:bodyPr>
            <a:normAutofit/>
          </a:bodyPr>
          <a:lstStyle>
            <a:lvl1pPr marL="182563" indent="-182563">
              <a:buFont typeface="Arial" panose="020B0604020202020204" pitchFamily="34" charset="0"/>
              <a:buChar cha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13" name="Text Placeholder 6">
            <a:extLst>
              <a:ext uri="{FF2B5EF4-FFF2-40B4-BE49-F238E27FC236}">
                <a16:creationId xmlns="" xmlns:a16="http://schemas.microsoft.com/office/drawing/2014/main" id="{0097DCCC-B5F5-4E66-87BE-4B9952C6CA72}"/>
              </a:ext>
            </a:extLst>
          </p:cNvPr>
          <p:cNvSpPr>
            <a:spLocks noGrp="1"/>
          </p:cNvSpPr>
          <p:nvPr>
            <p:ph type="body" sz="quarter" idx="19" hasCustomPrompt="1"/>
          </p:nvPr>
        </p:nvSpPr>
        <p:spPr>
          <a:xfrm>
            <a:off x="6197600" y="1198800"/>
            <a:ext cx="5464175" cy="5130000"/>
          </a:xfrm>
        </p:spPr>
        <p:txBody>
          <a:bodyPr>
            <a:noAutofit/>
          </a:bodyPr>
          <a:lstStyle>
            <a:lvl1pPr marL="182563" indent="-182563">
              <a:buFont typeface="Arial" panose="020B0604020202020204" pitchFamily="34" charset="0"/>
              <a:buChar char="•"/>
              <a:defRPr>
                <a:solidFill>
                  <a:srgbClr val="11497B"/>
                </a:solidFill>
              </a:defRPr>
            </a:lvl1pPr>
            <a:lvl2pPr>
              <a:defRPr>
                <a:solidFill>
                  <a:srgbClr val="11497B"/>
                </a:solidFill>
              </a:defRPr>
            </a:lvl2pPr>
            <a:lvl3pPr>
              <a:defRPr>
                <a:solidFill>
                  <a:srgbClr val="11497B"/>
                </a:solidFill>
              </a:defRPr>
            </a:lvl3pPr>
            <a:lvl4pPr>
              <a:defRPr>
                <a:solidFill>
                  <a:srgbClr val="11497B"/>
                </a:solidFill>
              </a:defRPr>
            </a:lvl4pPr>
            <a:lvl5pPr>
              <a:defRPr>
                <a:solidFill>
                  <a:srgbClr val="11497B"/>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 xmlns:a16="http://schemas.microsoft.com/office/drawing/2014/main" id="{DA6E6D05-B367-4226-81A0-007D960B92F5}"/>
              </a:ext>
            </a:extLst>
          </p:cNvPr>
          <p:cNvSpPr>
            <a:spLocks noGrp="1"/>
          </p:cNvSpPr>
          <p:nvPr>
            <p:ph type="dt" sz="half" idx="20"/>
          </p:nvPr>
        </p:nvSpPr>
        <p:spPr/>
        <p:txBody>
          <a:bodyPr/>
          <a:lstStyle/>
          <a:p>
            <a:fld id="{D0A92B78-1DD2-45FA-A79C-EB831B78FEC1}" type="datetime1">
              <a:rPr lang="da-DK" smtClean="0"/>
              <a:pPr/>
              <a:t>21-02-2024</a:t>
            </a:fld>
            <a:endParaRPr lang="en-GB"/>
          </a:p>
        </p:txBody>
      </p:sp>
      <p:sp>
        <p:nvSpPr>
          <p:cNvPr id="3" name="Footer Placeholder 2">
            <a:extLst>
              <a:ext uri="{FF2B5EF4-FFF2-40B4-BE49-F238E27FC236}">
                <a16:creationId xmlns="" xmlns:a16="http://schemas.microsoft.com/office/drawing/2014/main" id="{600C3047-8086-409D-B248-FEBBDA3928C6}"/>
              </a:ext>
            </a:extLst>
          </p:cNvPr>
          <p:cNvSpPr>
            <a:spLocks noGrp="1"/>
          </p:cNvSpPr>
          <p:nvPr>
            <p:ph type="ftr" sz="quarter" idx="21"/>
          </p:nvPr>
        </p:nvSpPr>
        <p:spPr/>
        <p:txBody>
          <a:bodyPr/>
          <a:lstStyle/>
          <a:p>
            <a:r>
              <a:rPr lang="en-US"/>
              <a:t>© 2022 Grundfos Holding A/S</a:t>
            </a:r>
            <a:endParaRPr lang="en-GB"/>
          </a:p>
        </p:txBody>
      </p:sp>
      <p:sp>
        <p:nvSpPr>
          <p:cNvPr id="7" name="Slide Number Placeholder 6">
            <a:extLst>
              <a:ext uri="{FF2B5EF4-FFF2-40B4-BE49-F238E27FC236}">
                <a16:creationId xmlns="" xmlns:a16="http://schemas.microsoft.com/office/drawing/2014/main" id="{AF68AA62-0084-4E91-B591-68375C212F55}"/>
              </a:ext>
            </a:extLst>
          </p:cNvPr>
          <p:cNvSpPr>
            <a:spLocks noGrp="1"/>
          </p:cNvSpPr>
          <p:nvPr>
            <p:ph type="sldNum" sz="quarter" idx="22"/>
          </p:nvPr>
        </p:nvSpPr>
        <p:spPr/>
        <p:txBody>
          <a:bodyPr/>
          <a:lstStyle/>
          <a:p>
            <a:fld id="{85D19AB6-A39C-F648-8673-AE723FC1C93C}" type="slidenum">
              <a:rPr lang="en-GB" smtClean="0"/>
              <a:pPr/>
              <a:t>‹#›</a:t>
            </a:fld>
            <a:endParaRPr lang="en-GB"/>
          </a:p>
        </p:txBody>
      </p:sp>
      <p:sp>
        <p:nvSpPr>
          <p:cNvPr id="4" name="Title 3">
            <a:extLst>
              <a:ext uri="{FF2B5EF4-FFF2-40B4-BE49-F238E27FC236}">
                <a16:creationId xmlns="" xmlns:a16="http://schemas.microsoft.com/office/drawing/2014/main" id="{F312CF0E-45F1-40F8-8795-EC613CD46013}"/>
              </a:ext>
            </a:extLst>
          </p:cNvPr>
          <p:cNvSpPr>
            <a:spLocks noGrp="1"/>
          </p:cNvSpPr>
          <p:nvPr>
            <p:ph type="title" hasCustomPrompt="1"/>
          </p:nvPr>
        </p:nvSpPr>
        <p:spPr/>
        <p:txBody>
          <a:bodyPr/>
          <a:lstStyle/>
          <a:p>
            <a:r>
              <a:rPr lang="en-US"/>
              <a:t>Click to add your slide headline</a:t>
            </a:r>
            <a:endParaRPr lang="en-GB"/>
          </a:p>
        </p:txBody>
      </p:sp>
    </p:spTree>
    <p:extLst>
      <p:ext uri="{BB962C8B-B14F-4D97-AF65-F5344CB8AC3E}">
        <p14:creationId xmlns="" xmlns:p14="http://schemas.microsoft.com/office/powerpoint/2010/main" val="2774156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One image">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FFF3F48E-EF1B-4A32-AC1B-78F682ECF2BB}"/>
              </a:ext>
            </a:extLst>
          </p:cNvPr>
          <p:cNvSpPr>
            <a:spLocks noGrp="1"/>
          </p:cNvSpPr>
          <p:nvPr>
            <p:ph type="title" hasCustomPrompt="1"/>
          </p:nvPr>
        </p:nvSpPr>
        <p:spPr/>
        <p:txBody>
          <a:bodyPr/>
          <a:lstStyle/>
          <a:p>
            <a:r>
              <a:rPr lang="en-US"/>
              <a:t>Click to add your slide headline</a:t>
            </a:r>
          </a:p>
        </p:txBody>
      </p:sp>
      <p:sp>
        <p:nvSpPr>
          <p:cNvPr id="12" name="Pladsholder til billede 56">
            <a:extLst>
              <a:ext uri="{FF2B5EF4-FFF2-40B4-BE49-F238E27FC236}">
                <a16:creationId xmlns="" xmlns:a16="http://schemas.microsoft.com/office/drawing/2014/main" id="{657EADFF-0E1A-4965-BAD7-8432BFBC9214}"/>
              </a:ext>
            </a:extLst>
          </p:cNvPr>
          <p:cNvSpPr>
            <a:spLocks noGrp="1"/>
          </p:cNvSpPr>
          <p:nvPr>
            <p:ph type="pic" sz="quarter" idx="15" hasCustomPrompt="1"/>
          </p:nvPr>
        </p:nvSpPr>
        <p:spPr>
          <a:xfrm>
            <a:off x="530225" y="1196975"/>
            <a:ext cx="11129961" cy="5130800"/>
          </a:xfrm>
          <a:solidFill>
            <a:srgbClr val="969696"/>
          </a:solidFill>
          <a:ln w="19050">
            <a:solidFill>
              <a:srgbClr val="FFFFFF"/>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Tree>
    <p:extLst>
      <p:ext uri="{BB962C8B-B14F-4D97-AF65-F5344CB8AC3E}">
        <p14:creationId xmlns="" xmlns:p14="http://schemas.microsoft.com/office/powerpoint/2010/main" val="276434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wo images">
    <p:spTree>
      <p:nvGrpSpPr>
        <p:cNvPr id="1" name=""/>
        <p:cNvGrpSpPr/>
        <p:nvPr/>
      </p:nvGrpSpPr>
      <p:grpSpPr>
        <a:xfrm>
          <a:off x="0" y="0"/>
          <a:ext cx="0" cy="0"/>
          <a:chOff x="0" y="0"/>
          <a:chExt cx="0" cy="0"/>
        </a:xfrm>
      </p:grpSpPr>
      <p:sp>
        <p:nvSpPr>
          <p:cNvPr id="11" name="Pladsholder til billede 56">
            <a:extLst>
              <a:ext uri="{FF2B5EF4-FFF2-40B4-BE49-F238E27FC236}">
                <a16:creationId xmlns="" xmlns:a16="http://schemas.microsoft.com/office/drawing/2014/main" id="{92E460C4-BBDF-41A7-BC52-24EE73E04F6E}"/>
              </a:ext>
            </a:extLst>
          </p:cNvPr>
          <p:cNvSpPr>
            <a:spLocks noGrp="1"/>
          </p:cNvSpPr>
          <p:nvPr>
            <p:ph type="pic" sz="quarter" idx="15" hasCustomPrompt="1"/>
          </p:nvPr>
        </p:nvSpPr>
        <p:spPr>
          <a:xfrm>
            <a:off x="530226" y="1196974"/>
            <a:ext cx="5565773" cy="5129213"/>
          </a:xfrm>
          <a:solidFill>
            <a:srgbClr val="969696"/>
          </a:solidFill>
          <a:ln w="19050">
            <a:solidFill>
              <a:srgbClr val="FFFFFF"/>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10" name="Pladsholder til billede 56">
            <a:extLst>
              <a:ext uri="{FF2B5EF4-FFF2-40B4-BE49-F238E27FC236}">
                <a16:creationId xmlns="" xmlns:a16="http://schemas.microsoft.com/office/drawing/2014/main" id="{94B87B30-6C30-448E-A0BA-0AB69662867C}"/>
              </a:ext>
            </a:extLst>
          </p:cNvPr>
          <p:cNvSpPr>
            <a:spLocks noGrp="1"/>
          </p:cNvSpPr>
          <p:nvPr>
            <p:ph type="pic" sz="quarter" idx="19" hasCustomPrompt="1"/>
          </p:nvPr>
        </p:nvSpPr>
        <p:spPr>
          <a:xfrm>
            <a:off x="6096000" y="1196974"/>
            <a:ext cx="5564186" cy="5129213"/>
          </a:xfrm>
          <a:solidFill>
            <a:srgbClr val="969696"/>
          </a:solidFill>
          <a:ln w="19050">
            <a:solidFill>
              <a:srgbClr val="FFFFFF"/>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3308A501-899E-4518-BB15-3E721F94ABA1}"/>
              </a:ext>
            </a:extLst>
          </p:cNvPr>
          <p:cNvSpPr>
            <a:spLocks noGrp="1"/>
          </p:cNvSpPr>
          <p:nvPr>
            <p:ph type="title" hasCustomPrompt="1"/>
          </p:nvPr>
        </p:nvSpPr>
        <p:spPr/>
        <p:txBody>
          <a:bodyPr/>
          <a:lstStyle/>
          <a:p>
            <a:r>
              <a:rPr lang="en-US"/>
              <a:t>Click to add your slide headline</a:t>
            </a:r>
            <a:endParaRPr lang="en-GB"/>
          </a:p>
        </p:txBody>
      </p:sp>
    </p:spTree>
    <p:extLst>
      <p:ext uri="{BB962C8B-B14F-4D97-AF65-F5344CB8AC3E}">
        <p14:creationId xmlns="" xmlns:p14="http://schemas.microsoft.com/office/powerpoint/2010/main" val="1923945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ght image righ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54BD9F-E087-4F56-8095-9FD4DC3A87F9}"/>
              </a:ext>
            </a:extLst>
          </p:cNvPr>
          <p:cNvSpPr>
            <a:spLocks noGrp="1"/>
          </p:cNvSpPr>
          <p:nvPr>
            <p:ph type="title" hasCustomPrompt="1"/>
          </p:nvPr>
        </p:nvSpPr>
        <p:spPr>
          <a:xfrm>
            <a:off x="530226" y="1863726"/>
            <a:ext cx="4249738" cy="1016208"/>
          </a:xfrm>
        </p:spPr>
        <p:txBody>
          <a:bodyPr/>
          <a:lstStyle>
            <a:lvl1pPr>
              <a:defRPr/>
            </a:lvl1pPr>
          </a:lstStyle>
          <a:p>
            <a:r>
              <a:rPr lang="en-US"/>
              <a:t>Click to add your slide headline</a:t>
            </a:r>
          </a:p>
        </p:txBody>
      </p:sp>
      <p:sp>
        <p:nvSpPr>
          <p:cNvPr id="3" name="Date Placeholder 2">
            <a:extLst>
              <a:ext uri="{FF2B5EF4-FFF2-40B4-BE49-F238E27FC236}">
                <a16:creationId xmlns="" xmlns:a16="http://schemas.microsoft.com/office/drawing/2014/main" id="{B4CB4D44-7700-401D-BCED-E5712BC0A321}"/>
              </a:ext>
            </a:extLst>
          </p:cNvPr>
          <p:cNvSpPr>
            <a:spLocks noGrp="1"/>
          </p:cNvSpPr>
          <p:nvPr>
            <p:ph type="dt" sz="half" idx="10"/>
          </p:nvPr>
        </p:nvSpPr>
        <p:spPr/>
        <p:txBody>
          <a:bodyPr/>
          <a:lstStyle/>
          <a:p>
            <a:fld id="{E7558C05-F804-4CE1-95F9-72E71067375C}" type="datetime1">
              <a:rPr lang="da-DK" smtClean="0"/>
              <a:pPr/>
              <a:t>21-02-2024</a:t>
            </a:fld>
            <a:endParaRPr lang="en-GB"/>
          </a:p>
        </p:txBody>
      </p:sp>
      <p:sp>
        <p:nvSpPr>
          <p:cNvPr id="4" name="Footer Placeholder 3">
            <a:extLst>
              <a:ext uri="{FF2B5EF4-FFF2-40B4-BE49-F238E27FC236}">
                <a16:creationId xmlns="" xmlns:a16="http://schemas.microsoft.com/office/drawing/2014/main" id="{C4779E8C-E5A8-4B28-8194-BA0F7A796B25}"/>
              </a:ext>
            </a:extLst>
          </p:cNvPr>
          <p:cNvSpPr>
            <a:spLocks noGrp="1"/>
          </p:cNvSpPr>
          <p:nvPr>
            <p:ph type="ftr" sz="quarter" idx="11"/>
          </p:nvPr>
        </p:nvSpPr>
        <p:spPr>
          <a:xfrm>
            <a:off x="1242219" y="5995946"/>
            <a:ext cx="3537746" cy="365125"/>
          </a:xfrm>
        </p:spPr>
        <p:txBody>
          <a:bodyPr/>
          <a:lstStyle/>
          <a:p>
            <a:r>
              <a:rPr lang="en-US"/>
              <a:t>© 2022 Grundfos Holding A/S</a:t>
            </a:r>
            <a:endParaRPr lang="en-GB"/>
          </a:p>
        </p:txBody>
      </p:sp>
      <p:sp>
        <p:nvSpPr>
          <p:cNvPr id="7" name="Text Placeholder 6">
            <a:extLst>
              <a:ext uri="{FF2B5EF4-FFF2-40B4-BE49-F238E27FC236}">
                <a16:creationId xmlns="" xmlns:a16="http://schemas.microsoft.com/office/drawing/2014/main" id="{39C7E53E-A5F9-4206-A46F-20BB400CA7DD}"/>
              </a:ext>
            </a:extLst>
          </p:cNvPr>
          <p:cNvSpPr>
            <a:spLocks noGrp="1"/>
          </p:cNvSpPr>
          <p:nvPr>
            <p:ph type="body" sz="quarter" idx="13" hasCustomPrompt="1"/>
          </p:nvPr>
        </p:nvSpPr>
        <p:spPr>
          <a:xfrm>
            <a:off x="530225" y="3004159"/>
            <a:ext cx="4249739" cy="2191729"/>
          </a:xfrm>
        </p:spPr>
        <p:txBody>
          <a:bodyPr/>
          <a:lstStyle>
            <a:lvl1pPr marL="182563" indent="-182563">
              <a:buFont typeface="Arial" panose="020B0604020202020204" pitchFamily="34" charset="0"/>
              <a:buChar cha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8" name="Pladsholder til billede 56">
            <a:extLst>
              <a:ext uri="{FF2B5EF4-FFF2-40B4-BE49-F238E27FC236}">
                <a16:creationId xmlns="" xmlns:a16="http://schemas.microsoft.com/office/drawing/2014/main" id="{D284C4C0-9EBD-4A79-82F2-48A6278AC762}"/>
              </a:ext>
            </a:extLst>
          </p:cNvPr>
          <p:cNvSpPr>
            <a:spLocks noGrp="1"/>
          </p:cNvSpPr>
          <p:nvPr>
            <p:ph type="pic" sz="quarter" idx="15" hasCustomPrompt="1"/>
          </p:nvPr>
        </p:nvSpPr>
        <p:spPr>
          <a:xfrm>
            <a:off x="5284788" y="-1050"/>
            <a:ext cx="6908112" cy="6859050"/>
          </a:xfrm>
          <a:solidFill>
            <a:srgbClr val="E8E8E8"/>
          </a:solidFill>
        </p:spPr>
        <p:txBody>
          <a:bodyPr tIns="900000" bIns="0" anchor="ctr" anchorCtr="0">
            <a:normAutofit/>
          </a:bodyPr>
          <a:lstStyle>
            <a:lvl1pPr marL="0" indent="0" algn="ctr">
              <a:buFontTx/>
              <a:buNone/>
              <a:defRPr sz="1200" b="0">
                <a:solidFill>
                  <a:srgbClr val="E33353"/>
                </a:solidFill>
              </a:defRPr>
            </a:lvl1pPr>
          </a:lstStyle>
          <a:p>
            <a:r>
              <a:rPr lang="en-GB"/>
              <a:t>Click to place a light picture</a:t>
            </a:r>
          </a:p>
        </p:txBody>
      </p:sp>
      <p:sp>
        <p:nvSpPr>
          <p:cNvPr id="5" name="Slide Number Placeholder 4">
            <a:extLst>
              <a:ext uri="{FF2B5EF4-FFF2-40B4-BE49-F238E27FC236}">
                <a16:creationId xmlns="" xmlns:a16="http://schemas.microsoft.com/office/drawing/2014/main" id="{DD2B82B5-3BD1-4076-BAA4-C12FBF5AF7DA}"/>
              </a:ext>
            </a:extLst>
          </p:cNvPr>
          <p:cNvSpPr>
            <a:spLocks noGrp="1"/>
          </p:cNvSpPr>
          <p:nvPr>
            <p:ph type="sldNum" sz="quarter" idx="19"/>
          </p:nvPr>
        </p:nvSpPr>
        <p:spPr/>
        <p:txBody>
          <a:bodyPr/>
          <a:lstStyle/>
          <a:p>
            <a:fld id="{85D19AB6-A39C-F648-8673-AE723FC1C93C}" type="slidenum">
              <a:rPr lang="en-GB" smtClean="0"/>
              <a:pPr/>
              <a:t>‹#›</a:t>
            </a:fld>
            <a:endParaRPr lang="en-GB"/>
          </a:p>
        </p:txBody>
      </p:sp>
      <p:sp>
        <p:nvSpPr>
          <p:cNvPr id="10" name="Text Placeholder 9">
            <a:extLst>
              <a:ext uri="{FF2B5EF4-FFF2-40B4-BE49-F238E27FC236}">
                <a16:creationId xmlns="" xmlns:a16="http://schemas.microsoft.com/office/drawing/2014/main" id="{8DE9CA1B-D638-4FEA-BBD7-1DB536527878}"/>
              </a:ext>
            </a:extLst>
          </p:cNvPr>
          <p:cNvSpPr>
            <a:spLocks noGrp="1"/>
          </p:cNvSpPr>
          <p:nvPr>
            <p:ph type="body" sz="quarter" idx="20"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2857159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Dark image right">
    <p:spTree>
      <p:nvGrpSpPr>
        <p:cNvPr id="1" name=""/>
        <p:cNvGrpSpPr/>
        <p:nvPr/>
      </p:nvGrpSpPr>
      <p:grpSpPr>
        <a:xfrm>
          <a:off x="0" y="0"/>
          <a:ext cx="0" cy="0"/>
          <a:chOff x="0" y="0"/>
          <a:chExt cx="0" cy="0"/>
        </a:xfrm>
      </p:grpSpPr>
      <p:sp>
        <p:nvSpPr>
          <p:cNvPr id="11" name="Pladsholder til billede 56">
            <a:extLst>
              <a:ext uri="{FF2B5EF4-FFF2-40B4-BE49-F238E27FC236}">
                <a16:creationId xmlns="" xmlns:a16="http://schemas.microsoft.com/office/drawing/2014/main" id="{6176D16D-56F7-4B54-9659-AB0CB94BF7C1}"/>
              </a:ext>
            </a:extLst>
          </p:cNvPr>
          <p:cNvSpPr>
            <a:spLocks noGrp="1"/>
          </p:cNvSpPr>
          <p:nvPr>
            <p:ph type="pic" sz="quarter" idx="15" hasCustomPrompt="1"/>
          </p:nvPr>
        </p:nvSpPr>
        <p:spPr>
          <a:xfrm>
            <a:off x="5284788" y="-1050"/>
            <a:ext cx="6908112" cy="6859050"/>
          </a:xfrm>
          <a:prstGeom prst="rect">
            <a:avLst/>
          </a:prstGeom>
          <a:solidFill>
            <a:srgbClr val="4D4D4D"/>
          </a:solidFill>
        </p:spPr>
        <p:txBody>
          <a:bodyPr tIns="900000" bIns="0" anchor="ctr" anchorCtr="0">
            <a:normAutofit/>
          </a:bodyPr>
          <a:lstStyle>
            <a:lvl1pPr marL="0" indent="0" algn="ctr">
              <a:buFontTx/>
              <a:buNone/>
              <a:defRPr sz="1200" b="0">
                <a:solidFill>
                  <a:srgbClr val="FFFF00"/>
                </a:solidFill>
              </a:defRPr>
            </a:lvl1pPr>
          </a:lstStyle>
          <a:p>
            <a:r>
              <a:rPr lang="en-GB"/>
              <a:t>Click to place a dark picture</a:t>
            </a:r>
          </a:p>
        </p:txBody>
      </p:sp>
      <p:sp>
        <p:nvSpPr>
          <p:cNvPr id="2" name="Title 1">
            <a:extLst>
              <a:ext uri="{FF2B5EF4-FFF2-40B4-BE49-F238E27FC236}">
                <a16:creationId xmlns="" xmlns:a16="http://schemas.microsoft.com/office/drawing/2014/main" id="{3454BD9F-E087-4F56-8095-9FD4DC3A87F9}"/>
              </a:ext>
            </a:extLst>
          </p:cNvPr>
          <p:cNvSpPr>
            <a:spLocks noGrp="1"/>
          </p:cNvSpPr>
          <p:nvPr>
            <p:ph type="title" hasCustomPrompt="1"/>
          </p:nvPr>
        </p:nvSpPr>
        <p:spPr>
          <a:xfrm>
            <a:off x="530226" y="1863726"/>
            <a:ext cx="4249738" cy="1016208"/>
          </a:xfrm>
        </p:spPr>
        <p:txBody>
          <a:bodyPr/>
          <a:lstStyle>
            <a:lvl1pPr>
              <a:defRPr/>
            </a:lvl1pPr>
          </a:lstStyle>
          <a:p>
            <a:r>
              <a:rPr lang="en-US"/>
              <a:t>Click to add your slide headline</a:t>
            </a:r>
          </a:p>
        </p:txBody>
      </p:sp>
      <p:sp>
        <p:nvSpPr>
          <p:cNvPr id="3" name="Date Placeholder 2">
            <a:extLst>
              <a:ext uri="{FF2B5EF4-FFF2-40B4-BE49-F238E27FC236}">
                <a16:creationId xmlns="" xmlns:a16="http://schemas.microsoft.com/office/drawing/2014/main" id="{B4CB4D44-7700-401D-BCED-E5712BC0A321}"/>
              </a:ext>
            </a:extLst>
          </p:cNvPr>
          <p:cNvSpPr>
            <a:spLocks noGrp="1"/>
          </p:cNvSpPr>
          <p:nvPr>
            <p:ph type="dt" sz="half" idx="10"/>
          </p:nvPr>
        </p:nvSpPr>
        <p:spPr/>
        <p:txBody>
          <a:bodyPr/>
          <a:lstStyle/>
          <a:p>
            <a:fld id="{E7558C05-F804-4CE1-95F9-72E71067375C}" type="datetime1">
              <a:rPr lang="da-DK" smtClean="0"/>
              <a:pPr/>
              <a:t>21-02-2024</a:t>
            </a:fld>
            <a:endParaRPr lang="en-GB"/>
          </a:p>
        </p:txBody>
      </p:sp>
      <p:sp>
        <p:nvSpPr>
          <p:cNvPr id="4" name="Footer Placeholder 3">
            <a:extLst>
              <a:ext uri="{FF2B5EF4-FFF2-40B4-BE49-F238E27FC236}">
                <a16:creationId xmlns="" xmlns:a16="http://schemas.microsoft.com/office/drawing/2014/main" id="{C4779E8C-E5A8-4B28-8194-BA0F7A796B25}"/>
              </a:ext>
            </a:extLst>
          </p:cNvPr>
          <p:cNvSpPr>
            <a:spLocks noGrp="1"/>
          </p:cNvSpPr>
          <p:nvPr>
            <p:ph type="ftr" sz="quarter" idx="11"/>
          </p:nvPr>
        </p:nvSpPr>
        <p:spPr>
          <a:xfrm>
            <a:off x="1242219" y="5995946"/>
            <a:ext cx="3537746" cy="365125"/>
          </a:xfrm>
        </p:spPr>
        <p:txBody>
          <a:bodyPr/>
          <a:lstStyle/>
          <a:p>
            <a:r>
              <a:rPr lang="en-US"/>
              <a:t>© 2022 Grundfos Holding A/S</a:t>
            </a:r>
            <a:endParaRPr lang="en-GB"/>
          </a:p>
        </p:txBody>
      </p:sp>
      <p:sp>
        <p:nvSpPr>
          <p:cNvPr id="7" name="Text Placeholder 6">
            <a:extLst>
              <a:ext uri="{FF2B5EF4-FFF2-40B4-BE49-F238E27FC236}">
                <a16:creationId xmlns="" xmlns:a16="http://schemas.microsoft.com/office/drawing/2014/main" id="{39C7E53E-A5F9-4206-A46F-20BB400CA7DD}"/>
              </a:ext>
            </a:extLst>
          </p:cNvPr>
          <p:cNvSpPr>
            <a:spLocks noGrp="1"/>
          </p:cNvSpPr>
          <p:nvPr>
            <p:ph type="body" sz="quarter" idx="13" hasCustomPrompt="1"/>
          </p:nvPr>
        </p:nvSpPr>
        <p:spPr>
          <a:xfrm>
            <a:off x="530225" y="3004159"/>
            <a:ext cx="4249739" cy="2191729"/>
          </a:xfrm>
        </p:spPr>
        <p:txBody>
          <a:bodyPr/>
          <a:lstStyle>
            <a:lvl1pPr marL="182563" indent="-182563">
              <a:buFont typeface="Arial" panose="020B0604020202020204" pitchFamily="34" charset="0"/>
              <a:buChar cha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 xmlns:a16="http://schemas.microsoft.com/office/drawing/2014/main" id="{DD2B82B5-3BD1-4076-BAA4-C12FBF5AF7DA}"/>
              </a:ext>
            </a:extLst>
          </p:cNvPr>
          <p:cNvSpPr>
            <a:spLocks noGrp="1"/>
          </p:cNvSpPr>
          <p:nvPr>
            <p:ph type="sldNum" sz="quarter" idx="19"/>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8" name="Text Placeholder 7">
            <a:extLst>
              <a:ext uri="{FF2B5EF4-FFF2-40B4-BE49-F238E27FC236}">
                <a16:creationId xmlns="" xmlns:a16="http://schemas.microsoft.com/office/drawing/2014/main" id="{41724A63-0121-4699-9DC0-FCB3B42064F2}"/>
              </a:ext>
            </a:extLst>
          </p:cNvPr>
          <p:cNvSpPr>
            <a:spLocks noGrp="1"/>
          </p:cNvSpPr>
          <p:nvPr>
            <p:ph type="body" sz="quarter" idx="20"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1185605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Image left">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D284C4C0-9EBD-4A79-82F2-48A6278AC762}"/>
              </a:ext>
            </a:extLst>
          </p:cNvPr>
          <p:cNvSpPr>
            <a:spLocks noGrp="1"/>
          </p:cNvSpPr>
          <p:nvPr>
            <p:ph type="pic" sz="quarter" idx="15" hasCustomPrompt="1"/>
          </p:nvPr>
        </p:nvSpPr>
        <p:spPr>
          <a:xfrm>
            <a:off x="0" y="-1050"/>
            <a:ext cx="6908112" cy="6859050"/>
          </a:xfrm>
          <a:solidFill>
            <a:srgbClr val="969696"/>
          </a:solidFill>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3454BD9F-E087-4F56-8095-9FD4DC3A87F9}"/>
              </a:ext>
            </a:extLst>
          </p:cNvPr>
          <p:cNvSpPr>
            <a:spLocks noGrp="1"/>
          </p:cNvSpPr>
          <p:nvPr>
            <p:ph type="title" hasCustomPrompt="1"/>
          </p:nvPr>
        </p:nvSpPr>
        <p:spPr>
          <a:xfrm>
            <a:off x="7410449" y="1863726"/>
            <a:ext cx="4249738" cy="1016208"/>
          </a:xfrm>
        </p:spPr>
        <p:txBody>
          <a:bodyPr/>
          <a:lstStyle>
            <a:lvl1pPr>
              <a:defRPr/>
            </a:lvl1pPr>
          </a:lstStyle>
          <a:p>
            <a:r>
              <a:rPr lang="en-US"/>
              <a:t>Click to add your slide headline</a:t>
            </a:r>
          </a:p>
        </p:txBody>
      </p:sp>
      <p:sp>
        <p:nvSpPr>
          <p:cNvPr id="7" name="Text Placeholder 6">
            <a:extLst>
              <a:ext uri="{FF2B5EF4-FFF2-40B4-BE49-F238E27FC236}">
                <a16:creationId xmlns="" xmlns:a16="http://schemas.microsoft.com/office/drawing/2014/main" id="{39C7E53E-A5F9-4206-A46F-20BB400CA7DD}"/>
              </a:ext>
            </a:extLst>
          </p:cNvPr>
          <p:cNvSpPr>
            <a:spLocks noGrp="1"/>
          </p:cNvSpPr>
          <p:nvPr>
            <p:ph type="body" sz="quarter" idx="13" hasCustomPrompt="1"/>
          </p:nvPr>
        </p:nvSpPr>
        <p:spPr>
          <a:xfrm>
            <a:off x="7410448" y="3004159"/>
            <a:ext cx="4249739" cy="2191729"/>
          </a:xfrm>
        </p:spPr>
        <p:txBody>
          <a:bodyPr/>
          <a:lstStyle>
            <a:lvl1pPr marL="182563" indent="-182563">
              <a:buFont typeface="Arial" panose="020B0604020202020204" pitchFamily="34" charset="0"/>
              <a:buChar char="•"/>
              <a:defRPr/>
            </a:lvl1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11" name="Pladsholder til slidenummer 5">
            <a:extLst>
              <a:ext uri="{FF2B5EF4-FFF2-40B4-BE49-F238E27FC236}">
                <a16:creationId xmlns="" xmlns:a16="http://schemas.microsoft.com/office/drawing/2014/main" id="{03B32857-18BB-426A-ADB9-43C22846F554}"/>
              </a:ext>
            </a:extLst>
          </p:cNvPr>
          <p:cNvSpPr>
            <a:spLocks noGrp="1"/>
          </p:cNvSpPr>
          <p:nvPr>
            <p:ph type="sldNum" sz="quarter" idx="12"/>
          </p:nvPr>
        </p:nvSpPr>
        <p:spPr>
          <a:xfrm>
            <a:off x="11155362" y="6199794"/>
            <a:ext cx="504825" cy="192089"/>
          </a:xfrm>
        </p:spPr>
        <p:txBody>
          <a:bodyPr/>
          <a:lstStyle/>
          <a:p>
            <a:fld id="{85D19AB6-A39C-F648-8673-AE723FC1C93C}" type="slidenum">
              <a:rPr lang="en-GB" smtClean="0"/>
              <a:pPr/>
              <a:t>‹#›</a:t>
            </a:fld>
            <a:endParaRPr lang="en-GB"/>
          </a:p>
        </p:txBody>
      </p:sp>
    </p:spTree>
    <p:extLst>
      <p:ext uri="{BB962C8B-B14F-4D97-AF65-F5344CB8AC3E}">
        <p14:creationId xmlns="" xmlns:p14="http://schemas.microsoft.com/office/powerpoint/2010/main" val="1943442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ull image 1">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solidFill>
            <a:srgbClr val="E8E8E8"/>
          </a:solidFill>
        </p:spPr>
        <p:txBody>
          <a:bodyPr tIns="540000" bIns="0" anchor="ctr" anchorCtr="0">
            <a:normAutofit/>
          </a:bodyPr>
          <a:lstStyle>
            <a:lvl1pPr marL="0" indent="0" algn="ctr">
              <a:buFontTx/>
              <a:buNone/>
              <a:defRPr sz="1200" b="0">
                <a:solidFill>
                  <a:srgbClr val="E33353"/>
                </a:solidFill>
              </a:defRPr>
            </a:lvl1pPr>
          </a:lstStyle>
          <a:p>
            <a:r>
              <a:rPr lang="en-GB"/>
              <a:t>Click to place a light background picture</a:t>
            </a:r>
          </a:p>
        </p:txBody>
      </p:sp>
      <p:sp>
        <p:nvSpPr>
          <p:cNvPr id="13" name="Title 10">
            <a:extLst>
              <a:ext uri="{FF2B5EF4-FFF2-40B4-BE49-F238E27FC236}">
                <a16:creationId xmlns="" xmlns:a16="http://schemas.microsoft.com/office/drawing/2014/main" id="{84DDA33E-9024-4D22-B17F-206C0F006B87}"/>
              </a:ext>
            </a:extLst>
          </p:cNvPr>
          <p:cNvSpPr>
            <a:spLocks noGrp="1"/>
          </p:cNvSpPr>
          <p:nvPr>
            <p:ph type="title" hasCustomPrompt="1"/>
          </p:nvPr>
        </p:nvSpPr>
        <p:spPr>
          <a:xfrm>
            <a:off x="1550991" y="2590800"/>
            <a:ext cx="9088434" cy="740679"/>
          </a:xfrm>
        </p:spPr>
        <p:txBody>
          <a:bodyPr anchor="ctr" anchorCtr="0"/>
          <a:lstStyle>
            <a:lvl1pPr algn="ctr">
              <a:defRPr sz="3600"/>
            </a:lvl1pPr>
          </a:lstStyle>
          <a:p>
            <a:r>
              <a:rPr lang="en-US"/>
              <a:t>Click to add your slide headline</a:t>
            </a:r>
            <a:endParaRPr lang="en-GB"/>
          </a:p>
        </p:txBody>
      </p:sp>
      <p:sp>
        <p:nvSpPr>
          <p:cNvPr id="14" name="Date Placeholder 13">
            <a:extLst>
              <a:ext uri="{FF2B5EF4-FFF2-40B4-BE49-F238E27FC236}">
                <a16:creationId xmlns="" xmlns:a16="http://schemas.microsoft.com/office/drawing/2014/main" id="{91DF0A6A-5CE3-4524-82F6-C1F2CA3EB33D}"/>
              </a:ext>
            </a:extLst>
          </p:cNvPr>
          <p:cNvSpPr>
            <a:spLocks noGrp="1"/>
          </p:cNvSpPr>
          <p:nvPr>
            <p:ph type="dt" sz="half" idx="19"/>
          </p:nvPr>
        </p:nvSpPr>
        <p:spPr/>
        <p:txBody>
          <a:bodyPr/>
          <a:lstStyle/>
          <a:p>
            <a:fld id="{D0A92B78-1DD2-45FA-A79C-EB831B78FEC1}" type="datetime1">
              <a:rPr lang="da-DK" smtClean="0"/>
              <a:pPr/>
              <a:t>21-02-2024</a:t>
            </a:fld>
            <a:endParaRPr lang="en-GB"/>
          </a:p>
        </p:txBody>
      </p:sp>
      <p:sp>
        <p:nvSpPr>
          <p:cNvPr id="15" name="Footer Placeholder 14">
            <a:extLst>
              <a:ext uri="{FF2B5EF4-FFF2-40B4-BE49-F238E27FC236}">
                <a16:creationId xmlns="" xmlns:a16="http://schemas.microsoft.com/office/drawing/2014/main" id="{BFB1CE0B-4261-4467-A909-53D5174EBA13}"/>
              </a:ext>
            </a:extLst>
          </p:cNvPr>
          <p:cNvSpPr>
            <a:spLocks noGrp="1"/>
          </p:cNvSpPr>
          <p:nvPr>
            <p:ph type="ftr" sz="quarter" idx="20"/>
          </p:nvPr>
        </p:nvSpPr>
        <p:spPr/>
        <p:txBody>
          <a:bodyPr/>
          <a:lstStyle/>
          <a:p>
            <a:r>
              <a:rPr lang="en-US"/>
              <a:t>© 2022 Grundfos Holding A/S</a:t>
            </a:r>
            <a:endParaRPr lang="en-GB"/>
          </a:p>
        </p:txBody>
      </p:sp>
      <p:sp>
        <p:nvSpPr>
          <p:cNvPr id="16" name="Slide Number Placeholder 15">
            <a:extLst>
              <a:ext uri="{FF2B5EF4-FFF2-40B4-BE49-F238E27FC236}">
                <a16:creationId xmlns="" xmlns:a16="http://schemas.microsoft.com/office/drawing/2014/main" id="{0722F6B9-73CE-497F-990B-ED70A73A0CEA}"/>
              </a:ext>
            </a:extLst>
          </p:cNvPr>
          <p:cNvSpPr>
            <a:spLocks noGrp="1"/>
          </p:cNvSpPr>
          <p:nvPr>
            <p:ph type="sldNum" sz="quarter" idx="21"/>
          </p:nvPr>
        </p:nvSpPr>
        <p:spPr/>
        <p:txBody>
          <a:bodyPr/>
          <a:lstStyle/>
          <a:p>
            <a:fld id="{85D19AB6-A39C-F648-8673-AE723FC1C93C}" type="slidenum">
              <a:rPr lang="en-GB" smtClean="0"/>
              <a:pPr/>
              <a:t>‹#›</a:t>
            </a:fld>
            <a:endParaRPr lang="en-GB"/>
          </a:p>
        </p:txBody>
      </p:sp>
      <p:sp>
        <p:nvSpPr>
          <p:cNvPr id="3" name="Text Placeholder 2">
            <a:extLst>
              <a:ext uri="{FF2B5EF4-FFF2-40B4-BE49-F238E27FC236}">
                <a16:creationId xmlns="" xmlns:a16="http://schemas.microsoft.com/office/drawing/2014/main" id="{6F1BB0F9-4405-4F31-9707-FC985A6645D5}"/>
              </a:ext>
            </a:extLst>
          </p:cNvPr>
          <p:cNvSpPr>
            <a:spLocks noGrp="1"/>
          </p:cNvSpPr>
          <p:nvPr>
            <p:ph type="body" sz="quarter" idx="22"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67730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Full image 2">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solidFill>
            <a:srgbClr val="E8E8E8"/>
          </a:solidFill>
        </p:spPr>
        <p:txBody>
          <a:bodyPr tIns="540000" bIns="0" anchor="ctr" anchorCtr="0">
            <a:normAutofit/>
          </a:bodyPr>
          <a:lstStyle>
            <a:lvl1pPr marL="0" indent="0" algn="ctr">
              <a:buFontTx/>
              <a:buNone/>
              <a:defRPr sz="1200" b="0">
                <a:solidFill>
                  <a:srgbClr val="E33353"/>
                </a:solidFill>
              </a:defRPr>
            </a:lvl1pPr>
          </a:lstStyle>
          <a:p>
            <a:r>
              <a:rPr lang="en-GB"/>
              <a:t>Click to place a dark background picture</a:t>
            </a:r>
          </a:p>
        </p:txBody>
      </p:sp>
      <p:sp>
        <p:nvSpPr>
          <p:cNvPr id="2" name="Date Placeholder 1">
            <a:extLst>
              <a:ext uri="{FF2B5EF4-FFF2-40B4-BE49-F238E27FC236}">
                <a16:creationId xmlns="" xmlns:a16="http://schemas.microsoft.com/office/drawing/2014/main" id="{2ADE181A-2B93-4FB2-949A-3DBCB4BB3A3E}"/>
              </a:ext>
            </a:extLst>
          </p:cNvPr>
          <p:cNvSpPr>
            <a:spLocks noGrp="1"/>
          </p:cNvSpPr>
          <p:nvPr>
            <p:ph type="dt" sz="half" idx="19"/>
          </p:nvPr>
        </p:nvSpPr>
        <p:spPr/>
        <p:txBody>
          <a:bodyPr/>
          <a:lstStyle/>
          <a:p>
            <a:fld id="{D0A92B78-1DD2-45FA-A79C-EB831B78FEC1}" type="datetime1">
              <a:rPr lang="da-DK" smtClean="0"/>
              <a:pPr/>
              <a:t>21-02-2024</a:t>
            </a:fld>
            <a:endParaRPr lang="en-GB"/>
          </a:p>
        </p:txBody>
      </p:sp>
      <p:sp>
        <p:nvSpPr>
          <p:cNvPr id="3" name="Footer Placeholder 2">
            <a:extLst>
              <a:ext uri="{FF2B5EF4-FFF2-40B4-BE49-F238E27FC236}">
                <a16:creationId xmlns="" xmlns:a16="http://schemas.microsoft.com/office/drawing/2014/main" id="{75FF191A-6570-4A8E-8E54-0DF492F69FB3}"/>
              </a:ext>
            </a:extLst>
          </p:cNvPr>
          <p:cNvSpPr>
            <a:spLocks noGrp="1"/>
          </p:cNvSpPr>
          <p:nvPr>
            <p:ph type="ftr" sz="quarter" idx="20"/>
          </p:nvPr>
        </p:nvSpPr>
        <p:spPr/>
        <p:txBody>
          <a:bodyPr/>
          <a:lstStyle/>
          <a:p>
            <a:r>
              <a:rPr lang="en-US"/>
              <a:t>© 2022 Grundfos Holding A/S</a:t>
            </a:r>
            <a:endParaRPr lang="en-GB"/>
          </a:p>
        </p:txBody>
      </p:sp>
      <p:sp>
        <p:nvSpPr>
          <p:cNvPr id="4" name="Slide Number Placeholder 3">
            <a:extLst>
              <a:ext uri="{FF2B5EF4-FFF2-40B4-BE49-F238E27FC236}">
                <a16:creationId xmlns="" xmlns:a16="http://schemas.microsoft.com/office/drawing/2014/main" id="{D82D9B2F-B3CA-42D2-9A5F-3B9F4718DF8B}"/>
              </a:ext>
            </a:extLst>
          </p:cNvPr>
          <p:cNvSpPr>
            <a:spLocks noGrp="1"/>
          </p:cNvSpPr>
          <p:nvPr>
            <p:ph type="sldNum" sz="quarter" idx="21"/>
          </p:nvPr>
        </p:nvSpPr>
        <p:spPr/>
        <p:txBody>
          <a:bodyPr/>
          <a:lstStyle/>
          <a:p>
            <a:fld id="{85D19AB6-A39C-F648-8673-AE723FC1C93C}" type="slidenum">
              <a:rPr lang="en-GB" smtClean="0"/>
              <a:pPr/>
              <a:t>‹#›</a:t>
            </a:fld>
            <a:endParaRPr lang="en-GB"/>
          </a:p>
        </p:txBody>
      </p:sp>
      <p:sp>
        <p:nvSpPr>
          <p:cNvPr id="6" name="Title 5">
            <a:extLst>
              <a:ext uri="{FF2B5EF4-FFF2-40B4-BE49-F238E27FC236}">
                <a16:creationId xmlns="" xmlns:a16="http://schemas.microsoft.com/office/drawing/2014/main" id="{40D44EE2-5BC8-4F47-97FC-724158E68353}"/>
              </a:ext>
            </a:extLst>
          </p:cNvPr>
          <p:cNvSpPr>
            <a:spLocks noGrp="1"/>
          </p:cNvSpPr>
          <p:nvPr>
            <p:ph type="title" hasCustomPrompt="1"/>
          </p:nvPr>
        </p:nvSpPr>
        <p:spPr>
          <a:xfrm>
            <a:off x="530227" y="1640793"/>
            <a:ext cx="11129958" cy="1353232"/>
          </a:xfrm>
        </p:spPr>
        <p:txBody>
          <a:bodyPr/>
          <a:lstStyle>
            <a:lvl1pPr>
              <a:defRPr sz="3600"/>
            </a:lvl1pPr>
          </a:lstStyle>
          <a:p>
            <a:r>
              <a:rPr lang="en-US"/>
              <a:t>Click to add your </a:t>
            </a:r>
            <a:br>
              <a:rPr lang="en-US"/>
            </a:br>
            <a:r>
              <a:rPr lang="en-US"/>
              <a:t>section headline</a:t>
            </a:r>
            <a:endParaRPr lang="en-GB"/>
          </a:p>
        </p:txBody>
      </p:sp>
      <p:sp>
        <p:nvSpPr>
          <p:cNvPr id="7" name="Text Placeholder 6">
            <a:extLst>
              <a:ext uri="{FF2B5EF4-FFF2-40B4-BE49-F238E27FC236}">
                <a16:creationId xmlns="" xmlns:a16="http://schemas.microsoft.com/office/drawing/2014/main" id="{AA66C68C-B201-4150-9523-9A9EBCA6A610}"/>
              </a:ext>
            </a:extLst>
          </p:cNvPr>
          <p:cNvSpPr>
            <a:spLocks noGrp="1"/>
          </p:cNvSpPr>
          <p:nvPr>
            <p:ph type="body" sz="quarter" idx="22"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1710174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Full image 3">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solidFill>
            <a:srgbClr val="E8E8E8"/>
          </a:solidFill>
        </p:spPr>
        <p:txBody>
          <a:bodyPr tIns="540000" bIns="0" anchor="ctr" anchorCtr="0">
            <a:normAutofit/>
          </a:bodyPr>
          <a:lstStyle>
            <a:lvl1pPr marL="0" indent="0" algn="ctr">
              <a:buFontTx/>
              <a:buNone/>
              <a:defRPr sz="1200" b="0">
                <a:solidFill>
                  <a:srgbClr val="E33353"/>
                </a:solidFill>
              </a:defRPr>
            </a:lvl1pPr>
          </a:lstStyle>
          <a:p>
            <a:r>
              <a:rPr lang="en-GB"/>
              <a:t>Click to place a light background picture</a:t>
            </a:r>
          </a:p>
        </p:txBody>
      </p:sp>
      <p:sp>
        <p:nvSpPr>
          <p:cNvPr id="2" name="Title 1">
            <a:extLst>
              <a:ext uri="{FF2B5EF4-FFF2-40B4-BE49-F238E27FC236}">
                <a16:creationId xmlns="" xmlns:a16="http://schemas.microsoft.com/office/drawing/2014/main" id="{D2132BCC-CE5B-4E02-A6BF-9101242C9A4E}"/>
              </a:ext>
            </a:extLst>
          </p:cNvPr>
          <p:cNvSpPr>
            <a:spLocks noGrp="1"/>
          </p:cNvSpPr>
          <p:nvPr>
            <p:ph type="title" hasCustomPrompt="1"/>
          </p:nvPr>
        </p:nvSpPr>
        <p:spPr/>
        <p:txBody>
          <a:bodyPr/>
          <a:lstStyle/>
          <a:p>
            <a:r>
              <a:rPr lang="en-US"/>
              <a:t>Click to add your slide headline</a:t>
            </a:r>
            <a:endParaRPr lang="en-GB"/>
          </a:p>
        </p:txBody>
      </p:sp>
      <p:sp>
        <p:nvSpPr>
          <p:cNvPr id="12" name="Text Placeholder 3">
            <a:extLst>
              <a:ext uri="{FF2B5EF4-FFF2-40B4-BE49-F238E27FC236}">
                <a16:creationId xmlns="" xmlns:a16="http://schemas.microsoft.com/office/drawing/2014/main" id="{A350A524-5849-4ABB-8D91-0EB4E9128257}"/>
              </a:ext>
            </a:extLst>
          </p:cNvPr>
          <p:cNvSpPr>
            <a:spLocks noGrp="1"/>
          </p:cNvSpPr>
          <p:nvPr>
            <p:ph type="body" sz="quarter" idx="19" hasCustomPrompt="1"/>
          </p:nvPr>
        </p:nvSpPr>
        <p:spPr>
          <a:xfrm>
            <a:off x="530224" y="1196975"/>
            <a:ext cx="4992752" cy="5129211"/>
          </a:xfrm>
        </p:spPr>
        <p:txBody>
          <a:body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2BBFA556-275E-4E6B-A141-0D7BF411E6B1}"/>
              </a:ext>
            </a:extLst>
          </p:cNvPr>
          <p:cNvSpPr>
            <a:spLocks noGrp="1"/>
          </p:cNvSpPr>
          <p:nvPr>
            <p:ph type="dt" sz="half" idx="20"/>
          </p:nvPr>
        </p:nvSpPr>
        <p:spPr/>
        <p:txBody>
          <a:bodyPr/>
          <a:lstStyle/>
          <a:p>
            <a:fld id="{D0A92B78-1DD2-45FA-A79C-EB831B78FEC1}" type="datetime1">
              <a:rPr lang="da-DK" smtClean="0"/>
              <a:pPr/>
              <a:t>21-02-2024</a:t>
            </a:fld>
            <a:endParaRPr lang="en-GB"/>
          </a:p>
        </p:txBody>
      </p:sp>
      <p:sp>
        <p:nvSpPr>
          <p:cNvPr id="6" name="Footer Placeholder 5">
            <a:extLst>
              <a:ext uri="{FF2B5EF4-FFF2-40B4-BE49-F238E27FC236}">
                <a16:creationId xmlns="" xmlns:a16="http://schemas.microsoft.com/office/drawing/2014/main" id="{71A895FD-FD99-48CA-B591-577B3F474656}"/>
              </a:ext>
            </a:extLst>
          </p:cNvPr>
          <p:cNvSpPr>
            <a:spLocks noGrp="1"/>
          </p:cNvSpPr>
          <p:nvPr>
            <p:ph type="ftr" sz="quarter" idx="21"/>
          </p:nvPr>
        </p:nvSpPr>
        <p:spPr/>
        <p:txBody>
          <a:bodyPr/>
          <a:lstStyle/>
          <a:p>
            <a:r>
              <a:rPr lang="en-US"/>
              <a:t>© 2022 Grundfos Holding A/S</a:t>
            </a:r>
            <a:endParaRPr lang="en-GB"/>
          </a:p>
        </p:txBody>
      </p:sp>
      <p:sp>
        <p:nvSpPr>
          <p:cNvPr id="7" name="Slide Number Placeholder 6">
            <a:extLst>
              <a:ext uri="{FF2B5EF4-FFF2-40B4-BE49-F238E27FC236}">
                <a16:creationId xmlns="" xmlns:a16="http://schemas.microsoft.com/office/drawing/2014/main" id="{FC114EE5-2879-43BB-B738-E343947D7974}"/>
              </a:ext>
            </a:extLst>
          </p:cNvPr>
          <p:cNvSpPr>
            <a:spLocks noGrp="1"/>
          </p:cNvSpPr>
          <p:nvPr>
            <p:ph type="sldNum" sz="quarter" idx="22"/>
          </p:nvPr>
        </p:nvSpPr>
        <p:spPr/>
        <p:txBody>
          <a:bodyPr/>
          <a:lstStyle/>
          <a:p>
            <a:fld id="{85D19AB6-A39C-F648-8673-AE723FC1C93C}" type="slidenum">
              <a:rPr lang="en-GB" smtClean="0"/>
              <a:pPr/>
              <a:t>‹#›</a:t>
            </a:fld>
            <a:endParaRPr lang="en-GB"/>
          </a:p>
        </p:txBody>
      </p:sp>
      <p:sp>
        <p:nvSpPr>
          <p:cNvPr id="4" name="Text Placeholder 3">
            <a:extLst>
              <a:ext uri="{FF2B5EF4-FFF2-40B4-BE49-F238E27FC236}">
                <a16:creationId xmlns="" xmlns:a16="http://schemas.microsoft.com/office/drawing/2014/main" id="{341C3EF5-FF29-49A6-80FF-CBBD41191E54}"/>
              </a:ext>
            </a:extLst>
          </p:cNvPr>
          <p:cNvSpPr>
            <a:spLocks noGrp="1"/>
          </p:cNvSpPr>
          <p:nvPr>
            <p:ph type="body" sz="quarter" idx="23"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793479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 Light">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E8E8E8"/>
          </a:solidFill>
        </p:spPr>
        <p:txBody>
          <a:bodyPr tIns="900000" bIns="0" anchor="ctr" anchorCtr="0"/>
          <a:lstStyle>
            <a:lvl1pPr marL="0" indent="0" algn="ctr">
              <a:buNone/>
              <a:defRPr sz="1200">
                <a:solidFill>
                  <a:srgbClr val="E33353"/>
                </a:solidFill>
              </a:defRPr>
            </a:lvl1pPr>
          </a:lstStyle>
          <a:p>
            <a:r>
              <a:rPr lang="da-DK"/>
              <a:t> </a:t>
            </a:r>
            <a:r>
              <a:rPr lang="en-GB"/>
              <a:t>Click to place a light background picture</a:t>
            </a:r>
          </a:p>
          <a:p>
            <a:r>
              <a:rPr lang="en-GB"/>
              <a:t>Please make sure that the logo is clearly visable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29200" y="1328400"/>
            <a:ext cx="8499600" cy="1749600"/>
          </a:xfrm>
        </p:spPr>
        <p:txBody>
          <a:bodyPr anchor="b"/>
          <a:lstStyle>
            <a:lvl1pPr algn="l">
              <a:defRPr sz="5400">
                <a:solidFill>
                  <a:srgbClr val="126AF3"/>
                </a:solidFill>
              </a:defRPr>
            </a:lvl1pPr>
          </a:lstStyle>
          <a:p>
            <a:r>
              <a:rPr lang="en-US"/>
              <a:t>Click to add your title 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529200" y="3312000"/>
            <a:ext cx="4957200" cy="583200"/>
          </a:xfrm>
        </p:spPr>
        <p:txBody>
          <a:bodyPr/>
          <a:lstStyle>
            <a:lvl1pPr marL="0" indent="0" algn="l">
              <a:buNone/>
              <a:defRPr sz="2200">
                <a:solidFill>
                  <a:srgbClr val="11497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p:txBody>
          <a:bodyPr/>
          <a:lstStyle>
            <a:lvl1pPr>
              <a:defRPr>
                <a:solidFill>
                  <a:srgbClr val="11497B"/>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p:txBody>
          <a:bodyPr/>
          <a:lstStyle>
            <a:lvl1pPr>
              <a:defRPr>
                <a:solidFill>
                  <a:srgbClr val="11497B"/>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3650229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Box 1">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969696"/>
          </a:solidFill>
        </p:spPr>
        <p:txBody>
          <a:bodyPr tIns="0" bIns="720000" anchor="ctr" anchorCtr="0"/>
          <a:lstStyle>
            <a:lvl1pPr marL="0" indent="0" algn="ctr">
              <a:buNone/>
              <a:defRPr sz="1200">
                <a:solidFill>
                  <a:srgbClr val="FFFF00"/>
                </a:solidFill>
              </a:defRPr>
            </a:lvl1pPr>
          </a:lstStyle>
          <a:p>
            <a:r>
              <a:rPr lang="en-GB"/>
              <a:t>Click to place a background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32800" y="3862800"/>
            <a:ext cx="11660400" cy="2995200"/>
          </a:xfrm>
          <a:solidFill>
            <a:srgbClr val="E9F1F7"/>
          </a:solidFill>
        </p:spPr>
        <p:txBody>
          <a:bodyPr lIns="475200" tIns="424800" rIns="3600000" anchor="t" anchorCtr="0"/>
          <a:lstStyle>
            <a:lvl1pPr algn="l">
              <a:defRPr sz="3600">
                <a:solidFill>
                  <a:srgbClr val="126AF3"/>
                </a:solidFill>
              </a:defRPr>
            </a:lvl1pPr>
          </a:lstStyle>
          <a:p>
            <a:r>
              <a:rPr lang="en-US"/>
              <a:t>Click to add your title </a:t>
            </a:r>
            <a:br>
              <a:rPr lang="en-US"/>
            </a:br>
            <a:r>
              <a:rPr lang="en-US"/>
              <a:t>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1036800" y="5418000"/>
            <a:ext cx="7081200" cy="442800"/>
          </a:xfrm>
        </p:spPr>
        <p:txBody>
          <a:bodyPr/>
          <a:lstStyle>
            <a:lvl1pPr marL="0" indent="0" algn="l">
              <a:buNone/>
              <a:defRPr sz="1600">
                <a:solidFill>
                  <a:srgbClr val="11497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a:xfrm>
            <a:off x="1036800" y="6199200"/>
            <a:ext cx="605631" cy="192088"/>
          </a:xfrm>
        </p:spPr>
        <p:txBody>
          <a:bodyPr/>
          <a:lstStyle>
            <a:lvl1pPr>
              <a:defRPr>
                <a:solidFill>
                  <a:srgbClr val="11497B"/>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a:xfrm>
            <a:off x="1746000" y="5997600"/>
            <a:ext cx="6372000" cy="365125"/>
          </a:xfrm>
        </p:spPr>
        <p:txBody>
          <a:bodyPr/>
          <a:lstStyle>
            <a:lvl1pPr>
              <a:defRPr>
                <a:solidFill>
                  <a:srgbClr val="11497B"/>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1673626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Slide Box 2">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969696"/>
          </a:solidFill>
        </p:spPr>
        <p:txBody>
          <a:bodyPr lIns="3600000" tIns="0" bIns="0" anchor="ctr" anchorCtr="0"/>
          <a:lstStyle>
            <a:lvl1pPr marL="0" indent="0" algn="l">
              <a:buNone/>
              <a:defRPr sz="1200">
                <a:solidFill>
                  <a:srgbClr val="FFFF00"/>
                </a:solidFill>
              </a:defRPr>
            </a:lvl1pPr>
          </a:lstStyle>
          <a:p>
            <a:r>
              <a:rPr lang="en-GB"/>
              <a:t>Click to place a background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6199200" y="529200"/>
            <a:ext cx="5994000" cy="6328800"/>
          </a:xfrm>
          <a:solidFill>
            <a:srgbClr val="E9F1F7"/>
          </a:solidFill>
        </p:spPr>
        <p:txBody>
          <a:bodyPr lIns="468000" tIns="612000" rIns="468000" bIns="2329200" anchor="t" anchorCtr="0"/>
          <a:lstStyle>
            <a:lvl1pPr algn="l">
              <a:defRPr sz="4000">
                <a:solidFill>
                  <a:srgbClr val="126AF3"/>
                </a:solidFill>
              </a:defRPr>
            </a:lvl1pPr>
          </a:lstStyle>
          <a:p>
            <a:r>
              <a:rPr lang="en-US"/>
              <a:t>Click to add your title 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6703200" y="2948400"/>
            <a:ext cx="4957200" cy="388800"/>
          </a:xfrm>
        </p:spPr>
        <p:txBody>
          <a:bodyPr/>
          <a:lstStyle>
            <a:lvl1pPr marL="0" indent="0" algn="l">
              <a:buNone/>
              <a:defRPr sz="1800">
                <a:solidFill>
                  <a:srgbClr val="11497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a:xfrm>
            <a:off x="529200" y="6199200"/>
            <a:ext cx="605631" cy="192088"/>
          </a:xfrm>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a:xfrm>
            <a:off x="1242000" y="5997600"/>
            <a:ext cx="4244400" cy="365125"/>
          </a:xfrm>
        </p:spPr>
        <p:txBody>
          <a:bodyPr/>
          <a:lstStyle>
            <a:lvl1pPr>
              <a:defRPr>
                <a:solidFill>
                  <a:schemeClr val="bg1"/>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2520030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Title Slide small image">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4575600" y="-1"/>
            <a:ext cx="7617600" cy="4993200"/>
          </a:xfrm>
          <a:solidFill>
            <a:srgbClr val="969696"/>
          </a:solidFill>
        </p:spPr>
        <p:txBody>
          <a:bodyPr tIns="540000" bIns="0" anchor="ctr" anchorCtr="0"/>
          <a:lstStyle>
            <a:lvl1pPr marL="0" indent="0" algn="ctr">
              <a:buNone/>
              <a:defRPr sz="120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32800" y="1155600"/>
            <a:ext cx="3538800" cy="1540800"/>
          </a:xfrm>
        </p:spPr>
        <p:txBody>
          <a:bodyPr anchor="t" anchorCtr="0"/>
          <a:lstStyle>
            <a:lvl1pPr algn="l">
              <a:defRPr sz="3600">
                <a:solidFill>
                  <a:srgbClr val="126AF3"/>
                </a:solidFill>
              </a:defRPr>
            </a:lvl1pPr>
          </a:lstStyle>
          <a:p>
            <a:r>
              <a:rPr lang="en-US"/>
              <a:t>Click to add your title slide header</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529200" y="2782800"/>
            <a:ext cx="3538800" cy="442800"/>
          </a:xfrm>
        </p:spPr>
        <p:txBody>
          <a:bodyPr/>
          <a:lstStyle>
            <a:lvl1pPr marL="0" indent="0" algn="l">
              <a:buNone/>
              <a:defRPr sz="1600">
                <a:solidFill>
                  <a:srgbClr val="11497B"/>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p:txBody>
          <a:bodyPr/>
          <a:lstStyle>
            <a:lvl1pPr>
              <a:defRPr>
                <a:solidFill>
                  <a:srgbClr val="11497B"/>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p:txBody>
          <a:bodyPr/>
          <a:lstStyle>
            <a:lvl1pPr>
              <a:defRPr>
                <a:solidFill>
                  <a:srgbClr val="11497B"/>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3338143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Title and content - Blue">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7B493B07-CBEF-403A-ADEE-849CDE0F5567}"/>
              </a:ext>
            </a:extLst>
          </p:cNvPr>
          <p:cNvSpPr>
            <a:spLocks noGrp="1"/>
          </p:cNvSpPr>
          <p:nvPr>
            <p:ph type="title" hasCustomPrompt="1"/>
          </p:nvPr>
        </p:nvSpPr>
        <p:spPr>
          <a:xfrm>
            <a:off x="530225" y="504202"/>
            <a:ext cx="9713913" cy="692773"/>
          </a:xfrm>
          <a:prstGeom prst="rect">
            <a:avLst/>
          </a:prstGeom>
        </p:spPr>
        <p:txBody>
          <a:bodyPr/>
          <a:lstStyle>
            <a:lvl1pPr>
              <a:defRPr>
                <a:solidFill>
                  <a:srgbClr val="E9F1F7"/>
                </a:solidFill>
              </a:defRPr>
            </a:lvl1pPr>
          </a:lstStyle>
          <a:p>
            <a:r>
              <a:rPr lang="en-US"/>
              <a:t>Click to add your slide headline</a:t>
            </a:r>
            <a:endParaRPr lang="en-GB"/>
          </a:p>
        </p:txBody>
      </p:sp>
      <p:sp>
        <p:nvSpPr>
          <p:cNvPr id="15" name="Content Placeholder 13">
            <a:extLst>
              <a:ext uri="{FF2B5EF4-FFF2-40B4-BE49-F238E27FC236}">
                <a16:creationId xmlns="" xmlns:a16="http://schemas.microsoft.com/office/drawing/2014/main" id="{663A79D1-8968-4582-835B-B03FB8C3557A}"/>
              </a:ext>
            </a:extLst>
          </p:cNvPr>
          <p:cNvSpPr>
            <a:spLocks noGrp="1"/>
          </p:cNvSpPr>
          <p:nvPr>
            <p:ph sz="quarter" idx="20" hasCustomPrompt="1"/>
          </p:nvPr>
        </p:nvSpPr>
        <p:spPr>
          <a:xfrm>
            <a:off x="530225" y="1196975"/>
            <a:ext cx="11129963" cy="512921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sp>
        <p:nvSpPr>
          <p:cNvPr id="16" name="Date Placeholder 15">
            <a:extLst>
              <a:ext uri="{FF2B5EF4-FFF2-40B4-BE49-F238E27FC236}">
                <a16:creationId xmlns="" xmlns:a16="http://schemas.microsoft.com/office/drawing/2014/main" id="{5743AC10-A6AA-4DDC-98E0-801C620648FA}"/>
              </a:ext>
            </a:extLst>
          </p:cNvPr>
          <p:cNvSpPr>
            <a:spLocks noGrp="1"/>
          </p:cNvSpPr>
          <p:nvPr>
            <p:ph type="dt" sz="half" idx="21"/>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17" name="Footer Placeholder 16">
            <a:extLst>
              <a:ext uri="{FF2B5EF4-FFF2-40B4-BE49-F238E27FC236}">
                <a16:creationId xmlns="" xmlns:a16="http://schemas.microsoft.com/office/drawing/2014/main" id="{81826F49-BDA7-4AB9-B356-92919662F98A}"/>
              </a:ext>
            </a:extLst>
          </p:cNvPr>
          <p:cNvSpPr>
            <a:spLocks noGrp="1"/>
          </p:cNvSpPr>
          <p:nvPr>
            <p:ph type="ftr" sz="quarter" idx="22"/>
          </p:nvPr>
        </p:nvSpPr>
        <p:spPr/>
        <p:txBody>
          <a:bodyPr/>
          <a:lstStyle>
            <a:lvl1pPr>
              <a:defRPr>
                <a:solidFill>
                  <a:schemeClr val="bg1"/>
                </a:solidFill>
              </a:defRPr>
            </a:lvl1pPr>
          </a:lstStyle>
          <a:p>
            <a:r>
              <a:rPr lang="en-US"/>
              <a:t>© 2022 Grundfos Holding A/S</a:t>
            </a:r>
            <a:endParaRPr lang="en-GB"/>
          </a:p>
        </p:txBody>
      </p:sp>
      <p:sp>
        <p:nvSpPr>
          <p:cNvPr id="18" name="Slide Number Placeholder 17">
            <a:extLst>
              <a:ext uri="{FF2B5EF4-FFF2-40B4-BE49-F238E27FC236}">
                <a16:creationId xmlns="" xmlns:a16="http://schemas.microsoft.com/office/drawing/2014/main" id="{33ECB0B6-D44E-4BB9-9874-3B815276308E}"/>
              </a:ext>
            </a:extLst>
          </p:cNvPr>
          <p:cNvSpPr>
            <a:spLocks noGrp="1"/>
          </p:cNvSpPr>
          <p:nvPr>
            <p:ph type="sldNum" sz="quarter" idx="23"/>
          </p:nvPr>
        </p:nvSpPr>
        <p:spPr/>
        <p:txBody>
          <a:bodyPr/>
          <a:lstStyle>
            <a:lvl1pPr>
              <a:defRPr>
                <a:solidFill>
                  <a:schemeClr val="bg1"/>
                </a:solidFill>
              </a:defRPr>
            </a:lvl1pPr>
          </a:lstStyle>
          <a:p>
            <a:fld id="{85D19AB6-A39C-F648-8673-AE723FC1C93C}" type="slidenum">
              <a:rPr lang="en-GB" smtClean="0"/>
              <a:pPr/>
              <a:t>‹#›</a:t>
            </a:fld>
            <a:endParaRPr lang="en-GB"/>
          </a:p>
        </p:txBody>
      </p:sp>
      <p:pic>
        <p:nvPicPr>
          <p:cNvPr id="7" name="Graphic 6">
            <a:extLst>
              <a:ext uri="{FF2B5EF4-FFF2-40B4-BE49-F238E27FC236}">
                <a16:creationId xmlns="" xmlns:a16="http://schemas.microsoft.com/office/drawing/2014/main" id="{3B7D4C8B-B2A6-4DBC-AB8C-2701C40EBB73}"/>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3744806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Only - Blu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17FC90-BDD5-453F-AEB9-8EDC767F325E}"/>
              </a:ext>
            </a:extLst>
          </p:cNvPr>
          <p:cNvSpPr>
            <a:spLocks noGrp="1"/>
          </p:cNvSpPr>
          <p:nvPr>
            <p:ph type="title" hasCustomPrompt="1"/>
          </p:nvPr>
        </p:nvSpPr>
        <p:spPr/>
        <p:txBody>
          <a:bodyPr/>
          <a:lstStyle>
            <a:lvl1pPr>
              <a:defRPr>
                <a:solidFill>
                  <a:srgbClr val="E9F1F7"/>
                </a:solidFill>
              </a:defRPr>
            </a:lvl1pPr>
          </a:lstStyle>
          <a:p>
            <a:r>
              <a:rPr lang="en-US"/>
              <a:t>Click to add your slide headline</a:t>
            </a:r>
            <a:endParaRPr lang="en-GB"/>
          </a:p>
        </p:txBody>
      </p:sp>
      <p:sp>
        <p:nvSpPr>
          <p:cNvPr id="3" name="Date Placeholder 2">
            <a:extLst>
              <a:ext uri="{FF2B5EF4-FFF2-40B4-BE49-F238E27FC236}">
                <a16:creationId xmlns="" xmlns:a16="http://schemas.microsoft.com/office/drawing/2014/main" id="{374B1B28-B80B-4368-8BBB-4B97B885DD32}"/>
              </a:ext>
            </a:extLst>
          </p:cNvPr>
          <p:cNvSpPr>
            <a:spLocks noGrp="1"/>
          </p:cNvSpPr>
          <p:nvPr>
            <p:ph type="dt" sz="half" idx="19"/>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4" name="Footer Placeholder 3">
            <a:extLst>
              <a:ext uri="{FF2B5EF4-FFF2-40B4-BE49-F238E27FC236}">
                <a16:creationId xmlns="" xmlns:a16="http://schemas.microsoft.com/office/drawing/2014/main" id="{84A0FED0-BEDE-4E7A-9F7E-74F6C25F7DA6}"/>
              </a:ext>
            </a:extLst>
          </p:cNvPr>
          <p:cNvSpPr>
            <a:spLocks noGrp="1"/>
          </p:cNvSpPr>
          <p:nvPr>
            <p:ph type="ftr" sz="quarter" idx="20"/>
          </p:nvPr>
        </p:nvSpPr>
        <p:spPr/>
        <p:txBody>
          <a:bodyPr/>
          <a:lstStyle>
            <a:lvl1pPr>
              <a:defRPr>
                <a:solidFill>
                  <a:schemeClr val="bg1"/>
                </a:solidFill>
              </a:defRPr>
            </a:lvl1pPr>
          </a:lstStyle>
          <a:p>
            <a:r>
              <a:rPr lang="en-US"/>
              <a:t>© 2022 Grundfos Holding A/S</a:t>
            </a:r>
            <a:endParaRPr lang="en-GB"/>
          </a:p>
        </p:txBody>
      </p:sp>
      <p:sp>
        <p:nvSpPr>
          <p:cNvPr id="5" name="Slide Number Placeholder 4">
            <a:extLst>
              <a:ext uri="{FF2B5EF4-FFF2-40B4-BE49-F238E27FC236}">
                <a16:creationId xmlns="" xmlns:a16="http://schemas.microsoft.com/office/drawing/2014/main" id="{EE22A4FD-F4B8-4C9F-A12A-CFE4C5237F16}"/>
              </a:ext>
            </a:extLst>
          </p:cNvPr>
          <p:cNvSpPr>
            <a:spLocks noGrp="1"/>
          </p:cNvSpPr>
          <p:nvPr>
            <p:ph type="sldNum" sz="quarter" idx="21"/>
          </p:nvPr>
        </p:nvSpPr>
        <p:spPr/>
        <p:txBody>
          <a:bodyPr/>
          <a:lstStyle>
            <a:lvl1pPr>
              <a:defRPr>
                <a:solidFill>
                  <a:schemeClr val="bg1"/>
                </a:solidFill>
              </a:defRPr>
            </a:lvl1pPr>
          </a:lstStyle>
          <a:p>
            <a:fld id="{85D19AB6-A39C-F648-8673-AE723FC1C93C}" type="slidenum">
              <a:rPr lang="en-GB" smtClean="0"/>
              <a:pPr/>
              <a:t>‹#›</a:t>
            </a:fld>
            <a:endParaRPr lang="en-GB"/>
          </a:p>
        </p:txBody>
      </p:sp>
      <p:pic>
        <p:nvPicPr>
          <p:cNvPr id="6" name="Graphic 5">
            <a:extLst>
              <a:ext uri="{FF2B5EF4-FFF2-40B4-BE49-F238E27FC236}">
                <a16:creationId xmlns="" xmlns:a16="http://schemas.microsoft.com/office/drawing/2014/main" id="{7CCB05E4-33BC-48E3-B49E-02326FACACBF}"/>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25479416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blank" preserve="1">
  <p:cSld name="Blank - Blue">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D3795D55-0C07-441A-BD33-9A9CB979D125}"/>
              </a:ext>
            </a:extLst>
          </p:cNvPr>
          <p:cNvSpPr>
            <a:spLocks noGrp="1"/>
          </p:cNvSpPr>
          <p:nvPr>
            <p:ph type="dt" sz="half" idx="1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3" name="Footer Placeholder 2">
            <a:extLst>
              <a:ext uri="{FF2B5EF4-FFF2-40B4-BE49-F238E27FC236}">
                <a16:creationId xmlns="" xmlns:a16="http://schemas.microsoft.com/office/drawing/2014/main" id="{D3A28B82-D0A5-49B0-B7C4-34AF9F47BEB2}"/>
              </a:ext>
            </a:extLst>
          </p:cNvPr>
          <p:cNvSpPr>
            <a:spLocks noGrp="1"/>
          </p:cNvSpPr>
          <p:nvPr>
            <p:ph type="ftr" sz="quarter" idx="11"/>
          </p:nvPr>
        </p:nvSpPr>
        <p:spPr/>
        <p:txBody>
          <a:bodyPr/>
          <a:lstStyle>
            <a:lvl1pPr>
              <a:defRPr>
                <a:solidFill>
                  <a:schemeClr val="bg1"/>
                </a:solidFill>
              </a:defRPr>
            </a:lvl1pPr>
          </a:lstStyle>
          <a:p>
            <a:r>
              <a:rPr lang="en-US"/>
              <a:t>© 2022 Grundfos Holding A/S</a:t>
            </a:r>
            <a:endParaRPr lang="en-GB"/>
          </a:p>
        </p:txBody>
      </p:sp>
      <p:sp>
        <p:nvSpPr>
          <p:cNvPr id="4" name="Slide Number Placeholder 3">
            <a:extLst>
              <a:ext uri="{FF2B5EF4-FFF2-40B4-BE49-F238E27FC236}">
                <a16:creationId xmlns="" xmlns:a16="http://schemas.microsoft.com/office/drawing/2014/main" id="{FEA9296F-F366-4FC6-9B6F-825F0970E37B}"/>
              </a:ext>
            </a:extLst>
          </p:cNvPr>
          <p:cNvSpPr>
            <a:spLocks noGrp="1"/>
          </p:cNvSpPr>
          <p:nvPr>
            <p:ph type="sldNum" sz="quarter" idx="12"/>
          </p:nvPr>
        </p:nvSpPr>
        <p:spPr/>
        <p:txBody>
          <a:bodyPr/>
          <a:lstStyle>
            <a:lvl1pPr>
              <a:defRPr>
                <a:solidFill>
                  <a:schemeClr val="bg1"/>
                </a:solidFill>
              </a:defRPr>
            </a:lvl1pPr>
          </a:lstStyle>
          <a:p>
            <a:fld id="{85D19AB6-A39C-F648-8673-AE723FC1C93C}" type="slidenum">
              <a:rPr lang="en-GB" smtClean="0"/>
              <a:pPr/>
              <a:t>‹#›</a:t>
            </a:fld>
            <a:endParaRPr lang="en-GB"/>
          </a:p>
        </p:txBody>
      </p:sp>
      <p:pic>
        <p:nvPicPr>
          <p:cNvPr id="5" name="Graphic 4">
            <a:extLst>
              <a:ext uri="{FF2B5EF4-FFF2-40B4-BE49-F238E27FC236}">
                <a16:creationId xmlns="" xmlns:a16="http://schemas.microsoft.com/office/drawing/2014/main" id="{5727C58C-434D-4DC5-8037-83E3B64F3D28}"/>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8827162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Half text and image - Blue">
    <p:spTree>
      <p:nvGrpSpPr>
        <p:cNvPr id="1" name=""/>
        <p:cNvGrpSpPr/>
        <p:nvPr/>
      </p:nvGrpSpPr>
      <p:grpSpPr>
        <a:xfrm>
          <a:off x="0" y="0"/>
          <a:ext cx="0" cy="0"/>
          <a:chOff x="0" y="0"/>
          <a:chExt cx="0" cy="0"/>
        </a:xfrm>
      </p:grpSpPr>
      <p:sp>
        <p:nvSpPr>
          <p:cNvPr id="11" name="Pladsholder til billede 56">
            <a:extLst>
              <a:ext uri="{FF2B5EF4-FFF2-40B4-BE49-F238E27FC236}">
                <a16:creationId xmlns="" xmlns:a16="http://schemas.microsoft.com/office/drawing/2014/main" id="{92E460C4-BBDF-41A7-BC52-24EE73E04F6E}"/>
              </a:ext>
            </a:extLst>
          </p:cNvPr>
          <p:cNvSpPr>
            <a:spLocks noGrp="1"/>
          </p:cNvSpPr>
          <p:nvPr>
            <p:ph type="pic" sz="quarter" idx="15" hasCustomPrompt="1"/>
          </p:nvPr>
        </p:nvSpPr>
        <p:spPr>
          <a:xfrm>
            <a:off x="6197600" y="1196974"/>
            <a:ext cx="5462588" cy="5129213"/>
          </a:xfrm>
          <a:prstGeom prst="rect">
            <a:avLst/>
          </a:prstGeom>
          <a:solidFill>
            <a:srgbClr val="969696"/>
          </a:solidFill>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F3E91671-270B-4CE3-8492-5B34CE508594}"/>
              </a:ext>
            </a:extLst>
          </p:cNvPr>
          <p:cNvSpPr>
            <a:spLocks noGrp="1"/>
          </p:cNvSpPr>
          <p:nvPr>
            <p:ph type="title" hasCustomPrompt="1"/>
          </p:nvPr>
        </p:nvSpPr>
        <p:spPr/>
        <p:txBody>
          <a:bodyPr/>
          <a:lstStyle>
            <a:lvl1pPr>
              <a:defRPr>
                <a:solidFill>
                  <a:srgbClr val="E9F1F7"/>
                </a:solidFill>
              </a:defRPr>
            </a:lvl1pPr>
          </a:lstStyle>
          <a:p>
            <a:r>
              <a:rPr lang="en-US"/>
              <a:t>Click to add your slide headline</a:t>
            </a:r>
            <a:endParaRPr lang="en-GB"/>
          </a:p>
        </p:txBody>
      </p:sp>
      <p:sp>
        <p:nvSpPr>
          <p:cNvPr id="5" name="Date Placeholder 4">
            <a:extLst>
              <a:ext uri="{FF2B5EF4-FFF2-40B4-BE49-F238E27FC236}">
                <a16:creationId xmlns="" xmlns:a16="http://schemas.microsoft.com/office/drawing/2014/main" id="{864F972A-EDCD-4A9D-974F-3F8843C9A4BA}"/>
              </a:ext>
            </a:extLst>
          </p:cNvPr>
          <p:cNvSpPr>
            <a:spLocks noGrp="1"/>
          </p:cNvSpPr>
          <p:nvPr>
            <p:ph type="dt" sz="half" idx="17"/>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6" name="Footer Placeholder 5">
            <a:extLst>
              <a:ext uri="{FF2B5EF4-FFF2-40B4-BE49-F238E27FC236}">
                <a16:creationId xmlns="" xmlns:a16="http://schemas.microsoft.com/office/drawing/2014/main" id="{661DD5C9-DCC9-4A79-B4A7-766183BC308E}"/>
              </a:ext>
            </a:extLst>
          </p:cNvPr>
          <p:cNvSpPr>
            <a:spLocks noGrp="1"/>
          </p:cNvSpPr>
          <p:nvPr>
            <p:ph type="ftr" sz="quarter" idx="18"/>
          </p:nvPr>
        </p:nvSpPr>
        <p:spPr/>
        <p:txBody>
          <a:bodyPr/>
          <a:lstStyle>
            <a:lvl1pPr>
              <a:defRPr>
                <a:solidFill>
                  <a:schemeClr val="bg1"/>
                </a:solidFill>
              </a:defRPr>
            </a:lvl1pPr>
          </a:lstStyle>
          <a:p>
            <a:r>
              <a:rPr lang="en-US"/>
              <a:t>© 2022 Grundfos Holding A/S</a:t>
            </a:r>
            <a:endParaRPr lang="en-GB"/>
          </a:p>
        </p:txBody>
      </p:sp>
      <p:sp>
        <p:nvSpPr>
          <p:cNvPr id="7" name="Slide Number Placeholder 6">
            <a:extLst>
              <a:ext uri="{FF2B5EF4-FFF2-40B4-BE49-F238E27FC236}">
                <a16:creationId xmlns="" xmlns:a16="http://schemas.microsoft.com/office/drawing/2014/main" id="{BD53F757-C11E-4D8D-8C81-9552B9C75A8E}"/>
              </a:ext>
            </a:extLst>
          </p:cNvPr>
          <p:cNvSpPr>
            <a:spLocks noGrp="1"/>
          </p:cNvSpPr>
          <p:nvPr>
            <p:ph type="sldNum" sz="quarter" idx="19"/>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20" name="Text Placeholder 3">
            <a:extLst>
              <a:ext uri="{FF2B5EF4-FFF2-40B4-BE49-F238E27FC236}">
                <a16:creationId xmlns="" xmlns:a16="http://schemas.microsoft.com/office/drawing/2014/main" id="{B0370326-CE0A-4D1B-B352-2DC9404FE4B1}"/>
              </a:ext>
            </a:extLst>
          </p:cNvPr>
          <p:cNvSpPr>
            <a:spLocks noGrp="1"/>
          </p:cNvSpPr>
          <p:nvPr>
            <p:ph type="body" sz="quarter" idx="16" hasCustomPrompt="1"/>
          </p:nvPr>
        </p:nvSpPr>
        <p:spPr>
          <a:xfrm>
            <a:off x="530225" y="1196975"/>
            <a:ext cx="5464175" cy="51292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a:extLst>
              <a:ext uri="{FF2B5EF4-FFF2-40B4-BE49-F238E27FC236}">
                <a16:creationId xmlns="" xmlns:a16="http://schemas.microsoft.com/office/drawing/2014/main" id="{8D6F67C9-864B-4DA7-9E15-3E55E0F2816E}"/>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597130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wo sections text - Blue">
    <p:spTree>
      <p:nvGrpSpPr>
        <p:cNvPr id="1" name=""/>
        <p:cNvGrpSpPr/>
        <p:nvPr/>
      </p:nvGrpSpPr>
      <p:grpSpPr>
        <a:xfrm>
          <a:off x="0" y="0"/>
          <a:ext cx="0" cy="0"/>
          <a:chOff x="0" y="0"/>
          <a:chExt cx="0" cy="0"/>
        </a:xfrm>
      </p:grpSpPr>
      <p:sp>
        <p:nvSpPr>
          <p:cNvPr id="13" name="Text Placeholder 6">
            <a:extLst>
              <a:ext uri="{FF2B5EF4-FFF2-40B4-BE49-F238E27FC236}">
                <a16:creationId xmlns="" xmlns:a16="http://schemas.microsoft.com/office/drawing/2014/main" id="{0097DCCC-B5F5-4E66-87BE-4B9952C6CA72}"/>
              </a:ext>
            </a:extLst>
          </p:cNvPr>
          <p:cNvSpPr>
            <a:spLocks noGrp="1"/>
          </p:cNvSpPr>
          <p:nvPr>
            <p:ph type="body" sz="quarter" idx="19" hasCustomPrompt="1"/>
          </p:nvPr>
        </p:nvSpPr>
        <p:spPr>
          <a:xfrm>
            <a:off x="530059" y="1198800"/>
            <a:ext cx="5464175" cy="5130000"/>
          </a:xfrm>
          <a:prstGeom prst="rect">
            <a:avLst/>
          </a:prstGeom>
        </p:spPr>
        <p:txBody>
          <a:bodyPr/>
          <a:lstStyle>
            <a:lvl1pPr marL="182563" indent="-182563">
              <a:buFont typeface="Arial" panose="020B0604020202020204" pitchFamily="34" charset="0"/>
              <a:buChar cha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 xmlns:a16="http://schemas.microsoft.com/office/drawing/2014/main" id="{FC5B015F-C11E-4337-BF80-CADDA2604CA4}"/>
              </a:ext>
            </a:extLst>
          </p:cNvPr>
          <p:cNvSpPr>
            <a:spLocks noGrp="1"/>
          </p:cNvSpPr>
          <p:nvPr>
            <p:ph type="dt" sz="half" idx="2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3" name="Footer Placeholder 2">
            <a:extLst>
              <a:ext uri="{FF2B5EF4-FFF2-40B4-BE49-F238E27FC236}">
                <a16:creationId xmlns="" xmlns:a16="http://schemas.microsoft.com/office/drawing/2014/main" id="{F892BE74-767E-4B82-8198-79F2747F281C}"/>
              </a:ext>
            </a:extLst>
          </p:cNvPr>
          <p:cNvSpPr>
            <a:spLocks noGrp="1"/>
          </p:cNvSpPr>
          <p:nvPr>
            <p:ph type="ftr" sz="quarter" idx="21"/>
          </p:nvPr>
        </p:nvSpPr>
        <p:spPr/>
        <p:txBody>
          <a:bodyPr/>
          <a:lstStyle>
            <a:lvl1pPr>
              <a:defRPr>
                <a:solidFill>
                  <a:schemeClr val="bg1"/>
                </a:solidFill>
              </a:defRPr>
            </a:lvl1pPr>
          </a:lstStyle>
          <a:p>
            <a:r>
              <a:rPr lang="en-US"/>
              <a:t>© 2022 Grundfos Holding A/S</a:t>
            </a:r>
            <a:endParaRPr lang="en-GB"/>
          </a:p>
        </p:txBody>
      </p:sp>
      <p:sp>
        <p:nvSpPr>
          <p:cNvPr id="7" name="Slide Number Placeholder 6">
            <a:extLst>
              <a:ext uri="{FF2B5EF4-FFF2-40B4-BE49-F238E27FC236}">
                <a16:creationId xmlns="" xmlns:a16="http://schemas.microsoft.com/office/drawing/2014/main" id="{AAEE71A8-6068-4940-BE98-C42D2E0C0821}"/>
              </a:ext>
            </a:extLst>
          </p:cNvPr>
          <p:cNvSpPr>
            <a:spLocks noGrp="1"/>
          </p:cNvSpPr>
          <p:nvPr>
            <p:ph type="sldNum" sz="quarter" idx="22"/>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14" name="Title 13">
            <a:extLst>
              <a:ext uri="{FF2B5EF4-FFF2-40B4-BE49-F238E27FC236}">
                <a16:creationId xmlns="" xmlns:a16="http://schemas.microsoft.com/office/drawing/2014/main" id="{D5A22D95-EA68-474E-B483-B524D2AD784A}"/>
              </a:ext>
            </a:extLst>
          </p:cNvPr>
          <p:cNvSpPr>
            <a:spLocks noGrp="1"/>
          </p:cNvSpPr>
          <p:nvPr>
            <p:ph type="title" hasCustomPrompt="1"/>
          </p:nvPr>
        </p:nvSpPr>
        <p:spPr>
          <a:xfrm>
            <a:off x="530224" y="504202"/>
            <a:ext cx="9712800" cy="691200"/>
          </a:xfrm>
        </p:spPr>
        <p:txBody>
          <a:bodyPr/>
          <a:lstStyle>
            <a:lvl1pPr>
              <a:defRPr>
                <a:solidFill>
                  <a:srgbClr val="E9F1F7"/>
                </a:solidFill>
              </a:defRPr>
            </a:lvl1pPr>
          </a:lstStyle>
          <a:p>
            <a:r>
              <a:rPr lang="en-US"/>
              <a:t>Click to add your slide headline</a:t>
            </a:r>
            <a:endParaRPr lang="en-GB"/>
          </a:p>
        </p:txBody>
      </p:sp>
      <p:sp>
        <p:nvSpPr>
          <p:cNvPr id="17" name="Text Placeholder 15">
            <a:extLst>
              <a:ext uri="{FF2B5EF4-FFF2-40B4-BE49-F238E27FC236}">
                <a16:creationId xmlns="" xmlns:a16="http://schemas.microsoft.com/office/drawing/2014/main" id="{E209821A-8A1C-4F36-9540-1CD9CD1C54DB}"/>
              </a:ext>
            </a:extLst>
          </p:cNvPr>
          <p:cNvSpPr>
            <a:spLocks noGrp="1"/>
          </p:cNvSpPr>
          <p:nvPr>
            <p:ph type="body" sz="quarter" idx="23" hasCustomPrompt="1"/>
          </p:nvPr>
        </p:nvSpPr>
        <p:spPr>
          <a:xfrm>
            <a:off x="6195845" y="1198800"/>
            <a:ext cx="5464176" cy="51300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a:extLst>
              <a:ext uri="{FF2B5EF4-FFF2-40B4-BE49-F238E27FC236}">
                <a16:creationId xmlns="" xmlns:a16="http://schemas.microsoft.com/office/drawing/2014/main" id="{2F940305-E6EC-49D3-B207-E029E2FFD2E4}"/>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784796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One image - Blue">
    <p:spTree>
      <p:nvGrpSpPr>
        <p:cNvPr id="1" name=""/>
        <p:cNvGrpSpPr/>
        <p:nvPr/>
      </p:nvGrpSpPr>
      <p:grpSpPr>
        <a:xfrm>
          <a:off x="0" y="0"/>
          <a:ext cx="0" cy="0"/>
          <a:chOff x="0" y="0"/>
          <a:chExt cx="0" cy="0"/>
        </a:xfrm>
      </p:grpSpPr>
      <p:sp>
        <p:nvSpPr>
          <p:cNvPr id="12" name="Pladsholder til billede 56">
            <a:extLst>
              <a:ext uri="{FF2B5EF4-FFF2-40B4-BE49-F238E27FC236}">
                <a16:creationId xmlns="" xmlns:a16="http://schemas.microsoft.com/office/drawing/2014/main" id="{657EADFF-0E1A-4965-BAD7-8432BFBC9214}"/>
              </a:ext>
            </a:extLst>
          </p:cNvPr>
          <p:cNvSpPr>
            <a:spLocks noGrp="1"/>
          </p:cNvSpPr>
          <p:nvPr>
            <p:ph type="pic" sz="quarter" idx="15" hasCustomPrompt="1"/>
          </p:nvPr>
        </p:nvSpPr>
        <p:spPr>
          <a:xfrm>
            <a:off x="530225" y="1196975"/>
            <a:ext cx="11129961" cy="5130800"/>
          </a:xfrm>
          <a:prstGeom prst="rect">
            <a:avLst/>
          </a:prstGeom>
          <a:solidFill>
            <a:srgbClr val="969696"/>
          </a:solidFill>
          <a:ln w="19050">
            <a:solidFill>
              <a:schemeClr val="accent1"/>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6DDD3EE7-0E00-4FC9-BC7A-AFEC9F5E7C50}"/>
              </a:ext>
            </a:extLst>
          </p:cNvPr>
          <p:cNvSpPr>
            <a:spLocks noGrp="1"/>
          </p:cNvSpPr>
          <p:nvPr>
            <p:ph type="title" hasCustomPrompt="1"/>
          </p:nvPr>
        </p:nvSpPr>
        <p:spPr/>
        <p:txBody>
          <a:bodyPr/>
          <a:lstStyle>
            <a:lvl1pPr>
              <a:defRPr>
                <a:solidFill>
                  <a:srgbClr val="E9F1F7"/>
                </a:solidFill>
              </a:defRPr>
            </a:lvl1pPr>
          </a:lstStyle>
          <a:p>
            <a:r>
              <a:rPr lang="en-US"/>
              <a:t>Click to add your slide headline</a:t>
            </a:r>
            <a:endParaRPr lang="en-GB"/>
          </a:p>
        </p:txBody>
      </p:sp>
      <p:pic>
        <p:nvPicPr>
          <p:cNvPr id="4" name="Graphic 3">
            <a:extLst>
              <a:ext uri="{FF2B5EF4-FFF2-40B4-BE49-F238E27FC236}">
                <a16:creationId xmlns="" xmlns:a16="http://schemas.microsoft.com/office/drawing/2014/main" id="{BA2CE1F2-522C-4E88-B33C-9BA4325873F3}"/>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6593771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wo images - Blue">
    <p:spTree>
      <p:nvGrpSpPr>
        <p:cNvPr id="1" name=""/>
        <p:cNvGrpSpPr/>
        <p:nvPr/>
      </p:nvGrpSpPr>
      <p:grpSpPr>
        <a:xfrm>
          <a:off x="0" y="0"/>
          <a:ext cx="0" cy="0"/>
          <a:chOff x="0" y="0"/>
          <a:chExt cx="0" cy="0"/>
        </a:xfrm>
      </p:grpSpPr>
      <p:sp>
        <p:nvSpPr>
          <p:cNvPr id="11" name="Pladsholder til billede 56">
            <a:extLst>
              <a:ext uri="{FF2B5EF4-FFF2-40B4-BE49-F238E27FC236}">
                <a16:creationId xmlns="" xmlns:a16="http://schemas.microsoft.com/office/drawing/2014/main" id="{92E460C4-BBDF-41A7-BC52-24EE73E04F6E}"/>
              </a:ext>
            </a:extLst>
          </p:cNvPr>
          <p:cNvSpPr>
            <a:spLocks noGrp="1"/>
          </p:cNvSpPr>
          <p:nvPr>
            <p:ph type="pic" sz="quarter" idx="15" hasCustomPrompt="1"/>
          </p:nvPr>
        </p:nvSpPr>
        <p:spPr>
          <a:xfrm>
            <a:off x="530226" y="1196974"/>
            <a:ext cx="5565773" cy="5129213"/>
          </a:xfrm>
          <a:prstGeom prst="rect">
            <a:avLst/>
          </a:prstGeom>
          <a:solidFill>
            <a:srgbClr val="969696"/>
          </a:solidFill>
          <a:ln w="19050">
            <a:solidFill>
              <a:schemeClr val="accent1"/>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10" name="Pladsholder til billede 56">
            <a:extLst>
              <a:ext uri="{FF2B5EF4-FFF2-40B4-BE49-F238E27FC236}">
                <a16:creationId xmlns="" xmlns:a16="http://schemas.microsoft.com/office/drawing/2014/main" id="{94B87B30-6C30-448E-A0BA-0AB69662867C}"/>
              </a:ext>
            </a:extLst>
          </p:cNvPr>
          <p:cNvSpPr>
            <a:spLocks noGrp="1"/>
          </p:cNvSpPr>
          <p:nvPr>
            <p:ph type="pic" sz="quarter" idx="19" hasCustomPrompt="1"/>
          </p:nvPr>
        </p:nvSpPr>
        <p:spPr>
          <a:xfrm>
            <a:off x="6096000" y="1196974"/>
            <a:ext cx="5564186" cy="5129213"/>
          </a:xfrm>
          <a:prstGeom prst="rect">
            <a:avLst/>
          </a:prstGeom>
          <a:solidFill>
            <a:srgbClr val="969696"/>
          </a:solidFill>
          <a:ln w="19050">
            <a:solidFill>
              <a:schemeClr val="accent1"/>
            </a:solidFill>
          </a:ln>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DC77EE8E-2E05-4B3D-B136-ACF7016620E1}"/>
              </a:ext>
            </a:extLst>
          </p:cNvPr>
          <p:cNvSpPr>
            <a:spLocks noGrp="1"/>
          </p:cNvSpPr>
          <p:nvPr>
            <p:ph type="title" hasCustomPrompt="1"/>
          </p:nvPr>
        </p:nvSpPr>
        <p:spPr/>
        <p:txBody>
          <a:bodyPr/>
          <a:lstStyle>
            <a:lvl1pPr>
              <a:defRPr>
                <a:solidFill>
                  <a:srgbClr val="E9F1F7"/>
                </a:solidFill>
              </a:defRPr>
            </a:lvl1pPr>
          </a:lstStyle>
          <a:p>
            <a:r>
              <a:rPr lang="en-US"/>
              <a:t>Click to add your slide headline</a:t>
            </a:r>
            <a:endParaRPr lang="en-GB"/>
          </a:p>
        </p:txBody>
      </p:sp>
      <p:pic>
        <p:nvPicPr>
          <p:cNvPr id="5" name="Graphic 4">
            <a:extLst>
              <a:ext uri="{FF2B5EF4-FFF2-40B4-BE49-F238E27FC236}">
                <a16:creationId xmlns="" xmlns:a16="http://schemas.microsoft.com/office/drawing/2014/main" id="{99C8918A-C7DF-44F9-A6AB-E00138C71FDA}"/>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3196950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Light image right - Blue">
    <p:spTree>
      <p:nvGrpSpPr>
        <p:cNvPr id="1" name=""/>
        <p:cNvGrpSpPr/>
        <p:nvPr/>
      </p:nvGrpSpPr>
      <p:grpSpPr>
        <a:xfrm>
          <a:off x="0" y="0"/>
          <a:ext cx="0" cy="0"/>
          <a:chOff x="0" y="0"/>
          <a:chExt cx="0" cy="0"/>
        </a:xfrm>
      </p:grpSpPr>
      <p:sp>
        <p:nvSpPr>
          <p:cNvPr id="18" name="Pladsholder til billede 56">
            <a:extLst>
              <a:ext uri="{FF2B5EF4-FFF2-40B4-BE49-F238E27FC236}">
                <a16:creationId xmlns="" xmlns:a16="http://schemas.microsoft.com/office/drawing/2014/main" id="{271DDD88-AF33-40DB-BE0B-D87604935E8D}"/>
              </a:ext>
            </a:extLst>
          </p:cNvPr>
          <p:cNvSpPr>
            <a:spLocks noGrp="1"/>
          </p:cNvSpPr>
          <p:nvPr>
            <p:ph type="pic" sz="quarter" idx="15" hasCustomPrompt="1"/>
          </p:nvPr>
        </p:nvSpPr>
        <p:spPr>
          <a:xfrm>
            <a:off x="5284788" y="-1050"/>
            <a:ext cx="6908112" cy="6859050"/>
          </a:xfrm>
          <a:solidFill>
            <a:srgbClr val="E8E8E8"/>
          </a:solidFill>
        </p:spPr>
        <p:txBody>
          <a:bodyPr tIns="900000" bIns="0" anchor="ctr" anchorCtr="0">
            <a:normAutofit/>
          </a:bodyPr>
          <a:lstStyle>
            <a:lvl1pPr marL="0" indent="0" algn="ctr">
              <a:buFontTx/>
              <a:buNone/>
              <a:defRPr sz="1200" b="0">
                <a:solidFill>
                  <a:srgbClr val="E33353"/>
                </a:solidFill>
              </a:defRPr>
            </a:lvl1pPr>
          </a:lstStyle>
          <a:p>
            <a:r>
              <a:rPr lang="en-GB"/>
              <a:t>Click to place a light picture</a:t>
            </a:r>
          </a:p>
        </p:txBody>
      </p:sp>
      <p:sp>
        <p:nvSpPr>
          <p:cNvPr id="9" name="Title 8">
            <a:extLst>
              <a:ext uri="{FF2B5EF4-FFF2-40B4-BE49-F238E27FC236}">
                <a16:creationId xmlns="" xmlns:a16="http://schemas.microsoft.com/office/drawing/2014/main" id="{DB4C19EE-2305-453A-9F14-BBF2034B2EA8}"/>
              </a:ext>
            </a:extLst>
          </p:cNvPr>
          <p:cNvSpPr>
            <a:spLocks noGrp="1"/>
          </p:cNvSpPr>
          <p:nvPr>
            <p:ph type="title" hasCustomPrompt="1"/>
          </p:nvPr>
        </p:nvSpPr>
        <p:spPr>
          <a:xfrm>
            <a:off x="530225" y="1863726"/>
            <a:ext cx="4249739" cy="1016208"/>
          </a:xfrm>
        </p:spPr>
        <p:txBody>
          <a:bodyPr/>
          <a:lstStyle>
            <a:lvl1pPr>
              <a:defRPr>
                <a:solidFill>
                  <a:srgbClr val="E9F1F7"/>
                </a:solidFill>
              </a:defRPr>
            </a:lvl1pPr>
          </a:lstStyle>
          <a:p>
            <a:r>
              <a:rPr lang="en-US"/>
              <a:t>Click to add your slide headline</a:t>
            </a:r>
            <a:endParaRPr lang="en-GB"/>
          </a:p>
        </p:txBody>
      </p:sp>
      <p:sp>
        <p:nvSpPr>
          <p:cNvPr id="15" name="Date Placeholder 14">
            <a:extLst>
              <a:ext uri="{FF2B5EF4-FFF2-40B4-BE49-F238E27FC236}">
                <a16:creationId xmlns="" xmlns:a16="http://schemas.microsoft.com/office/drawing/2014/main" id="{2D8E5CD6-6ED0-4532-9FDB-994D77AC4803}"/>
              </a:ext>
            </a:extLst>
          </p:cNvPr>
          <p:cNvSpPr>
            <a:spLocks noGrp="1"/>
          </p:cNvSpPr>
          <p:nvPr>
            <p:ph type="dt" sz="half" idx="2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16" name="Footer Placeholder 15">
            <a:extLst>
              <a:ext uri="{FF2B5EF4-FFF2-40B4-BE49-F238E27FC236}">
                <a16:creationId xmlns="" xmlns:a16="http://schemas.microsoft.com/office/drawing/2014/main" id="{3532A282-7E3C-46C8-A87D-BDB597A5DE69}"/>
              </a:ext>
            </a:extLst>
          </p:cNvPr>
          <p:cNvSpPr>
            <a:spLocks noGrp="1"/>
          </p:cNvSpPr>
          <p:nvPr>
            <p:ph type="ftr" sz="quarter" idx="21"/>
          </p:nvPr>
        </p:nvSpPr>
        <p:spPr>
          <a:xfrm>
            <a:off x="1242219" y="5995946"/>
            <a:ext cx="3537746" cy="365125"/>
          </a:xfrm>
        </p:spPr>
        <p:txBody>
          <a:bodyPr/>
          <a:lstStyle>
            <a:lvl1pPr>
              <a:defRPr>
                <a:solidFill>
                  <a:schemeClr val="bg1"/>
                </a:solidFill>
              </a:defRPr>
            </a:lvl1pPr>
          </a:lstStyle>
          <a:p>
            <a:r>
              <a:rPr lang="en-US"/>
              <a:t>© 2022 Grundfos Holding A/S</a:t>
            </a:r>
            <a:endParaRPr lang="en-GB"/>
          </a:p>
        </p:txBody>
      </p:sp>
      <p:sp>
        <p:nvSpPr>
          <p:cNvPr id="17" name="Slide Number Placeholder 16">
            <a:extLst>
              <a:ext uri="{FF2B5EF4-FFF2-40B4-BE49-F238E27FC236}">
                <a16:creationId xmlns="" xmlns:a16="http://schemas.microsoft.com/office/drawing/2014/main" id="{C713AEEE-229B-4CF5-AECF-86757156BB97}"/>
              </a:ext>
            </a:extLst>
          </p:cNvPr>
          <p:cNvSpPr>
            <a:spLocks noGrp="1"/>
          </p:cNvSpPr>
          <p:nvPr>
            <p:ph type="sldNum" sz="quarter" idx="22"/>
          </p:nvPr>
        </p:nvSpPr>
        <p:spPr/>
        <p:txBody>
          <a:bodyPr/>
          <a:lstStyle>
            <a:lvl1pPr>
              <a:defRPr>
                <a:solidFill>
                  <a:srgbClr val="11497B"/>
                </a:solidFill>
              </a:defRPr>
            </a:lvl1pPr>
          </a:lstStyle>
          <a:p>
            <a:fld id="{85D19AB6-A39C-F648-8673-AE723FC1C93C}" type="slidenum">
              <a:rPr lang="en-GB" smtClean="0"/>
              <a:pPr/>
              <a:t>‹#›</a:t>
            </a:fld>
            <a:endParaRPr lang="en-GB"/>
          </a:p>
        </p:txBody>
      </p:sp>
      <p:sp>
        <p:nvSpPr>
          <p:cNvPr id="10" name="Text Placeholder 6">
            <a:extLst>
              <a:ext uri="{FF2B5EF4-FFF2-40B4-BE49-F238E27FC236}">
                <a16:creationId xmlns="" xmlns:a16="http://schemas.microsoft.com/office/drawing/2014/main" id="{6724D18A-1AEA-48FE-A55D-6A8F7C1D2E15}"/>
              </a:ext>
            </a:extLst>
          </p:cNvPr>
          <p:cNvSpPr>
            <a:spLocks noGrp="1"/>
          </p:cNvSpPr>
          <p:nvPr>
            <p:ph type="body" sz="quarter" idx="13" hasCustomPrompt="1"/>
          </p:nvPr>
        </p:nvSpPr>
        <p:spPr>
          <a:xfrm>
            <a:off x="530225" y="3004159"/>
            <a:ext cx="4249739" cy="2191729"/>
          </a:xfrm>
        </p:spPr>
        <p:txBody>
          <a:bodyPr/>
          <a:lstStyle>
            <a:lvl1pPr marL="182563" indent="-182563">
              <a:buFont typeface="Arial" panose="020B0604020202020204" pitchFamily="34" charset="0"/>
              <a:buChar cha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 xmlns:a16="http://schemas.microsoft.com/office/drawing/2014/main" id="{EB989437-118C-4B1B-A286-2F63FDAFE654}"/>
              </a:ext>
            </a:extLst>
          </p:cNvPr>
          <p:cNvSpPr>
            <a:spLocks noGrp="1"/>
          </p:cNvSpPr>
          <p:nvPr>
            <p:ph type="body" sz="quarter" idx="23"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896076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Dark image right - Blue">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D284C4C0-9EBD-4A79-82F2-48A6278AC762}"/>
              </a:ext>
            </a:extLst>
          </p:cNvPr>
          <p:cNvSpPr>
            <a:spLocks noGrp="1"/>
          </p:cNvSpPr>
          <p:nvPr>
            <p:ph type="pic" sz="quarter" idx="15" hasCustomPrompt="1"/>
          </p:nvPr>
        </p:nvSpPr>
        <p:spPr>
          <a:xfrm>
            <a:off x="5284788" y="-1050"/>
            <a:ext cx="6908112" cy="6859050"/>
          </a:xfrm>
          <a:prstGeom prst="rect">
            <a:avLst/>
          </a:prstGeom>
          <a:solidFill>
            <a:srgbClr val="4D4D4D"/>
          </a:solidFill>
        </p:spPr>
        <p:txBody>
          <a:bodyPr tIns="900000" bIns="0" anchor="ctr" anchorCtr="0">
            <a:normAutofit/>
          </a:bodyPr>
          <a:lstStyle>
            <a:lvl1pPr marL="0" indent="0" algn="ctr">
              <a:buFontTx/>
              <a:buNone/>
              <a:defRPr sz="1200" b="0">
                <a:solidFill>
                  <a:srgbClr val="FFFF00"/>
                </a:solidFill>
              </a:defRPr>
            </a:lvl1pPr>
          </a:lstStyle>
          <a:p>
            <a:r>
              <a:rPr lang="en-GB"/>
              <a:t>Click to place a dark picture</a:t>
            </a:r>
          </a:p>
        </p:txBody>
      </p:sp>
      <p:sp>
        <p:nvSpPr>
          <p:cNvPr id="9" name="Title 8">
            <a:extLst>
              <a:ext uri="{FF2B5EF4-FFF2-40B4-BE49-F238E27FC236}">
                <a16:creationId xmlns="" xmlns:a16="http://schemas.microsoft.com/office/drawing/2014/main" id="{DB4C19EE-2305-453A-9F14-BBF2034B2EA8}"/>
              </a:ext>
            </a:extLst>
          </p:cNvPr>
          <p:cNvSpPr>
            <a:spLocks noGrp="1"/>
          </p:cNvSpPr>
          <p:nvPr>
            <p:ph type="title" hasCustomPrompt="1"/>
          </p:nvPr>
        </p:nvSpPr>
        <p:spPr>
          <a:xfrm>
            <a:off x="530225" y="1863726"/>
            <a:ext cx="4249739" cy="1016208"/>
          </a:xfrm>
        </p:spPr>
        <p:txBody>
          <a:bodyPr/>
          <a:lstStyle>
            <a:lvl1pPr>
              <a:defRPr>
                <a:solidFill>
                  <a:srgbClr val="E9F1F7"/>
                </a:solidFill>
              </a:defRPr>
            </a:lvl1pPr>
          </a:lstStyle>
          <a:p>
            <a:r>
              <a:rPr lang="en-US"/>
              <a:t>Click to add your slide headline</a:t>
            </a:r>
            <a:endParaRPr lang="en-GB"/>
          </a:p>
        </p:txBody>
      </p:sp>
      <p:sp>
        <p:nvSpPr>
          <p:cNvPr id="15" name="Date Placeholder 14">
            <a:extLst>
              <a:ext uri="{FF2B5EF4-FFF2-40B4-BE49-F238E27FC236}">
                <a16:creationId xmlns="" xmlns:a16="http://schemas.microsoft.com/office/drawing/2014/main" id="{2D8E5CD6-6ED0-4532-9FDB-994D77AC4803}"/>
              </a:ext>
            </a:extLst>
          </p:cNvPr>
          <p:cNvSpPr>
            <a:spLocks noGrp="1"/>
          </p:cNvSpPr>
          <p:nvPr>
            <p:ph type="dt" sz="half" idx="2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16" name="Footer Placeholder 15">
            <a:extLst>
              <a:ext uri="{FF2B5EF4-FFF2-40B4-BE49-F238E27FC236}">
                <a16:creationId xmlns="" xmlns:a16="http://schemas.microsoft.com/office/drawing/2014/main" id="{3532A282-7E3C-46C8-A87D-BDB597A5DE69}"/>
              </a:ext>
            </a:extLst>
          </p:cNvPr>
          <p:cNvSpPr>
            <a:spLocks noGrp="1"/>
          </p:cNvSpPr>
          <p:nvPr>
            <p:ph type="ftr" sz="quarter" idx="21"/>
          </p:nvPr>
        </p:nvSpPr>
        <p:spPr>
          <a:xfrm>
            <a:off x="1242219" y="5995946"/>
            <a:ext cx="3537746" cy="365125"/>
          </a:xfrm>
        </p:spPr>
        <p:txBody>
          <a:bodyPr/>
          <a:lstStyle>
            <a:lvl1pPr>
              <a:defRPr>
                <a:solidFill>
                  <a:schemeClr val="bg1"/>
                </a:solidFill>
              </a:defRPr>
            </a:lvl1pPr>
          </a:lstStyle>
          <a:p>
            <a:r>
              <a:rPr lang="en-US"/>
              <a:t>© 2022 Grundfos Holding A/S</a:t>
            </a:r>
            <a:endParaRPr lang="en-GB"/>
          </a:p>
        </p:txBody>
      </p:sp>
      <p:sp>
        <p:nvSpPr>
          <p:cNvPr id="17" name="Slide Number Placeholder 16">
            <a:extLst>
              <a:ext uri="{FF2B5EF4-FFF2-40B4-BE49-F238E27FC236}">
                <a16:creationId xmlns="" xmlns:a16="http://schemas.microsoft.com/office/drawing/2014/main" id="{C713AEEE-229B-4CF5-AECF-86757156BB97}"/>
              </a:ext>
            </a:extLst>
          </p:cNvPr>
          <p:cNvSpPr>
            <a:spLocks noGrp="1"/>
          </p:cNvSpPr>
          <p:nvPr>
            <p:ph type="sldNum" sz="quarter" idx="22"/>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11" name="Text Placeholder 6">
            <a:extLst>
              <a:ext uri="{FF2B5EF4-FFF2-40B4-BE49-F238E27FC236}">
                <a16:creationId xmlns="" xmlns:a16="http://schemas.microsoft.com/office/drawing/2014/main" id="{70D5824E-C4C1-4D61-AFF3-F72D6382A82C}"/>
              </a:ext>
            </a:extLst>
          </p:cNvPr>
          <p:cNvSpPr>
            <a:spLocks noGrp="1"/>
          </p:cNvSpPr>
          <p:nvPr>
            <p:ph type="body" sz="quarter" idx="13" hasCustomPrompt="1"/>
          </p:nvPr>
        </p:nvSpPr>
        <p:spPr>
          <a:xfrm>
            <a:off x="530225" y="3004159"/>
            <a:ext cx="4249739" cy="2191729"/>
          </a:xfrm>
        </p:spPr>
        <p:txBody>
          <a:bodyPr/>
          <a:lstStyle>
            <a:lvl1pPr marL="182563" indent="-182563">
              <a:buFont typeface="Arial" panose="020B0604020202020204" pitchFamily="34" charset="0"/>
              <a:buChar cha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 xmlns:a16="http://schemas.microsoft.com/office/drawing/2014/main" id="{708C9325-CCC2-448F-A790-652E0C86F3B9}"/>
              </a:ext>
            </a:extLst>
          </p:cNvPr>
          <p:cNvSpPr>
            <a:spLocks noGrp="1"/>
          </p:cNvSpPr>
          <p:nvPr>
            <p:ph type="body" sz="quarter" idx="23"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996381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Image left - Blue">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D284C4C0-9EBD-4A79-82F2-48A6278AC762}"/>
              </a:ext>
            </a:extLst>
          </p:cNvPr>
          <p:cNvSpPr>
            <a:spLocks noGrp="1"/>
          </p:cNvSpPr>
          <p:nvPr>
            <p:ph type="pic" sz="quarter" idx="15" hasCustomPrompt="1"/>
          </p:nvPr>
        </p:nvSpPr>
        <p:spPr>
          <a:xfrm>
            <a:off x="0" y="-1050"/>
            <a:ext cx="6908112" cy="6859050"/>
          </a:xfrm>
          <a:prstGeom prst="rect">
            <a:avLst/>
          </a:prstGeom>
          <a:solidFill>
            <a:srgbClr val="969696"/>
          </a:solidFill>
        </p:spPr>
        <p:txBody>
          <a:bodyPr tIns="900000" bIns="0" anchor="ctr" anchorCtr="0">
            <a:normAutofit/>
          </a:bodyPr>
          <a:lstStyle>
            <a:lvl1pPr marL="0" indent="0" algn="ctr">
              <a:buFontTx/>
              <a:buNone/>
              <a:defRPr sz="1200" b="0">
                <a:solidFill>
                  <a:srgbClr val="FFFF00"/>
                </a:solidFill>
              </a:defRPr>
            </a:lvl1pPr>
          </a:lstStyle>
          <a:p>
            <a:r>
              <a:rPr lang="en-GB"/>
              <a:t>Click to place a picture</a:t>
            </a:r>
          </a:p>
        </p:txBody>
      </p:sp>
      <p:sp>
        <p:nvSpPr>
          <p:cNvPr id="10" name="Pladsholder til slidenummer 5">
            <a:extLst>
              <a:ext uri="{FF2B5EF4-FFF2-40B4-BE49-F238E27FC236}">
                <a16:creationId xmlns="" xmlns:a16="http://schemas.microsoft.com/office/drawing/2014/main" id="{08DB4514-4A1D-4CDC-A359-D5BFA04FF62A}"/>
              </a:ext>
            </a:extLst>
          </p:cNvPr>
          <p:cNvSpPr>
            <a:spLocks noGrp="1"/>
          </p:cNvSpPr>
          <p:nvPr>
            <p:ph type="sldNum" sz="quarter" idx="12"/>
          </p:nvPr>
        </p:nvSpPr>
        <p:spPr>
          <a:xfrm>
            <a:off x="11155362" y="6199794"/>
            <a:ext cx="504825" cy="192089"/>
          </a:xfrm>
        </p:spPr>
        <p:txBody>
          <a:bodyPr/>
          <a:lstStyle>
            <a:lvl1pPr>
              <a:defRPr>
                <a:solidFill>
                  <a:schemeClr val="bg1"/>
                </a:solidFill>
              </a:defRPr>
            </a:lvl1pPr>
          </a:lstStyle>
          <a:p>
            <a:fld id="{85D19AB6-A39C-F648-8673-AE723FC1C93C}" type="slidenum">
              <a:rPr lang="en-GB" smtClean="0"/>
              <a:pPr/>
              <a:t>‹#›</a:t>
            </a:fld>
            <a:endParaRPr lang="en-GB"/>
          </a:p>
        </p:txBody>
      </p:sp>
      <p:sp>
        <p:nvSpPr>
          <p:cNvPr id="4" name="Title 3">
            <a:extLst>
              <a:ext uri="{FF2B5EF4-FFF2-40B4-BE49-F238E27FC236}">
                <a16:creationId xmlns="" xmlns:a16="http://schemas.microsoft.com/office/drawing/2014/main" id="{AB150BA7-D7E3-4ECE-B324-18256B6A0E32}"/>
              </a:ext>
            </a:extLst>
          </p:cNvPr>
          <p:cNvSpPr>
            <a:spLocks noGrp="1"/>
          </p:cNvSpPr>
          <p:nvPr>
            <p:ph type="title" hasCustomPrompt="1"/>
          </p:nvPr>
        </p:nvSpPr>
        <p:spPr>
          <a:xfrm>
            <a:off x="7410449" y="1863726"/>
            <a:ext cx="4249738" cy="1016208"/>
          </a:xfrm>
        </p:spPr>
        <p:txBody>
          <a:bodyPr/>
          <a:lstStyle>
            <a:lvl1pPr>
              <a:defRPr>
                <a:solidFill>
                  <a:srgbClr val="E9F1F7"/>
                </a:solidFill>
              </a:defRPr>
            </a:lvl1pPr>
          </a:lstStyle>
          <a:p>
            <a:r>
              <a:rPr lang="en-US"/>
              <a:t>Click to add your slide headline</a:t>
            </a:r>
            <a:endParaRPr lang="en-GB"/>
          </a:p>
        </p:txBody>
      </p:sp>
      <p:sp>
        <p:nvSpPr>
          <p:cNvPr id="12" name="Text Placeholder 5">
            <a:extLst>
              <a:ext uri="{FF2B5EF4-FFF2-40B4-BE49-F238E27FC236}">
                <a16:creationId xmlns="" xmlns:a16="http://schemas.microsoft.com/office/drawing/2014/main" id="{91BB8ACE-A20A-4185-A991-56DE0AD4A105}"/>
              </a:ext>
            </a:extLst>
          </p:cNvPr>
          <p:cNvSpPr>
            <a:spLocks noGrp="1"/>
          </p:cNvSpPr>
          <p:nvPr>
            <p:ph type="body" sz="quarter" idx="16" hasCustomPrompt="1"/>
          </p:nvPr>
        </p:nvSpPr>
        <p:spPr>
          <a:xfrm>
            <a:off x="7410449" y="3004159"/>
            <a:ext cx="4249738" cy="219172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pic>
        <p:nvPicPr>
          <p:cNvPr id="6" name="Graphic 5">
            <a:extLst>
              <a:ext uri="{FF2B5EF4-FFF2-40B4-BE49-F238E27FC236}">
                <a16:creationId xmlns="" xmlns:a16="http://schemas.microsoft.com/office/drawing/2014/main" id="{93B01BA6-EFF0-4FE6-BEAA-40802D48335C}"/>
              </a:ext>
            </a:extLst>
          </p:cNvPr>
          <p:cNvPicPr>
            <a:picLocks noChangeAspect="1"/>
          </p:cNvPicPr>
          <p:nvPr userDrawn="1"/>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39074885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Full image 1 - Dark">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prstGeom prst="rect">
            <a:avLst/>
          </a:prstGeom>
          <a:solidFill>
            <a:srgbClr val="4D4D4D"/>
          </a:solidFill>
        </p:spPr>
        <p:txBody>
          <a:bodyPr tIns="540000" bIns="0" anchor="ctr" anchorCtr="0">
            <a:normAutofit/>
          </a:bodyPr>
          <a:lstStyle>
            <a:lvl1pPr marL="0" indent="0" algn="ctr">
              <a:buFontTx/>
              <a:buNone/>
              <a:defRPr sz="1200" b="0">
                <a:solidFill>
                  <a:srgbClr val="FFFF00"/>
                </a:solidFill>
              </a:defRPr>
            </a:lvl1pPr>
          </a:lstStyle>
          <a:p>
            <a:r>
              <a:rPr lang="en-GB"/>
              <a:t>Click to place a dark background picture</a:t>
            </a:r>
          </a:p>
        </p:txBody>
      </p:sp>
      <p:sp>
        <p:nvSpPr>
          <p:cNvPr id="15" name="Title 9">
            <a:extLst>
              <a:ext uri="{FF2B5EF4-FFF2-40B4-BE49-F238E27FC236}">
                <a16:creationId xmlns="" xmlns:a16="http://schemas.microsoft.com/office/drawing/2014/main" id="{105AED23-106A-4546-ADEA-F9AD911EEC58}"/>
              </a:ext>
            </a:extLst>
          </p:cNvPr>
          <p:cNvSpPr>
            <a:spLocks noGrp="1"/>
          </p:cNvSpPr>
          <p:nvPr>
            <p:ph type="title" hasCustomPrompt="1"/>
          </p:nvPr>
        </p:nvSpPr>
        <p:spPr>
          <a:xfrm>
            <a:off x="1551784" y="2590800"/>
            <a:ext cx="9088433" cy="745743"/>
          </a:xfrm>
        </p:spPr>
        <p:txBody>
          <a:bodyPr anchor="ctr" anchorCtr="0"/>
          <a:lstStyle>
            <a:lvl1pPr algn="ctr">
              <a:defRPr sz="3600">
                <a:solidFill>
                  <a:srgbClr val="E9F1F7"/>
                </a:solidFill>
              </a:defRPr>
            </a:lvl1pPr>
          </a:lstStyle>
          <a:p>
            <a:r>
              <a:rPr lang="en-US"/>
              <a:t>Click to add your slide headline</a:t>
            </a:r>
            <a:endParaRPr lang="en-GB"/>
          </a:p>
        </p:txBody>
      </p:sp>
      <p:sp>
        <p:nvSpPr>
          <p:cNvPr id="11" name="Date Placeholder 10">
            <a:extLst>
              <a:ext uri="{FF2B5EF4-FFF2-40B4-BE49-F238E27FC236}">
                <a16:creationId xmlns="" xmlns:a16="http://schemas.microsoft.com/office/drawing/2014/main" id="{BF0EE36E-D239-482D-AF8F-2B9CED9AE210}"/>
              </a:ext>
            </a:extLst>
          </p:cNvPr>
          <p:cNvSpPr>
            <a:spLocks noGrp="1"/>
          </p:cNvSpPr>
          <p:nvPr>
            <p:ph type="dt" sz="half" idx="19"/>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16" name="Footer Placeholder 15">
            <a:extLst>
              <a:ext uri="{FF2B5EF4-FFF2-40B4-BE49-F238E27FC236}">
                <a16:creationId xmlns="" xmlns:a16="http://schemas.microsoft.com/office/drawing/2014/main" id="{2C1D96EE-4995-4DCD-A162-883DC12A19B0}"/>
              </a:ext>
            </a:extLst>
          </p:cNvPr>
          <p:cNvSpPr>
            <a:spLocks noGrp="1"/>
          </p:cNvSpPr>
          <p:nvPr>
            <p:ph type="ftr" sz="quarter" idx="20"/>
          </p:nvPr>
        </p:nvSpPr>
        <p:spPr/>
        <p:txBody>
          <a:bodyPr/>
          <a:lstStyle>
            <a:lvl1pPr>
              <a:defRPr>
                <a:solidFill>
                  <a:schemeClr val="bg1"/>
                </a:solidFill>
              </a:defRPr>
            </a:lvl1pPr>
          </a:lstStyle>
          <a:p>
            <a:r>
              <a:rPr lang="en-US"/>
              <a:t>© 2022 Grundfos Holding A/S</a:t>
            </a:r>
            <a:endParaRPr lang="en-GB"/>
          </a:p>
        </p:txBody>
      </p:sp>
      <p:sp>
        <p:nvSpPr>
          <p:cNvPr id="17" name="Slide Number Placeholder 16">
            <a:extLst>
              <a:ext uri="{FF2B5EF4-FFF2-40B4-BE49-F238E27FC236}">
                <a16:creationId xmlns="" xmlns:a16="http://schemas.microsoft.com/office/drawing/2014/main" id="{2D268ED2-6FED-438C-A270-8285E38CEBEE}"/>
              </a:ext>
            </a:extLst>
          </p:cNvPr>
          <p:cNvSpPr>
            <a:spLocks noGrp="1"/>
          </p:cNvSpPr>
          <p:nvPr>
            <p:ph type="sldNum" sz="quarter" idx="21"/>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3" name="Text Placeholder 2">
            <a:extLst>
              <a:ext uri="{FF2B5EF4-FFF2-40B4-BE49-F238E27FC236}">
                <a16:creationId xmlns="" xmlns:a16="http://schemas.microsoft.com/office/drawing/2014/main" id="{BB11D147-2FBB-4056-993A-E46B09F38224}"/>
              </a:ext>
            </a:extLst>
          </p:cNvPr>
          <p:cNvSpPr>
            <a:spLocks noGrp="1"/>
          </p:cNvSpPr>
          <p:nvPr>
            <p:ph type="body" sz="quarter" idx="22"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33393941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Full image 2 - Dark">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prstGeom prst="rect">
            <a:avLst/>
          </a:prstGeom>
          <a:solidFill>
            <a:srgbClr val="4D4D4D"/>
          </a:solidFill>
        </p:spPr>
        <p:txBody>
          <a:bodyPr tIns="540000" bIns="0" anchor="ctr" anchorCtr="0">
            <a:normAutofit/>
          </a:bodyPr>
          <a:lstStyle>
            <a:lvl1pPr marL="0" indent="0" algn="ctr">
              <a:buFontTx/>
              <a:buNone/>
              <a:defRPr sz="1200" b="0">
                <a:solidFill>
                  <a:srgbClr val="FFFF00"/>
                </a:solidFill>
              </a:defRPr>
            </a:lvl1pPr>
          </a:lstStyle>
          <a:p>
            <a:r>
              <a:rPr lang="en-GB"/>
              <a:t>Click to place a dark background picture</a:t>
            </a:r>
          </a:p>
        </p:txBody>
      </p:sp>
      <p:sp>
        <p:nvSpPr>
          <p:cNvPr id="6" name="Title 5">
            <a:extLst>
              <a:ext uri="{FF2B5EF4-FFF2-40B4-BE49-F238E27FC236}">
                <a16:creationId xmlns="" xmlns:a16="http://schemas.microsoft.com/office/drawing/2014/main" id="{411141B2-32EF-4CCE-840F-935ECF3F62A5}"/>
              </a:ext>
            </a:extLst>
          </p:cNvPr>
          <p:cNvSpPr>
            <a:spLocks noGrp="1"/>
          </p:cNvSpPr>
          <p:nvPr>
            <p:ph type="title" hasCustomPrompt="1"/>
          </p:nvPr>
        </p:nvSpPr>
        <p:spPr>
          <a:xfrm>
            <a:off x="530227" y="1640793"/>
            <a:ext cx="11129958" cy="1353232"/>
          </a:xfrm>
        </p:spPr>
        <p:txBody>
          <a:bodyPr/>
          <a:lstStyle>
            <a:lvl1pPr>
              <a:defRPr sz="3600">
                <a:solidFill>
                  <a:srgbClr val="E9F1F7"/>
                </a:solidFill>
              </a:defRPr>
            </a:lvl1pPr>
          </a:lstStyle>
          <a:p>
            <a:r>
              <a:rPr lang="en-US"/>
              <a:t>Click to add your </a:t>
            </a:r>
            <a:br>
              <a:rPr lang="en-US"/>
            </a:br>
            <a:r>
              <a:rPr lang="en-US"/>
              <a:t>section headline</a:t>
            </a:r>
            <a:endParaRPr lang="en-GB"/>
          </a:p>
        </p:txBody>
      </p:sp>
      <p:sp>
        <p:nvSpPr>
          <p:cNvPr id="7" name="Date Placeholder 6">
            <a:extLst>
              <a:ext uri="{FF2B5EF4-FFF2-40B4-BE49-F238E27FC236}">
                <a16:creationId xmlns="" xmlns:a16="http://schemas.microsoft.com/office/drawing/2014/main" id="{DAAD7331-A290-4E7C-96AB-830E485CC3EC}"/>
              </a:ext>
            </a:extLst>
          </p:cNvPr>
          <p:cNvSpPr>
            <a:spLocks noGrp="1"/>
          </p:cNvSpPr>
          <p:nvPr>
            <p:ph type="dt" sz="half" idx="19"/>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11" name="Footer Placeholder 10">
            <a:extLst>
              <a:ext uri="{FF2B5EF4-FFF2-40B4-BE49-F238E27FC236}">
                <a16:creationId xmlns="" xmlns:a16="http://schemas.microsoft.com/office/drawing/2014/main" id="{404E87D7-1173-416D-A1D1-66C572E24080}"/>
              </a:ext>
            </a:extLst>
          </p:cNvPr>
          <p:cNvSpPr>
            <a:spLocks noGrp="1"/>
          </p:cNvSpPr>
          <p:nvPr>
            <p:ph type="ftr" sz="quarter" idx="20"/>
          </p:nvPr>
        </p:nvSpPr>
        <p:spPr/>
        <p:txBody>
          <a:bodyPr/>
          <a:lstStyle>
            <a:lvl1pPr>
              <a:defRPr>
                <a:solidFill>
                  <a:schemeClr val="bg1"/>
                </a:solidFill>
              </a:defRPr>
            </a:lvl1pPr>
          </a:lstStyle>
          <a:p>
            <a:r>
              <a:rPr lang="en-US"/>
              <a:t>© 2022 Grundfos Holding A/S</a:t>
            </a:r>
            <a:endParaRPr lang="en-GB"/>
          </a:p>
        </p:txBody>
      </p:sp>
      <p:sp>
        <p:nvSpPr>
          <p:cNvPr id="16" name="Slide Number Placeholder 15">
            <a:extLst>
              <a:ext uri="{FF2B5EF4-FFF2-40B4-BE49-F238E27FC236}">
                <a16:creationId xmlns="" xmlns:a16="http://schemas.microsoft.com/office/drawing/2014/main" id="{B90BF342-4EB1-4B9F-AA8F-8C410D71AA0F}"/>
              </a:ext>
            </a:extLst>
          </p:cNvPr>
          <p:cNvSpPr>
            <a:spLocks noGrp="1"/>
          </p:cNvSpPr>
          <p:nvPr>
            <p:ph type="sldNum" sz="quarter" idx="21"/>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3" name="Text Placeholder 2">
            <a:extLst>
              <a:ext uri="{FF2B5EF4-FFF2-40B4-BE49-F238E27FC236}">
                <a16:creationId xmlns="" xmlns:a16="http://schemas.microsoft.com/office/drawing/2014/main" id="{C19FFF76-F4CA-4D0D-8433-60341C7214E8}"/>
              </a:ext>
            </a:extLst>
          </p:cNvPr>
          <p:cNvSpPr>
            <a:spLocks noGrp="1"/>
          </p:cNvSpPr>
          <p:nvPr>
            <p:ph type="body" sz="quarter" idx="22"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16713867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Full image 3 - Dark">
    <p:spTree>
      <p:nvGrpSpPr>
        <p:cNvPr id="1" name=""/>
        <p:cNvGrpSpPr/>
        <p:nvPr/>
      </p:nvGrpSpPr>
      <p:grpSpPr>
        <a:xfrm>
          <a:off x="0" y="0"/>
          <a:ext cx="0" cy="0"/>
          <a:chOff x="0" y="0"/>
          <a:chExt cx="0" cy="0"/>
        </a:xfrm>
      </p:grpSpPr>
      <p:sp>
        <p:nvSpPr>
          <p:cNvPr id="8" name="Pladsholder til billede 56">
            <a:extLst>
              <a:ext uri="{FF2B5EF4-FFF2-40B4-BE49-F238E27FC236}">
                <a16:creationId xmlns="" xmlns:a16="http://schemas.microsoft.com/office/drawing/2014/main" id="{62FA8511-013C-46F9-9C0C-1C8D0D762638}"/>
              </a:ext>
            </a:extLst>
          </p:cNvPr>
          <p:cNvSpPr>
            <a:spLocks noGrp="1"/>
          </p:cNvSpPr>
          <p:nvPr>
            <p:ph type="pic" sz="quarter" idx="15" hasCustomPrompt="1"/>
          </p:nvPr>
        </p:nvSpPr>
        <p:spPr>
          <a:xfrm>
            <a:off x="0" y="-1050"/>
            <a:ext cx="12192900" cy="6859050"/>
          </a:xfrm>
          <a:prstGeom prst="rect">
            <a:avLst/>
          </a:prstGeom>
          <a:solidFill>
            <a:srgbClr val="4D4D4D"/>
          </a:solidFill>
        </p:spPr>
        <p:txBody>
          <a:bodyPr tIns="540000" bIns="0" anchor="ctr" anchorCtr="0">
            <a:normAutofit/>
          </a:bodyPr>
          <a:lstStyle>
            <a:lvl1pPr marL="0" indent="0" algn="ctr">
              <a:buFontTx/>
              <a:buNone/>
              <a:defRPr sz="1200" b="0">
                <a:solidFill>
                  <a:srgbClr val="FFFF00"/>
                </a:solidFill>
              </a:defRPr>
            </a:lvl1pPr>
          </a:lstStyle>
          <a:p>
            <a:r>
              <a:rPr lang="en-GB"/>
              <a:t>Click to place a dark background picture</a:t>
            </a:r>
          </a:p>
        </p:txBody>
      </p:sp>
      <p:sp>
        <p:nvSpPr>
          <p:cNvPr id="2" name="Title 1">
            <a:extLst>
              <a:ext uri="{FF2B5EF4-FFF2-40B4-BE49-F238E27FC236}">
                <a16:creationId xmlns="" xmlns:a16="http://schemas.microsoft.com/office/drawing/2014/main" id="{A7A4B03E-F99A-45F8-8AB5-97D7EE918D0E}"/>
              </a:ext>
            </a:extLst>
          </p:cNvPr>
          <p:cNvSpPr>
            <a:spLocks noGrp="1"/>
          </p:cNvSpPr>
          <p:nvPr>
            <p:ph type="title" hasCustomPrompt="1"/>
          </p:nvPr>
        </p:nvSpPr>
        <p:spPr/>
        <p:txBody>
          <a:bodyPr/>
          <a:lstStyle>
            <a:lvl1pPr>
              <a:defRPr>
                <a:solidFill>
                  <a:srgbClr val="E9F1F7"/>
                </a:solidFill>
              </a:defRPr>
            </a:lvl1pPr>
          </a:lstStyle>
          <a:p>
            <a:r>
              <a:rPr lang="en-US"/>
              <a:t>Click to add your slide headline</a:t>
            </a:r>
            <a:endParaRPr lang="en-GB"/>
          </a:p>
        </p:txBody>
      </p:sp>
      <p:sp>
        <p:nvSpPr>
          <p:cNvPr id="12" name="Text Placeholder 3">
            <a:extLst>
              <a:ext uri="{FF2B5EF4-FFF2-40B4-BE49-F238E27FC236}">
                <a16:creationId xmlns="" xmlns:a16="http://schemas.microsoft.com/office/drawing/2014/main" id="{DBFDDD3A-AEA2-4EF0-AA2B-86A532B90F03}"/>
              </a:ext>
            </a:extLst>
          </p:cNvPr>
          <p:cNvSpPr>
            <a:spLocks noGrp="1"/>
          </p:cNvSpPr>
          <p:nvPr>
            <p:ph type="body" sz="quarter" idx="19" hasCustomPrompt="1"/>
          </p:nvPr>
        </p:nvSpPr>
        <p:spPr>
          <a:xfrm>
            <a:off x="530225" y="1196975"/>
            <a:ext cx="4992750" cy="512921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D187478F-1779-4392-A704-2EB17F4E7392}"/>
              </a:ext>
            </a:extLst>
          </p:cNvPr>
          <p:cNvSpPr>
            <a:spLocks noGrp="1"/>
          </p:cNvSpPr>
          <p:nvPr>
            <p:ph type="dt" sz="half" idx="2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6" name="Footer Placeholder 5">
            <a:extLst>
              <a:ext uri="{FF2B5EF4-FFF2-40B4-BE49-F238E27FC236}">
                <a16:creationId xmlns="" xmlns:a16="http://schemas.microsoft.com/office/drawing/2014/main" id="{EFD0BAC7-3A13-42F7-83BA-A443A891D3EC}"/>
              </a:ext>
            </a:extLst>
          </p:cNvPr>
          <p:cNvSpPr>
            <a:spLocks noGrp="1"/>
          </p:cNvSpPr>
          <p:nvPr>
            <p:ph type="ftr" sz="quarter" idx="21"/>
          </p:nvPr>
        </p:nvSpPr>
        <p:spPr/>
        <p:txBody>
          <a:bodyPr/>
          <a:lstStyle>
            <a:lvl1pPr>
              <a:defRPr>
                <a:solidFill>
                  <a:schemeClr val="bg1"/>
                </a:solidFill>
              </a:defRPr>
            </a:lvl1pPr>
          </a:lstStyle>
          <a:p>
            <a:r>
              <a:rPr lang="en-US"/>
              <a:t>© 2022 Grundfos Holding A/S</a:t>
            </a:r>
            <a:endParaRPr lang="en-GB"/>
          </a:p>
        </p:txBody>
      </p:sp>
      <p:sp>
        <p:nvSpPr>
          <p:cNvPr id="7" name="Slide Number Placeholder 6">
            <a:extLst>
              <a:ext uri="{FF2B5EF4-FFF2-40B4-BE49-F238E27FC236}">
                <a16:creationId xmlns="" xmlns:a16="http://schemas.microsoft.com/office/drawing/2014/main" id="{3F4CE12F-F1CB-4192-BF62-257E6332749F}"/>
              </a:ext>
            </a:extLst>
          </p:cNvPr>
          <p:cNvSpPr>
            <a:spLocks noGrp="1"/>
          </p:cNvSpPr>
          <p:nvPr>
            <p:ph type="sldNum" sz="quarter" idx="22"/>
          </p:nvPr>
        </p:nvSpPr>
        <p:spPr/>
        <p:txBody>
          <a:bodyPr/>
          <a:lstStyle>
            <a:lvl1pPr>
              <a:defRPr>
                <a:solidFill>
                  <a:schemeClr val="bg1"/>
                </a:solidFill>
              </a:defRPr>
            </a:lvl1pPr>
          </a:lstStyle>
          <a:p>
            <a:fld id="{85D19AB6-A39C-F648-8673-AE723FC1C93C}" type="slidenum">
              <a:rPr lang="en-GB" smtClean="0"/>
              <a:pPr/>
              <a:t>‹#›</a:t>
            </a:fld>
            <a:endParaRPr lang="en-GB"/>
          </a:p>
        </p:txBody>
      </p:sp>
      <p:sp>
        <p:nvSpPr>
          <p:cNvPr id="9" name="Text Placeholder 8">
            <a:extLst>
              <a:ext uri="{FF2B5EF4-FFF2-40B4-BE49-F238E27FC236}">
                <a16:creationId xmlns="" xmlns:a16="http://schemas.microsoft.com/office/drawing/2014/main" id="{4B55E935-FCCE-43AD-9267-5D8ED6120C64}"/>
              </a:ext>
            </a:extLst>
          </p:cNvPr>
          <p:cNvSpPr>
            <a:spLocks noGrp="1"/>
          </p:cNvSpPr>
          <p:nvPr>
            <p:ph type="body" sz="quarter" idx="24" hasCustomPrompt="1"/>
          </p:nvPr>
        </p:nvSpPr>
        <p:spPr>
          <a:xfrm>
            <a:off x="11361600" y="529200"/>
            <a:ext cx="298800" cy="2700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100"/>
            </a:lvl1pPr>
          </a:lstStyle>
          <a:p>
            <a:pPr lvl="0"/>
            <a:r>
              <a:rPr lang="en-GB"/>
              <a:t> </a:t>
            </a:r>
          </a:p>
        </p:txBody>
      </p:sp>
    </p:spTree>
    <p:extLst>
      <p:ext uri="{BB962C8B-B14F-4D97-AF65-F5344CB8AC3E}">
        <p14:creationId xmlns="" xmlns:p14="http://schemas.microsoft.com/office/powerpoint/2010/main" val="24654939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Title Slide - Dark">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4D4D4D"/>
          </a:solidFill>
        </p:spPr>
        <p:txBody>
          <a:bodyPr tIns="900000" bIns="0" anchor="ctr" anchorCtr="0"/>
          <a:lstStyle>
            <a:lvl1pPr marL="0" indent="0" algn="ctr">
              <a:buNone/>
              <a:defRPr sz="1200">
                <a:solidFill>
                  <a:srgbClr val="FFFF00"/>
                </a:solidFill>
              </a:defRPr>
            </a:lvl1pPr>
          </a:lstStyle>
          <a:p>
            <a:r>
              <a:rPr lang="da-DK"/>
              <a:t> </a:t>
            </a:r>
            <a:r>
              <a:rPr lang="en-GB"/>
              <a:t>Click to place a dark background picture</a:t>
            </a:r>
          </a:p>
          <a:p>
            <a:r>
              <a:rPr lang="en-GB"/>
              <a:t>Please make sure that the logo is clearly visable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29200" y="1328400"/>
            <a:ext cx="8499600" cy="1749600"/>
          </a:xfrm>
        </p:spPr>
        <p:txBody>
          <a:bodyPr anchor="b"/>
          <a:lstStyle>
            <a:lvl1pPr algn="l">
              <a:defRPr sz="5400">
                <a:solidFill>
                  <a:srgbClr val="E9F1F7"/>
                </a:solidFill>
              </a:defRPr>
            </a:lvl1pPr>
          </a:lstStyle>
          <a:p>
            <a:r>
              <a:rPr lang="en-US"/>
              <a:t>Click to add your title 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529200" y="3312000"/>
            <a:ext cx="4957200" cy="583200"/>
          </a:xfrm>
        </p:spPr>
        <p:txBody>
          <a:bodyPr/>
          <a:lstStyle>
            <a:lvl1pPr marL="0" indent="0" algn="l">
              <a:buNone/>
              <a:defRPr sz="2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p:txBody>
          <a:bodyPr/>
          <a:lstStyle>
            <a:lvl1pPr>
              <a:defRPr>
                <a:solidFill>
                  <a:schemeClr val="bg1"/>
                </a:solidFill>
              </a:defRPr>
            </a:lvl1pPr>
          </a:lstStyle>
          <a:p>
            <a:r>
              <a:rPr lang="en-US"/>
              <a:t>© 2022 Grundfos Holding A/S</a:t>
            </a:r>
            <a:endParaRPr lang="en-GB"/>
          </a:p>
        </p:txBody>
      </p:sp>
      <p:sp>
        <p:nvSpPr>
          <p:cNvPr id="7" name="Text Placeholder 6">
            <a:extLst>
              <a:ext uri="{FF2B5EF4-FFF2-40B4-BE49-F238E27FC236}">
                <a16:creationId xmlns="" xmlns:a16="http://schemas.microsoft.com/office/drawing/2014/main" id="{9BF4E758-D0A0-4C22-A6A4-794986A0683A}"/>
              </a:ext>
            </a:extLst>
          </p:cNvPr>
          <p:cNvSpPr>
            <a:spLocks noGrp="1"/>
          </p:cNvSpPr>
          <p:nvPr>
            <p:ph type="body" sz="quarter" idx="15" hasCustomPrompt="1"/>
          </p:nvPr>
        </p:nvSpPr>
        <p:spPr>
          <a:xfrm>
            <a:off x="9028800" y="5626800"/>
            <a:ext cx="2631600" cy="734400"/>
          </a:xfrm>
          <a:blipFill>
            <a:blip r:embed="rId2" cstate="print">
              <a:extLst>
                <a:ext uri="{96DAC541-7B7A-43D3-8B79-37D633B846F1}">
                  <asvg:svgBlip xmlns="" xmlns:asvg="http://schemas.microsoft.com/office/drawing/2016/SVG/main" r:embed="rId3"/>
                </a:ext>
              </a:extLst>
            </a:blip>
            <a:stretch>
              <a:fillRect/>
            </a:stretch>
          </a:blipFill>
        </p:spPr>
        <p:txBody>
          <a:bodyPr/>
          <a:lstStyle>
            <a:lvl1pPr marL="0" indent="0">
              <a:buNone/>
              <a:defRPr sz="800"/>
            </a:lvl1pPr>
          </a:lstStyle>
          <a:p>
            <a:pPr lvl="0"/>
            <a:r>
              <a:rPr lang="en-GB"/>
              <a:t> </a:t>
            </a:r>
          </a:p>
        </p:txBody>
      </p:sp>
    </p:spTree>
    <p:extLst>
      <p:ext uri="{BB962C8B-B14F-4D97-AF65-F5344CB8AC3E}">
        <p14:creationId xmlns="" xmlns:p14="http://schemas.microsoft.com/office/powerpoint/2010/main" val="34333240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Title Slide Box 1 - Dark">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969696"/>
          </a:solidFill>
        </p:spPr>
        <p:txBody>
          <a:bodyPr tIns="0" bIns="720000" anchor="ctr" anchorCtr="0"/>
          <a:lstStyle>
            <a:lvl1pPr marL="0" indent="0" algn="ctr">
              <a:buNone/>
              <a:defRPr sz="1200">
                <a:solidFill>
                  <a:srgbClr val="FFFF00"/>
                </a:solidFill>
              </a:defRPr>
            </a:lvl1pPr>
          </a:lstStyle>
          <a:p>
            <a:r>
              <a:rPr lang="en-GB"/>
              <a:t>Click to place a background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32800" y="3862800"/>
            <a:ext cx="11660400" cy="2995200"/>
          </a:xfrm>
          <a:solidFill>
            <a:srgbClr val="11497B"/>
          </a:solidFill>
        </p:spPr>
        <p:txBody>
          <a:bodyPr lIns="475200" tIns="424800" rIns="3600000" anchor="t" anchorCtr="0"/>
          <a:lstStyle>
            <a:lvl1pPr algn="l">
              <a:defRPr sz="3600">
                <a:solidFill>
                  <a:srgbClr val="E9F1F7"/>
                </a:solidFill>
              </a:defRPr>
            </a:lvl1pPr>
          </a:lstStyle>
          <a:p>
            <a:r>
              <a:rPr lang="en-US"/>
              <a:t>Click to add your title </a:t>
            </a:r>
            <a:br>
              <a:rPr lang="en-US"/>
            </a:br>
            <a:r>
              <a:rPr lang="en-US"/>
              <a:t>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1036800" y="5418000"/>
            <a:ext cx="7081200" cy="442800"/>
          </a:xfrm>
        </p:spPr>
        <p:txBody>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a:xfrm>
            <a:off x="1036800" y="6199200"/>
            <a:ext cx="605631" cy="192088"/>
          </a:xfrm>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a:xfrm>
            <a:off x="1746000" y="5997600"/>
            <a:ext cx="6372000" cy="365125"/>
          </a:xfrm>
        </p:spPr>
        <p:txBody>
          <a:bodyPr/>
          <a:lstStyle>
            <a:lvl1pPr>
              <a:defRPr>
                <a:solidFill>
                  <a:schemeClr val="bg1"/>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3365388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itle Slide Box 2 - Dark">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0" y="0"/>
            <a:ext cx="12191999" cy="6858000"/>
          </a:xfrm>
          <a:solidFill>
            <a:srgbClr val="969696"/>
          </a:solidFill>
        </p:spPr>
        <p:txBody>
          <a:bodyPr lIns="3600000" tIns="0" bIns="0" anchor="ctr" anchorCtr="0"/>
          <a:lstStyle>
            <a:lvl1pPr marL="0" indent="0" algn="l">
              <a:buNone/>
              <a:defRPr sz="1200">
                <a:solidFill>
                  <a:srgbClr val="FFFF00"/>
                </a:solidFill>
              </a:defRPr>
            </a:lvl1pPr>
          </a:lstStyle>
          <a:p>
            <a:r>
              <a:rPr lang="en-GB"/>
              <a:t>Click to place a background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6199200" y="529200"/>
            <a:ext cx="5994000" cy="6328800"/>
          </a:xfrm>
          <a:solidFill>
            <a:srgbClr val="11497B"/>
          </a:solidFill>
        </p:spPr>
        <p:txBody>
          <a:bodyPr lIns="468000" tIns="612000" rIns="468000" bIns="2329200" anchor="t" anchorCtr="0"/>
          <a:lstStyle>
            <a:lvl1pPr algn="l">
              <a:defRPr sz="4000">
                <a:solidFill>
                  <a:srgbClr val="E9F1F7"/>
                </a:solidFill>
              </a:defRPr>
            </a:lvl1pPr>
          </a:lstStyle>
          <a:p>
            <a:r>
              <a:rPr lang="en-US"/>
              <a:t>Click to add your title slide headline</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6703200" y="2948400"/>
            <a:ext cx="4957200" cy="388800"/>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a:xfrm>
            <a:off x="529200" y="6199200"/>
            <a:ext cx="605631" cy="192088"/>
          </a:xfrm>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a:xfrm>
            <a:off x="1242000" y="5997600"/>
            <a:ext cx="4244400" cy="365125"/>
          </a:xfrm>
        </p:spPr>
        <p:txBody>
          <a:bodyPr/>
          <a:lstStyle>
            <a:lvl1pPr>
              <a:defRPr>
                <a:solidFill>
                  <a:schemeClr val="bg1"/>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30901729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Title Slide small image - Dark">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A3C237B-1374-468B-8472-D409173F04E9}"/>
              </a:ext>
            </a:extLst>
          </p:cNvPr>
          <p:cNvSpPr>
            <a:spLocks noGrp="1"/>
          </p:cNvSpPr>
          <p:nvPr>
            <p:ph type="pic" sz="quarter" idx="14" hasCustomPrompt="1"/>
          </p:nvPr>
        </p:nvSpPr>
        <p:spPr>
          <a:xfrm>
            <a:off x="4575600" y="-1"/>
            <a:ext cx="7617600" cy="4993200"/>
          </a:xfrm>
          <a:solidFill>
            <a:srgbClr val="969696"/>
          </a:solidFill>
        </p:spPr>
        <p:txBody>
          <a:bodyPr tIns="540000" bIns="0" anchor="ctr" anchorCtr="0"/>
          <a:lstStyle>
            <a:lvl1pPr marL="0" indent="0" algn="ctr">
              <a:buNone/>
              <a:defRPr sz="1200">
                <a:solidFill>
                  <a:srgbClr val="FFFF00"/>
                </a:solidFill>
              </a:defRPr>
            </a:lvl1pPr>
          </a:lstStyle>
          <a:p>
            <a:r>
              <a:rPr lang="en-GB"/>
              <a:t>Click to place a picture</a:t>
            </a:r>
          </a:p>
        </p:txBody>
      </p:sp>
      <p:sp>
        <p:nvSpPr>
          <p:cNvPr id="2" name="Title 1">
            <a:extLst>
              <a:ext uri="{FF2B5EF4-FFF2-40B4-BE49-F238E27FC236}">
                <a16:creationId xmlns="" xmlns:a16="http://schemas.microsoft.com/office/drawing/2014/main" id="{EF1DF524-76FF-4A6E-BDCF-3FC6DDF0BDCF}"/>
              </a:ext>
            </a:extLst>
          </p:cNvPr>
          <p:cNvSpPr>
            <a:spLocks noGrp="1"/>
          </p:cNvSpPr>
          <p:nvPr>
            <p:ph type="ctrTitle" hasCustomPrompt="1"/>
          </p:nvPr>
        </p:nvSpPr>
        <p:spPr>
          <a:xfrm>
            <a:off x="532800" y="1155600"/>
            <a:ext cx="3538800" cy="1540800"/>
          </a:xfrm>
        </p:spPr>
        <p:txBody>
          <a:bodyPr anchor="t" anchorCtr="0"/>
          <a:lstStyle>
            <a:lvl1pPr algn="l">
              <a:defRPr sz="3600">
                <a:solidFill>
                  <a:srgbClr val="E9F1F7"/>
                </a:solidFill>
              </a:defRPr>
            </a:lvl1pPr>
          </a:lstStyle>
          <a:p>
            <a:r>
              <a:rPr lang="en-US"/>
              <a:t>Click to add your title slide header</a:t>
            </a:r>
            <a:endParaRPr lang="da-DK"/>
          </a:p>
        </p:txBody>
      </p:sp>
      <p:sp>
        <p:nvSpPr>
          <p:cNvPr id="3" name="Subtitle 2">
            <a:extLst>
              <a:ext uri="{FF2B5EF4-FFF2-40B4-BE49-F238E27FC236}">
                <a16:creationId xmlns="" xmlns:a16="http://schemas.microsoft.com/office/drawing/2014/main" id="{8D3C0CC1-F0E7-4F53-BA42-3CD94A7B7B23}"/>
              </a:ext>
            </a:extLst>
          </p:cNvPr>
          <p:cNvSpPr>
            <a:spLocks noGrp="1"/>
          </p:cNvSpPr>
          <p:nvPr>
            <p:ph type="subTitle" idx="1" hasCustomPrompt="1"/>
          </p:nvPr>
        </p:nvSpPr>
        <p:spPr>
          <a:xfrm>
            <a:off x="529200" y="2782800"/>
            <a:ext cx="3538800" cy="442800"/>
          </a:xfrm>
        </p:spPr>
        <p:txBody>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a support text</a:t>
            </a:r>
            <a:endParaRPr lang="da-DK"/>
          </a:p>
        </p:txBody>
      </p:sp>
      <p:sp>
        <p:nvSpPr>
          <p:cNvPr id="4" name="Date Placeholder 3">
            <a:extLst>
              <a:ext uri="{FF2B5EF4-FFF2-40B4-BE49-F238E27FC236}">
                <a16:creationId xmlns="" xmlns:a16="http://schemas.microsoft.com/office/drawing/2014/main" id="{64659C24-B636-4B48-9BF9-4D691D37B9C3}"/>
              </a:ext>
            </a:extLst>
          </p:cNvPr>
          <p:cNvSpPr>
            <a:spLocks noGrp="1"/>
          </p:cNvSpPr>
          <p:nvPr>
            <p:ph type="dt" sz="half" idx="10"/>
          </p:nvPr>
        </p:nvSpPr>
        <p:spPr/>
        <p:txBody>
          <a:bodyPr/>
          <a:lstStyle>
            <a:lvl1pPr>
              <a:defRPr>
                <a:solidFill>
                  <a:schemeClr val="bg1"/>
                </a:solidFill>
              </a:defRPr>
            </a:lvl1pPr>
          </a:lstStyle>
          <a:p>
            <a:fld id="{D0A92B78-1DD2-45FA-A79C-EB831B78FEC1}" type="datetime1">
              <a:rPr lang="da-DK" smtClean="0"/>
              <a:pPr/>
              <a:t>21-02-2024</a:t>
            </a:fld>
            <a:endParaRPr lang="en-GB"/>
          </a:p>
        </p:txBody>
      </p:sp>
      <p:sp>
        <p:nvSpPr>
          <p:cNvPr id="5" name="Footer Placeholder 4">
            <a:extLst>
              <a:ext uri="{FF2B5EF4-FFF2-40B4-BE49-F238E27FC236}">
                <a16:creationId xmlns="" xmlns:a16="http://schemas.microsoft.com/office/drawing/2014/main" id="{8A11D626-B802-4443-96A4-EDF171022B3C}"/>
              </a:ext>
            </a:extLst>
          </p:cNvPr>
          <p:cNvSpPr>
            <a:spLocks noGrp="1"/>
          </p:cNvSpPr>
          <p:nvPr>
            <p:ph type="ftr" sz="quarter" idx="11"/>
          </p:nvPr>
        </p:nvSpPr>
        <p:spPr/>
        <p:txBody>
          <a:bodyPr/>
          <a:lstStyle>
            <a:lvl1pPr>
              <a:defRPr>
                <a:solidFill>
                  <a:schemeClr val="bg1"/>
                </a:solidFill>
              </a:defRPr>
            </a:lvl1pPr>
          </a:lstStyle>
          <a:p>
            <a:r>
              <a:rPr lang="en-US"/>
              <a:t>© 2022 Grundfos Holding A/S</a:t>
            </a:r>
            <a:endParaRPr lang="en-GB"/>
          </a:p>
        </p:txBody>
      </p:sp>
      <p:sp>
        <p:nvSpPr>
          <p:cNvPr id="15" name="Text Placeholder 14">
            <a:extLst>
              <a:ext uri="{FF2B5EF4-FFF2-40B4-BE49-F238E27FC236}">
                <a16:creationId xmlns="" xmlns:a16="http://schemas.microsoft.com/office/drawing/2014/main" id="{44C2709E-74A0-4685-A663-84C21200BBC6}"/>
              </a:ext>
            </a:extLst>
          </p:cNvPr>
          <p:cNvSpPr>
            <a:spLocks noGrp="1"/>
          </p:cNvSpPr>
          <p:nvPr>
            <p:ph type="body" sz="quarter" idx="15" hasCustomPrompt="1"/>
          </p:nvPr>
        </p:nvSpPr>
        <p:spPr>
          <a:xfrm>
            <a:off x="9033775" y="5627561"/>
            <a:ext cx="2628000" cy="727200"/>
          </a:xfrm>
          <a:blipFill>
            <a:blip r:embed="rId2" cstate="print">
              <a:extLst>
                <a:ext uri="{96DAC541-7B7A-43D3-8B79-37D633B846F1}">
                  <asvg:svgBlip xmlns="" xmlns:asvg="http://schemas.microsoft.com/office/drawing/2016/SVG/main" r:embed="rId3"/>
                </a:ext>
              </a:extLst>
            </a:blip>
            <a:stretch>
              <a:fillRect/>
            </a:stretch>
          </a:blipFill>
        </p:spPr>
        <p:txBody>
          <a:bodyPr tIns="0" bIns="0"/>
          <a:lstStyle>
            <a:lvl1pPr marL="0" indent="0">
              <a:buNone/>
              <a:defRPr sz="800"/>
            </a:lvl1pPr>
          </a:lstStyle>
          <a:p>
            <a:pPr lvl="0"/>
            <a:r>
              <a:rPr lang="en-GB"/>
              <a:t> </a:t>
            </a:r>
          </a:p>
        </p:txBody>
      </p:sp>
    </p:spTree>
    <p:extLst>
      <p:ext uri="{BB962C8B-B14F-4D97-AF65-F5344CB8AC3E}">
        <p14:creationId xmlns="" xmlns:p14="http://schemas.microsoft.com/office/powerpoint/2010/main" val="541018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Healty Safety Well-being">
    <p:spTree>
      <p:nvGrpSpPr>
        <p:cNvPr id="1" name=""/>
        <p:cNvGrpSpPr/>
        <p:nvPr/>
      </p:nvGrpSpPr>
      <p:grpSpPr>
        <a:xfrm>
          <a:off x="0" y="0"/>
          <a:ext cx="0" cy="0"/>
          <a:chOff x="0" y="0"/>
          <a:chExt cx="0" cy="0"/>
        </a:xfrm>
      </p:grpSpPr>
      <p:sp>
        <p:nvSpPr>
          <p:cNvPr id="3" name="Date Placeholder 2">
            <a:extLst>
              <a:ext uri="{FF2B5EF4-FFF2-40B4-BE49-F238E27FC236}">
                <a16:creationId xmlns="" xmlns:a16="http://schemas.microsoft.com/office/drawing/2014/main" id="{8B36E8C0-E4F6-4F8E-BB12-976DD132967F}"/>
              </a:ext>
            </a:extLst>
          </p:cNvPr>
          <p:cNvSpPr>
            <a:spLocks noGrp="1"/>
          </p:cNvSpPr>
          <p:nvPr>
            <p:ph type="dt" sz="half" idx="10"/>
          </p:nvPr>
        </p:nvSpPr>
        <p:spPr/>
        <p:txBody>
          <a:bodyPr/>
          <a:lstStyle/>
          <a:p>
            <a:fld id="{D0A92B78-1DD2-45FA-A79C-EB831B78FEC1}" type="datetime1">
              <a:rPr lang="da-DK" smtClean="0"/>
              <a:pPr/>
              <a:t>21-02-2024</a:t>
            </a:fld>
            <a:endParaRPr lang="en-GB"/>
          </a:p>
        </p:txBody>
      </p:sp>
      <p:sp>
        <p:nvSpPr>
          <p:cNvPr id="5" name="Slide Number Placeholder 4">
            <a:extLst>
              <a:ext uri="{FF2B5EF4-FFF2-40B4-BE49-F238E27FC236}">
                <a16:creationId xmlns="" xmlns:a16="http://schemas.microsoft.com/office/drawing/2014/main" id="{6E5D7E24-0A03-42A6-8D3E-EBB143C6BBD1}"/>
              </a:ext>
            </a:extLst>
          </p:cNvPr>
          <p:cNvSpPr>
            <a:spLocks noGrp="1"/>
          </p:cNvSpPr>
          <p:nvPr>
            <p:ph type="sldNum" sz="quarter" idx="12"/>
          </p:nvPr>
        </p:nvSpPr>
        <p:spPr/>
        <p:txBody>
          <a:bodyPr/>
          <a:lstStyle/>
          <a:p>
            <a:fld id="{85D19AB6-A39C-F648-8673-AE723FC1C93C}" type="slidenum">
              <a:rPr lang="en-GB" smtClean="0"/>
              <a:pPr/>
              <a:t>‹#›</a:t>
            </a:fld>
            <a:endParaRPr lang="en-GB"/>
          </a:p>
        </p:txBody>
      </p:sp>
      <p:sp>
        <p:nvSpPr>
          <p:cNvPr id="6" name="TextBox 5">
            <a:extLst>
              <a:ext uri="{FF2B5EF4-FFF2-40B4-BE49-F238E27FC236}">
                <a16:creationId xmlns="" xmlns:a16="http://schemas.microsoft.com/office/drawing/2014/main" id="{F122FA03-5B52-4485-BAAD-AFA713BFE470}"/>
              </a:ext>
            </a:extLst>
          </p:cNvPr>
          <p:cNvSpPr txBox="1"/>
          <p:nvPr userDrawn="1"/>
        </p:nvSpPr>
        <p:spPr>
          <a:xfrm>
            <a:off x="529200" y="504000"/>
            <a:ext cx="9712800" cy="691200"/>
          </a:xfrm>
          <a:prstGeom prst="rect">
            <a:avLst/>
          </a:prstGeom>
          <a:noFill/>
        </p:spPr>
        <p:txBody>
          <a:bodyPr wrap="square" lIns="0" tIns="0" rIns="0" bIns="0" rtlCol="0">
            <a:noAutofit/>
          </a:bodyPr>
          <a:lstStyle/>
          <a:p>
            <a:pPr algn="l"/>
            <a:r>
              <a:rPr kumimoji="0" lang="en-US" sz="2200" b="0" i="0" u="none" strike="noStrike" kern="1200" cap="none" spc="0" normalizeH="0" baseline="0" noProof="0">
                <a:ln>
                  <a:noFill/>
                </a:ln>
                <a:solidFill>
                  <a:srgbClr val="11497B"/>
                </a:solidFill>
                <a:effectLst/>
                <a:uLnTx/>
                <a:uFillTx/>
                <a:latin typeface="Grundfos TheSans Extd Black"/>
                <a:ea typeface="+mj-ea"/>
                <a:cs typeface="+mj-cs"/>
              </a:rPr>
              <a:t>Take a minute </a:t>
            </a:r>
            <a:br>
              <a:rPr kumimoji="0" lang="en-US" sz="2200" b="0" i="0" u="none" strike="noStrike" kern="1200" cap="none" spc="0" normalizeH="0" baseline="0" noProof="0">
                <a:ln>
                  <a:noFill/>
                </a:ln>
                <a:solidFill>
                  <a:srgbClr val="11497B"/>
                </a:solidFill>
                <a:effectLst/>
                <a:uLnTx/>
                <a:uFillTx/>
                <a:latin typeface="Grundfos TheSans Extd Black"/>
                <a:ea typeface="+mj-ea"/>
                <a:cs typeface="+mj-cs"/>
              </a:rPr>
            </a:br>
            <a:r>
              <a:rPr kumimoji="0" lang="en-US" sz="2200" b="0" i="0" u="none" strike="noStrike" kern="1200" cap="none" spc="0" normalizeH="0" baseline="0" noProof="0">
                <a:ln>
                  <a:noFill/>
                </a:ln>
                <a:solidFill>
                  <a:srgbClr val="11497B"/>
                </a:solidFill>
                <a:effectLst/>
                <a:uLnTx/>
                <a:uFillTx/>
                <a:latin typeface="Grundfos TheSans Extd Black"/>
                <a:ea typeface="+mj-ea"/>
                <a:cs typeface="+mj-cs"/>
              </a:rPr>
              <a:t>- to bring awareness to Health, Safety and Well-being</a:t>
            </a:r>
            <a:endParaRPr lang="en-GB" sz="2200">
              <a:solidFill>
                <a:srgbClr val="11497B"/>
              </a:solidFill>
            </a:endParaRPr>
          </a:p>
        </p:txBody>
      </p:sp>
      <p:sp>
        <p:nvSpPr>
          <p:cNvPr id="7" name="Rectangle 6">
            <a:extLst>
              <a:ext uri="{FF2B5EF4-FFF2-40B4-BE49-F238E27FC236}">
                <a16:creationId xmlns="" xmlns:a16="http://schemas.microsoft.com/office/drawing/2014/main" id="{4248E67E-181D-4DA4-A535-BC8FF4AD72F2}"/>
              </a:ext>
            </a:extLst>
          </p:cNvPr>
          <p:cNvSpPr/>
          <p:nvPr userDrawn="1"/>
        </p:nvSpPr>
        <p:spPr>
          <a:xfrm>
            <a:off x="6199575" y="1746801"/>
            <a:ext cx="4042800" cy="4579387"/>
          </a:xfrm>
          <a:prstGeom prst="rect">
            <a:avLst/>
          </a:prstGeom>
          <a:solidFill>
            <a:srgbClr val="FCF9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8" name="Rectangle 7">
            <a:extLst>
              <a:ext uri="{FF2B5EF4-FFF2-40B4-BE49-F238E27FC236}">
                <a16:creationId xmlns="" xmlns:a16="http://schemas.microsoft.com/office/drawing/2014/main" id="{3D87E9AE-7CDC-449E-B666-3C16C90CA2D1}"/>
              </a:ext>
            </a:extLst>
          </p:cNvPr>
          <p:cNvSpPr/>
          <p:nvPr userDrawn="1"/>
        </p:nvSpPr>
        <p:spPr>
          <a:xfrm>
            <a:off x="1763486" y="1746801"/>
            <a:ext cx="4042800" cy="4579387"/>
          </a:xfrm>
          <a:prstGeom prst="rect">
            <a:avLst/>
          </a:prstGeom>
          <a:solidFill>
            <a:srgbClr val="FCF9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9" name="Rectangle 8">
            <a:extLst>
              <a:ext uri="{FF2B5EF4-FFF2-40B4-BE49-F238E27FC236}">
                <a16:creationId xmlns="" xmlns:a16="http://schemas.microsoft.com/office/drawing/2014/main" id="{A9CC7981-5A57-4857-A567-001BBAC6493C}"/>
              </a:ext>
            </a:extLst>
          </p:cNvPr>
          <p:cNvSpPr/>
          <p:nvPr userDrawn="1"/>
        </p:nvSpPr>
        <p:spPr>
          <a:xfrm>
            <a:off x="2052406" y="2068245"/>
            <a:ext cx="3159503" cy="384721"/>
          </a:xfrm>
          <a:prstGeom prst="rect">
            <a:avLst/>
          </a:prstGeom>
        </p:spPr>
        <p:txBody>
          <a:bodyPr wrap="square" lIns="91440" tIns="45720" rIns="91440" bIns="45720" anchor="t">
            <a:spAutoFit/>
          </a:bodyPr>
          <a:lstStyle/>
          <a:p>
            <a:pPr lvl="0"/>
            <a:r>
              <a:rPr lang="en-US" sz="1900" b="0" dirty="0">
                <a:solidFill>
                  <a:srgbClr val="11497B"/>
                </a:solidFill>
                <a:latin typeface="Grundfos TheSans ExtraBold" panose="020B0802050302020203" pitchFamily="34" charset="0"/>
                <a:ea typeface="Yu Gothic"/>
                <a:cs typeface="Calibri"/>
              </a:rPr>
              <a:t>Health and Safety </a:t>
            </a:r>
          </a:p>
        </p:txBody>
      </p:sp>
      <p:pic>
        <p:nvPicPr>
          <p:cNvPr id="10" name="Graphic 9">
            <a:extLst>
              <a:ext uri="{FF2B5EF4-FFF2-40B4-BE49-F238E27FC236}">
                <a16:creationId xmlns="" xmlns:a16="http://schemas.microsoft.com/office/drawing/2014/main" id="{CADBD153-54C5-4293-991C-04C454020820}"/>
              </a:ext>
            </a:extLst>
          </p:cNvPr>
          <p:cNvPicPr>
            <a:picLocks noChangeAspect="1"/>
          </p:cNvPicPr>
          <p:nvPr userDrawn="1"/>
        </p:nvPicPr>
        <p:blipFill>
          <a:blip r:embed="rId2">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2132448" y="2687642"/>
            <a:ext cx="304800" cy="304800"/>
          </a:xfrm>
          <a:prstGeom prst="rect">
            <a:avLst/>
          </a:prstGeom>
        </p:spPr>
      </p:pic>
      <p:sp>
        <p:nvSpPr>
          <p:cNvPr id="12" name="Rectangle 11">
            <a:extLst>
              <a:ext uri="{FF2B5EF4-FFF2-40B4-BE49-F238E27FC236}">
                <a16:creationId xmlns="" xmlns:a16="http://schemas.microsoft.com/office/drawing/2014/main" id="{43D6EA7F-78F0-478F-BF43-D33D5CC209E8}"/>
              </a:ext>
            </a:extLst>
          </p:cNvPr>
          <p:cNvSpPr/>
          <p:nvPr userDrawn="1"/>
        </p:nvSpPr>
        <p:spPr>
          <a:xfrm>
            <a:off x="6499455" y="2068245"/>
            <a:ext cx="3159503" cy="384721"/>
          </a:xfrm>
          <a:prstGeom prst="rect">
            <a:avLst/>
          </a:prstGeom>
        </p:spPr>
        <p:txBody>
          <a:bodyPr wrap="square" lIns="91440" tIns="45720" rIns="91440" bIns="45720" anchor="t">
            <a:spAutoFit/>
          </a:bodyPr>
          <a:lstStyle/>
          <a:p>
            <a:pPr marL="0" lvl="0" algn="l" defTabSz="1219170" rtl="0" eaLnBrk="1" latinLnBrk="0" hangingPunct="1"/>
            <a:r>
              <a:rPr lang="en-US" sz="1900" b="0" kern="1200" dirty="0">
                <a:solidFill>
                  <a:srgbClr val="11497B"/>
                </a:solidFill>
                <a:latin typeface="Grundfos TheSans ExtraBold" panose="020B0802050302020203" pitchFamily="34" charset="0"/>
                <a:ea typeface="Yu Gothic"/>
                <a:cs typeface="Calibri"/>
              </a:rPr>
              <a:t>Psychological Safety</a:t>
            </a:r>
          </a:p>
        </p:txBody>
      </p:sp>
      <p:pic>
        <p:nvPicPr>
          <p:cNvPr id="13" name="Graphic 12">
            <a:extLst>
              <a:ext uri="{FF2B5EF4-FFF2-40B4-BE49-F238E27FC236}">
                <a16:creationId xmlns="" xmlns:a16="http://schemas.microsoft.com/office/drawing/2014/main" id="{FCDA32F5-FCC6-4052-8710-5BF0CABF0E4D}"/>
              </a:ext>
            </a:extLst>
          </p:cNvPr>
          <p:cNvPicPr>
            <a:picLocks noChangeAspect="1"/>
          </p:cNvPicPr>
          <p:nvPr userDrawn="1"/>
        </p:nvPicPr>
        <p:blipFill>
          <a:blip r:embed="rId4">
            <a:extLst>
              <a:ext uri="{28A0092B-C50C-407E-A947-70E740481C1C}">
                <a14:useLocalDpi xmlns="" xmlns:a14="http://schemas.microsoft.com/office/drawing/2010/main" val="0"/>
              </a:ext>
              <a:ext uri="{96DAC541-7B7A-43D3-8B79-37D633B846F1}">
                <asvg:svgBlip xmlns="" xmlns:asvg="http://schemas.microsoft.com/office/drawing/2016/SVG/main" r:embed="rId5"/>
              </a:ext>
            </a:extLst>
          </a:blip>
          <a:stretch>
            <a:fillRect/>
          </a:stretch>
        </p:blipFill>
        <p:spPr>
          <a:xfrm>
            <a:off x="2132448" y="3814354"/>
            <a:ext cx="304800" cy="304800"/>
          </a:xfrm>
          <a:prstGeom prst="rect">
            <a:avLst/>
          </a:prstGeom>
        </p:spPr>
      </p:pic>
      <p:pic>
        <p:nvPicPr>
          <p:cNvPr id="15" name="Graphic 14">
            <a:extLst>
              <a:ext uri="{FF2B5EF4-FFF2-40B4-BE49-F238E27FC236}">
                <a16:creationId xmlns="" xmlns:a16="http://schemas.microsoft.com/office/drawing/2014/main" id="{11B9A475-E92F-47C3-9773-A04E7285BC2B}"/>
              </a:ext>
            </a:extLst>
          </p:cNvPr>
          <p:cNvPicPr>
            <a:picLocks noChangeAspect="1"/>
          </p:cNvPicPr>
          <p:nvPr userDrawn="1"/>
        </p:nvPicPr>
        <p:blipFill>
          <a:blip r:embed="rId6">
            <a:extLst>
              <a:ext uri="{28A0092B-C50C-407E-A947-70E740481C1C}">
                <a14:useLocalDpi xmlns="" xmlns:a14="http://schemas.microsoft.com/office/drawing/2010/main" val="0"/>
              </a:ext>
              <a:ext uri="{96DAC541-7B7A-43D3-8B79-37D633B846F1}">
                <asvg:svgBlip xmlns="" xmlns:asvg="http://schemas.microsoft.com/office/drawing/2016/SVG/main" r:embed="rId7"/>
              </a:ext>
            </a:extLst>
          </a:blip>
          <a:stretch>
            <a:fillRect/>
          </a:stretch>
        </p:blipFill>
        <p:spPr>
          <a:xfrm>
            <a:off x="6600990" y="3251209"/>
            <a:ext cx="304800" cy="304800"/>
          </a:xfrm>
          <a:prstGeom prst="rect">
            <a:avLst/>
          </a:prstGeom>
        </p:spPr>
      </p:pic>
      <p:sp>
        <p:nvSpPr>
          <p:cNvPr id="16" name="Rectangle 15">
            <a:extLst>
              <a:ext uri="{FF2B5EF4-FFF2-40B4-BE49-F238E27FC236}">
                <a16:creationId xmlns="" xmlns:a16="http://schemas.microsoft.com/office/drawing/2014/main" id="{FA7E5D31-87C9-4ACA-800E-03D3F515FD62}"/>
              </a:ext>
            </a:extLst>
          </p:cNvPr>
          <p:cNvSpPr/>
          <p:nvPr userDrawn="1"/>
        </p:nvSpPr>
        <p:spPr>
          <a:xfrm>
            <a:off x="2052406" y="4689761"/>
            <a:ext cx="3159503" cy="307777"/>
          </a:xfrm>
          <a:prstGeom prst="rect">
            <a:avLst/>
          </a:prstGeom>
        </p:spPr>
        <p:txBody>
          <a:bodyPr wrap="square" lIns="91440" tIns="45720" rIns="91440" bIns="45720" anchor="t">
            <a:spAutoFit/>
          </a:bodyPr>
          <a:lstStyle/>
          <a:p>
            <a:pPr marL="0" lvl="0" algn="l" defTabSz="1219170" rtl="0" eaLnBrk="1" latinLnBrk="0" hangingPunct="1"/>
            <a:r>
              <a:rPr lang="en-US" sz="1400" b="0" kern="1200" dirty="0">
                <a:solidFill>
                  <a:srgbClr val="11497B"/>
                </a:solidFill>
                <a:latin typeface="Grundfos TheSans ExtraBold" panose="020B0802050302020203" pitchFamily="34" charset="0"/>
                <a:ea typeface="Yu Gothic"/>
                <a:cs typeface="Calibri"/>
              </a:rPr>
              <a:t>Online meetings</a:t>
            </a:r>
          </a:p>
        </p:txBody>
      </p:sp>
      <p:pic>
        <p:nvPicPr>
          <p:cNvPr id="18" name="Graphic 17">
            <a:extLst>
              <a:ext uri="{FF2B5EF4-FFF2-40B4-BE49-F238E27FC236}">
                <a16:creationId xmlns="" xmlns:a16="http://schemas.microsoft.com/office/drawing/2014/main" id="{3C85AAD6-A12B-4406-923F-E57E3353AE1D}"/>
              </a:ext>
            </a:extLst>
          </p:cNvPr>
          <p:cNvPicPr>
            <a:picLocks noChangeAspect="1"/>
          </p:cNvPicPr>
          <p:nvPr userDrawn="1"/>
        </p:nvPicPr>
        <p:blipFill>
          <a:blip r:embed="rId8">
            <a:extLst>
              <a:ext uri="{28A0092B-C50C-407E-A947-70E740481C1C}">
                <a14:useLocalDpi xmlns="" xmlns:a14="http://schemas.microsoft.com/office/drawing/2010/main" val="0"/>
              </a:ext>
              <a:ext uri="{96DAC541-7B7A-43D3-8B79-37D633B846F1}">
                <asvg:svgBlip xmlns="" xmlns:asvg="http://schemas.microsoft.com/office/drawing/2016/SVG/main" r:embed="rId9"/>
              </a:ext>
            </a:extLst>
          </a:blip>
          <a:srcRect/>
          <a:stretch/>
        </p:blipFill>
        <p:spPr>
          <a:xfrm>
            <a:off x="6600990" y="2687642"/>
            <a:ext cx="304800" cy="304800"/>
          </a:xfrm>
          <a:prstGeom prst="rect">
            <a:avLst/>
          </a:prstGeom>
        </p:spPr>
      </p:pic>
      <p:pic>
        <p:nvPicPr>
          <p:cNvPr id="20" name="Graphic 19">
            <a:extLst>
              <a:ext uri="{FF2B5EF4-FFF2-40B4-BE49-F238E27FC236}">
                <a16:creationId xmlns="" xmlns:a16="http://schemas.microsoft.com/office/drawing/2014/main" id="{A6822AE5-D1C3-4C7C-B700-F57EF848FC43}"/>
              </a:ext>
            </a:extLst>
          </p:cNvPr>
          <p:cNvPicPr>
            <a:picLocks noChangeAspect="1"/>
          </p:cNvPicPr>
          <p:nvPr userDrawn="1"/>
        </p:nvPicPr>
        <p:blipFill>
          <a:blip r:embed="rId10">
            <a:extLst>
              <a:ext uri="{28A0092B-C50C-407E-A947-70E740481C1C}">
                <a14:useLocalDpi xmlns="" xmlns:a14="http://schemas.microsoft.com/office/drawing/2010/main" val="0"/>
              </a:ext>
              <a:ext uri="{96DAC541-7B7A-43D3-8B79-37D633B846F1}">
                <asvg:svgBlip xmlns="" xmlns:asvg="http://schemas.microsoft.com/office/drawing/2016/SVG/main" r:embed="rId11"/>
              </a:ext>
            </a:extLst>
          </a:blip>
          <a:srcRect/>
          <a:stretch/>
        </p:blipFill>
        <p:spPr>
          <a:xfrm>
            <a:off x="6600990" y="3814354"/>
            <a:ext cx="304800" cy="304800"/>
          </a:xfrm>
          <a:prstGeom prst="rect">
            <a:avLst/>
          </a:prstGeom>
        </p:spPr>
      </p:pic>
      <p:sp>
        <p:nvSpPr>
          <p:cNvPr id="21" name="Rectangle 20">
            <a:extLst>
              <a:ext uri="{FF2B5EF4-FFF2-40B4-BE49-F238E27FC236}">
                <a16:creationId xmlns="" xmlns:a16="http://schemas.microsoft.com/office/drawing/2014/main" id="{DFBB462F-4AF0-451A-8A5D-52F0510535CB}"/>
              </a:ext>
            </a:extLst>
          </p:cNvPr>
          <p:cNvSpPr/>
          <p:nvPr userDrawn="1"/>
        </p:nvSpPr>
        <p:spPr>
          <a:xfrm>
            <a:off x="6499455" y="4689761"/>
            <a:ext cx="3159503" cy="307777"/>
          </a:xfrm>
          <a:prstGeom prst="rect">
            <a:avLst/>
          </a:prstGeom>
        </p:spPr>
        <p:txBody>
          <a:bodyPr wrap="square" lIns="91440" tIns="45720" rIns="91440" bIns="45720" anchor="t">
            <a:spAutoFit/>
          </a:bodyPr>
          <a:lstStyle/>
          <a:p>
            <a:pPr lvl="0"/>
            <a:r>
              <a:rPr lang="en-US" sz="1400" b="0" kern="1200">
                <a:solidFill>
                  <a:srgbClr val="11497B"/>
                </a:solidFill>
                <a:latin typeface="Grundfos TheSans ExtraBold" panose="020B0802050302020203" pitchFamily="34" charset="0"/>
                <a:ea typeface="Yu Gothic"/>
                <a:cs typeface="Calibri"/>
              </a:rPr>
              <a:t>Online meetings</a:t>
            </a:r>
            <a:endParaRPr lang="en-US" sz="1400" b="0" kern="1200" dirty="0">
              <a:solidFill>
                <a:srgbClr val="11497B"/>
              </a:solidFill>
              <a:latin typeface="Grundfos TheSans ExtraBold" panose="020B0802050302020203" pitchFamily="34" charset="0"/>
              <a:ea typeface="Yu Gothic"/>
              <a:cs typeface="Calibri"/>
            </a:endParaRPr>
          </a:p>
        </p:txBody>
      </p:sp>
      <p:pic>
        <p:nvPicPr>
          <p:cNvPr id="22" name="Graphic 21">
            <a:extLst>
              <a:ext uri="{FF2B5EF4-FFF2-40B4-BE49-F238E27FC236}">
                <a16:creationId xmlns="" xmlns:a16="http://schemas.microsoft.com/office/drawing/2014/main" id="{C7083651-1FA5-44A4-A381-8BCF4325F1D7}"/>
              </a:ext>
            </a:extLst>
          </p:cNvPr>
          <p:cNvPicPr>
            <a:picLocks noChangeAspect="1"/>
          </p:cNvPicPr>
          <p:nvPr userDrawn="1"/>
        </p:nvPicPr>
        <p:blipFill>
          <a:blip r:embed="rId12">
            <a:extLst>
              <a:ext uri="{28A0092B-C50C-407E-A947-70E740481C1C}">
                <a14:useLocalDpi xmlns="" xmlns:a14="http://schemas.microsoft.com/office/drawing/2010/main" val="0"/>
              </a:ext>
              <a:ext uri="{96DAC541-7B7A-43D3-8B79-37D633B846F1}">
                <asvg:svgBlip xmlns="" xmlns:asvg="http://schemas.microsoft.com/office/drawing/2016/SVG/main" r:embed="rId13"/>
              </a:ext>
            </a:extLst>
          </a:blip>
          <a:stretch>
            <a:fillRect/>
          </a:stretch>
        </p:blipFill>
        <p:spPr>
          <a:xfrm>
            <a:off x="2132448" y="5256272"/>
            <a:ext cx="304800" cy="304800"/>
          </a:xfrm>
          <a:prstGeom prst="rect">
            <a:avLst/>
          </a:prstGeom>
        </p:spPr>
      </p:pic>
      <p:pic>
        <p:nvPicPr>
          <p:cNvPr id="23" name="Graphic 22">
            <a:extLst>
              <a:ext uri="{FF2B5EF4-FFF2-40B4-BE49-F238E27FC236}">
                <a16:creationId xmlns="" xmlns:a16="http://schemas.microsoft.com/office/drawing/2014/main" id="{10E8A43A-6F56-4E82-B3E9-545D4877F404}"/>
              </a:ext>
            </a:extLst>
          </p:cNvPr>
          <p:cNvPicPr>
            <a:picLocks noChangeAspect="1"/>
          </p:cNvPicPr>
          <p:nvPr userDrawn="1"/>
        </p:nvPicPr>
        <p:blipFill>
          <a:blip r:embed="rId14" cstate="print">
            <a:extLst>
              <a:ext uri="{28A0092B-C50C-407E-A947-70E740481C1C}">
                <a14:useLocalDpi xmlns="" xmlns:a14="http://schemas.microsoft.com/office/drawing/2010/main" val="0"/>
              </a:ext>
              <a:ext uri="{96DAC541-7B7A-43D3-8B79-37D633B846F1}">
                <asvg:svgBlip xmlns="" xmlns:asvg="http://schemas.microsoft.com/office/drawing/2016/SVG/main" r:embed="rId15"/>
              </a:ext>
            </a:extLst>
          </a:blip>
          <a:stretch>
            <a:fillRect/>
          </a:stretch>
        </p:blipFill>
        <p:spPr>
          <a:xfrm>
            <a:off x="6600990" y="5256272"/>
            <a:ext cx="304800" cy="304800"/>
          </a:xfrm>
          <a:prstGeom prst="rect">
            <a:avLst/>
          </a:prstGeom>
        </p:spPr>
      </p:pic>
      <p:pic>
        <p:nvPicPr>
          <p:cNvPr id="24" name="Graphic 23">
            <a:extLst>
              <a:ext uri="{FF2B5EF4-FFF2-40B4-BE49-F238E27FC236}">
                <a16:creationId xmlns="" xmlns:a16="http://schemas.microsoft.com/office/drawing/2014/main" id="{BDFEA4E7-4060-44C7-8520-D0ED971F15C8}"/>
              </a:ext>
            </a:extLst>
          </p:cNvPr>
          <p:cNvPicPr>
            <a:picLocks noChangeAspect="1"/>
          </p:cNvPicPr>
          <p:nvPr userDrawn="1"/>
        </p:nvPicPr>
        <p:blipFill>
          <a:blip r:embed="rId16">
            <a:extLst>
              <a:ext uri="{28A0092B-C50C-407E-A947-70E740481C1C}">
                <a14:useLocalDpi xmlns="" xmlns:a14="http://schemas.microsoft.com/office/drawing/2010/main" val="0"/>
              </a:ext>
              <a:ext uri="{96DAC541-7B7A-43D3-8B79-37D633B846F1}">
                <asvg:svgBlip xmlns="" xmlns:asvg="http://schemas.microsoft.com/office/drawing/2016/SVG/main" r:embed="rId17"/>
              </a:ext>
            </a:extLst>
          </a:blip>
          <a:stretch>
            <a:fillRect/>
          </a:stretch>
        </p:blipFill>
        <p:spPr>
          <a:xfrm>
            <a:off x="2132448" y="3251209"/>
            <a:ext cx="304800" cy="304800"/>
          </a:xfrm>
          <a:prstGeom prst="rect">
            <a:avLst/>
          </a:prstGeom>
        </p:spPr>
      </p:pic>
      <p:sp>
        <p:nvSpPr>
          <p:cNvPr id="2" name="TextBox 1">
            <a:extLst>
              <a:ext uri="{FF2B5EF4-FFF2-40B4-BE49-F238E27FC236}">
                <a16:creationId xmlns="" xmlns:a16="http://schemas.microsoft.com/office/drawing/2014/main" id="{87B9E28B-1DFB-497E-B8DA-0B595CA4C0F4}"/>
              </a:ext>
            </a:extLst>
          </p:cNvPr>
          <p:cNvSpPr txBox="1"/>
          <p:nvPr userDrawn="1"/>
        </p:nvSpPr>
        <p:spPr>
          <a:xfrm>
            <a:off x="2527200" y="2642400"/>
            <a:ext cx="2759388" cy="1569660"/>
          </a:xfrm>
          <a:prstGeom prst="rect">
            <a:avLst/>
          </a:prstGeom>
          <a:noFill/>
        </p:spPr>
        <p:txBody>
          <a:bodyPr wrap="square" rtlCol="0">
            <a:spAutoFit/>
          </a:bodyPr>
          <a:lstStyle/>
          <a:p>
            <a:pPr algn="l"/>
            <a:r>
              <a:rPr lang="en-US" sz="1200">
                <a:solidFill>
                  <a:srgbClr val="11497B"/>
                </a:solidFill>
              </a:rPr>
              <a:t>Identify your nearest emergency exit and meeting point</a:t>
            </a:r>
          </a:p>
          <a:p>
            <a:pPr algn="l"/>
            <a:endParaRPr lang="en-US" sz="1200">
              <a:solidFill>
                <a:srgbClr val="11497B"/>
              </a:solidFill>
            </a:endParaRPr>
          </a:p>
          <a:p>
            <a:pPr algn="l"/>
            <a:r>
              <a:rPr lang="en-US" sz="1200">
                <a:solidFill>
                  <a:srgbClr val="11497B"/>
                </a:solidFill>
              </a:rPr>
              <a:t>Spot any slip or trip hazards - i.e., bags, coats, cables etc.</a:t>
            </a:r>
          </a:p>
          <a:p>
            <a:pPr algn="l"/>
            <a:endParaRPr lang="en-US" sz="1200">
              <a:solidFill>
                <a:srgbClr val="11497B"/>
              </a:solidFill>
            </a:endParaRPr>
          </a:p>
          <a:p>
            <a:pPr algn="l"/>
            <a:r>
              <a:rPr lang="en-US" sz="1200">
                <a:solidFill>
                  <a:srgbClr val="11497B"/>
                </a:solidFill>
              </a:rPr>
              <a:t>Change positions, stand and move as much as possible</a:t>
            </a:r>
            <a:endParaRPr lang="en-GB" sz="1200">
              <a:solidFill>
                <a:srgbClr val="11497B"/>
              </a:solidFill>
            </a:endParaRPr>
          </a:p>
        </p:txBody>
      </p:sp>
      <p:sp>
        <p:nvSpPr>
          <p:cNvPr id="25" name="TextBox 24">
            <a:extLst>
              <a:ext uri="{FF2B5EF4-FFF2-40B4-BE49-F238E27FC236}">
                <a16:creationId xmlns="" xmlns:a16="http://schemas.microsoft.com/office/drawing/2014/main" id="{AE182F3E-1475-4583-969D-5991CDC1595F}"/>
              </a:ext>
            </a:extLst>
          </p:cNvPr>
          <p:cNvSpPr txBox="1"/>
          <p:nvPr userDrawn="1"/>
        </p:nvSpPr>
        <p:spPr>
          <a:xfrm>
            <a:off x="2527200" y="5198661"/>
            <a:ext cx="2759388" cy="830997"/>
          </a:xfrm>
          <a:prstGeom prst="rect">
            <a:avLst/>
          </a:prstGeom>
          <a:noFill/>
        </p:spPr>
        <p:txBody>
          <a:bodyPr wrap="square" rtlCol="0">
            <a:spAutoFit/>
          </a:bodyPr>
          <a:lstStyle/>
          <a:p>
            <a:pPr algn="l"/>
            <a:r>
              <a:rPr lang="en-US" sz="1200">
                <a:solidFill>
                  <a:srgbClr val="11497B"/>
                </a:solidFill>
              </a:rPr>
              <a:t>Driving during meetings? Pull over or reschedule. If you can’t, always use the hands-free mode and never display slides on your screen</a:t>
            </a:r>
          </a:p>
        </p:txBody>
      </p:sp>
      <p:sp>
        <p:nvSpPr>
          <p:cNvPr id="26" name="TextBox 25">
            <a:extLst>
              <a:ext uri="{FF2B5EF4-FFF2-40B4-BE49-F238E27FC236}">
                <a16:creationId xmlns="" xmlns:a16="http://schemas.microsoft.com/office/drawing/2014/main" id="{85FA3E8A-C85F-44A6-8772-69A48D1D0AFD}"/>
              </a:ext>
            </a:extLst>
          </p:cNvPr>
          <p:cNvSpPr txBox="1"/>
          <p:nvPr userDrawn="1"/>
        </p:nvSpPr>
        <p:spPr>
          <a:xfrm>
            <a:off x="6973200" y="2642400"/>
            <a:ext cx="2843660" cy="1569660"/>
          </a:xfrm>
          <a:prstGeom prst="rect">
            <a:avLst/>
          </a:prstGeom>
          <a:noFill/>
        </p:spPr>
        <p:txBody>
          <a:bodyPr wrap="square" rtlCol="0">
            <a:spAutoFit/>
          </a:bodyPr>
          <a:lstStyle/>
          <a:p>
            <a:pPr algn="l"/>
            <a:r>
              <a:rPr lang="en-US" sz="1200">
                <a:solidFill>
                  <a:srgbClr val="11497B"/>
                </a:solidFill>
              </a:rPr>
              <a:t>Conduct 50-minutes meetings with </a:t>
            </a:r>
            <a:br>
              <a:rPr lang="en-US" sz="1200">
                <a:solidFill>
                  <a:srgbClr val="11497B"/>
                </a:solidFill>
              </a:rPr>
            </a:br>
            <a:r>
              <a:rPr lang="en-US" sz="1200">
                <a:solidFill>
                  <a:srgbClr val="11497B"/>
                </a:solidFill>
              </a:rPr>
              <a:t>10 minutes breaks between</a:t>
            </a:r>
          </a:p>
          <a:p>
            <a:pPr algn="l"/>
            <a:endParaRPr lang="en-US" sz="1200">
              <a:solidFill>
                <a:srgbClr val="11497B"/>
              </a:solidFill>
            </a:endParaRPr>
          </a:p>
          <a:p>
            <a:pPr algn="l"/>
            <a:r>
              <a:rPr lang="en-US" sz="1200">
                <a:solidFill>
                  <a:srgbClr val="11497B"/>
                </a:solidFill>
              </a:rPr>
              <a:t>Share your opinion and speak your mind in a constructive and respectful manner  </a:t>
            </a:r>
          </a:p>
          <a:p>
            <a:pPr algn="l"/>
            <a:endParaRPr lang="en-US" sz="1200">
              <a:solidFill>
                <a:srgbClr val="11497B"/>
              </a:solidFill>
            </a:endParaRPr>
          </a:p>
          <a:p>
            <a:pPr algn="l"/>
            <a:r>
              <a:rPr lang="en-US" sz="1200">
                <a:solidFill>
                  <a:srgbClr val="11497B"/>
                </a:solidFill>
              </a:rPr>
              <a:t>Be curious to opinions and ideas that differ from your own</a:t>
            </a:r>
            <a:endParaRPr lang="en-GB" sz="1200">
              <a:solidFill>
                <a:srgbClr val="11497B"/>
              </a:solidFill>
            </a:endParaRPr>
          </a:p>
        </p:txBody>
      </p:sp>
      <p:sp>
        <p:nvSpPr>
          <p:cNvPr id="27" name="TextBox 26">
            <a:extLst>
              <a:ext uri="{FF2B5EF4-FFF2-40B4-BE49-F238E27FC236}">
                <a16:creationId xmlns="" xmlns:a16="http://schemas.microsoft.com/office/drawing/2014/main" id="{95381DAD-F3F5-458E-9F55-EDAE8C60620E}"/>
              </a:ext>
            </a:extLst>
          </p:cNvPr>
          <p:cNvSpPr txBox="1"/>
          <p:nvPr userDrawn="1"/>
        </p:nvSpPr>
        <p:spPr>
          <a:xfrm>
            <a:off x="6973200" y="5198661"/>
            <a:ext cx="2843660" cy="646331"/>
          </a:xfrm>
          <a:prstGeom prst="rect">
            <a:avLst/>
          </a:prstGeom>
          <a:noFill/>
        </p:spPr>
        <p:txBody>
          <a:bodyPr wrap="square" rtlCol="0">
            <a:spAutoFit/>
          </a:bodyPr>
          <a:lstStyle/>
          <a:p>
            <a:pPr algn="l"/>
            <a:r>
              <a:rPr lang="en-US" sz="1200">
                <a:solidFill>
                  <a:srgbClr val="11497B"/>
                </a:solidFill>
              </a:rPr>
              <a:t>Technical issues? Log off/on. Inform the organizer e.g., via smartphone, if you cannot connect.</a:t>
            </a:r>
          </a:p>
        </p:txBody>
      </p:sp>
    </p:spTree>
    <p:extLst>
      <p:ext uri="{BB962C8B-B14F-4D97-AF65-F5344CB8AC3E}">
        <p14:creationId xmlns="" xmlns:p14="http://schemas.microsoft.com/office/powerpoint/2010/main" val="2040763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2.svg"/><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57000"/>
          </a:schemeClr>
        </a:solidFill>
        <a:effectLst/>
      </p:bgPr>
    </p:bg>
    <p:spTree>
      <p:nvGrpSpPr>
        <p:cNvPr id="1" name=""/>
        <p:cNvGrpSpPr/>
        <p:nvPr/>
      </p:nvGrpSpPr>
      <p:grpSpPr>
        <a:xfrm>
          <a:off x="0" y="0"/>
          <a:ext cx="0" cy="0"/>
          <a:chOff x="0" y="0"/>
          <a:chExt cx="0" cy="0"/>
        </a:xfrm>
      </p:grpSpPr>
      <p:sp>
        <p:nvSpPr>
          <p:cNvPr id="3" name="Pladsholder til tekst 2">
            <a:extLst>
              <a:ext uri="{FF2B5EF4-FFF2-40B4-BE49-F238E27FC236}">
                <a16:creationId xmlns="" xmlns:a16="http://schemas.microsoft.com/office/drawing/2014/main" id="{1D831E49-5B3B-8701-A374-E2C045FFCC51}"/>
              </a:ext>
            </a:extLst>
          </p:cNvPr>
          <p:cNvSpPr>
            <a:spLocks noGrp="1"/>
          </p:cNvSpPr>
          <p:nvPr>
            <p:ph type="body" idx="1"/>
          </p:nvPr>
        </p:nvSpPr>
        <p:spPr>
          <a:xfrm>
            <a:off x="530226" y="1196975"/>
            <a:ext cx="11129962" cy="5129213"/>
          </a:xfrm>
          <a:prstGeom prst="rect">
            <a:avLst/>
          </a:prstGeom>
        </p:spPr>
        <p:txBody>
          <a:bodyPr vert="horz" lIns="0" tIns="45720" rIns="0" bIns="45720" rtlCol="0">
            <a:noAutofit/>
          </a:bodyPr>
          <a:lstStyle/>
          <a:p>
            <a:pPr lvl="0"/>
            <a:r>
              <a:rPr lang="en-US"/>
              <a:t>Click to add your body text</a:t>
            </a:r>
          </a:p>
          <a:p>
            <a:pPr lvl="1"/>
            <a:r>
              <a:rPr lang="en-US"/>
              <a:t>Second level</a:t>
            </a:r>
          </a:p>
          <a:p>
            <a:pPr lvl="2"/>
            <a:r>
              <a:rPr lang="en-US"/>
              <a:t>Third level</a:t>
            </a:r>
          </a:p>
          <a:p>
            <a:pPr lvl="3"/>
            <a:r>
              <a:rPr lang="en-US"/>
              <a:t>Fourth level</a:t>
            </a:r>
          </a:p>
          <a:p>
            <a:pPr lvl="4"/>
            <a:r>
              <a:rPr lang="en-US"/>
              <a:t>Fifth level</a:t>
            </a:r>
          </a:p>
        </p:txBody>
      </p:sp>
      <p:sp>
        <p:nvSpPr>
          <p:cNvPr id="4" name="Pladsholder til dato 3">
            <a:extLst>
              <a:ext uri="{FF2B5EF4-FFF2-40B4-BE49-F238E27FC236}">
                <a16:creationId xmlns="" xmlns:a16="http://schemas.microsoft.com/office/drawing/2014/main" id="{262F629A-4225-0E92-7D3E-24A1AC70A1D8}"/>
              </a:ext>
            </a:extLst>
          </p:cNvPr>
          <p:cNvSpPr>
            <a:spLocks noGrp="1"/>
          </p:cNvSpPr>
          <p:nvPr>
            <p:ph type="dt" sz="half" idx="2"/>
          </p:nvPr>
        </p:nvSpPr>
        <p:spPr>
          <a:xfrm>
            <a:off x="530225" y="6199794"/>
            <a:ext cx="605631" cy="192088"/>
          </a:xfrm>
          <a:prstGeom prst="rect">
            <a:avLst/>
          </a:prstGeom>
        </p:spPr>
        <p:txBody>
          <a:bodyPr vert="horz" lIns="0" tIns="0" rIns="0" bIns="0" rtlCol="0" anchor="ctr"/>
          <a:lstStyle>
            <a:lvl1pPr algn="l">
              <a:defRPr sz="800">
                <a:solidFill>
                  <a:srgbClr val="11497B"/>
                </a:solidFill>
                <a:latin typeface="+mn-lt"/>
              </a:defRPr>
            </a:lvl1pPr>
          </a:lstStyle>
          <a:p>
            <a:fld id="{D0A92B78-1DD2-45FA-A79C-EB831B78FEC1}" type="datetime1">
              <a:rPr lang="da-DK" smtClean="0"/>
              <a:pPr/>
              <a:t>21-02-2024</a:t>
            </a:fld>
            <a:endParaRPr lang="en-GB"/>
          </a:p>
        </p:txBody>
      </p:sp>
      <p:sp>
        <p:nvSpPr>
          <p:cNvPr id="5" name="Pladsholder til sidefod 4">
            <a:extLst>
              <a:ext uri="{FF2B5EF4-FFF2-40B4-BE49-F238E27FC236}">
                <a16:creationId xmlns="" xmlns:a16="http://schemas.microsoft.com/office/drawing/2014/main" id="{590B52D0-02F2-5BF8-DBAC-BDB7946B05E1}"/>
              </a:ext>
            </a:extLst>
          </p:cNvPr>
          <p:cNvSpPr>
            <a:spLocks noGrp="1"/>
          </p:cNvSpPr>
          <p:nvPr>
            <p:ph type="ftr" sz="quarter" idx="3"/>
          </p:nvPr>
        </p:nvSpPr>
        <p:spPr>
          <a:xfrm>
            <a:off x="1242218" y="5995946"/>
            <a:ext cx="6876257" cy="365125"/>
          </a:xfrm>
          <a:prstGeom prst="rect">
            <a:avLst/>
          </a:prstGeom>
        </p:spPr>
        <p:txBody>
          <a:bodyPr vert="horz" lIns="0" tIns="0" rIns="0" bIns="0" rtlCol="0" anchor="b" anchorCtr="0"/>
          <a:lstStyle>
            <a:lvl1pPr algn="l">
              <a:defRPr sz="800">
                <a:solidFill>
                  <a:srgbClr val="11497B"/>
                </a:solidFill>
                <a:latin typeface="+mn-lt"/>
              </a:defRPr>
            </a:lvl1pPr>
          </a:lstStyle>
          <a:p>
            <a:r>
              <a:rPr lang="en-US"/>
              <a:t>© 2022 Grundfos Holding A/S</a:t>
            </a:r>
            <a:endParaRPr lang="en-GB"/>
          </a:p>
        </p:txBody>
      </p:sp>
      <p:sp>
        <p:nvSpPr>
          <p:cNvPr id="6" name="Pladsholder til slidenummer 5">
            <a:extLst>
              <a:ext uri="{FF2B5EF4-FFF2-40B4-BE49-F238E27FC236}">
                <a16:creationId xmlns="" xmlns:a16="http://schemas.microsoft.com/office/drawing/2014/main" id="{D95296A6-C1D8-A876-B4F8-8B4D017B6D53}"/>
              </a:ext>
            </a:extLst>
          </p:cNvPr>
          <p:cNvSpPr>
            <a:spLocks noGrp="1"/>
          </p:cNvSpPr>
          <p:nvPr>
            <p:ph type="sldNum" sz="quarter" idx="4"/>
          </p:nvPr>
        </p:nvSpPr>
        <p:spPr>
          <a:xfrm>
            <a:off x="11155362" y="6199794"/>
            <a:ext cx="504825" cy="192089"/>
          </a:xfrm>
          <a:prstGeom prst="rect">
            <a:avLst/>
          </a:prstGeom>
        </p:spPr>
        <p:txBody>
          <a:bodyPr vert="horz" lIns="0" tIns="45720" rIns="0" bIns="45720" rtlCol="0" anchor="ctr"/>
          <a:lstStyle>
            <a:lvl1pPr algn="r">
              <a:defRPr sz="900">
                <a:solidFill>
                  <a:srgbClr val="11497B"/>
                </a:solidFill>
                <a:latin typeface="+mn-lt"/>
              </a:defRPr>
            </a:lvl1pPr>
          </a:lstStyle>
          <a:p>
            <a:fld id="{85D19AB6-A39C-F648-8673-AE723FC1C93C}" type="slidenum">
              <a:rPr lang="en-GB" smtClean="0"/>
              <a:pPr/>
              <a:t>‹#›</a:t>
            </a:fld>
            <a:endParaRPr lang="en-GB"/>
          </a:p>
        </p:txBody>
      </p:sp>
      <p:sp>
        <p:nvSpPr>
          <p:cNvPr id="10" name="Title Placeholder 9">
            <a:extLst>
              <a:ext uri="{FF2B5EF4-FFF2-40B4-BE49-F238E27FC236}">
                <a16:creationId xmlns="" xmlns:a16="http://schemas.microsoft.com/office/drawing/2014/main" id="{64D49B68-3942-4D95-BB86-3F47BA13E788}"/>
              </a:ext>
            </a:extLst>
          </p:cNvPr>
          <p:cNvSpPr>
            <a:spLocks noGrp="1"/>
          </p:cNvSpPr>
          <p:nvPr>
            <p:ph type="title"/>
          </p:nvPr>
        </p:nvSpPr>
        <p:spPr>
          <a:xfrm>
            <a:off x="530225" y="504202"/>
            <a:ext cx="9713913" cy="692773"/>
          </a:xfrm>
          <a:prstGeom prst="rect">
            <a:avLst/>
          </a:prstGeom>
        </p:spPr>
        <p:txBody>
          <a:bodyPr vert="horz" lIns="0" tIns="0" rIns="0" bIns="0" rtlCol="0" anchor="t" anchorCtr="0">
            <a:noAutofit/>
          </a:bodyPr>
          <a:lstStyle/>
          <a:p>
            <a:r>
              <a:rPr lang="en-US"/>
              <a:t>Click to add your slide headline</a:t>
            </a:r>
          </a:p>
        </p:txBody>
      </p:sp>
      <p:pic>
        <p:nvPicPr>
          <p:cNvPr id="7" name="Graphic 6">
            <a:extLst>
              <a:ext uri="{FF2B5EF4-FFF2-40B4-BE49-F238E27FC236}">
                <a16:creationId xmlns="" xmlns:a16="http://schemas.microsoft.com/office/drawing/2014/main" id="{634380E5-1FC9-478C-894C-6BBAFA840048}"/>
              </a:ext>
            </a:extLst>
          </p:cNvPr>
          <p:cNvPicPr>
            <a:picLocks noChangeAspect="1"/>
          </p:cNvPicPr>
          <p:nvPr userDrawn="1"/>
        </p:nvPicPr>
        <p:blipFill>
          <a:blip r:embed="rId38" cstate="print">
            <a:extLst>
              <a:ext uri="{28A0092B-C50C-407E-A947-70E740481C1C}">
                <a14:useLocalDpi xmlns="" xmlns:a14="http://schemas.microsoft.com/office/drawing/2010/main" val="0"/>
              </a:ext>
              <a:ext uri="{96DAC541-7B7A-43D3-8B79-37D633B846F1}">
                <asvg:svgBlip xmlns="" xmlns:asvg="http://schemas.microsoft.com/office/drawing/2016/SVG/main" r:embed="rId39"/>
              </a:ext>
            </a:extLst>
          </a:blip>
          <a:stretch>
            <a:fillRect/>
          </a:stretch>
        </p:blipFill>
        <p:spPr>
          <a:xfrm>
            <a:off x="11361600" y="529200"/>
            <a:ext cx="298421" cy="270000"/>
          </a:xfrm>
          <a:prstGeom prst="rect">
            <a:avLst/>
          </a:prstGeom>
        </p:spPr>
      </p:pic>
    </p:spTree>
    <p:extLst>
      <p:ext uri="{BB962C8B-B14F-4D97-AF65-F5344CB8AC3E}">
        <p14:creationId xmlns="" xmlns:p14="http://schemas.microsoft.com/office/powerpoint/2010/main" val="1211252"/>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29" r:id="rId3"/>
    <p:sldLayoutId id="2147484031" r:id="rId4"/>
    <p:sldLayoutId id="2147484033" r:id="rId5"/>
    <p:sldLayoutId id="2147484035" r:id="rId6"/>
    <p:sldLayoutId id="2147484037" r:id="rId7"/>
    <p:sldLayoutId id="2147484039" r:id="rId8"/>
    <p:sldLayoutId id="2147484041" r:id="rId9"/>
    <p:sldLayoutId id="2147484048" r:id="rId10"/>
    <p:sldLayoutId id="2147484043" r:id="rId11"/>
    <p:sldLayoutId id="2147484024" r:id="rId12"/>
    <p:sldLayoutId id="2147484045" r:id="rId13"/>
    <p:sldLayoutId id="2147484026" r:id="rId14"/>
    <p:sldLayoutId id="2147484053" r:id="rId15"/>
    <p:sldLayoutId id="2147484054" r:id="rId16"/>
    <p:sldLayoutId id="2147484055" r:id="rId17"/>
    <p:sldLayoutId id="2147484056" r:id="rId18"/>
    <p:sldLayoutId id="2147484028" r:id="rId19"/>
    <p:sldLayoutId id="2147484030" r:id="rId20"/>
    <p:sldLayoutId id="2147484032" r:id="rId21"/>
    <p:sldLayoutId id="2147484034" r:id="rId22"/>
    <p:sldLayoutId id="2147484036" r:id="rId23"/>
    <p:sldLayoutId id="2147484038" r:id="rId24"/>
    <p:sldLayoutId id="2147484040" r:id="rId25"/>
    <p:sldLayoutId id="2147484042" r:id="rId26"/>
    <p:sldLayoutId id="2147484049" r:id="rId27"/>
    <p:sldLayoutId id="2147484044" r:id="rId28"/>
    <p:sldLayoutId id="2147484023" r:id="rId29"/>
    <p:sldLayoutId id="2147484022" r:id="rId30"/>
    <p:sldLayoutId id="2147484025" r:id="rId31"/>
    <p:sldLayoutId id="2147484057" r:id="rId32"/>
    <p:sldLayoutId id="2147484058" r:id="rId33"/>
    <p:sldLayoutId id="2147484059" r:id="rId34"/>
    <p:sldLayoutId id="2147484060" r:id="rId35"/>
    <p:sldLayoutId id="2147484061" r:id="rId36"/>
  </p:sldLayoutIdLst>
  <p:hf sldNum="0" hdr="0" ftr="0" dt="0"/>
  <p:txStyles>
    <p:titleStyle>
      <a:lvl1pPr algn="l" defTabSz="914400" rtl="0" eaLnBrk="1" latinLnBrk="0" hangingPunct="1">
        <a:lnSpc>
          <a:spcPct val="90000"/>
        </a:lnSpc>
        <a:spcBef>
          <a:spcPct val="0"/>
        </a:spcBef>
        <a:buNone/>
        <a:defRPr sz="2600" b="0" kern="1200">
          <a:solidFill>
            <a:srgbClr val="126AF3"/>
          </a:solidFill>
          <a:latin typeface="+mj-lt"/>
          <a:ea typeface="+mj-ea"/>
          <a:cs typeface="+mj-cs"/>
        </a:defRPr>
      </a:lvl1pPr>
    </p:titleStyle>
    <p:bodyStyle>
      <a:lvl1pPr marL="182563" indent="-182563" algn="l" defTabSz="914400" rtl="0" eaLnBrk="1" latinLnBrk="0" hangingPunct="1">
        <a:lnSpc>
          <a:spcPct val="100000"/>
        </a:lnSpc>
        <a:spcBef>
          <a:spcPts val="1000"/>
        </a:spcBef>
        <a:spcAft>
          <a:spcPts val="800"/>
        </a:spcAft>
        <a:buFont typeface="Arial" panose="020B0604020202020204" pitchFamily="34" charset="0"/>
        <a:buChar char="•"/>
        <a:defRPr sz="1600" kern="1200">
          <a:solidFill>
            <a:srgbClr val="11497B"/>
          </a:solidFill>
          <a:latin typeface="+mn-lt"/>
          <a:ea typeface="+mn-ea"/>
          <a:cs typeface="+mn-cs"/>
        </a:defRPr>
      </a:lvl1pPr>
      <a:lvl2pPr marL="630238" indent="-173038" algn="l" defTabSz="914400" rtl="0" eaLnBrk="1" latinLnBrk="0" hangingPunct="1">
        <a:lnSpc>
          <a:spcPct val="100000"/>
        </a:lnSpc>
        <a:spcBef>
          <a:spcPts val="500"/>
        </a:spcBef>
        <a:spcAft>
          <a:spcPts val="800"/>
        </a:spcAft>
        <a:buFont typeface="Arial" panose="020B0604020202020204" pitchFamily="34" charset="0"/>
        <a:buChar char="•"/>
        <a:defRPr sz="1600" kern="1200">
          <a:solidFill>
            <a:srgbClr val="11497B"/>
          </a:solidFill>
          <a:latin typeface="+mn-lt"/>
          <a:ea typeface="+mn-ea"/>
          <a:cs typeface="+mn-cs"/>
        </a:defRPr>
      </a:lvl2pPr>
      <a:lvl3pPr marL="1079500" indent="-165100" algn="l" defTabSz="914400" rtl="0" eaLnBrk="1" latinLnBrk="0" hangingPunct="1">
        <a:lnSpc>
          <a:spcPct val="100000"/>
        </a:lnSpc>
        <a:spcBef>
          <a:spcPts val="500"/>
        </a:spcBef>
        <a:spcAft>
          <a:spcPts val="800"/>
        </a:spcAft>
        <a:buFont typeface="Arial" panose="020B0604020202020204" pitchFamily="34" charset="0"/>
        <a:buChar char="•"/>
        <a:defRPr sz="1600" kern="1200">
          <a:solidFill>
            <a:srgbClr val="11497B"/>
          </a:solidFill>
          <a:latin typeface="+mn-lt"/>
          <a:ea typeface="+mn-ea"/>
          <a:cs typeface="+mn-cs"/>
        </a:defRPr>
      </a:lvl3pPr>
      <a:lvl4pPr marL="1527175" indent="-155575" algn="l" defTabSz="914400" rtl="0" eaLnBrk="1" latinLnBrk="0" hangingPunct="1">
        <a:lnSpc>
          <a:spcPct val="100000"/>
        </a:lnSpc>
        <a:spcBef>
          <a:spcPts val="500"/>
        </a:spcBef>
        <a:spcAft>
          <a:spcPts val="800"/>
        </a:spcAft>
        <a:buFont typeface="Arial" panose="020B0604020202020204" pitchFamily="34" charset="0"/>
        <a:buChar char="•"/>
        <a:defRPr sz="1600" kern="1200">
          <a:solidFill>
            <a:srgbClr val="11497B"/>
          </a:solidFill>
          <a:latin typeface="+mn-lt"/>
          <a:ea typeface="+mn-ea"/>
          <a:cs typeface="+mn-cs"/>
        </a:defRPr>
      </a:lvl4pPr>
      <a:lvl5pPr marL="1974850" indent="-146050" algn="l" defTabSz="914400" rtl="0" eaLnBrk="1" latinLnBrk="0" hangingPunct="1">
        <a:lnSpc>
          <a:spcPct val="100000"/>
        </a:lnSpc>
        <a:spcBef>
          <a:spcPts val="500"/>
        </a:spcBef>
        <a:spcAft>
          <a:spcPts val="800"/>
        </a:spcAft>
        <a:buFont typeface="Arial" panose="020B0604020202020204" pitchFamily="34" charset="0"/>
        <a:buChar char="•"/>
        <a:defRPr sz="1600" kern="1200">
          <a:solidFill>
            <a:srgbClr val="1149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541" userDrawn="1">
          <p15:clr>
            <a:srgbClr val="F26B43"/>
          </p15:clr>
        </p15:guide>
        <p15:guide id="542" pos="7680" userDrawn="1">
          <p15:clr>
            <a:srgbClr val="F26B43"/>
          </p15:clr>
        </p15:guide>
        <p15:guide id="543" pos="334" userDrawn="1">
          <p15:clr>
            <a:srgbClr val="F26B43"/>
          </p15:clr>
        </p15:guide>
        <p15:guide id="544" pos="652" userDrawn="1">
          <p15:clr>
            <a:srgbClr val="F26B43"/>
          </p15:clr>
        </p15:guide>
        <p15:guide id="545" pos="780" userDrawn="1">
          <p15:clr>
            <a:srgbClr val="F26B43"/>
          </p15:clr>
        </p15:guide>
        <p15:guide id="546" pos="1098" userDrawn="1">
          <p15:clr>
            <a:srgbClr val="F26B43"/>
          </p15:clr>
        </p15:guide>
        <p15:guide id="547" pos="1226" userDrawn="1">
          <p15:clr>
            <a:srgbClr val="F26B43"/>
          </p15:clr>
        </p15:guide>
        <p15:guide id="548" pos="1544" userDrawn="1">
          <p15:clr>
            <a:srgbClr val="F26B43"/>
          </p15:clr>
        </p15:guide>
        <p15:guide id="549" pos="1672" userDrawn="1">
          <p15:clr>
            <a:srgbClr val="F26B43"/>
          </p15:clr>
        </p15:guide>
        <p15:guide id="550" pos="2003" userDrawn="1">
          <p15:clr>
            <a:srgbClr val="F26B43"/>
          </p15:clr>
        </p15:guide>
        <p15:guide id="551" pos="2119" userDrawn="1">
          <p15:clr>
            <a:srgbClr val="F26B43"/>
          </p15:clr>
        </p15:guide>
        <p15:guide id="552" pos="2437" userDrawn="1">
          <p15:clr>
            <a:srgbClr val="F26B43"/>
          </p15:clr>
        </p15:guide>
        <p15:guide id="553" pos="2565" userDrawn="1">
          <p15:clr>
            <a:srgbClr val="F26B43"/>
          </p15:clr>
        </p15:guide>
        <p15:guide id="554" pos="2883" userDrawn="1">
          <p15:clr>
            <a:srgbClr val="F26B43"/>
          </p15:clr>
        </p15:guide>
        <p15:guide id="555" pos="3011" userDrawn="1">
          <p15:clr>
            <a:srgbClr val="F26B43"/>
          </p15:clr>
        </p15:guide>
        <p15:guide id="556" pos="3329" userDrawn="1">
          <p15:clr>
            <a:srgbClr val="F26B43"/>
          </p15:clr>
        </p15:guide>
        <p15:guide id="557" pos="3457" userDrawn="1">
          <p15:clr>
            <a:srgbClr val="F26B43"/>
          </p15:clr>
        </p15:guide>
        <p15:guide id="558" pos="3776" userDrawn="1">
          <p15:clr>
            <a:srgbClr val="F26B43"/>
          </p15:clr>
        </p15:guide>
        <p15:guide id="559" pos="3904" userDrawn="1">
          <p15:clr>
            <a:srgbClr val="F26B43"/>
          </p15:clr>
        </p15:guide>
        <p15:guide id="560" pos="4222" userDrawn="1">
          <p15:clr>
            <a:srgbClr val="F26B43"/>
          </p15:clr>
        </p15:guide>
        <p15:guide id="561" pos="4350" userDrawn="1">
          <p15:clr>
            <a:srgbClr val="F26B43"/>
          </p15:clr>
        </p15:guide>
        <p15:guide id="562" pos="4668" userDrawn="1">
          <p15:clr>
            <a:srgbClr val="F26B43"/>
          </p15:clr>
        </p15:guide>
        <p15:guide id="563" pos="4796" userDrawn="1">
          <p15:clr>
            <a:srgbClr val="F26B43"/>
          </p15:clr>
        </p15:guide>
        <p15:guide id="564" pos="5114" userDrawn="1">
          <p15:clr>
            <a:srgbClr val="F26B43"/>
          </p15:clr>
        </p15:guide>
        <p15:guide id="565" pos="5242" userDrawn="1">
          <p15:clr>
            <a:srgbClr val="F26B43"/>
          </p15:clr>
        </p15:guide>
        <p15:guide id="566" pos="5560" userDrawn="1">
          <p15:clr>
            <a:srgbClr val="F26B43"/>
          </p15:clr>
        </p15:guide>
        <p15:guide id="567" pos="5688" userDrawn="1">
          <p15:clr>
            <a:srgbClr val="F26B43"/>
          </p15:clr>
        </p15:guide>
        <p15:guide id="568" pos="6007" userDrawn="1">
          <p15:clr>
            <a:srgbClr val="F26B43"/>
          </p15:clr>
        </p15:guide>
        <p15:guide id="569" pos="6135" userDrawn="1">
          <p15:clr>
            <a:srgbClr val="F26B43"/>
          </p15:clr>
        </p15:guide>
        <p15:guide id="570" pos="6453" userDrawn="1">
          <p15:clr>
            <a:srgbClr val="F26B43"/>
          </p15:clr>
        </p15:guide>
        <p15:guide id="571" pos="6581" userDrawn="1">
          <p15:clr>
            <a:srgbClr val="F26B43"/>
          </p15:clr>
        </p15:guide>
        <p15:guide id="572" pos="6899" userDrawn="1">
          <p15:clr>
            <a:srgbClr val="F26B43"/>
          </p15:clr>
        </p15:guide>
        <p15:guide id="573" pos="7027" userDrawn="1">
          <p15:clr>
            <a:srgbClr val="F26B43"/>
          </p15:clr>
        </p15:guide>
        <p15:guide id="574" pos="7345" userDrawn="1">
          <p15:clr>
            <a:srgbClr val="F26B43"/>
          </p15:clr>
        </p15:guide>
        <p15:guide id="575" orient="horz" userDrawn="1">
          <p15:clr>
            <a:srgbClr val="F26B43"/>
          </p15:clr>
        </p15:guide>
        <p15:guide id="576" orient="horz" pos="4320" userDrawn="1">
          <p15:clr>
            <a:srgbClr val="F26B43"/>
          </p15:clr>
        </p15:guide>
        <p15:guide id="577" orient="horz" pos="334" userDrawn="1">
          <p15:clr>
            <a:srgbClr val="F26B43"/>
          </p15:clr>
        </p15:guide>
        <p15:guide id="578" orient="horz" pos="626" userDrawn="1">
          <p15:clr>
            <a:srgbClr val="F26B43"/>
          </p15:clr>
        </p15:guide>
        <p15:guide id="579" orient="horz" pos="754" userDrawn="1">
          <p15:clr>
            <a:srgbClr val="F26B43"/>
          </p15:clr>
        </p15:guide>
        <p15:guide id="580" orient="horz" pos="1046" userDrawn="1">
          <p15:clr>
            <a:srgbClr val="F26B43"/>
          </p15:clr>
        </p15:guide>
        <p15:guide id="581" orient="horz" pos="1174" userDrawn="1">
          <p15:clr>
            <a:srgbClr val="F26B43"/>
          </p15:clr>
        </p15:guide>
        <p15:guide id="582" orient="horz" pos="1466" userDrawn="1">
          <p15:clr>
            <a:srgbClr val="F26B43"/>
          </p15:clr>
        </p15:guide>
        <p15:guide id="583" orient="horz" pos="1594" userDrawn="1">
          <p15:clr>
            <a:srgbClr val="F26B43"/>
          </p15:clr>
        </p15:guide>
        <p15:guide id="584" orient="horz" pos="1886" userDrawn="1">
          <p15:clr>
            <a:srgbClr val="F26B43"/>
          </p15:clr>
        </p15:guide>
        <p15:guide id="585" orient="horz" pos="2014" userDrawn="1">
          <p15:clr>
            <a:srgbClr val="F26B43"/>
          </p15:clr>
        </p15:guide>
        <p15:guide id="586" orient="horz" pos="2305" userDrawn="1">
          <p15:clr>
            <a:srgbClr val="F26B43"/>
          </p15:clr>
        </p15:guide>
        <p15:guide id="587" orient="horz" pos="2433" userDrawn="1">
          <p15:clr>
            <a:srgbClr val="F26B43"/>
          </p15:clr>
        </p15:guide>
        <p15:guide id="588" orient="horz" pos="2725" userDrawn="1">
          <p15:clr>
            <a:srgbClr val="F26B43"/>
          </p15:clr>
        </p15:guide>
        <p15:guide id="589" orient="horz" pos="2853" userDrawn="1">
          <p15:clr>
            <a:srgbClr val="F26B43"/>
          </p15:clr>
        </p15:guide>
        <p15:guide id="590" orient="horz" pos="3145" userDrawn="1">
          <p15:clr>
            <a:srgbClr val="F26B43"/>
          </p15:clr>
        </p15:guide>
        <p15:guide id="591" orient="horz" pos="3273" userDrawn="1">
          <p15:clr>
            <a:srgbClr val="F26B43"/>
          </p15:clr>
        </p15:guide>
        <p15:guide id="592" orient="horz" pos="3565" userDrawn="1">
          <p15:clr>
            <a:srgbClr val="F26B43"/>
          </p15:clr>
        </p15:guide>
        <p15:guide id="593" orient="horz" pos="3693" userDrawn="1">
          <p15:clr>
            <a:srgbClr val="F26B43"/>
          </p15:clr>
        </p15:guide>
        <p15:guide id="594" orient="horz" pos="398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31.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21.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hyperlink" Target="https://www.osha.gov/workplace-stress/employer-guidance" TargetMode="External"/><Relationship Id="rId3" Type="http://schemas.openxmlformats.org/officeDocument/2006/relationships/hyperlink" Target="https://www.emcins.com/losscontrol/insights-d/2018/10/injuries/" TargetMode="External"/><Relationship Id="rId7" Type="http://schemas.openxmlformats.org/officeDocument/2006/relationships/hyperlink" Target="https://miningquiz.com/powerpoints/housekeeping.htm" TargetMode="External"/><Relationship Id="rId2" Type="http://schemas.openxmlformats.org/officeDocument/2006/relationships/hyperlink" Target="https://www.hsa.ie/eng/your_industry/catering_and_hospitality/housekeeping/" TargetMode="External"/><Relationship Id="rId1" Type="http://schemas.openxmlformats.org/officeDocument/2006/relationships/slideLayout" Target="../slideLayouts/slideLayout2.xml"/><Relationship Id="rId6" Type="http://schemas.openxmlformats.org/officeDocument/2006/relationships/hyperlink" Target="https://www.makrosafe.co.za/blog/Top-tips-for-effective-workplace-housekeeping" TargetMode="External"/><Relationship Id="rId11" Type="http://schemas.openxmlformats.org/officeDocument/2006/relationships/hyperlink" Target="https://www.hospitalitynet.org/file/152008969.pdf" TargetMode="External"/><Relationship Id="rId5" Type="http://schemas.openxmlformats.org/officeDocument/2006/relationships/hyperlink" Target="https://www.ibisonecentral-dubai-world-trade-centre.com/blog/the-all-safe-initiative/" TargetMode="External"/><Relationship Id="rId10" Type="http://schemas.openxmlformats.org/officeDocument/2006/relationships/hyperlink" Target="https://www.safetyinfo.com/housekeeping-safety-index/" TargetMode="External"/><Relationship Id="rId4" Type="http://schemas.openxmlformats.org/officeDocument/2006/relationships/hyperlink" Target="https://www.cdc.gov/workplacehealthpromotion/model/index.html" TargetMode="External"/><Relationship Id="rId9" Type="http://schemas.openxmlformats.org/officeDocument/2006/relationships/hyperlink" Target="https://www.stonybrook.edu/commcms/chemistry/pdfs/Practice%20Good%20Housekeeping%20and%20Personal%20Hygiene.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66000"/>
            <a:lum/>
          </a:blip>
          <a:srcRect/>
          <a:stretch>
            <a:fillRect t="-17000" b="-17000"/>
          </a:stretch>
        </a:blip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 xmlns:a16="http://schemas.microsoft.com/office/drawing/2014/main" id="{412B3DA3-E9F0-C058-5339-C2C201F32356}"/>
              </a:ext>
            </a:extLst>
          </p:cNvPr>
          <p:cNvSpPr/>
          <p:nvPr/>
        </p:nvSpPr>
        <p:spPr>
          <a:xfrm>
            <a:off x="116338" y="73355"/>
            <a:ext cx="5573261" cy="164586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FF0000"/>
                </a:solidFill>
                <a:latin typeface="Times New Roman" panose="02020603050405020304" pitchFamily="18" charset="0"/>
                <a:cs typeface="Times New Roman" panose="02020603050405020304" pitchFamily="18" charset="0"/>
              </a:rPr>
              <a:t>A basic training presentation for the housekeeping team members</a:t>
            </a:r>
            <a:endParaRPr lang="en-US" sz="2800" dirty="0">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 xmlns:a16="http://schemas.microsoft.com/office/drawing/2014/main" id="{4D4161B1-E2E9-7E59-6B35-2E5BBA5EFF9C}"/>
              </a:ext>
            </a:extLst>
          </p:cNvPr>
          <p:cNvSpPr/>
          <p:nvPr/>
        </p:nvSpPr>
        <p:spPr>
          <a:xfrm>
            <a:off x="116338" y="1852098"/>
            <a:ext cx="3733766" cy="82269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US" sz="1600" b="1" i="0" dirty="0">
                <a:solidFill>
                  <a:srgbClr val="FF0000"/>
                </a:solidFill>
                <a:effectLst/>
                <a:latin typeface="Times New Roman" panose="02020603050405020304" pitchFamily="18" charset="0"/>
                <a:cs typeface="Times New Roman" panose="02020603050405020304" pitchFamily="18" charset="0"/>
              </a:rPr>
              <a:t/>
            </a:r>
            <a:br>
              <a:rPr lang="en-US" sz="1600" b="1" i="0" dirty="0">
                <a:solidFill>
                  <a:srgbClr val="FF0000"/>
                </a:solidFill>
                <a:effectLst/>
                <a:latin typeface="Times New Roman" panose="02020603050405020304" pitchFamily="18" charset="0"/>
                <a:cs typeface="Times New Roman" panose="02020603050405020304" pitchFamily="18" charset="0"/>
              </a:rPr>
            </a:br>
            <a:r>
              <a:rPr lang="en-US" sz="1600" b="1" i="0" dirty="0">
                <a:solidFill>
                  <a:srgbClr val="FF0000"/>
                </a:solidFill>
                <a:effectLst/>
                <a:latin typeface="Times New Roman" panose="02020603050405020304" pitchFamily="18" charset="0"/>
                <a:cs typeface="Times New Roman" panose="02020603050405020304" pitchFamily="18" charset="0"/>
              </a:rPr>
              <a:t>Today’s main topic:  </a:t>
            </a:r>
            <a:br>
              <a:rPr lang="en-US" sz="1600" b="1" i="0" dirty="0">
                <a:solidFill>
                  <a:srgbClr val="FF0000"/>
                </a:solidFill>
                <a:effectLst/>
                <a:latin typeface="Times New Roman" panose="02020603050405020304" pitchFamily="18" charset="0"/>
                <a:cs typeface="Times New Roman" panose="02020603050405020304" pitchFamily="18" charset="0"/>
              </a:rPr>
            </a:br>
            <a:r>
              <a:rPr lang="en-US" sz="1600" b="1" i="0" dirty="0">
                <a:solidFill>
                  <a:srgbClr val="FF0000"/>
                </a:solidFill>
                <a:effectLst/>
                <a:latin typeface="Times New Roman" panose="02020603050405020304" pitchFamily="18" charset="0"/>
                <a:cs typeface="Times New Roman" panose="02020603050405020304" pitchFamily="18" charset="0"/>
              </a:rPr>
              <a:t>Training guide on health and safety for </a:t>
            </a:r>
            <a:r>
              <a:rPr lang="en-US" sz="1600" b="1" i="0" dirty="0" err="1">
                <a:solidFill>
                  <a:srgbClr val="FF0000"/>
                </a:solidFill>
                <a:effectLst/>
                <a:latin typeface="Times New Roman" panose="02020603050405020304" pitchFamily="18" charset="0"/>
                <a:cs typeface="Times New Roman" panose="02020603050405020304" pitchFamily="18" charset="0"/>
              </a:rPr>
              <a:t>Estena</a:t>
            </a:r>
            <a:r>
              <a:rPr lang="en-US" sz="1600" b="1" i="0" dirty="0">
                <a:solidFill>
                  <a:srgbClr val="FF0000"/>
                </a:solidFill>
                <a:effectLst/>
                <a:latin typeface="Times New Roman" panose="02020603050405020304" pitchFamily="18" charset="0"/>
                <a:cs typeface="Times New Roman" panose="02020603050405020304" pitchFamily="18" charset="0"/>
              </a:rPr>
              <a:t> outsourced company</a:t>
            </a:r>
          </a:p>
          <a:p>
            <a:pPr marL="0" indent="0">
              <a:buNone/>
            </a:pPr>
            <a:endParaRPr lang="en-US" sz="1600" b="1" i="0" dirty="0">
              <a:effectLst/>
            </a:endParaRPr>
          </a:p>
        </p:txBody>
      </p:sp>
      <p:sp>
        <p:nvSpPr>
          <p:cNvPr id="8" name="Rectangle: Rounded Corners 7">
            <a:extLst>
              <a:ext uri="{FF2B5EF4-FFF2-40B4-BE49-F238E27FC236}">
                <a16:creationId xmlns="" xmlns:a16="http://schemas.microsoft.com/office/drawing/2014/main" id="{FFCBA1C9-B53F-3CD3-7C8D-EC03A80EE528}"/>
              </a:ext>
            </a:extLst>
          </p:cNvPr>
          <p:cNvSpPr/>
          <p:nvPr/>
        </p:nvSpPr>
        <p:spPr>
          <a:xfrm>
            <a:off x="9227128" y="5351318"/>
            <a:ext cx="2774082" cy="135749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smtClean="0">
                <a:solidFill>
                  <a:srgbClr val="FF0000"/>
                </a:solidFill>
                <a:latin typeface="Times New Roman" panose="02020603050405020304" pitchFamily="18" charset="0"/>
                <a:cs typeface="Times New Roman" panose="02020603050405020304" pitchFamily="18" charset="0"/>
              </a:rPr>
              <a:t>(</a:t>
            </a:r>
            <a:r>
              <a:rPr lang="hu-HU" sz="1600" b="1" dirty="0" smtClean="0">
                <a:solidFill>
                  <a:srgbClr val="FF0000"/>
                </a:solidFill>
                <a:latin typeface="Times New Roman" panose="02020603050405020304" pitchFamily="18" charset="0"/>
                <a:cs typeface="Times New Roman" panose="02020603050405020304" pitchFamily="18" charset="0"/>
              </a:rPr>
              <a:t>Aniko Takacsne Feher</a:t>
            </a:r>
            <a:r>
              <a:rPr lang="en-US" sz="1600" b="1" dirty="0" smtClean="0">
                <a:solidFill>
                  <a:srgbClr val="FF0000"/>
                </a:solidFill>
                <a:latin typeface="Times New Roman" panose="02020603050405020304" pitchFamily="18" charset="0"/>
                <a:cs typeface="Times New Roman" panose="02020603050405020304" pitchFamily="18" charset="0"/>
              </a:rPr>
              <a:t>)</a:t>
            </a:r>
            <a:r>
              <a:rPr lang="en-US" sz="1600" b="1" dirty="0">
                <a:solidFill>
                  <a:srgbClr val="FF0000"/>
                </a:solidFill>
                <a:latin typeface="Times New Roman" panose="02020603050405020304" pitchFamily="18" charset="0"/>
                <a:cs typeface="Times New Roman" panose="02020603050405020304" pitchFamily="18" charset="0"/>
              </a:rPr>
              <a:t/>
            </a:r>
            <a:br>
              <a:rPr lang="en-US" sz="1600" b="1" dirty="0">
                <a:solidFill>
                  <a:srgbClr val="FF0000"/>
                </a:solidFill>
                <a:latin typeface="Times New Roman" panose="02020603050405020304" pitchFamily="18" charset="0"/>
                <a:cs typeface="Times New Roman" panose="02020603050405020304" pitchFamily="18" charset="0"/>
              </a:rPr>
            </a:br>
            <a:r>
              <a:rPr lang="en-US" sz="1600" b="1" dirty="0" smtClean="0">
                <a:solidFill>
                  <a:srgbClr val="FF0000"/>
                </a:solidFill>
                <a:latin typeface="Times New Roman" panose="02020603050405020304" pitchFamily="18" charset="0"/>
                <a:cs typeface="Times New Roman" panose="02020603050405020304" pitchFamily="18" charset="0"/>
              </a:rPr>
              <a:t>(</a:t>
            </a:r>
            <a:r>
              <a:rPr lang="hu-HU" sz="1600" b="1" dirty="0" smtClean="0">
                <a:solidFill>
                  <a:srgbClr val="FF0000"/>
                </a:solidFill>
                <a:latin typeface="Times New Roman" panose="02020603050405020304" pitchFamily="18" charset="0"/>
                <a:cs typeface="Times New Roman" panose="02020603050405020304" pitchFamily="18" charset="0"/>
              </a:rPr>
              <a:t>2245369</a:t>
            </a:r>
            <a:r>
              <a:rPr lang="en-US" sz="1600" b="1" dirty="0" smtClean="0">
                <a:solidFill>
                  <a:srgbClr val="FF0000"/>
                </a:solidFill>
                <a:latin typeface="Times New Roman" panose="02020603050405020304" pitchFamily="18" charset="0"/>
                <a:cs typeface="Times New Roman" panose="02020603050405020304" pitchFamily="18" charset="0"/>
              </a:rPr>
              <a:t>)</a:t>
            </a:r>
            <a:r>
              <a:rPr lang="en-US" sz="1600" b="1" dirty="0">
                <a:solidFill>
                  <a:srgbClr val="FF0000"/>
                </a:solidFill>
                <a:latin typeface="Times New Roman" panose="02020603050405020304" pitchFamily="18" charset="0"/>
                <a:cs typeface="Times New Roman" panose="02020603050405020304" pitchFamily="18" charset="0"/>
              </a:rPr>
              <a:t/>
            </a:r>
            <a:br>
              <a:rPr lang="en-US" sz="1600" b="1" dirty="0">
                <a:solidFill>
                  <a:srgbClr val="FF0000"/>
                </a:solidFill>
                <a:latin typeface="Times New Roman" panose="02020603050405020304" pitchFamily="18" charset="0"/>
                <a:cs typeface="Times New Roman" panose="02020603050405020304" pitchFamily="18" charset="0"/>
              </a:rPr>
            </a:br>
            <a:r>
              <a:rPr lang="en-US" sz="1600" b="1" dirty="0" smtClean="0">
                <a:solidFill>
                  <a:srgbClr val="FF0000"/>
                </a:solidFill>
                <a:latin typeface="Times New Roman" panose="02020603050405020304" pitchFamily="18" charset="0"/>
                <a:cs typeface="Times New Roman" panose="02020603050405020304" pitchFamily="18" charset="0"/>
              </a:rPr>
              <a:t>(</a:t>
            </a:r>
            <a:r>
              <a:rPr lang="en-GB" sz="1600" b="1" dirty="0" smtClean="0">
                <a:solidFill>
                  <a:srgbClr val="FF0000"/>
                </a:solidFill>
                <a:latin typeface="Times New Roman" panose="02020603050405020304" pitchFamily="18" charset="0"/>
                <a:cs typeface="Times New Roman" panose="02020603050405020304" pitchFamily="18" charset="0"/>
              </a:rPr>
              <a:t>2</a:t>
            </a:r>
            <a:r>
              <a:rPr lang="hu-HU" sz="1600" b="1" dirty="0" smtClean="0">
                <a:solidFill>
                  <a:srgbClr val="FF0000"/>
                </a:solidFill>
                <a:latin typeface="Times New Roman" panose="02020603050405020304" pitchFamily="18" charset="0"/>
                <a:cs typeface="Times New Roman" panose="02020603050405020304" pitchFamily="18" charset="0"/>
              </a:rPr>
              <a:t>1.02.2024.</a:t>
            </a:r>
            <a:r>
              <a:rPr lang="en-US" sz="1600" b="1" dirty="0" smtClean="0">
                <a:solidFill>
                  <a:srgbClr val="FF0000"/>
                </a:solidFill>
                <a:latin typeface="Times New Roman" panose="02020603050405020304" pitchFamily="18" charset="0"/>
                <a:cs typeface="Times New Roman" panose="02020603050405020304" pitchFamily="18" charset="0"/>
              </a:rPr>
              <a:t>)</a:t>
            </a:r>
            <a:r>
              <a:rPr lang="en-US" sz="1600" b="1" dirty="0">
                <a:solidFill>
                  <a:srgbClr val="FF0000"/>
                </a:solidFill>
                <a:latin typeface="Times New Roman" panose="02020603050405020304" pitchFamily="18" charset="0"/>
                <a:cs typeface="Times New Roman" panose="02020603050405020304" pitchFamily="18" charset="0"/>
              </a:rPr>
              <a:t/>
            </a:r>
            <a:br>
              <a:rPr lang="en-US" sz="1600" b="1" dirty="0">
                <a:solidFill>
                  <a:srgbClr val="FF0000"/>
                </a:solidFill>
                <a:latin typeface="Times New Roman" panose="02020603050405020304" pitchFamily="18" charset="0"/>
                <a:cs typeface="Times New Roman" panose="02020603050405020304" pitchFamily="18" charset="0"/>
              </a:rPr>
            </a:br>
            <a:r>
              <a:rPr lang="en-US" sz="1600" b="1" dirty="0" smtClean="0">
                <a:solidFill>
                  <a:srgbClr val="FF0000"/>
                </a:solidFill>
                <a:latin typeface="Times New Roman" panose="02020603050405020304" pitchFamily="18" charset="0"/>
                <a:cs typeface="Times New Roman" panose="02020603050405020304" pitchFamily="18" charset="0"/>
              </a:rPr>
              <a:t>(</a:t>
            </a:r>
            <a:r>
              <a:rPr lang="hu-HU" sz="1600" b="1" dirty="0" smtClean="0">
                <a:solidFill>
                  <a:srgbClr val="FF0000"/>
                </a:solidFill>
                <a:latin typeface="Times New Roman" panose="02020603050405020304" pitchFamily="18" charset="0"/>
                <a:cs typeface="Times New Roman" panose="02020603050405020304" pitchFamily="18" charset="0"/>
              </a:rPr>
              <a:t>Hotel Placement – Operating Hotel Facilities</a:t>
            </a:r>
            <a:r>
              <a:rPr lang="en-US" sz="1600" b="1" dirty="0" smtClean="0">
                <a:solidFill>
                  <a:srgbClr val="FF0000"/>
                </a:solidFill>
                <a:latin typeface="Times New Roman" panose="02020603050405020304" pitchFamily="18" charset="0"/>
                <a:cs typeface="Times New Roman" panose="02020603050405020304" pitchFamily="18" charset="0"/>
              </a:rPr>
              <a:t>)</a:t>
            </a:r>
            <a:endParaRPr lang="en-US" sz="1600" b="1" dirty="0">
              <a:solidFill>
                <a:srgbClr val="FF0000"/>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 xmlns:a16="http://schemas.microsoft.com/office/drawing/2014/main" id="{DDB79AEA-E252-8CEE-B660-CE889CD066DC}"/>
              </a:ext>
            </a:extLst>
          </p:cNvPr>
          <p:cNvPicPr>
            <a:picLocks noChangeAspect="1"/>
          </p:cNvPicPr>
          <p:nvPr/>
        </p:nvPicPr>
        <p:blipFill>
          <a:blip r:embed="rId3"/>
          <a:stretch>
            <a:fillRect/>
          </a:stretch>
        </p:blipFill>
        <p:spPr>
          <a:xfrm>
            <a:off x="10860616" y="149192"/>
            <a:ext cx="1215046" cy="1116529"/>
          </a:xfrm>
          <a:prstGeom prst="rect">
            <a:avLst/>
          </a:prstGeom>
        </p:spPr>
      </p:pic>
    </p:spTree>
    <p:extLst>
      <p:ext uri="{BB962C8B-B14F-4D97-AF65-F5344CB8AC3E}">
        <p14:creationId xmlns="" xmlns:p14="http://schemas.microsoft.com/office/powerpoint/2010/main" val="286899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D891488-05FA-4E18-5FED-C542540EBE06}"/>
              </a:ext>
            </a:extLst>
          </p:cNvPr>
          <p:cNvSpPr>
            <a:spLocks noGrp="1"/>
          </p:cNvSpPr>
          <p:nvPr>
            <p:ph type="title"/>
          </p:nvPr>
        </p:nvSpPr>
        <p:spPr/>
        <p:txBody>
          <a:bodyPr/>
          <a:lstStyle/>
          <a:p>
            <a:r>
              <a:rPr lang="en-US" sz="2800" b="1" dirty="0">
                <a:solidFill>
                  <a:srgbClr val="C00000"/>
                </a:solidFill>
                <a:latin typeface="Times New Roman" panose="02020603050405020304" pitchFamily="18" charset="0"/>
                <a:cs typeface="Times New Roman" panose="02020603050405020304" pitchFamily="18" charset="0"/>
              </a:rPr>
              <a:t>Summary - Topics</a:t>
            </a:r>
          </a:p>
        </p:txBody>
      </p:sp>
      <p:sp>
        <p:nvSpPr>
          <p:cNvPr id="3" name="Content Placeholder 2">
            <a:extLst>
              <a:ext uri="{FF2B5EF4-FFF2-40B4-BE49-F238E27FC236}">
                <a16:creationId xmlns="" xmlns:a16="http://schemas.microsoft.com/office/drawing/2014/main" id="{FE7CEF97-E9C8-C7F2-76C6-670C53FF9D4A}"/>
              </a:ext>
            </a:extLst>
          </p:cNvPr>
          <p:cNvSpPr>
            <a:spLocks noGrp="1"/>
          </p:cNvSpPr>
          <p:nvPr>
            <p:ph idx="1"/>
          </p:nvPr>
        </p:nvSpPr>
        <p:spPr>
          <a:xfrm>
            <a:off x="373471" y="1493655"/>
            <a:ext cx="11129962" cy="5129213"/>
          </a:xfrm>
        </p:spPr>
        <p:txBody>
          <a:bodyPr/>
          <a:lstStyle/>
          <a:p>
            <a:pPr marL="342900" indent="-342900">
              <a:buFont typeface="+mj-lt"/>
              <a:buAutoNum type="arabicPeriod"/>
            </a:pPr>
            <a:r>
              <a:rPr lang="en-US" sz="1800" b="1" dirty="0">
                <a:solidFill>
                  <a:srgbClr val="C00000"/>
                </a:solidFill>
                <a:latin typeface="Times New Roman" panose="02020603050405020304" pitchFamily="18" charset="0"/>
                <a:cs typeface="Times New Roman" panose="02020603050405020304" pitchFamily="18" charset="0"/>
              </a:rPr>
              <a:t>Hotel Housekeeping Health and Safety Guideline – In general</a:t>
            </a:r>
          </a:p>
          <a:p>
            <a:pPr marL="342900" indent="-342900">
              <a:buFont typeface="+mj-lt"/>
              <a:buAutoNum type="arabicPeriod"/>
            </a:pPr>
            <a:r>
              <a:rPr lang="en-US" sz="1800" b="1" i="0" dirty="0">
                <a:solidFill>
                  <a:srgbClr val="C00000"/>
                </a:solidFill>
                <a:effectLst/>
                <a:latin typeface="Times New Roman" panose="02020603050405020304" pitchFamily="18" charset="0"/>
                <a:cs typeface="Times New Roman" panose="02020603050405020304" pitchFamily="18" charset="0"/>
              </a:rPr>
              <a:t>The content of the guideline typically covers various aspects of health and safety</a:t>
            </a:r>
          </a:p>
          <a:p>
            <a:pPr marL="342900" indent="-342900">
              <a:buFont typeface="+mj-lt"/>
              <a:buAutoNum type="arabicPeriod"/>
            </a:pPr>
            <a:r>
              <a:rPr lang="en-US" sz="1800" b="1" dirty="0" smtClean="0">
                <a:solidFill>
                  <a:srgbClr val="C00000"/>
                </a:solidFill>
                <a:latin typeface="Times New Roman" panose="02020603050405020304" pitchFamily="18" charset="0"/>
                <a:cs typeface="Times New Roman" panose="02020603050405020304" pitchFamily="18" charset="0"/>
              </a:rPr>
              <a:t>Important Tips for Cleaning the Office Properly</a:t>
            </a:r>
            <a:endParaRPr lang="en-US" sz="1800" b="1" dirty="0">
              <a:solidFill>
                <a:srgbClr val="C00000"/>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US" sz="1800" b="1" i="0" dirty="0">
                <a:solidFill>
                  <a:srgbClr val="C00000"/>
                </a:solidFill>
                <a:effectLst/>
                <a:latin typeface="Times New Roman" panose="02020603050405020304" pitchFamily="18" charset="0"/>
                <a:cs typeface="Times New Roman" panose="02020603050405020304" pitchFamily="18" charset="0"/>
              </a:rPr>
              <a:t>The importance of hygiene, cleanliness, and social distancing in case of COVID or flu season</a:t>
            </a:r>
          </a:p>
          <a:p>
            <a:pPr marL="342900" indent="-342900">
              <a:buFont typeface="+mj-lt"/>
              <a:buAutoNum type="arabicPeriod"/>
            </a:pPr>
            <a:r>
              <a:rPr lang="en-US" sz="1800" b="1" i="0" dirty="0">
                <a:solidFill>
                  <a:srgbClr val="C00000"/>
                </a:solidFill>
                <a:effectLst/>
                <a:latin typeface="Times New Roman" panose="02020603050405020304" pitchFamily="18" charset="0"/>
                <a:cs typeface="Times New Roman" panose="02020603050405020304" pitchFamily="18" charset="0"/>
              </a:rPr>
              <a:t>Points to follow in the Laundry Room – Safeguards</a:t>
            </a:r>
          </a:p>
          <a:p>
            <a:pPr marL="342900" indent="-342900">
              <a:buFont typeface="+mj-lt"/>
              <a:buAutoNum type="arabicPeriod"/>
            </a:pPr>
            <a:r>
              <a:rPr lang="en-US" sz="1800" b="1" dirty="0">
                <a:solidFill>
                  <a:srgbClr val="C00000"/>
                </a:solidFill>
                <a:latin typeface="Times New Roman" panose="02020603050405020304" pitchFamily="18" charset="0"/>
                <a:cs typeface="Times New Roman" panose="02020603050405020304" pitchFamily="18" charset="0"/>
              </a:rPr>
              <a:t>Attention</a:t>
            </a:r>
          </a:p>
          <a:p>
            <a:pPr marL="342900" indent="-342900">
              <a:buFont typeface="+mj-lt"/>
              <a:buAutoNum type="arabicPeriod"/>
            </a:pPr>
            <a:r>
              <a:rPr lang="en-US" sz="1800" b="1" i="0" dirty="0">
                <a:solidFill>
                  <a:srgbClr val="C00000"/>
                </a:solidFill>
                <a:effectLst/>
                <a:latin typeface="Times New Roman" panose="02020603050405020304" pitchFamily="18" charset="0"/>
                <a:cs typeface="Times New Roman" panose="02020603050405020304" pitchFamily="18" charset="0"/>
              </a:rPr>
              <a:t>After work stretching exercises for your health </a:t>
            </a:r>
          </a:p>
          <a:p>
            <a:pPr marL="342900" indent="-342900">
              <a:buFont typeface="+mj-lt"/>
              <a:buAutoNum type="arabicPeriod"/>
            </a:pPr>
            <a:r>
              <a:rPr lang="en-US" sz="1800" b="1" dirty="0">
                <a:solidFill>
                  <a:srgbClr val="C00000"/>
                </a:solidFill>
                <a:latin typeface="Times New Roman" panose="02020603050405020304" pitchFamily="18" charset="0"/>
                <a:cs typeface="Times New Roman" panose="02020603050405020304" pitchFamily="18" charset="0"/>
              </a:rPr>
              <a:t>Questions?</a:t>
            </a:r>
          </a:p>
          <a:p>
            <a:pPr marL="342900" indent="-342900">
              <a:buFont typeface="+mj-lt"/>
              <a:buAutoNum type="arabicPeriod"/>
            </a:pPr>
            <a:r>
              <a:rPr lang="en-US" sz="1800" b="1" dirty="0">
                <a:solidFill>
                  <a:srgbClr val="C00000"/>
                </a:solidFill>
                <a:latin typeface="Times New Roman" panose="02020603050405020304" pitchFamily="18" charset="0"/>
                <a:cs typeface="Times New Roman" panose="02020603050405020304" pitchFamily="18" charset="0"/>
              </a:rPr>
              <a:t>References</a:t>
            </a:r>
            <a:endParaRPr lang="en-US" sz="1800" b="1" i="0" dirty="0">
              <a:solidFill>
                <a:srgbClr val="C00000"/>
              </a:solidFill>
              <a:effectLst/>
              <a:latin typeface="Times New Roman" panose="02020603050405020304" pitchFamily="18" charset="0"/>
              <a:cs typeface="Times New Roman" panose="02020603050405020304" pitchFamily="18" charset="0"/>
            </a:endParaRPr>
          </a:p>
          <a:p>
            <a:endParaRPr lang="en-US" sz="1800" dirty="0"/>
          </a:p>
        </p:txBody>
      </p:sp>
      <p:pic>
        <p:nvPicPr>
          <p:cNvPr id="5" name="Picture 4">
            <a:extLst>
              <a:ext uri="{FF2B5EF4-FFF2-40B4-BE49-F238E27FC236}">
                <a16:creationId xmlns="" xmlns:a16="http://schemas.microsoft.com/office/drawing/2014/main" id="{64F5A2FA-9B5E-7AAC-38EE-237FFF992CA4}"/>
              </a:ext>
            </a:extLst>
          </p:cNvPr>
          <p:cNvPicPr>
            <a:picLocks noChangeAspect="1"/>
          </p:cNvPicPr>
          <p:nvPr/>
        </p:nvPicPr>
        <p:blipFill>
          <a:blip r:embed="rId2"/>
          <a:stretch>
            <a:fillRect/>
          </a:stretch>
        </p:blipFill>
        <p:spPr>
          <a:xfrm>
            <a:off x="11190264" y="333331"/>
            <a:ext cx="939848" cy="863644"/>
          </a:xfrm>
          <a:prstGeom prst="rect">
            <a:avLst/>
          </a:prstGeom>
        </p:spPr>
      </p:pic>
    </p:spTree>
    <p:extLst>
      <p:ext uri="{BB962C8B-B14F-4D97-AF65-F5344CB8AC3E}">
        <p14:creationId xmlns="" xmlns:p14="http://schemas.microsoft.com/office/powerpoint/2010/main" val="99318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B19F25-991A-48B6-283C-3CD5A4AD7D94}"/>
              </a:ext>
            </a:extLst>
          </p:cNvPr>
          <p:cNvSpPr>
            <a:spLocks noGrp="1"/>
          </p:cNvSpPr>
          <p:nvPr>
            <p:ph type="title"/>
          </p:nvPr>
        </p:nvSpPr>
        <p:spPr>
          <a:xfrm>
            <a:off x="530225" y="717874"/>
            <a:ext cx="9713913" cy="692773"/>
          </a:xfrm>
        </p:spPr>
        <p:txBody>
          <a:bodyPr/>
          <a:lstStyle/>
          <a:p>
            <a:r>
              <a:rPr lang="en-US" sz="2800" b="1" dirty="0">
                <a:solidFill>
                  <a:srgbClr val="C00000"/>
                </a:solidFill>
                <a:latin typeface="Times New Roman" panose="02020603050405020304" pitchFamily="18" charset="0"/>
                <a:cs typeface="Times New Roman" panose="02020603050405020304" pitchFamily="18" charset="0"/>
              </a:rPr>
              <a:t>Hotel Housekeeping Health and Safety Guideline – In </a:t>
            </a:r>
            <a:r>
              <a:rPr lang="en-US" sz="2800" b="1" dirty="0" smtClean="0">
                <a:solidFill>
                  <a:srgbClr val="C00000"/>
                </a:solidFill>
                <a:latin typeface="Times New Roman" panose="02020603050405020304" pitchFamily="18" charset="0"/>
                <a:cs typeface="Times New Roman" panose="02020603050405020304" pitchFamily="18" charset="0"/>
              </a:rPr>
              <a:t>general </a:t>
            </a:r>
            <a:r>
              <a:rPr lang="en-US" sz="1600" b="1" dirty="0" smtClean="0">
                <a:solidFill>
                  <a:srgbClr val="C00000"/>
                </a:solidFill>
                <a:latin typeface="Times New Roman" panose="02020603050405020304" pitchFamily="18" charset="0"/>
                <a:cs typeface="Times New Roman" panose="02020603050405020304" pitchFamily="18" charset="0"/>
              </a:rPr>
              <a:t>[1], [2], [4], [5], [6], [7], [8], [9]</a:t>
            </a:r>
            <a:endParaRPr lang="en-US" sz="1600" b="1"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11F7568E-4C0A-AB9C-A5BB-7ED073F45EAE}"/>
              </a:ext>
            </a:extLst>
          </p:cNvPr>
          <p:cNvSpPr>
            <a:spLocks noGrp="1"/>
          </p:cNvSpPr>
          <p:nvPr>
            <p:ph idx="1"/>
          </p:nvPr>
        </p:nvSpPr>
        <p:spPr>
          <a:xfrm>
            <a:off x="513894" y="2063825"/>
            <a:ext cx="10965294" cy="1395501"/>
          </a:xfrm>
        </p:spPr>
        <p:txBody>
          <a:bodyPr/>
          <a:lstStyle/>
          <a:p>
            <a:pPr marL="0" indent="0">
              <a:buNone/>
            </a:pPr>
            <a:r>
              <a:rPr lang="en-US" sz="2000" b="1" i="0" dirty="0">
                <a:solidFill>
                  <a:srgbClr val="C00000"/>
                </a:solidFill>
                <a:effectLst/>
                <a:latin typeface="Times New Roman" panose="02020603050405020304" pitchFamily="18" charset="0"/>
                <a:cs typeface="Times New Roman" panose="02020603050405020304" pitchFamily="18" charset="0"/>
              </a:rPr>
              <a:t>Hotel management is committed to providing a safe and healthy working environment for all housekeeping staff. This health and safety guideline outlines the procedures and practices to be followed to prevent accidents, injuries, and promote overall well-being.</a:t>
            </a:r>
            <a:endParaRPr lang="en-US" sz="2000" b="1" dirty="0">
              <a:solidFill>
                <a:srgbClr val="C00000"/>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 xmlns:a16="http://schemas.microsoft.com/office/drawing/2014/main" id="{EA3F0228-A0D7-EABC-6A3A-3803C9598CDC}"/>
              </a:ext>
            </a:extLst>
          </p:cNvPr>
          <p:cNvSpPr txBox="1"/>
          <p:nvPr/>
        </p:nvSpPr>
        <p:spPr>
          <a:xfrm>
            <a:off x="421276" y="3788227"/>
            <a:ext cx="10985863" cy="1631216"/>
          </a:xfrm>
          <a:prstGeom prst="rect">
            <a:avLst/>
          </a:prstGeom>
          <a:noFill/>
        </p:spPr>
        <p:txBody>
          <a:bodyPr wrap="square">
            <a:spAutoFit/>
          </a:bodyPr>
          <a:lstStyle/>
          <a:p>
            <a:r>
              <a:rPr lang="en-US" sz="2000" b="1" dirty="0">
                <a:solidFill>
                  <a:srgbClr val="C00000"/>
                </a:solidFill>
                <a:latin typeface="Times New Roman" panose="02020603050405020304" pitchFamily="18" charset="0"/>
                <a:cs typeface="Times New Roman" panose="02020603050405020304" pitchFamily="18" charset="0"/>
              </a:rPr>
              <a:t>The goal of such guidelines is to create a safe and healthy working environment for hotel housekeeping staff, promoting a culture of awareness, prevention, and prompt response to potential risks. These guidelines are often customized to fit the specific needs and policies of each hotel. Regular reviews and updates are essential to ensure the ongoing relevance and effectiveness of the health and safety measures in place.</a:t>
            </a:r>
          </a:p>
        </p:txBody>
      </p:sp>
      <p:sp>
        <p:nvSpPr>
          <p:cNvPr id="7" name="Rectangle 6">
            <a:extLst>
              <a:ext uri="{FF2B5EF4-FFF2-40B4-BE49-F238E27FC236}">
                <a16:creationId xmlns="" xmlns:a16="http://schemas.microsoft.com/office/drawing/2014/main" id="{91433FBD-E524-ABFE-8BBE-746A3EB1FB90}"/>
              </a:ext>
            </a:extLst>
          </p:cNvPr>
          <p:cNvSpPr/>
          <p:nvPr/>
        </p:nvSpPr>
        <p:spPr>
          <a:xfrm>
            <a:off x="349225" y="1988209"/>
            <a:ext cx="11129962" cy="1293223"/>
          </a:xfrm>
          <a:prstGeom prst="rect">
            <a:avLst/>
          </a:prstGeom>
          <a:solidFill>
            <a:srgbClr val="FF0707">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srgbClr val="C0000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 xmlns:a16="http://schemas.microsoft.com/office/drawing/2014/main" id="{1079F090-8800-47E4-F1E8-D663C54E9D55}"/>
              </a:ext>
            </a:extLst>
          </p:cNvPr>
          <p:cNvSpPr/>
          <p:nvPr/>
        </p:nvSpPr>
        <p:spPr>
          <a:xfrm>
            <a:off x="349225" y="3623040"/>
            <a:ext cx="11129963" cy="2730758"/>
          </a:xfrm>
          <a:prstGeom prst="rect">
            <a:avLst/>
          </a:prstGeom>
          <a:solidFill>
            <a:srgbClr val="FF0707">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1600" b="1" dirty="0">
              <a:solidFill>
                <a:srgbClr val="C00000"/>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 xmlns:a16="http://schemas.microsoft.com/office/drawing/2014/main" id="{7C0CE3E0-819C-A8A6-E05D-BBAACD8528E4}"/>
              </a:ext>
            </a:extLst>
          </p:cNvPr>
          <p:cNvPicPr>
            <a:picLocks noChangeAspect="1"/>
          </p:cNvPicPr>
          <p:nvPr/>
        </p:nvPicPr>
        <p:blipFill>
          <a:blip r:embed="rId3"/>
          <a:stretch>
            <a:fillRect/>
          </a:stretch>
        </p:blipFill>
        <p:spPr>
          <a:xfrm>
            <a:off x="10625485" y="322028"/>
            <a:ext cx="1215046" cy="1116529"/>
          </a:xfrm>
          <a:prstGeom prst="rect">
            <a:avLst/>
          </a:prstGeom>
        </p:spPr>
      </p:pic>
    </p:spTree>
    <p:extLst>
      <p:ext uri="{BB962C8B-B14F-4D97-AF65-F5344CB8AC3E}">
        <p14:creationId xmlns="" xmlns:p14="http://schemas.microsoft.com/office/powerpoint/2010/main" val="17525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3918E3-25DC-FFB6-D591-F0F1BF6A92FC}"/>
              </a:ext>
            </a:extLst>
          </p:cNvPr>
          <p:cNvSpPr>
            <a:spLocks noGrp="1"/>
          </p:cNvSpPr>
          <p:nvPr>
            <p:ph type="title"/>
          </p:nvPr>
        </p:nvSpPr>
        <p:spPr/>
        <p:txBody>
          <a:bodyPr/>
          <a:lstStyle/>
          <a:p>
            <a:r>
              <a:rPr lang="en-US" sz="2400" b="1" i="0" dirty="0">
                <a:solidFill>
                  <a:srgbClr val="C00000"/>
                </a:solidFill>
                <a:effectLst/>
                <a:latin typeface="Times New Roman" panose="02020603050405020304" pitchFamily="18" charset="0"/>
                <a:cs typeface="Times New Roman" panose="02020603050405020304" pitchFamily="18" charset="0"/>
              </a:rPr>
              <a:t>The content of the guideline typically covers various aspects of health and safety, including but not limited </a:t>
            </a:r>
            <a:r>
              <a:rPr lang="en-US" sz="2400" b="1" i="0" dirty="0" smtClean="0">
                <a:solidFill>
                  <a:srgbClr val="C00000"/>
                </a:solidFill>
                <a:effectLst/>
                <a:latin typeface="Times New Roman" panose="02020603050405020304" pitchFamily="18" charset="0"/>
                <a:cs typeface="Times New Roman" panose="02020603050405020304" pitchFamily="18" charset="0"/>
              </a:rPr>
              <a:t>to </a:t>
            </a:r>
            <a:r>
              <a:rPr lang="en-US" sz="1600" b="1" i="0" dirty="0" smtClean="0">
                <a:solidFill>
                  <a:srgbClr val="C00000"/>
                </a:solidFill>
                <a:effectLst/>
                <a:latin typeface="Times New Roman" panose="02020603050405020304" pitchFamily="18" charset="0"/>
                <a:cs typeface="Times New Roman" panose="02020603050405020304" pitchFamily="18" charset="0"/>
              </a:rPr>
              <a:t>[1], [2], [3], [6], [7</a:t>
            </a:r>
            <a:r>
              <a:rPr lang="en-US" sz="1600" b="1" dirty="0" smtClean="0">
                <a:solidFill>
                  <a:srgbClr val="C00000"/>
                </a:solidFill>
                <a:latin typeface="Times New Roman" panose="02020603050405020304" pitchFamily="18" charset="0"/>
                <a:cs typeface="Times New Roman" panose="02020603050405020304" pitchFamily="18" charset="0"/>
              </a:rPr>
              <a:t>]</a:t>
            </a:r>
            <a:endParaRPr lang="en-US" sz="1600" b="1"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4CD7B40D-96B2-048B-95E1-A8A08B720628}"/>
              </a:ext>
            </a:extLst>
          </p:cNvPr>
          <p:cNvSpPr>
            <a:spLocks noGrp="1"/>
          </p:cNvSpPr>
          <p:nvPr>
            <p:ph idx="1"/>
          </p:nvPr>
        </p:nvSpPr>
        <p:spPr>
          <a:xfrm>
            <a:off x="530225" y="1459875"/>
            <a:ext cx="11129962" cy="5129213"/>
          </a:xfrm>
        </p:spPr>
        <p:txBody>
          <a:bodyPr/>
          <a:lstStyle/>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Personal Protective Equipment (PPE):</a:t>
            </a:r>
            <a:r>
              <a:rPr lang="en-US" sz="1400" b="0" i="0" dirty="0">
                <a:solidFill>
                  <a:srgbClr val="FF0000"/>
                </a:solidFill>
                <a:effectLst/>
                <a:latin typeface="Times New Roman" panose="02020603050405020304" pitchFamily="18" charset="0"/>
                <a:cs typeface="Times New Roman" panose="02020603050405020304" pitchFamily="18" charset="0"/>
              </a:rPr>
              <a:t> Specifying the use of appropriate protective gear such as gloves and eyewear.</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Chemical Handling:</a:t>
            </a:r>
            <a:r>
              <a:rPr lang="en-US" sz="1400" b="0" i="0" dirty="0">
                <a:solidFill>
                  <a:srgbClr val="FF0000"/>
                </a:solidFill>
                <a:effectLst/>
                <a:latin typeface="Times New Roman" panose="02020603050405020304" pitchFamily="18" charset="0"/>
                <a:cs typeface="Times New Roman" panose="02020603050405020304" pitchFamily="18" charset="0"/>
              </a:rPr>
              <a:t> Providing instructions on the safe handling, storage, and disposal of cleaning chemicals.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Manual Handling:</a:t>
            </a:r>
            <a:r>
              <a:rPr lang="en-US" sz="1400" b="0" i="0" dirty="0">
                <a:solidFill>
                  <a:srgbClr val="FF0000"/>
                </a:solidFill>
                <a:effectLst/>
                <a:latin typeface="Times New Roman" panose="02020603050405020304" pitchFamily="18" charset="0"/>
                <a:cs typeface="Times New Roman" panose="02020603050405020304" pitchFamily="18" charset="0"/>
              </a:rPr>
              <a:t> Guidelines for proper lifting techniques to prevent strains and injuries during tasks that involve physical effort.</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Emergency Procedures:</a:t>
            </a:r>
            <a:r>
              <a:rPr lang="en-US" sz="1400" b="0" i="0" dirty="0">
                <a:solidFill>
                  <a:srgbClr val="FF0000"/>
                </a:solidFill>
                <a:effectLst/>
                <a:latin typeface="Times New Roman" panose="02020603050405020304" pitchFamily="18" charset="0"/>
                <a:cs typeface="Times New Roman" panose="02020603050405020304" pitchFamily="18" charset="0"/>
              </a:rPr>
              <a:t> Information on evacuation routes, emergency exits, and contact numbers in case of emergencies.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Ergonomics:</a:t>
            </a:r>
            <a:r>
              <a:rPr lang="en-US" sz="1400" b="0" i="0" dirty="0">
                <a:solidFill>
                  <a:srgbClr val="FF0000"/>
                </a:solidFill>
                <a:effectLst/>
                <a:latin typeface="Times New Roman" panose="02020603050405020304" pitchFamily="18" charset="0"/>
                <a:cs typeface="Times New Roman" panose="02020603050405020304" pitchFamily="18" charset="0"/>
              </a:rPr>
              <a:t> Ensuring that workstations and equipment are designed to prevent musculoskeletal issues, with recommendations for breaks and stretches.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Slip, Trip, and Fall Prevention:</a:t>
            </a:r>
            <a:r>
              <a:rPr lang="en-US" sz="1400" b="0" i="0" dirty="0">
                <a:solidFill>
                  <a:srgbClr val="FF0000"/>
                </a:solidFill>
                <a:effectLst/>
                <a:latin typeface="Times New Roman" panose="02020603050405020304" pitchFamily="18" charset="0"/>
                <a:cs typeface="Times New Roman" panose="02020603050405020304" pitchFamily="18" charset="0"/>
              </a:rPr>
              <a:t> Measures to prevent accidents related to wet floors, spills, and tripping hazards.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Electrical Safety:</a:t>
            </a:r>
            <a:r>
              <a:rPr lang="en-US" sz="1400" b="0" i="0" dirty="0">
                <a:solidFill>
                  <a:srgbClr val="FF0000"/>
                </a:solidFill>
                <a:effectLst/>
                <a:latin typeface="Times New Roman" panose="02020603050405020304" pitchFamily="18" charset="0"/>
                <a:cs typeface="Times New Roman" panose="02020603050405020304" pitchFamily="18" charset="0"/>
              </a:rPr>
              <a:t> Procedures for the safe use of electrical equipment and reporting any malfunctions.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Fire Safety:</a:t>
            </a:r>
            <a:r>
              <a:rPr lang="en-US" sz="1400" b="0" i="0" dirty="0">
                <a:solidFill>
                  <a:srgbClr val="FF0000"/>
                </a:solidFill>
                <a:effectLst/>
                <a:latin typeface="Times New Roman" panose="02020603050405020304" pitchFamily="18" charset="0"/>
                <a:cs typeface="Times New Roman" panose="02020603050405020304" pitchFamily="18" charset="0"/>
              </a:rPr>
              <a:t> Training on the use of fire extinguishers, knowledge of emergency exits, and regular fire drills.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Infection Control:</a:t>
            </a:r>
            <a:r>
              <a:rPr lang="en-US" sz="1400" b="0" i="0" dirty="0">
                <a:solidFill>
                  <a:srgbClr val="FF0000"/>
                </a:solidFill>
                <a:effectLst/>
                <a:latin typeface="Times New Roman" panose="02020603050405020304" pitchFamily="18" charset="0"/>
                <a:cs typeface="Times New Roman" panose="02020603050405020304" pitchFamily="18" charset="0"/>
              </a:rPr>
              <a:t> Practices to prevent the spread of infections through proper sanitation.</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Training and Communication:</a:t>
            </a:r>
            <a:r>
              <a:rPr lang="en-US" sz="1400" b="0" i="0" dirty="0">
                <a:solidFill>
                  <a:srgbClr val="FF0000"/>
                </a:solidFill>
                <a:effectLst/>
                <a:latin typeface="Times New Roman" panose="02020603050405020304" pitchFamily="18" charset="0"/>
                <a:cs typeface="Times New Roman" panose="02020603050405020304" pitchFamily="18" charset="0"/>
              </a:rPr>
              <a:t> Regular training sessions for staff on health and safety procedures, along with open communication channels for reporting concerns.</a:t>
            </a:r>
          </a:p>
          <a:p>
            <a:pPr algn="l">
              <a:buFont typeface="+mj-lt"/>
              <a:buAutoNum type="arabicPeriod"/>
            </a:pPr>
            <a:r>
              <a:rPr lang="en-US" sz="1400" b="1" i="0" dirty="0">
                <a:solidFill>
                  <a:srgbClr val="FF0000"/>
                </a:solidFill>
                <a:effectLst/>
                <a:latin typeface="Times New Roman" panose="02020603050405020304" pitchFamily="18" charset="0"/>
                <a:cs typeface="Times New Roman" panose="02020603050405020304" pitchFamily="18" charset="0"/>
              </a:rPr>
              <a:t>Incident Reporting:</a:t>
            </a:r>
            <a:r>
              <a:rPr lang="en-US" sz="1400" b="0" i="0" dirty="0">
                <a:solidFill>
                  <a:srgbClr val="FF0000"/>
                </a:solidFill>
                <a:effectLst/>
                <a:latin typeface="Times New Roman" panose="02020603050405020304" pitchFamily="18" charset="0"/>
                <a:cs typeface="Times New Roman" panose="02020603050405020304" pitchFamily="18" charset="0"/>
              </a:rPr>
              <a:t> Procedures for reporting accidents, incidents, or near-misses, and the use of incident report forms for documentation</a:t>
            </a:r>
          </a:p>
          <a:p>
            <a:endParaRPr lang="en-US" sz="1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 xmlns:a16="http://schemas.microsoft.com/office/drawing/2014/main" id="{8BB2E569-1F76-26A9-F097-3AA84E3C45F6}"/>
              </a:ext>
            </a:extLst>
          </p:cNvPr>
          <p:cNvPicPr>
            <a:picLocks noChangeAspect="1"/>
          </p:cNvPicPr>
          <p:nvPr/>
        </p:nvPicPr>
        <p:blipFill>
          <a:blip r:embed="rId3"/>
          <a:stretch>
            <a:fillRect/>
          </a:stretch>
        </p:blipFill>
        <p:spPr>
          <a:xfrm>
            <a:off x="10625485" y="322028"/>
            <a:ext cx="1215046" cy="1116529"/>
          </a:xfrm>
          <a:prstGeom prst="rect">
            <a:avLst/>
          </a:prstGeom>
        </p:spPr>
      </p:pic>
      <p:sp>
        <p:nvSpPr>
          <p:cNvPr id="6" name="Rectangle: Rounded Corners 5">
            <a:extLst>
              <a:ext uri="{FF2B5EF4-FFF2-40B4-BE49-F238E27FC236}">
                <a16:creationId xmlns="" xmlns:a16="http://schemas.microsoft.com/office/drawing/2014/main" id="{807A4C58-6AEF-50BE-7FC4-D12572866B4A}"/>
              </a:ext>
            </a:extLst>
          </p:cNvPr>
          <p:cNvSpPr/>
          <p:nvPr/>
        </p:nvSpPr>
        <p:spPr>
          <a:xfrm>
            <a:off x="-1588" y="1281803"/>
            <a:ext cx="11661775" cy="5576197"/>
          </a:xfrm>
          <a:prstGeom prst="roundRect">
            <a:avLst/>
          </a:prstGeom>
          <a:solidFill>
            <a:srgbClr val="FA390C">
              <a:alpha val="1098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Tree>
    <p:extLst>
      <p:ext uri="{BB962C8B-B14F-4D97-AF65-F5344CB8AC3E}">
        <p14:creationId xmlns="" xmlns:p14="http://schemas.microsoft.com/office/powerpoint/2010/main" val="3982902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 xmlns:a16="http://schemas.microsoft.com/office/drawing/2014/main" id="{65A3E460-D1AA-78C5-1148-87F3AE8B1467}"/>
              </a:ext>
            </a:extLst>
          </p:cNvPr>
          <p:cNvSpPr>
            <a:spLocks noGrp="1"/>
          </p:cNvSpPr>
          <p:nvPr>
            <p:ph type="title"/>
          </p:nvPr>
        </p:nvSpPr>
        <p:spPr>
          <a:xfrm>
            <a:off x="205761" y="241403"/>
            <a:ext cx="4249739" cy="1189364"/>
          </a:xfrm>
        </p:spPr>
        <p:txBody>
          <a:bodyPr/>
          <a:lstStyle/>
          <a:p>
            <a:r>
              <a:rPr lang="en-US" sz="2800" b="1" dirty="0" smtClean="0">
                <a:solidFill>
                  <a:srgbClr val="C00000"/>
                </a:solidFill>
                <a:latin typeface="Times New Roman" panose="02020603050405020304" pitchFamily="18" charset="0"/>
                <a:cs typeface="Times New Roman" panose="02020603050405020304" pitchFamily="18" charset="0"/>
              </a:rPr>
              <a:t>Important Tips </a:t>
            </a:r>
            <a:r>
              <a:rPr lang="en-US" sz="2800" b="1" dirty="0">
                <a:solidFill>
                  <a:srgbClr val="C00000"/>
                </a:solidFill>
                <a:latin typeface="Times New Roman" panose="02020603050405020304" pitchFamily="18" charset="0"/>
                <a:cs typeface="Times New Roman" panose="02020603050405020304" pitchFamily="18" charset="0"/>
              </a:rPr>
              <a:t>For </a:t>
            </a:r>
            <a:r>
              <a:rPr lang="en-US" sz="2800" b="1" dirty="0" smtClean="0">
                <a:solidFill>
                  <a:srgbClr val="C00000"/>
                </a:solidFill>
                <a:latin typeface="Times New Roman" panose="02020603050405020304" pitchFamily="18" charset="0"/>
                <a:cs typeface="Times New Roman" panose="02020603050405020304" pitchFamily="18" charset="0"/>
              </a:rPr>
              <a:t>Cleaning The Office Properly</a:t>
            </a:r>
            <a:endParaRPr lang="en-US" sz="2800" b="1" dirty="0">
              <a:solidFill>
                <a:srgbClr val="C00000"/>
              </a:solidFill>
              <a:latin typeface="Times New Roman" panose="02020603050405020304" pitchFamily="18" charset="0"/>
              <a:cs typeface="Times New Roman" panose="02020603050405020304" pitchFamily="18" charset="0"/>
            </a:endParaRPr>
          </a:p>
        </p:txBody>
      </p:sp>
      <p:sp>
        <p:nvSpPr>
          <p:cNvPr id="12" name="Text Placeholder 2">
            <a:extLst>
              <a:ext uri="{FF2B5EF4-FFF2-40B4-BE49-F238E27FC236}">
                <a16:creationId xmlns="" xmlns:a16="http://schemas.microsoft.com/office/drawing/2014/main" id="{7A6EEE3E-21A5-D587-5045-EFC2370A81DF}"/>
              </a:ext>
            </a:extLst>
          </p:cNvPr>
          <p:cNvSpPr>
            <a:spLocks noGrp="1"/>
          </p:cNvSpPr>
          <p:nvPr>
            <p:ph type="body" sz="quarter" idx="13"/>
          </p:nvPr>
        </p:nvSpPr>
        <p:spPr>
          <a:xfrm>
            <a:off x="205761" y="2070462"/>
            <a:ext cx="5228388" cy="4643847"/>
          </a:xfrm>
        </p:spPr>
        <p:txBody>
          <a:bodyPr/>
          <a:lstStyle/>
          <a:p>
            <a:pPr>
              <a:buNone/>
            </a:pPr>
            <a:endParaRPr lang="en-US" sz="2400" dirty="0" smtClean="0">
              <a:solidFill>
                <a:srgbClr val="C00000"/>
              </a:solidFill>
              <a:latin typeface="Times New Roman" panose="02020603050405020304" pitchFamily="18" charset="0"/>
              <a:cs typeface="Times New Roman" panose="02020603050405020304" pitchFamily="18" charset="0"/>
            </a:endParaRPr>
          </a:p>
          <a:p>
            <a:r>
              <a:rPr lang="en-US" sz="2400" dirty="0" smtClean="0">
                <a:solidFill>
                  <a:srgbClr val="C00000"/>
                </a:solidFill>
                <a:latin typeface="Times New Roman" panose="02020603050405020304" pitchFamily="18" charset="0"/>
                <a:cs typeface="Times New Roman" panose="02020603050405020304" pitchFamily="18" charset="0"/>
              </a:rPr>
              <a:t>Workplace injuries often occur due to cuts, trips, and falls. Keep floors clean and dry (including storage rooms) and areas where wet processes are high should have adequate </a:t>
            </a:r>
            <a:r>
              <a:rPr lang="en-US" sz="2400" dirty="0" smtClean="0">
                <a:solidFill>
                  <a:srgbClr val="C00000"/>
                </a:solidFill>
                <a:latin typeface="Times New Roman" panose="02020603050405020304" pitchFamily="18" charset="0"/>
                <a:cs typeface="Times New Roman" panose="02020603050405020304" pitchFamily="18" charset="0"/>
              </a:rPr>
              <a:t>drainage </a:t>
            </a:r>
            <a:r>
              <a:rPr lang="en-US" dirty="0" smtClean="0">
                <a:solidFill>
                  <a:srgbClr val="C00000"/>
                </a:solidFill>
                <a:latin typeface="Times New Roman" panose="02020603050405020304" pitchFamily="18" charset="0"/>
                <a:cs typeface="Times New Roman" panose="02020603050405020304" pitchFamily="18" charset="0"/>
              </a:rPr>
              <a:t>[5</a:t>
            </a:r>
            <a:r>
              <a:rPr lang="en-US" dirty="0" smtClean="0">
                <a:solidFill>
                  <a:srgbClr val="C00000"/>
                </a:solidFill>
                <a:latin typeface="Times New Roman" panose="02020603050405020304" pitchFamily="18" charset="0"/>
                <a:cs typeface="Times New Roman" panose="02020603050405020304" pitchFamily="18" charset="0"/>
              </a:rPr>
              <a:t>]</a:t>
            </a:r>
            <a:r>
              <a:rPr lang="en-US" sz="2400" dirty="0" smtClean="0">
                <a:solidFill>
                  <a:srgbClr val="C00000"/>
                </a:solidFill>
                <a:latin typeface="Times New Roman" panose="02020603050405020304" pitchFamily="18" charset="0"/>
                <a:cs typeface="Times New Roman" panose="02020603050405020304" pitchFamily="18" charset="0"/>
              </a:rPr>
              <a:t>.</a:t>
            </a:r>
            <a:endParaRPr lang="en-US" sz="2400" dirty="0">
              <a:solidFill>
                <a:srgbClr val="C00000"/>
              </a:solidFill>
              <a:latin typeface="Times New Roman" panose="02020603050405020304" pitchFamily="18" charset="0"/>
              <a:cs typeface="Times New Roman" panose="02020603050405020304" pitchFamily="18" charset="0"/>
            </a:endParaRPr>
          </a:p>
          <a:p>
            <a:r>
              <a:rPr lang="en-US" sz="2400" dirty="0" smtClean="0">
                <a:solidFill>
                  <a:srgbClr val="C00000"/>
                </a:solidFill>
                <a:latin typeface="Times New Roman" panose="02020603050405020304" pitchFamily="18" charset="0"/>
                <a:cs typeface="Times New Roman" panose="02020603050405020304" pitchFamily="18" charset="0"/>
              </a:rPr>
              <a:t>Use appropriate cleaning products. Oil and grease, for example, will leave the surface in good shape even if it looks </a:t>
            </a:r>
            <a:r>
              <a:rPr lang="en-US" sz="2400" dirty="0" smtClean="0">
                <a:solidFill>
                  <a:srgbClr val="C00000"/>
                </a:solidFill>
                <a:latin typeface="Times New Roman" panose="02020603050405020304" pitchFamily="18" charset="0"/>
                <a:cs typeface="Times New Roman" panose="02020603050405020304" pitchFamily="18" charset="0"/>
              </a:rPr>
              <a:t>clean </a:t>
            </a:r>
            <a:r>
              <a:rPr lang="en-US" i="0" dirty="0" smtClean="0">
                <a:solidFill>
                  <a:srgbClr val="C00000"/>
                </a:solidFill>
                <a:effectLst/>
                <a:latin typeface="Times New Roman" panose="02020603050405020304" pitchFamily="18" charset="0"/>
                <a:cs typeface="Times New Roman" panose="02020603050405020304" pitchFamily="18" charset="0"/>
              </a:rPr>
              <a:t>[5]</a:t>
            </a:r>
            <a:r>
              <a:rPr lang="en-US" sz="2400" i="0" dirty="0" smtClean="0">
                <a:solidFill>
                  <a:srgbClr val="C00000"/>
                </a:solidFill>
                <a:effectLst/>
                <a:latin typeface="Times New Roman" panose="02020603050405020304" pitchFamily="18" charset="0"/>
                <a:cs typeface="Times New Roman" panose="02020603050405020304" pitchFamily="18" charset="0"/>
              </a:rPr>
              <a:t>.</a:t>
            </a:r>
            <a:endParaRPr lang="en-US" sz="2400" i="0" dirty="0">
              <a:solidFill>
                <a:srgbClr val="C00000"/>
              </a:solidFill>
              <a:effectLst/>
              <a:latin typeface="Times New Roman" panose="02020603050405020304" pitchFamily="18" charset="0"/>
              <a:cs typeface="Times New Roman" panose="02020603050405020304" pitchFamily="18" charset="0"/>
            </a:endParaRPr>
          </a:p>
          <a:p>
            <a:endParaRPr lang="en-US" dirty="0"/>
          </a:p>
        </p:txBody>
      </p:sp>
      <p:pic>
        <p:nvPicPr>
          <p:cNvPr id="5" name="Content Placeholder 4" descr="A chart of a safety instruction">
            <a:extLst>
              <a:ext uri="{FF2B5EF4-FFF2-40B4-BE49-F238E27FC236}">
                <a16:creationId xmlns="" xmlns:a16="http://schemas.microsoft.com/office/drawing/2014/main" id="{EC4E3093-A1F0-213A-6558-93E64A750BD9}"/>
              </a:ext>
            </a:extLst>
          </p:cNvPr>
          <p:cNvPicPr>
            <a:picLocks noGrp="1" noChangeAspect="1"/>
          </p:cNvPicPr>
          <p:nvPr>
            <p:ph type="pic" sz="quarter" idx="15"/>
          </p:nvPr>
        </p:nvPicPr>
        <p:blipFill>
          <a:blip r:embed="rId3">
            <a:extLst>
              <a:ext uri="{28A0092B-C50C-407E-A947-70E740481C1C}">
                <a14:useLocalDpi xmlns="" xmlns:a14="http://schemas.microsoft.com/office/drawing/2010/main" val="0"/>
              </a:ext>
            </a:extLst>
          </a:blip>
          <a:stretch/>
        </p:blipFill>
        <p:spPr>
          <a:xfrm>
            <a:off x="5863312" y="0"/>
            <a:ext cx="5967373" cy="6859050"/>
          </a:xfrm>
          <a:noFill/>
        </p:spPr>
      </p:pic>
      <p:pic>
        <p:nvPicPr>
          <p:cNvPr id="7" name="Picture 6">
            <a:extLst>
              <a:ext uri="{FF2B5EF4-FFF2-40B4-BE49-F238E27FC236}">
                <a16:creationId xmlns="" xmlns:a16="http://schemas.microsoft.com/office/drawing/2014/main" id="{B29A3F55-295E-F57E-BB5C-5619D39BA1C0}"/>
              </a:ext>
            </a:extLst>
          </p:cNvPr>
          <p:cNvPicPr>
            <a:picLocks noChangeAspect="1"/>
          </p:cNvPicPr>
          <p:nvPr/>
        </p:nvPicPr>
        <p:blipFill>
          <a:blip r:embed="rId4"/>
          <a:stretch>
            <a:fillRect/>
          </a:stretch>
        </p:blipFill>
        <p:spPr>
          <a:xfrm>
            <a:off x="4852077" y="241403"/>
            <a:ext cx="939848" cy="863644"/>
          </a:xfrm>
          <a:prstGeom prst="rect">
            <a:avLst/>
          </a:prstGeom>
        </p:spPr>
      </p:pic>
      <p:pic>
        <p:nvPicPr>
          <p:cNvPr id="9" name="Picture 8">
            <a:extLst>
              <a:ext uri="{FF2B5EF4-FFF2-40B4-BE49-F238E27FC236}">
                <a16:creationId xmlns="" xmlns:a16="http://schemas.microsoft.com/office/drawing/2014/main" id="{0F35AA97-E6BD-1CC0-09D8-163D594C516E}"/>
              </a:ext>
            </a:extLst>
          </p:cNvPr>
          <p:cNvPicPr>
            <a:picLocks noChangeAspect="1"/>
          </p:cNvPicPr>
          <p:nvPr/>
        </p:nvPicPr>
        <p:blipFill>
          <a:blip r:embed="rId5"/>
          <a:stretch>
            <a:fillRect/>
          </a:stretch>
        </p:blipFill>
        <p:spPr>
          <a:xfrm>
            <a:off x="1747377" y="1248696"/>
            <a:ext cx="1166506" cy="1209010"/>
          </a:xfrm>
          <a:prstGeom prst="rect">
            <a:avLst/>
          </a:prstGeom>
        </p:spPr>
      </p:pic>
    </p:spTree>
    <p:extLst>
      <p:ext uri="{BB962C8B-B14F-4D97-AF65-F5344CB8AC3E}">
        <p14:creationId xmlns="" xmlns:p14="http://schemas.microsoft.com/office/powerpoint/2010/main" val="375128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2">
                                            <p:txEl>
                                              <p:pRg st="1" end="1"/>
                                            </p:txEl>
                                          </p:spTgt>
                                        </p:tgtEl>
                                        <p:attrNameLst>
                                          <p:attrName>style.visibility</p:attrName>
                                        </p:attrNameLst>
                                      </p:cBhvr>
                                      <p:to>
                                        <p:strVal val="visible"/>
                                      </p:to>
                                    </p:set>
                                    <p:anim calcmode="lin" valueType="num">
                                      <p:cBhvr additive="base">
                                        <p:cTn id="29"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2">
                                            <p:txEl>
                                              <p:pRg st="2" end="2"/>
                                            </p:txEl>
                                          </p:spTgt>
                                        </p:tgtEl>
                                        <p:attrNameLst>
                                          <p:attrName>style.visibility</p:attrName>
                                        </p:attrNameLst>
                                      </p:cBhvr>
                                      <p:to>
                                        <p:strVal val="visible"/>
                                      </p:to>
                                    </p:set>
                                    <p:anim calcmode="lin" valueType="num">
                                      <p:cBhvr additive="base">
                                        <p:cTn id="35"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3362DF9-E993-B551-2596-821B7B9D7C7C}"/>
              </a:ext>
            </a:extLst>
          </p:cNvPr>
          <p:cNvSpPr>
            <a:spLocks noGrp="1"/>
          </p:cNvSpPr>
          <p:nvPr>
            <p:ph type="title"/>
          </p:nvPr>
        </p:nvSpPr>
        <p:spPr/>
        <p:txBody>
          <a:bodyPr/>
          <a:lstStyle/>
          <a:p>
            <a:r>
              <a:rPr lang="en-US" b="1" i="0" dirty="0">
                <a:solidFill>
                  <a:srgbClr val="C00000"/>
                </a:solidFill>
                <a:effectLst/>
                <a:latin typeface="Times New Roman" panose="02020603050405020304" pitchFamily="18" charset="0"/>
                <a:cs typeface="Times New Roman" panose="02020603050405020304" pitchFamily="18" charset="0"/>
              </a:rPr>
              <a:t>The importance of hygiene, cleanliness, </a:t>
            </a:r>
            <a:br>
              <a:rPr lang="en-US" b="1" i="0" dirty="0">
                <a:solidFill>
                  <a:srgbClr val="C00000"/>
                </a:solidFill>
                <a:effectLst/>
                <a:latin typeface="Times New Roman" panose="02020603050405020304" pitchFamily="18" charset="0"/>
                <a:cs typeface="Times New Roman" panose="02020603050405020304" pitchFamily="18" charset="0"/>
              </a:rPr>
            </a:br>
            <a:r>
              <a:rPr lang="en-US" b="1" i="0" dirty="0">
                <a:solidFill>
                  <a:srgbClr val="C00000"/>
                </a:solidFill>
                <a:effectLst/>
                <a:latin typeface="Times New Roman" panose="02020603050405020304" pitchFamily="18" charset="0"/>
                <a:cs typeface="Times New Roman" panose="02020603050405020304" pitchFamily="18" charset="0"/>
              </a:rPr>
              <a:t>and social distancing in case of COVID or flu </a:t>
            </a:r>
            <a:r>
              <a:rPr lang="en-US" b="1" i="0" dirty="0" smtClean="0">
                <a:solidFill>
                  <a:srgbClr val="C00000"/>
                </a:solidFill>
                <a:effectLst/>
                <a:latin typeface="Times New Roman" panose="02020603050405020304" pitchFamily="18" charset="0"/>
                <a:cs typeface="Times New Roman" panose="02020603050405020304" pitchFamily="18" charset="0"/>
              </a:rPr>
              <a:t>season </a:t>
            </a:r>
            <a:r>
              <a:rPr lang="en-US" sz="1600" b="1" i="0" dirty="0" smtClean="0">
                <a:solidFill>
                  <a:srgbClr val="C00000"/>
                </a:solidFill>
                <a:effectLst/>
                <a:latin typeface="Times New Roman" panose="02020603050405020304" pitchFamily="18" charset="0"/>
                <a:cs typeface="Times New Roman" panose="02020603050405020304" pitchFamily="18" charset="0"/>
              </a:rPr>
              <a:t>[4</a:t>
            </a:r>
            <a:r>
              <a:rPr lang="en-US" sz="1600" b="1" dirty="0" smtClean="0">
                <a:solidFill>
                  <a:srgbClr val="C00000"/>
                </a:solidFill>
                <a:latin typeface="Times New Roman" panose="02020603050405020304" pitchFamily="18" charset="0"/>
                <a:cs typeface="Times New Roman" panose="02020603050405020304" pitchFamily="18" charset="0"/>
              </a:rPr>
              <a:t>], [</a:t>
            </a:r>
            <a:r>
              <a:rPr lang="en-US" sz="1600" b="1" i="0" dirty="0" smtClean="0">
                <a:solidFill>
                  <a:srgbClr val="C00000"/>
                </a:solidFill>
                <a:effectLst/>
                <a:latin typeface="Times New Roman" panose="02020603050405020304" pitchFamily="18" charset="0"/>
                <a:cs typeface="Times New Roman" panose="02020603050405020304" pitchFamily="18" charset="0"/>
              </a:rPr>
              <a:t>10</a:t>
            </a:r>
            <a:r>
              <a:rPr lang="en-US" sz="1600" b="1" dirty="0" smtClean="0">
                <a:solidFill>
                  <a:srgbClr val="C00000"/>
                </a:solidFill>
                <a:latin typeface="Times New Roman" panose="02020603050405020304" pitchFamily="18" charset="0"/>
                <a:cs typeface="Times New Roman" panose="02020603050405020304" pitchFamily="18" charset="0"/>
              </a:rPr>
              <a:t>]</a:t>
            </a:r>
            <a:endParaRPr lang="en-US" sz="1600" b="1" dirty="0">
              <a:solidFill>
                <a:srgbClr val="C00000"/>
              </a:solidFill>
              <a:latin typeface="Times New Roman" panose="02020603050405020304" pitchFamily="18" charset="0"/>
              <a:cs typeface="Times New Roman" panose="02020603050405020304" pitchFamily="18" charset="0"/>
            </a:endParaRPr>
          </a:p>
        </p:txBody>
      </p:sp>
      <p:pic>
        <p:nvPicPr>
          <p:cNvPr id="8" name="Content Placeholder 7">
            <a:extLst>
              <a:ext uri="{FF2B5EF4-FFF2-40B4-BE49-F238E27FC236}">
                <a16:creationId xmlns="" xmlns:a16="http://schemas.microsoft.com/office/drawing/2014/main" id="{EB41F777-CA94-FCAA-7DC4-BDC82F38A10D}"/>
              </a:ext>
            </a:extLst>
          </p:cNvPr>
          <p:cNvPicPr>
            <a:picLocks noGrp="1" noChangeAspect="1"/>
          </p:cNvPicPr>
          <p:nvPr>
            <p:ph idx="1"/>
          </p:nvPr>
        </p:nvPicPr>
        <p:blipFill>
          <a:blip r:embed="rId3"/>
          <a:stretch>
            <a:fillRect/>
          </a:stretch>
        </p:blipFill>
        <p:spPr>
          <a:xfrm>
            <a:off x="9301842" y="2055669"/>
            <a:ext cx="2628706" cy="2698909"/>
          </a:xfrm>
        </p:spPr>
      </p:pic>
      <p:pic>
        <p:nvPicPr>
          <p:cNvPr id="5" name="Picture 4">
            <a:extLst>
              <a:ext uri="{FF2B5EF4-FFF2-40B4-BE49-F238E27FC236}">
                <a16:creationId xmlns="" xmlns:a16="http://schemas.microsoft.com/office/drawing/2014/main" id="{1B10B3B9-D130-39F3-CB1A-756594291B29}"/>
              </a:ext>
            </a:extLst>
          </p:cNvPr>
          <p:cNvPicPr>
            <a:picLocks noChangeAspect="1"/>
          </p:cNvPicPr>
          <p:nvPr/>
        </p:nvPicPr>
        <p:blipFill>
          <a:blip r:embed="rId4"/>
          <a:stretch>
            <a:fillRect/>
          </a:stretch>
        </p:blipFill>
        <p:spPr>
          <a:xfrm>
            <a:off x="9301842" y="5316583"/>
            <a:ext cx="2890158" cy="1541417"/>
          </a:xfrm>
          <a:prstGeom prst="rect">
            <a:avLst/>
          </a:prstGeom>
        </p:spPr>
      </p:pic>
      <p:pic>
        <p:nvPicPr>
          <p:cNvPr id="6" name="Picture 5">
            <a:extLst>
              <a:ext uri="{FF2B5EF4-FFF2-40B4-BE49-F238E27FC236}">
                <a16:creationId xmlns="" xmlns:a16="http://schemas.microsoft.com/office/drawing/2014/main" id="{40E07E92-CBF7-06D8-A051-1F6D162C0B69}"/>
              </a:ext>
            </a:extLst>
          </p:cNvPr>
          <p:cNvPicPr>
            <a:picLocks noChangeAspect="1"/>
          </p:cNvPicPr>
          <p:nvPr/>
        </p:nvPicPr>
        <p:blipFill>
          <a:blip r:embed="rId5"/>
          <a:stretch>
            <a:fillRect/>
          </a:stretch>
        </p:blipFill>
        <p:spPr>
          <a:xfrm>
            <a:off x="10367949" y="343973"/>
            <a:ext cx="1562599" cy="1430693"/>
          </a:xfrm>
          <a:prstGeom prst="rect">
            <a:avLst/>
          </a:prstGeom>
        </p:spPr>
      </p:pic>
      <p:sp>
        <p:nvSpPr>
          <p:cNvPr id="9" name="TextBox 8">
            <a:extLst>
              <a:ext uri="{FF2B5EF4-FFF2-40B4-BE49-F238E27FC236}">
                <a16:creationId xmlns="" xmlns:a16="http://schemas.microsoft.com/office/drawing/2014/main" id="{5DE314D2-0F3D-F528-024D-6CC5330EBCB1}"/>
              </a:ext>
            </a:extLst>
          </p:cNvPr>
          <p:cNvSpPr txBox="1"/>
          <p:nvPr/>
        </p:nvSpPr>
        <p:spPr>
          <a:xfrm>
            <a:off x="487965" y="2308664"/>
            <a:ext cx="8104324" cy="4278094"/>
          </a:xfrm>
          <a:prstGeom prst="rect">
            <a:avLst/>
          </a:prstGeom>
          <a:noFill/>
        </p:spPr>
        <p:txBody>
          <a:bodyPr wrap="square" rtlCol="0">
            <a:spAutoFit/>
          </a:bodyPr>
          <a:lstStyle/>
          <a:p>
            <a:pPr marL="285750" indent="-285750" algn="l">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Intensive sanitization of common areas and guest rooms</a:t>
            </a:r>
          </a:p>
          <a:p>
            <a:pPr marL="285750" indent="-285750" algn="l">
              <a:buFont typeface="Arial" panose="020B0604020202020204" pitchFamily="34" charset="0"/>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The elimination of high-touch items in guest rooms</a:t>
            </a:r>
          </a:p>
          <a:p>
            <a:pPr marL="285750" indent="-285750" algn="l">
              <a:buFont typeface="Arial" panose="020B0604020202020204" pitchFamily="34" charset="0"/>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Follow the physical distancing guidelines</a:t>
            </a:r>
          </a:p>
          <a:p>
            <a:pPr marL="285750" indent="-285750" algn="l">
              <a:buFont typeface="Arial" panose="020B0604020202020204" pitchFamily="34" charset="0"/>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Enhanced cleaning standards and dedicated ‘cleanliness’ teams</a:t>
            </a:r>
          </a:p>
          <a:p>
            <a:pPr marL="285750" indent="-285750" algn="l">
              <a:buFont typeface="Arial" panose="020B0604020202020204" pitchFamily="34" charset="0"/>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Ibis Hotel is expected to practice precisely what they preach. That includes an extensive and thorough sanitization of everything a guest might come in close contact with – including the TV remote control.</a:t>
            </a:r>
          </a:p>
          <a:p>
            <a:pPr marL="285750" indent="-285750" algn="l">
              <a:buFont typeface="Arial" panose="020B0604020202020204" pitchFamily="34" charset="0"/>
              <a:buChar char="•"/>
            </a:pPr>
            <a:endParaRPr lang="en-US" sz="1800"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endParaRPr lang="en-US" sz="1800" dirty="0">
              <a:solidFill>
                <a:srgbClr val="C00000"/>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 xmlns:a16="http://schemas.microsoft.com/office/drawing/2014/main" id="{3B1B40C2-A959-D11C-07B1-8CFFEDB28C73}"/>
              </a:ext>
            </a:extLst>
          </p:cNvPr>
          <p:cNvSpPr/>
          <p:nvPr/>
        </p:nvSpPr>
        <p:spPr>
          <a:xfrm>
            <a:off x="261452" y="2055669"/>
            <a:ext cx="8330837" cy="4298129"/>
          </a:xfrm>
          <a:prstGeom prst="rect">
            <a:avLst/>
          </a:prstGeom>
          <a:solidFill>
            <a:srgbClr val="EE1818">
              <a:alpha val="1215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Tree>
    <p:extLst>
      <p:ext uri="{BB962C8B-B14F-4D97-AF65-F5344CB8AC3E}">
        <p14:creationId xmlns="" xmlns:p14="http://schemas.microsoft.com/office/powerpoint/2010/main" val="133848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FF48683-003C-E570-0E15-A72B484F3B1B}"/>
              </a:ext>
            </a:extLst>
          </p:cNvPr>
          <p:cNvSpPr>
            <a:spLocks noGrp="1"/>
          </p:cNvSpPr>
          <p:nvPr>
            <p:ph type="title"/>
          </p:nvPr>
        </p:nvSpPr>
        <p:spPr>
          <a:xfrm>
            <a:off x="530225" y="531812"/>
            <a:ext cx="9713913" cy="692773"/>
          </a:xfrm>
        </p:spPr>
        <p:txBody>
          <a:bodyPr anchor="t">
            <a:normAutofit/>
          </a:bodyPr>
          <a:lstStyle/>
          <a:p>
            <a:r>
              <a:rPr lang="en-US" b="1" dirty="0">
                <a:solidFill>
                  <a:srgbClr val="C00000"/>
                </a:solidFill>
                <a:latin typeface="Times New Roman" panose="02020603050405020304" pitchFamily="18" charset="0"/>
                <a:cs typeface="Times New Roman" panose="02020603050405020304" pitchFamily="18" charset="0"/>
              </a:rPr>
              <a:t>Points to follow in the Laundry Room </a:t>
            </a:r>
            <a:r>
              <a:rPr lang="en-US" b="1" dirty="0" smtClean="0">
                <a:solidFill>
                  <a:srgbClr val="C00000"/>
                </a:solidFill>
                <a:latin typeface="Times New Roman" panose="02020603050405020304" pitchFamily="18" charset="0"/>
                <a:cs typeface="Times New Roman" panose="02020603050405020304" pitchFamily="18" charset="0"/>
              </a:rPr>
              <a:t>– Safeguards [9]</a:t>
            </a:r>
            <a:endParaRPr lang="en-US" b="1" dirty="0">
              <a:solidFill>
                <a:srgbClr val="C00000"/>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 xmlns:a16="http://schemas.microsoft.com/office/drawing/2014/main" id="{95D602C6-8EDC-2A76-1715-F84E6383F42D}"/>
              </a:ext>
            </a:extLst>
          </p:cNvPr>
          <p:cNvGraphicFramePr>
            <a:graphicFrameLocks noGrp="1"/>
          </p:cNvGraphicFramePr>
          <p:nvPr>
            <p:ph idx="1"/>
            <p:extLst>
              <p:ext uri="{D42A27DB-BD31-4B8C-83A1-F6EECF244321}">
                <p14:modId xmlns="" xmlns:p14="http://schemas.microsoft.com/office/powerpoint/2010/main" val="2401352291"/>
              </p:ext>
            </p:extLst>
          </p:nvPr>
        </p:nvGraphicFramePr>
        <p:xfrm>
          <a:off x="530226" y="1196975"/>
          <a:ext cx="11129962" cy="5129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 xmlns:a16="http://schemas.microsoft.com/office/drawing/2014/main" id="{048C5E57-96D7-1AFF-F55A-6B4033FAFF8B}"/>
              </a:ext>
            </a:extLst>
          </p:cNvPr>
          <p:cNvPicPr>
            <a:picLocks noChangeAspect="1"/>
          </p:cNvPicPr>
          <p:nvPr/>
        </p:nvPicPr>
        <p:blipFill>
          <a:blip r:embed="rId7"/>
          <a:stretch>
            <a:fillRect/>
          </a:stretch>
        </p:blipFill>
        <p:spPr>
          <a:xfrm>
            <a:off x="10367949" y="343973"/>
            <a:ext cx="1562599" cy="1430693"/>
          </a:xfrm>
          <a:prstGeom prst="rect">
            <a:avLst/>
          </a:prstGeom>
        </p:spPr>
      </p:pic>
    </p:spTree>
    <p:extLst>
      <p:ext uri="{BB962C8B-B14F-4D97-AF65-F5344CB8AC3E}">
        <p14:creationId xmlns="" xmlns:p14="http://schemas.microsoft.com/office/powerpoint/2010/main" val="106903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reeform: Shape 11">
            <a:extLst>
              <a:ext uri="{FF2B5EF4-FFF2-40B4-BE49-F238E27FC236}">
                <a16:creationId xmlns="" xmlns:a16="http://schemas.microsoft.com/office/drawing/2014/main" id="{07B51EBE-9D09-3DC6-9F41-0C325B55EA23}"/>
              </a:ext>
            </a:extLst>
          </p:cNvPr>
          <p:cNvSpPr/>
          <p:nvPr/>
        </p:nvSpPr>
        <p:spPr>
          <a:xfrm>
            <a:off x="3751068" y="2384257"/>
            <a:ext cx="707397" cy="91440"/>
          </a:xfrm>
          <a:custGeom>
            <a:avLst/>
            <a:gdLst>
              <a:gd name="connsiteX0" fmla="*/ 0 w 707397"/>
              <a:gd name="connsiteY0" fmla="*/ 45720 h 91440"/>
              <a:gd name="connsiteX1" fmla="*/ 707397 w 707397"/>
              <a:gd name="connsiteY1" fmla="*/ 45720 h 91440"/>
            </a:gdLst>
            <a:ahLst/>
            <a:cxnLst>
              <a:cxn ang="0">
                <a:pos x="connsiteX0" y="connsiteY0"/>
              </a:cxn>
              <a:cxn ang="0">
                <a:pos x="connsiteX1" y="connsiteY1"/>
              </a:cxn>
            </a:cxnLst>
            <a:rect l="l" t="t" r="r" b="b"/>
            <a:pathLst>
              <a:path w="707397" h="91440">
                <a:moveTo>
                  <a:pt x="0" y="45720"/>
                </a:moveTo>
                <a:lnTo>
                  <a:pt x="707397" y="45720"/>
                </a:lnTo>
              </a:path>
            </a:pathLst>
          </a:custGeom>
          <a:noFill/>
          <a:ln>
            <a:solidFill>
              <a:schemeClr val="bg1"/>
            </a:solidFill>
            <a:tailEnd type="arrow"/>
          </a:ln>
        </p:spPr>
        <p:style>
          <a:lnRef idx="1">
            <a:schemeClr val="dk1"/>
          </a:lnRef>
          <a:fillRef idx="0">
            <a:schemeClr val="dk1"/>
          </a:fillRef>
          <a:effectRef idx="0">
            <a:schemeClr val="dk1"/>
          </a:effectRef>
          <a:fontRef idx="minor">
            <a:schemeClr val="tx1">
              <a:hueOff val="0"/>
              <a:satOff val="0"/>
              <a:lumOff val="0"/>
              <a:alphaOff val="0"/>
            </a:schemeClr>
          </a:fontRef>
        </p:style>
        <p:txBody>
          <a:bodyPr spcFirstLastPara="0" vert="horz" wrap="square" lIns="347948" tIns="42027" rIns="347950" bIns="42026"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p:txBody>
      </p:sp>
      <p:sp>
        <p:nvSpPr>
          <p:cNvPr id="13" name="Freeform: Shape 12">
            <a:extLst>
              <a:ext uri="{FF2B5EF4-FFF2-40B4-BE49-F238E27FC236}">
                <a16:creationId xmlns="" xmlns:a16="http://schemas.microsoft.com/office/drawing/2014/main" id="{4A2BBFC2-538B-5972-499B-523E81652208}"/>
              </a:ext>
            </a:extLst>
          </p:cNvPr>
          <p:cNvSpPr/>
          <p:nvPr/>
        </p:nvSpPr>
        <p:spPr>
          <a:xfrm>
            <a:off x="544184" y="1467372"/>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marL="0" lvl="0" indent="0" algn="ctr" defTabSz="889000">
              <a:lnSpc>
                <a:spcPct val="90000"/>
              </a:lnSpc>
              <a:spcBef>
                <a:spcPct val="0"/>
              </a:spcBef>
              <a:spcAft>
                <a:spcPct val="35000"/>
              </a:spcAft>
              <a:buNone/>
            </a:pPr>
            <a:r>
              <a:rPr lang="en-US" sz="2000" b="1" kern="1200" dirty="0" smtClean="0">
                <a:latin typeface="Times New Roman" panose="02020603050405020304" pitchFamily="18" charset="0"/>
                <a:cs typeface="Times New Roman" panose="02020603050405020304" pitchFamily="18" charset="0"/>
              </a:rPr>
              <a:t>Do not come into contact with any chemical </a:t>
            </a:r>
            <a:r>
              <a:rPr lang="en-US" sz="2000" b="1" kern="1200" dirty="0" smtClean="0">
                <a:latin typeface="Times New Roman" panose="02020603050405020304" pitchFamily="18" charset="0"/>
                <a:cs typeface="Times New Roman" panose="02020603050405020304" pitchFamily="18" charset="0"/>
              </a:rPr>
              <a:t>[7</a:t>
            </a:r>
            <a:r>
              <a:rPr lang="en-US" sz="2000" b="1" dirty="0" smtClean="0">
                <a:latin typeface="Times New Roman" panose="02020603050405020304" pitchFamily="18" charset="0"/>
                <a:cs typeface="Times New Roman" panose="02020603050405020304" pitchFamily="18" charset="0"/>
              </a:rPr>
              <a:t>]</a:t>
            </a:r>
            <a:r>
              <a:rPr lang="en-US" sz="2000" b="1" kern="1200" dirty="0" smtClean="0">
                <a:latin typeface="Times New Roman" panose="02020603050405020304" pitchFamily="18" charset="0"/>
                <a:cs typeface="Times New Roman" panose="02020603050405020304" pitchFamily="18" charset="0"/>
              </a:rPr>
              <a:t>, [9</a:t>
            </a:r>
            <a:r>
              <a:rPr lang="en-US" sz="2000" b="1" dirty="0" smtClean="0">
                <a:latin typeface="Times New Roman" panose="02020603050405020304" pitchFamily="18" charset="0"/>
                <a:cs typeface="Times New Roman" panose="02020603050405020304" pitchFamily="18" charset="0"/>
              </a:rPr>
              <a:t>]</a:t>
            </a:r>
            <a:endParaRPr lang="en-US" sz="2000" kern="1200" dirty="0">
              <a:latin typeface="Times New Roman" panose="02020603050405020304" pitchFamily="18" charset="0"/>
              <a:cs typeface="Times New Roman" panose="02020603050405020304" pitchFamily="18" charset="0"/>
            </a:endParaRPr>
          </a:p>
        </p:txBody>
      </p:sp>
      <p:sp>
        <p:nvSpPr>
          <p:cNvPr id="14" name="Freeform: Shape 13">
            <a:extLst>
              <a:ext uri="{FF2B5EF4-FFF2-40B4-BE49-F238E27FC236}">
                <a16:creationId xmlns="" xmlns:a16="http://schemas.microsoft.com/office/drawing/2014/main" id="{A11C6F9A-43E7-97AB-7E1F-FE45CBABC0F2}"/>
              </a:ext>
            </a:extLst>
          </p:cNvPr>
          <p:cNvSpPr/>
          <p:nvPr/>
        </p:nvSpPr>
        <p:spPr>
          <a:xfrm>
            <a:off x="7697748" y="2384257"/>
            <a:ext cx="707397" cy="91440"/>
          </a:xfrm>
          <a:custGeom>
            <a:avLst/>
            <a:gdLst>
              <a:gd name="connsiteX0" fmla="*/ 0 w 707397"/>
              <a:gd name="connsiteY0" fmla="*/ 45720 h 91440"/>
              <a:gd name="connsiteX1" fmla="*/ 707397 w 707397"/>
              <a:gd name="connsiteY1" fmla="*/ 45720 h 91440"/>
            </a:gdLst>
            <a:ahLst/>
            <a:cxnLst>
              <a:cxn ang="0">
                <a:pos x="connsiteX0" y="connsiteY0"/>
              </a:cxn>
              <a:cxn ang="0">
                <a:pos x="connsiteX1" y="connsiteY1"/>
              </a:cxn>
            </a:cxnLst>
            <a:rect l="l" t="t" r="r" b="b"/>
            <a:pathLst>
              <a:path w="707397" h="91440">
                <a:moveTo>
                  <a:pt x="0" y="45720"/>
                </a:moveTo>
                <a:lnTo>
                  <a:pt x="707397" y="45720"/>
                </a:lnTo>
              </a:path>
            </a:pathLst>
          </a:custGeom>
          <a:noFill/>
          <a:ln>
            <a:solidFill>
              <a:schemeClr val="bg1"/>
            </a:solidFill>
            <a:tailEnd type="arrow"/>
          </a:ln>
        </p:spPr>
        <p:style>
          <a:lnRef idx="1">
            <a:scrgbClr r="0" g="0" b="0"/>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347949" tIns="42027" rIns="347949" bIns="42026" numCol="1" spcCol="1270" anchor="ctr" anchorCtr="0">
            <a:noAutofit/>
          </a:bodyPr>
          <a:lstStyle/>
          <a:p>
            <a:pPr marL="0" lvl="0" indent="0" algn="ctr" defTabSz="889000">
              <a:lnSpc>
                <a:spcPct val="9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p:txBody>
      </p:sp>
      <p:sp>
        <p:nvSpPr>
          <p:cNvPr id="15" name="Freeform: Shape 14">
            <a:extLst>
              <a:ext uri="{FF2B5EF4-FFF2-40B4-BE49-F238E27FC236}">
                <a16:creationId xmlns="" xmlns:a16="http://schemas.microsoft.com/office/drawing/2014/main" id="{A6DD987F-9232-0650-1619-81B4820FADD0}"/>
              </a:ext>
            </a:extLst>
          </p:cNvPr>
          <p:cNvSpPr/>
          <p:nvPr/>
        </p:nvSpPr>
        <p:spPr>
          <a:xfrm>
            <a:off x="4490865" y="1467372"/>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marL="0" lvl="0" indent="0" algn="ctr" defTabSz="889000">
              <a:lnSpc>
                <a:spcPct val="90000"/>
              </a:lnSpc>
              <a:spcBef>
                <a:spcPct val="0"/>
              </a:spcBef>
              <a:spcAft>
                <a:spcPct val="35000"/>
              </a:spcAft>
              <a:buNone/>
            </a:pPr>
            <a:r>
              <a:rPr lang="en-US" sz="2000" b="1" kern="1200" dirty="0" smtClean="0">
                <a:latin typeface="Times New Roman" panose="02020603050405020304" pitchFamily="18" charset="0"/>
                <a:cs typeface="Times New Roman" panose="02020603050405020304" pitchFamily="18" charset="0"/>
              </a:rPr>
              <a:t>Do not smell, breathe or taste the chemical  </a:t>
            </a:r>
            <a:r>
              <a:rPr lang="en-US" sz="2000" b="1" kern="1200" dirty="0" smtClean="0">
                <a:latin typeface="Times New Roman" panose="02020603050405020304" pitchFamily="18" charset="0"/>
                <a:cs typeface="Times New Roman" panose="02020603050405020304" pitchFamily="18" charset="0"/>
              </a:rPr>
              <a:t>[7</a:t>
            </a:r>
            <a:r>
              <a:rPr lang="en-US" sz="2000" b="1" dirty="0" smtClean="0">
                <a:latin typeface="Times New Roman" panose="02020603050405020304" pitchFamily="18" charset="0"/>
                <a:cs typeface="Times New Roman" panose="02020603050405020304" pitchFamily="18" charset="0"/>
              </a:rPr>
              <a:t>]</a:t>
            </a:r>
            <a:r>
              <a:rPr lang="en-US" sz="2000" b="1" kern="1200" dirty="0" smtClean="0">
                <a:latin typeface="Times New Roman" panose="02020603050405020304" pitchFamily="18" charset="0"/>
                <a:cs typeface="Times New Roman" panose="02020603050405020304" pitchFamily="18" charset="0"/>
              </a:rPr>
              <a:t>, [9</a:t>
            </a:r>
            <a:r>
              <a:rPr lang="en-US" sz="2000" b="1" dirty="0" smtClean="0">
                <a:latin typeface="Times New Roman" panose="02020603050405020304" pitchFamily="18" charset="0"/>
                <a:cs typeface="Times New Roman" panose="02020603050405020304" pitchFamily="18" charset="0"/>
              </a:rPr>
              <a:t>]</a:t>
            </a:r>
            <a:endParaRPr lang="en-US" sz="2000" kern="1200" dirty="0">
              <a:latin typeface="Times New Roman" panose="02020603050405020304" pitchFamily="18" charset="0"/>
              <a:cs typeface="Times New Roman" panose="02020603050405020304" pitchFamily="18" charset="0"/>
            </a:endParaRPr>
          </a:p>
        </p:txBody>
      </p:sp>
      <p:sp>
        <p:nvSpPr>
          <p:cNvPr id="16" name="Freeform: Shape 15">
            <a:extLst>
              <a:ext uri="{FF2B5EF4-FFF2-40B4-BE49-F238E27FC236}">
                <a16:creationId xmlns="" xmlns:a16="http://schemas.microsoft.com/office/drawing/2014/main" id="{3C25FA03-13A5-60C0-FBB0-BAA5216991CC}"/>
              </a:ext>
            </a:extLst>
          </p:cNvPr>
          <p:cNvSpPr/>
          <p:nvPr/>
        </p:nvSpPr>
        <p:spPr>
          <a:xfrm>
            <a:off x="2148526" y="3390782"/>
            <a:ext cx="7893361" cy="707397"/>
          </a:xfrm>
          <a:custGeom>
            <a:avLst/>
            <a:gdLst>
              <a:gd name="connsiteX0" fmla="*/ 7893361 w 7893361"/>
              <a:gd name="connsiteY0" fmla="*/ 0 h 707397"/>
              <a:gd name="connsiteX1" fmla="*/ 7893361 w 7893361"/>
              <a:gd name="connsiteY1" fmla="*/ 370798 h 707397"/>
              <a:gd name="connsiteX2" fmla="*/ 0 w 7893361"/>
              <a:gd name="connsiteY2" fmla="*/ 370798 h 707397"/>
              <a:gd name="connsiteX3" fmla="*/ 0 w 7893361"/>
              <a:gd name="connsiteY3" fmla="*/ 707397 h 707397"/>
            </a:gdLst>
            <a:ahLst/>
            <a:cxnLst>
              <a:cxn ang="0">
                <a:pos x="connsiteX0" y="connsiteY0"/>
              </a:cxn>
              <a:cxn ang="0">
                <a:pos x="connsiteX1" y="connsiteY1"/>
              </a:cxn>
              <a:cxn ang="0">
                <a:pos x="connsiteX2" y="connsiteY2"/>
              </a:cxn>
              <a:cxn ang="0">
                <a:pos x="connsiteX3" y="connsiteY3"/>
              </a:cxn>
            </a:cxnLst>
            <a:rect l="l" t="t" r="r" b="b"/>
            <a:pathLst>
              <a:path w="7893361" h="707397">
                <a:moveTo>
                  <a:pt x="7893361" y="0"/>
                </a:moveTo>
                <a:lnTo>
                  <a:pt x="7893361" y="370798"/>
                </a:lnTo>
                <a:lnTo>
                  <a:pt x="0" y="370798"/>
                </a:lnTo>
                <a:lnTo>
                  <a:pt x="0" y="707397"/>
                </a:lnTo>
              </a:path>
            </a:pathLst>
          </a:custGeom>
          <a:noFill/>
          <a:ln>
            <a:solidFill>
              <a:schemeClr val="bg1"/>
            </a:solidFill>
            <a:tailEnd type="arrow"/>
          </a:ln>
        </p:spPr>
        <p:style>
          <a:lnRef idx="1">
            <a:scrgbClr r="0" g="0" b="0"/>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3761186" tIns="350005" rIns="3761186" bIns="350005"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p:txBody>
      </p:sp>
      <p:sp>
        <p:nvSpPr>
          <p:cNvPr id="17" name="Freeform: Shape 16">
            <a:extLst>
              <a:ext uri="{FF2B5EF4-FFF2-40B4-BE49-F238E27FC236}">
                <a16:creationId xmlns="" xmlns:a16="http://schemas.microsoft.com/office/drawing/2014/main" id="{D6A46871-A460-2AFD-84A3-F738A8C863E5}"/>
              </a:ext>
            </a:extLst>
          </p:cNvPr>
          <p:cNvSpPr/>
          <p:nvPr/>
        </p:nvSpPr>
        <p:spPr>
          <a:xfrm>
            <a:off x="8437545" y="1467372"/>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lvl="0" algn="ctr" defTabSz="889000">
              <a:lnSpc>
                <a:spcPct val="90000"/>
              </a:lnSpc>
              <a:spcBef>
                <a:spcPct val="0"/>
              </a:spcBef>
              <a:spcAft>
                <a:spcPct val="35000"/>
              </a:spcAft>
            </a:pPr>
            <a:r>
              <a:rPr lang="en-US" sz="2000" b="1" dirty="0" smtClean="0">
                <a:latin typeface="Times New Roman" panose="02020603050405020304" pitchFamily="18" charset="0"/>
                <a:cs typeface="Times New Roman" panose="02020603050405020304" pitchFamily="18" charset="0"/>
              </a:rPr>
              <a:t>Wash your hands and arms with soap and water after removing gloves and before leaving the </a:t>
            </a:r>
            <a:r>
              <a:rPr lang="en-US" sz="2000" b="1" dirty="0" smtClean="0">
                <a:latin typeface="Times New Roman" panose="02020603050405020304" pitchFamily="18" charset="0"/>
                <a:cs typeface="Times New Roman" panose="02020603050405020304" pitchFamily="18" charset="0"/>
              </a:rPr>
              <a:t>rooms </a:t>
            </a:r>
            <a:r>
              <a:rPr lang="en-US" sz="2000" b="1" dirty="0" smtClean="0">
                <a:latin typeface="Times New Roman" panose="02020603050405020304" pitchFamily="18" charset="0"/>
                <a:cs typeface="Times New Roman" panose="02020603050405020304" pitchFamily="18" charset="0"/>
              </a:rPr>
              <a:t>[7], [9].</a:t>
            </a:r>
            <a:endParaRPr lang="en-US" sz="2000" b="1" kern="1200" dirty="0">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 xmlns:a16="http://schemas.microsoft.com/office/drawing/2014/main" id="{956FFC2B-B2FA-31E8-3148-AC1CBB1E04E1}"/>
              </a:ext>
            </a:extLst>
          </p:cNvPr>
          <p:cNvSpPr/>
          <p:nvPr/>
        </p:nvSpPr>
        <p:spPr>
          <a:xfrm>
            <a:off x="3751068" y="5047465"/>
            <a:ext cx="707397" cy="91440"/>
          </a:xfrm>
          <a:custGeom>
            <a:avLst/>
            <a:gdLst>
              <a:gd name="connsiteX0" fmla="*/ 0 w 707397"/>
              <a:gd name="connsiteY0" fmla="*/ 45720 h 91440"/>
              <a:gd name="connsiteX1" fmla="*/ 707397 w 707397"/>
              <a:gd name="connsiteY1" fmla="*/ 45720 h 91440"/>
            </a:gdLst>
            <a:ahLst/>
            <a:cxnLst>
              <a:cxn ang="0">
                <a:pos x="connsiteX0" y="connsiteY0"/>
              </a:cxn>
              <a:cxn ang="0">
                <a:pos x="connsiteX1" y="connsiteY1"/>
              </a:cxn>
            </a:cxnLst>
            <a:rect l="l" t="t" r="r" b="b"/>
            <a:pathLst>
              <a:path w="707397" h="91440">
                <a:moveTo>
                  <a:pt x="0" y="45720"/>
                </a:moveTo>
                <a:lnTo>
                  <a:pt x="707397" y="45720"/>
                </a:lnTo>
              </a:path>
            </a:pathLst>
          </a:custGeom>
          <a:noFill/>
          <a:ln>
            <a:solidFill>
              <a:schemeClr val="bg1"/>
            </a:solidFill>
            <a:tailEnd type="arrow"/>
          </a:ln>
        </p:spPr>
        <p:style>
          <a:lnRef idx="1">
            <a:scrgbClr r="0" g="0" b="0"/>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347948" tIns="42026" rIns="347950" bIns="42027"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p:txBody>
      </p:sp>
      <p:sp>
        <p:nvSpPr>
          <p:cNvPr id="19" name="Freeform: Shape 18">
            <a:extLst>
              <a:ext uri="{FF2B5EF4-FFF2-40B4-BE49-F238E27FC236}">
                <a16:creationId xmlns="" xmlns:a16="http://schemas.microsoft.com/office/drawing/2014/main" id="{F32D4827-6C43-3A94-F185-2D89F7849399}"/>
              </a:ext>
            </a:extLst>
          </p:cNvPr>
          <p:cNvSpPr/>
          <p:nvPr/>
        </p:nvSpPr>
        <p:spPr>
          <a:xfrm>
            <a:off x="544184" y="4130580"/>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lvl="0" algn="ctr" defTabSz="889000">
              <a:lnSpc>
                <a:spcPct val="90000"/>
              </a:lnSpc>
              <a:spcBef>
                <a:spcPct val="0"/>
              </a:spcBef>
              <a:spcAft>
                <a:spcPct val="35000"/>
              </a:spcAft>
            </a:pPr>
            <a:r>
              <a:rPr lang="en-US" sz="2000" b="1" dirty="0" smtClean="0">
                <a:latin typeface="Times New Roman" panose="02020603050405020304" pitchFamily="18" charset="0"/>
                <a:cs typeface="Times New Roman" panose="02020603050405020304" pitchFamily="18" charset="0"/>
              </a:rPr>
              <a:t>Avoid touching broken glass; use pliers or other tools for safe </a:t>
            </a:r>
            <a:r>
              <a:rPr lang="en-US" sz="2000" b="1" dirty="0" smtClean="0">
                <a:latin typeface="Times New Roman" panose="02020603050405020304" pitchFamily="18" charset="0"/>
                <a:cs typeface="Times New Roman" panose="02020603050405020304" pitchFamily="18" charset="0"/>
              </a:rPr>
              <a:t>cleanup </a:t>
            </a:r>
            <a:r>
              <a:rPr lang="en-US" sz="2000" b="1" dirty="0" smtClean="0">
                <a:latin typeface="Times New Roman" panose="02020603050405020304" pitchFamily="18" charset="0"/>
                <a:cs typeface="Times New Roman" panose="02020603050405020304" pitchFamily="18" charset="0"/>
              </a:rPr>
              <a:t>[6], [9]</a:t>
            </a:r>
            <a:endParaRPr lang="en-US" sz="2000" b="1" kern="1200" dirty="0">
              <a:latin typeface="Times New Roman" panose="02020603050405020304" pitchFamily="18" charset="0"/>
              <a:cs typeface="Times New Roman" panose="02020603050405020304" pitchFamily="18" charset="0"/>
            </a:endParaRPr>
          </a:p>
        </p:txBody>
      </p:sp>
      <p:sp>
        <p:nvSpPr>
          <p:cNvPr id="20" name="Freeform: Shape 19">
            <a:extLst>
              <a:ext uri="{FF2B5EF4-FFF2-40B4-BE49-F238E27FC236}">
                <a16:creationId xmlns="" xmlns:a16="http://schemas.microsoft.com/office/drawing/2014/main" id="{57D328EA-24DE-A04F-1EDC-C7AE83DA9B68}"/>
              </a:ext>
            </a:extLst>
          </p:cNvPr>
          <p:cNvSpPr/>
          <p:nvPr/>
        </p:nvSpPr>
        <p:spPr>
          <a:xfrm>
            <a:off x="7697748" y="5047465"/>
            <a:ext cx="707397" cy="91440"/>
          </a:xfrm>
          <a:custGeom>
            <a:avLst/>
            <a:gdLst>
              <a:gd name="connsiteX0" fmla="*/ 0 w 707397"/>
              <a:gd name="connsiteY0" fmla="*/ 45720 h 91440"/>
              <a:gd name="connsiteX1" fmla="*/ 707397 w 707397"/>
              <a:gd name="connsiteY1" fmla="*/ 45720 h 91440"/>
            </a:gdLst>
            <a:ahLst/>
            <a:cxnLst>
              <a:cxn ang="0">
                <a:pos x="connsiteX0" y="connsiteY0"/>
              </a:cxn>
              <a:cxn ang="0">
                <a:pos x="connsiteX1" y="connsiteY1"/>
              </a:cxn>
            </a:cxnLst>
            <a:rect l="l" t="t" r="r" b="b"/>
            <a:pathLst>
              <a:path w="707397" h="91440">
                <a:moveTo>
                  <a:pt x="0" y="45720"/>
                </a:moveTo>
                <a:lnTo>
                  <a:pt x="707397" y="45720"/>
                </a:lnTo>
              </a:path>
            </a:pathLst>
          </a:custGeom>
          <a:noFill/>
          <a:ln>
            <a:solidFill>
              <a:schemeClr val="bg1"/>
            </a:solidFill>
            <a:tailEnd type="arrow"/>
          </a:ln>
        </p:spPr>
        <p:style>
          <a:lnRef idx="1">
            <a:scrgbClr r="0" g="0" b="0"/>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347949" tIns="42026" rIns="347949" bIns="42027"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p:txBody>
      </p:sp>
      <p:sp>
        <p:nvSpPr>
          <p:cNvPr id="21" name="Freeform: Shape 20">
            <a:extLst>
              <a:ext uri="{FF2B5EF4-FFF2-40B4-BE49-F238E27FC236}">
                <a16:creationId xmlns="" xmlns:a16="http://schemas.microsoft.com/office/drawing/2014/main" id="{A36E5048-A3A0-56E9-B9C5-217C521262A1}"/>
              </a:ext>
            </a:extLst>
          </p:cNvPr>
          <p:cNvSpPr/>
          <p:nvPr/>
        </p:nvSpPr>
        <p:spPr>
          <a:xfrm>
            <a:off x="4490865" y="4130580"/>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lvl="0" algn="ctr" defTabSz="889000">
              <a:lnSpc>
                <a:spcPct val="90000"/>
              </a:lnSpc>
              <a:spcBef>
                <a:spcPct val="0"/>
              </a:spcBef>
              <a:spcAft>
                <a:spcPct val="35000"/>
              </a:spcAft>
            </a:pPr>
            <a:r>
              <a:rPr lang="en-US" sz="2000" b="1" dirty="0" smtClean="0">
                <a:latin typeface="Times New Roman" panose="02020603050405020304" pitchFamily="18" charset="0"/>
                <a:cs typeface="Times New Roman" panose="02020603050405020304" pitchFamily="18" charset="0"/>
              </a:rPr>
              <a:t>Phone, appliance, door etc. Remove gloves before touching equipment [7], [9].</a:t>
            </a:r>
            <a:endParaRPr lang="en-US" sz="2000" b="1" kern="1200" dirty="0">
              <a:latin typeface="Times New Roman" panose="02020603050405020304" pitchFamily="18" charset="0"/>
              <a:cs typeface="Times New Roman" panose="02020603050405020304" pitchFamily="18" charset="0"/>
            </a:endParaRPr>
          </a:p>
        </p:txBody>
      </p:sp>
      <p:sp>
        <p:nvSpPr>
          <p:cNvPr id="22" name="Freeform: Shape 21">
            <a:extLst>
              <a:ext uri="{FF2B5EF4-FFF2-40B4-BE49-F238E27FC236}">
                <a16:creationId xmlns="" xmlns:a16="http://schemas.microsoft.com/office/drawing/2014/main" id="{FBCA2F23-0A97-00A3-1259-48F0C5E1F2D0}"/>
              </a:ext>
            </a:extLst>
          </p:cNvPr>
          <p:cNvSpPr/>
          <p:nvPr/>
        </p:nvSpPr>
        <p:spPr>
          <a:xfrm>
            <a:off x="8437545" y="4130580"/>
            <a:ext cx="3208683" cy="1925210"/>
          </a:xfrm>
          <a:custGeom>
            <a:avLst/>
            <a:gdLst>
              <a:gd name="connsiteX0" fmla="*/ 0 w 3208683"/>
              <a:gd name="connsiteY0" fmla="*/ 0 h 1925210"/>
              <a:gd name="connsiteX1" fmla="*/ 3208683 w 3208683"/>
              <a:gd name="connsiteY1" fmla="*/ 0 h 1925210"/>
              <a:gd name="connsiteX2" fmla="*/ 3208683 w 3208683"/>
              <a:gd name="connsiteY2" fmla="*/ 1925210 h 1925210"/>
              <a:gd name="connsiteX3" fmla="*/ 0 w 3208683"/>
              <a:gd name="connsiteY3" fmla="*/ 1925210 h 1925210"/>
              <a:gd name="connsiteX4" fmla="*/ 0 w 3208683"/>
              <a:gd name="connsiteY4" fmla="*/ 0 h 1925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8683" h="1925210">
                <a:moveTo>
                  <a:pt x="0" y="0"/>
                </a:moveTo>
                <a:lnTo>
                  <a:pt x="3208683" y="0"/>
                </a:lnTo>
                <a:lnTo>
                  <a:pt x="3208683" y="1925210"/>
                </a:lnTo>
                <a:lnTo>
                  <a:pt x="0" y="1925210"/>
                </a:lnTo>
                <a:lnTo>
                  <a:pt x="0" y="0"/>
                </a:lnTo>
                <a:close/>
              </a:path>
            </a:pathLst>
          </a:custGeom>
          <a:solidFill>
            <a:srgbClr val="FF0000"/>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spcFirstLastPara="0" vert="horz" wrap="square" lIns="157228" tIns="165039" rIns="157228" bIns="165039" numCol="1" spcCol="1270" anchor="ctr" anchorCtr="0">
            <a:noAutofit/>
          </a:bodyPr>
          <a:lstStyle/>
          <a:p>
            <a:pPr marL="0" lvl="0" indent="0" algn="ctr" defTabSz="889000">
              <a:lnSpc>
                <a:spcPct val="90000"/>
              </a:lnSpc>
              <a:spcBef>
                <a:spcPct val="0"/>
              </a:spcBef>
              <a:spcAft>
                <a:spcPct val="35000"/>
              </a:spcAft>
              <a:buNone/>
            </a:pPr>
            <a:r>
              <a:rPr lang="en-US" sz="2000" b="1" kern="1200" dirty="0" smtClean="0">
                <a:latin typeface="Times New Roman" panose="02020603050405020304" pitchFamily="18" charset="0"/>
                <a:cs typeface="Times New Roman" panose="02020603050405020304" pitchFamily="18" charset="0"/>
              </a:rPr>
              <a:t>Dress appropriately: Tie long hair back, remove nails or jewelry, wear comfortable clothes, </a:t>
            </a:r>
            <a:r>
              <a:rPr lang="en-US" sz="2000" b="1" kern="1200" smtClean="0">
                <a:latin typeface="Times New Roman" panose="02020603050405020304" pitchFamily="18" charset="0"/>
                <a:cs typeface="Times New Roman" panose="02020603050405020304" pitchFamily="18" charset="0"/>
              </a:rPr>
              <a:t>close-up shoes </a:t>
            </a:r>
            <a:r>
              <a:rPr lang="en-US" sz="2000" b="1" kern="1200" dirty="0" smtClean="0">
                <a:latin typeface="Times New Roman" panose="02020603050405020304" pitchFamily="18" charset="0"/>
                <a:cs typeface="Times New Roman" panose="02020603050405020304" pitchFamily="18" charset="0"/>
              </a:rPr>
              <a:t>[8</a:t>
            </a:r>
            <a:r>
              <a:rPr lang="en-US" sz="2000" b="1" dirty="0" smtClean="0">
                <a:latin typeface="Times New Roman" panose="02020603050405020304" pitchFamily="18" charset="0"/>
                <a:cs typeface="Times New Roman" panose="02020603050405020304" pitchFamily="18" charset="0"/>
              </a:rPr>
              <a:t>]</a:t>
            </a:r>
            <a:r>
              <a:rPr lang="en-US" sz="2000" b="1" kern="1200" dirty="0" smtClean="0">
                <a:latin typeface="Times New Roman" panose="02020603050405020304" pitchFamily="18" charset="0"/>
                <a:cs typeface="Times New Roman" panose="02020603050405020304" pitchFamily="18" charset="0"/>
              </a:rPr>
              <a:t>, [9</a:t>
            </a:r>
            <a:r>
              <a:rPr lang="en-US" sz="2000" b="1" dirty="0" smtClean="0">
                <a:latin typeface="Times New Roman" panose="02020603050405020304" pitchFamily="18" charset="0"/>
                <a:cs typeface="Times New Roman" panose="02020603050405020304" pitchFamily="18" charset="0"/>
              </a:rPr>
              <a:t>[</a:t>
            </a:r>
            <a:r>
              <a:rPr lang="en-US" sz="2000" b="1" kern="1200" dirty="0" smtClean="0">
                <a:latin typeface="Times New Roman" panose="02020603050405020304" pitchFamily="18" charset="0"/>
                <a:cs typeface="Times New Roman" panose="02020603050405020304" pitchFamily="18" charset="0"/>
              </a:rPr>
              <a:t>.</a:t>
            </a:r>
            <a:endParaRPr lang="en-US" sz="2000" kern="12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 xmlns:a16="http://schemas.microsoft.com/office/drawing/2014/main" id="{5ED4FAB3-4E15-408C-46F5-187FCD9A8CEC}"/>
              </a:ext>
            </a:extLst>
          </p:cNvPr>
          <p:cNvPicPr>
            <a:picLocks noChangeAspect="1"/>
          </p:cNvPicPr>
          <p:nvPr/>
        </p:nvPicPr>
        <p:blipFill>
          <a:blip r:embed="rId3"/>
          <a:stretch>
            <a:fillRect/>
          </a:stretch>
        </p:blipFill>
        <p:spPr>
          <a:xfrm>
            <a:off x="463108" y="118277"/>
            <a:ext cx="2969505" cy="1112020"/>
          </a:xfrm>
          <a:prstGeom prst="rect">
            <a:avLst/>
          </a:prstGeom>
        </p:spPr>
      </p:pic>
      <p:pic>
        <p:nvPicPr>
          <p:cNvPr id="10" name="Picture 9">
            <a:extLst>
              <a:ext uri="{FF2B5EF4-FFF2-40B4-BE49-F238E27FC236}">
                <a16:creationId xmlns="" xmlns:a16="http://schemas.microsoft.com/office/drawing/2014/main" id="{05551035-963A-9A59-47E3-ADBD692C645C}"/>
              </a:ext>
            </a:extLst>
          </p:cNvPr>
          <p:cNvPicPr>
            <a:picLocks noChangeAspect="1"/>
          </p:cNvPicPr>
          <p:nvPr/>
        </p:nvPicPr>
        <p:blipFill>
          <a:blip r:embed="rId4"/>
          <a:stretch>
            <a:fillRect/>
          </a:stretch>
        </p:blipFill>
        <p:spPr>
          <a:xfrm>
            <a:off x="10523369" y="0"/>
            <a:ext cx="1560711" cy="1432684"/>
          </a:xfrm>
          <a:prstGeom prst="rect">
            <a:avLst/>
          </a:prstGeom>
        </p:spPr>
      </p:pic>
    </p:spTree>
    <p:extLst>
      <p:ext uri="{BB962C8B-B14F-4D97-AF65-F5344CB8AC3E}">
        <p14:creationId xmlns="" xmlns:p14="http://schemas.microsoft.com/office/powerpoint/2010/main" val="232661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ppt_x"/>
                                          </p:val>
                                        </p:tav>
                                        <p:tav tm="100000">
                                          <p:val>
                                            <p:strVal val="#ppt_x"/>
                                          </p:val>
                                        </p:tav>
                                      </p:tavLst>
                                    </p:anim>
                                    <p:anim calcmode="lin" valueType="num">
                                      <p:cBhvr additive="base">
                                        <p:cTn id="3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ppt_x"/>
                                          </p:val>
                                        </p:tav>
                                        <p:tav tm="100000">
                                          <p:val>
                                            <p:strVal val="#ppt_x"/>
                                          </p:val>
                                        </p:tav>
                                      </p:tavLst>
                                    </p:anim>
                                    <p:anim calcmode="lin" valueType="num">
                                      <p:cBhvr additive="base">
                                        <p:cTn id="3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1"/>
                                        </p:tgtEl>
                                        <p:attrNameLst>
                                          <p:attrName>style.visibility</p:attrName>
                                        </p:attrNameLst>
                                      </p:cBhvr>
                                      <p:to>
                                        <p:strVal val="visible"/>
                                      </p:to>
                                    </p:set>
                                    <p:anim calcmode="lin" valueType="num">
                                      <p:cBhvr additive="base">
                                        <p:cTn id="41" dur="500" fill="hold"/>
                                        <p:tgtEl>
                                          <p:spTgt spid="21"/>
                                        </p:tgtEl>
                                        <p:attrNameLst>
                                          <p:attrName>ppt_x</p:attrName>
                                        </p:attrNameLst>
                                      </p:cBhvr>
                                      <p:tavLst>
                                        <p:tav tm="0">
                                          <p:val>
                                            <p:strVal val="#ppt_x"/>
                                          </p:val>
                                        </p:tav>
                                        <p:tav tm="100000">
                                          <p:val>
                                            <p:strVal val="#ppt_x"/>
                                          </p:val>
                                        </p:tav>
                                      </p:tavLst>
                                    </p:anim>
                                    <p:anim calcmode="lin" valueType="num">
                                      <p:cBhvr additive="base">
                                        <p:cTn id="4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ppt_x"/>
                                          </p:val>
                                        </p:tav>
                                        <p:tav tm="100000">
                                          <p:val>
                                            <p:strVal val="#ppt_x"/>
                                          </p:val>
                                        </p:tav>
                                      </p:tavLst>
                                    </p:anim>
                                    <p:anim calcmode="lin" valueType="num">
                                      <p:cBhvr additive="base">
                                        <p:cTn id="4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7" grpId="0" animBg="1"/>
      <p:bldP spid="19" grpId="0" animBg="1"/>
      <p:bldP spid="21" grpId="0" animBg="1"/>
      <p:bldP spid="2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person doing stretching exercises&#10;&#10;Description automatically generated">
            <a:extLst>
              <a:ext uri="{FF2B5EF4-FFF2-40B4-BE49-F238E27FC236}">
                <a16:creationId xmlns="" xmlns:a16="http://schemas.microsoft.com/office/drawing/2014/main" id="{2248058D-B43F-AEA1-B441-8AE590C942A6}"/>
              </a:ext>
            </a:extLst>
          </p:cNvPr>
          <p:cNvPicPr>
            <a:picLocks noGrp="1" noChangeAspect="1"/>
          </p:cNvPicPr>
          <p:nvPr>
            <p:ph type="pic" sz="quarter" idx="15"/>
          </p:nvPr>
        </p:nvPicPr>
        <p:blipFill>
          <a:blip r:embed="rId3">
            <a:extLst>
              <a:ext uri="{28A0092B-C50C-407E-A947-70E740481C1C}">
                <a14:useLocalDpi xmlns="" xmlns:a14="http://schemas.microsoft.com/office/drawing/2010/main" val="0"/>
              </a:ext>
            </a:extLst>
          </a:blip>
          <a:stretch/>
        </p:blipFill>
        <p:spPr>
          <a:xfrm>
            <a:off x="367483" y="-1050"/>
            <a:ext cx="6173145" cy="6859050"/>
          </a:xfrm>
          <a:noFill/>
        </p:spPr>
      </p:pic>
      <p:sp>
        <p:nvSpPr>
          <p:cNvPr id="2" name="Title 1">
            <a:extLst>
              <a:ext uri="{FF2B5EF4-FFF2-40B4-BE49-F238E27FC236}">
                <a16:creationId xmlns="" xmlns:a16="http://schemas.microsoft.com/office/drawing/2014/main" id="{1D119C0C-C288-2DFA-DA8C-A5C795335F15}"/>
              </a:ext>
            </a:extLst>
          </p:cNvPr>
          <p:cNvSpPr>
            <a:spLocks noGrp="1"/>
          </p:cNvSpPr>
          <p:nvPr>
            <p:ph type="title"/>
          </p:nvPr>
        </p:nvSpPr>
        <p:spPr>
          <a:xfrm>
            <a:off x="6540628" y="401845"/>
            <a:ext cx="4249738" cy="1016208"/>
          </a:xfrm>
        </p:spPr>
        <p:txBody>
          <a:bodyPr anchor="t">
            <a:normAutofit/>
          </a:bodyPr>
          <a:lstStyle/>
          <a:p>
            <a:pPr algn="ctr"/>
            <a:r>
              <a:rPr lang="en-US" b="1" dirty="0">
                <a:solidFill>
                  <a:srgbClr val="FF0000"/>
                </a:solidFill>
                <a:latin typeface="Times New Roman" panose="02020603050405020304" pitchFamily="18" charset="0"/>
                <a:cs typeface="Times New Roman" panose="02020603050405020304" pitchFamily="18" charset="0"/>
              </a:rPr>
              <a:t>After work stretching exercises for your health </a:t>
            </a:r>
          </a:p>
        </p:txBody>
      </p:sp>
      <p:sp>
        <p:nvSpPr>
          <p:cNvPr id="10" name="Text Placeholder 3">
            <a:extLst>
              <a:ext uri="{FF2B5EF4-FFF2-40B4-BE49-F238E27FC236}">
                <a16:creationId xmlns="" xmlns:a16="http://schemas.microsoft.com/office/drawing/2014/main" id="{E7F5079B-0AFE-60C9-1F8E-F628DCDCB89C}"/>
              </a:ext>
            </a:extLst>
          </p:cNvPr>
          <p:cNvSpPr>
            <a:spLocks noGrp="1"/>
          </p:cNvSpPr>
          <p:nvPr>
            <p:ph type="body" sz="quarter" idx="13"/>
          </p:nvPr>
        </p:nvSpPr>
        <p:spPr>
          <a:xfrm>
            <a:off x="6540628" y="1858558"/>
            <a:ext cx="4809763" cy="4558937"/>
          </a:xfrm>
        </p:spPr>
        <p:txBody>
          <a:bodyPr/>
          <a:lstStyle/>
          <a:p>
            <a:pPr marL="0" indent="0" algn="ctr">
              <a:buNone/>
            </a:pPr>
            <a:r>
              <a:rPr lang="en-US" sz="2400" b="1" dirty="0">
                <a:solidFill>
                  <a:srgbClr val="FF0000"/>
                </a:solidFill>
                <a:latin typeface="Times New Roman" panose="02020603050405020304" pitchFamily="18" charset="0"/>
                <a:cs typeface="Times New Roman" panose="02020603050405020304" pitchFamily="18" charset="0"/>
              </a:rPr>
              <a:t>Stretching after housekeeping is crucial for muscle relaxation, flexibility improvement, and joint mobility. It enhances circulation, prevents injuries, and provides relief from discomfort. Proper stretching also contributes to stress reduction, promoting overall well-being for housekeeping staff. Incorporating both dynamic and static stretches is recommended for a balanced </a:t>
            </a:r>
            <a:r>
              <a:rPr lang="en-US" sz="2400" b="1" dirty="0" smtClean="0">
                <a:solidFill>
                  <a:srgbClr val="FF0000"/>
                </a:solidFill>
                <a:latin typeface="Times New Roman" panose="02020603050405020304" pitchFamily="18" charset="0"/>
                <a:cs typeface="Times New Roman" panose="02020603050405020304" pitchFamily="18" charset="0"/>
              </a:rPr>
              <a:t>routine </a:t>
            </a:r>
            <a:r>
              <a:rPr lang="en-US" b="1" dirty="0" smtClean="0">
                <a:solidFill>
                  <a:srgbClr val="FF0000"/>
                </a:solidFill>
                <a:latin typeface="Times New Roman" panose="02020603050405020304" pitchFamily="18" charset="0"/>
                <a:cs typeface="Times New Roman" panose="02020603050405020304" pitchFamily="18" charset="0"/>
              </a:rPr>
              <a:t>[</a:t>
            </a:r>
            <a:r>
              <a:rPr lang="en-US" b="1" dirty="0" smtClean="0">
                <a:solidFill>
                  <a:srgbClr val="FF0000"/>
                </a:solidFill>
                <a:latin typeface="Times New Roman" panose="02020603050405020304" pitchFamily="18" charset="0"/>
                <a:cs typeface="Times New Roman" panose="02020603050405020304" pitchFamily="18" charset="0"/>
              </a:rPr>
              <a:t>2], [8]</a:t>
            </a:r>
            <a:r>
              <a:rPr lang="en-US" sz="2400" b="1" dirty="0" smtClean="0">
                <a:solidFill>
                  <a:srgbClr val="FF0000"/>
                </a:solidFill>
                <a:latin typeface="Times New Roman" panose="02020603050405020304" pitchFamily="18" charset="0"/>
                <a:cs typeface="Times New Roman" panose="02020603050405020304" pitchFamily="18" charset="0"/>
              </a:rPr>
              <a:t>.</a:t>
            </a:r>
            <a:endParaRPr lang="en-US" sz="2400" b="1" dirty="0">
              <a:solidFill>
                <a:srgbClr val="FF000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8BE4EC49-243A-B9F5-E9E9-F62133ADF2D3}"/>
              </a:ext>
            </a:extLst>
          </p:cNvPr>
          <p:cNvPicPr>
            <a:picLocks noChangeAspect="1"/>
          </p:cNvPicPr>
          <p:nvPr/>
        </p:nvPicPr>
        <p:blipFill>
          <a:blip r:embed="rId4"/>
          <a:stretch>
            <a:fillRect/>
          </a:stretch>
        </p:blipFill>
        <p:spPr>
          <a:xfrm>
            <a:off x="10523369" y="0"/>
            <a:ext cx="1560711" cy="1432684"/>
          </a:xfrm>
          <a:prstGeom prst="rect">
            <a:avLst/>
          </a:prstGeom>
        </p:spPr>
      </p:pic>
    </p:spTree>
    <p:extLst>
      <p:ext uri="{BB962C8B-B14F-4D97-AF65-F5344CB8AC3E}">
        <p14:creationId xmlns="" xmlns:p14="http://schemas.microsoft.com/office/powerpoint/2010/main" val="214013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8FA922A7-9104-6EBB-394A-0E4CF2159BFD}"/>
              </a:ext>
            </a:extLst>
          </p:cNvPr>
          <p:cNvPicPr>
            <a:picLocks noChangeAspect="1"/>
          </p:cNvPicPr>
          <p:nvPr/>
        </p:nvPicPr>
        <p:blipFill>
          <a:blip r:embed="rId3"/>
          <a:stretch>
            <a:fillRect/>
          </a:stretch>
        </p:blipFill>
        <p:spPr>
          <a:xfrm>
            <a:off x="949201" y="999411"/>
            <a:ext cx="10036662" cy="4534398"/>
          </a:xfrm>
          <a:prstGeom prst="rect">
            <a:avLst/>
          </a:prstGeom>
        </p:spPr>
      </p:pic>
      <p:pic>
        <p:nvPicPr>
          <p:cNvPr id="6" name="Picture 5">
            <a:extLst>
              <a:ext uri="{FF2B5EF4-FFF2-40B4-BE49-F238E27FC236}">
                <a16:creationId xmlns="" xmlns:a16="http://schemas.microsoft.com/office/drawing/2014/main" id="{E7C6F998-47ED-7250-EE71-9B9DDAF0497E}"/>
              </a:ext>
            </a:extLst>
          </p:cNvPr>
          <p:cNvPicPr>
            <a:picLocks noChangeAspect="1"/>
          </p:cNvPicPr>
          <p:nvPr/>
        </p:nvPicPr>
        <p:blipFill>
          <a:blip r:embed="rId4"/>
          <a:stretch>
            <a:fillRect/>
          </a:stretch>
        </p:blipFill>
        <p:spPr>
          <a:xfrm>
            <a:off x="10453734" y="156754"/>
            <a:ext cx="1560711" cy="1432684"/>
          </a:xfrm>
          <a:prstGeom prst="rect">
            <a:avLst/>
          </a:prstGeom>
        </p:spPr>
      </p:pic>
    </p:spTree>
    <p:extLst>
      <p:ext uri="{BB962C8B-B14F-4D97-AF65-F5344CB8AC3E}">
        <p14:creationId xmlns="" xmlns:p14="http://schemas.microsoft.com/office/powerpoint/2010/main" val="199947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90D82-16CC-3B30-8E1B-9E3761846ED8}"/>
              </a:ext>
            </a:extLst>
          </p:cNvPr>
          <p:cNvSpPr>
            <a:spLocks noGrp="1"/>
          </p:cNvSpPr>
          <p:nvPr>
            <p:ph type="title"/>
          </p:nvPr>
        </p:nvSpPr>
        <p:spPr>
          <a:xfrm>
            <a:off x="530225" y="157815"/>
            <a:ext cx="9713913" cy="692773"/>
          </a:xfrm>
        </p:spPr>
        <p:txBody>
          <a:bodyPr/>
          <a:lstStyle/>
          <a:p>
            <a:r>
              <a:rPr lang="en-US" dirty="0"/>
              <a:t>References</a:t>
            </a:r>
          </a:p>
        </p:txBody>
      </p:sp>
      <p:sp>
        <p:nvSpPr>
          <p:cNvPr id="3" name="Content Placeholder 2">
            <a:extLst>
              <a:ext uri="{FF2B5EF4-FFF2-40B4-BE49-F238E27FC236}">
                <a16:creationId xmlns="" xmlns:a16="http://schemas.microsoft.com/office/drawing/2014/main" id="{2F78929F-6885-03E4-A647-12F840BBBF73}"/>
              </a:ext>
            </a:extLst>
          </p:cNvPr>
          <p:cNvSpPr>
            <a:spLocks noGrp="1"/>
          </p:cNvSpPr>
          <p:nvPr>
            <p:ph idx="1"/>
          </p:nvPr>
        </p:nvSpPr>
        <p:spPr>
          <a:xfrm>
            <a:off x="0" y="598487"/>
            <a:ext cx="12083143" cy="6259513"/>
          </a:xfrm>
        </p:spPr>
        <p:txBody>
          <a:bodyPr/>
          <a:lstStyle/>
          <a:p>
            <a:pPr>
              <a:buNone/>
            </a:pPr>
            <a:r>
              <a:rPr lang="en-GB" dirty="0" smtClean="0">
                <a:solidFill>
                  <a:schemeClr val="tx1"/>
                </a:solidFill>
                <a:latin typeface="Times New Roman" panose="02020603050405020304" pitchFamily="18" charset="0"/>
                <a:cs typeface="Times New Roman" panose="02020603050405020304" pitchFamily="18" charset="0"/>
              </a:rPr>
              <a:t>^1. </a:t>
            </a:r>
            <a:r>
              <a:rPr lang="en-US" dirty="0" smtClean="0">
                <a:solidFill>
                  <a:schemeClr val="tx1"/>
                </a:solidFill>
                <a:latin typeface="Times New Roman" panose="02020603050405020304" pitchFamily="18" charset="0"/>
                <a:cs typeface="Times New Roman" panose="02020603050405020304" pitchFamily="18" charset="0"/>
              </a:rPr>
              <a:t>Health </a:t>
            </a:r>
            <a:r>
              <a:rPr lang="en-US" dirty="0">
                <a:solidFill>
                  <a:schemeClr val="tx1"/>
                </a:solidFill>
                <a:latin typeface="Times New Roman" panose="02020603050405020304" pitchFamily="18" charset="0"/>
                <a:cs typeface="Times New Roman" panose="02020603050405020304" pitchFamily="18" charset="0"/>
              </a:rPr>
              <a:t>and Safety Authority. 2020. “Safety, Health &amp; Welfare in Hotels, Restaurants, Catering &amp; Bars”. </a:t>
            </a:r>
            <a:r>
              <a:rPr lang="en-US" i="1" dirty="0">
                <a:solidFill>
                  <a:schemeClr val="tx1"/>
                </a:solidFill>
                <a:latin typeface="Times New Roman" panose="02020603050405020304" pitchFamily="18" charset="0"/>
                <a:cs typeface="Times New Roman" panose="02020603050405020304" pitchFamily="18" charset="0"/>
              </a:rPr>
              <a:t>Part 4. </a:t>
            </a:r>
            <a:r>
              <a:rPr lang="en-US"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hsa.ie/</a:t>
            </a:r>
            <a:r>
              <a:rPr lang="en-US" dirty="0" err="1">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eng</a:t>
            </a:r>
            <a:r>
              <a:rPr lang="en-US"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a:t>
            </a:r>
            <a:r>
              <a:rPr lang="en-US" dirty="0" err="1">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your_industry</a:t>
            </a:r>
            <a:r>
              <a:rPr lang="en-US"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a:t>
            </a:r>
            <a:r>
              <a:rPr lang="en-US" dirty="0" err="1">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catering_and_hospitality</a:t>
            </a:r>
            <a:r>
              <a:rPr lang="en-US"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 xmlns:ahyp="http://schemas.microsoft.com/office/drawing/2018/hyperlinkcolor" val="tx"/>
                    </a:ext>
                  </a:extLst>
                </a:hlinkClick>
              </a:rPr>
              <a:t>/housekeeping/</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^2. EMC </a:t>
            </a:r>
            <a:r>
              <a:rPr lang="en-US" dirty="0">
                <a:solidFill>
                  <a:schemeClr val="tx1"/>
                </a:solidFill>
                <a:latin typeface="Times New Roman" panose="02020603050405020304" pitchFamily="18" charset="0"/>
                <a:cs typeface="Times New Roman" panose="02020603050405020304" pitchFamily="18" charset="0"/>
              </a:rPr>
              <a:t>Insurance. 2018. “Loss Control Insights Can Stretching Prevent Injuries? </a:t>
            </a:r>
            <a:r>
              <a:rPr lang="en-US"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 xmlns:ahyp="http://schemas.microsoft.com/office/drawing/2018/hyperlinkcolor" val="tx"/>
                    </a:ext>
                  </a:extLst>
                </a:hlinkClick>
              </a:rPr>
              <a:t>https://www.emcins.com/losscontrol/insights-d/2018/10/injuries/</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^3. Center </a:t>
            </a:r>
            <a:r>
              <a:rPr lang="en-US" dirty="0">
                <a:solidFill>
                  <a:schemeClr val="tx1"/>
                </a:solidFill>
                <a:latin typeface="Times New Roman" panose="02020603050405020304" pitchFamily="18" charset="0"/>
                <a:cs typeface="Times New Roman" panose="02020603050405020304" pitchFamily="18" charset="0"/>
              </a:rPr>
              <a:t>for Disease Control and Prevention. 2022. Workplace Health Model </a:t>
            </a:r>
            <a:r>
              <a:rPr lang="en-US"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 xmlns:ahyp="http://schemas.microsoft.com/office/drawing/2018/hyperlinkcolor" val="tx"/>
                    </a:ext>
                  </a:extLst>
                </a:hlinkClick>
              </a:rPr>
              <a:t>Workplace Health Model | Workplace Health Promotion | CDC</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^4. Ibis </a:t>
            </a:r>
            <a:r>
              <a:rPr lang="en-US" dirty="0">
                <a:solidFill>
                  <a:schemeClr val="tx1"/>
                </a:solidFill>
                <a:latin typeface="Times New Roman" panose="02020603050405020304" pitchFamily="18" charset="0"/>
                <a:cs typeface="Times New Roman" panose="02020603050405020304" pitchFamily="18" charset="0"/>
              </a:rPr>
              <a:t>Hotel.  2021. “The all safe initiative” </a:t>
            </a:r>
            <a:r>
              <a:rPr lang="en-US"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 xmlns:ahyp="http://schemas.microsoft.com/office/drawing/2018/hyperlinkcolor" val="tx"/>
                    </a:ext>
                  </a:extLst>
                </a:hlinkClick>
              </a:rPr>
              <a:t>https://www.ibisonecentral-dubai-world-trade-centre.com/blog/the-all-safe-initiative/</a:t>
            </a:r>
            <a:r>
              <a:rPr lang="en-US" dirty="0">
                <a:solidFill>
                  <a:schemeClr val="tx1"/>
                </a:solidFill>
                <a:latin typeface="Times New Roman" panose="02020603050405020304" pitchFamily="18" charset="0"/>
                <a:cs typeface="Times New Roman" panose="02020603050405020304" pitchFamily="18" charset="0"/>
              </a:rPr>
              <a:t> </a:t>
            </a:r>
          </a:p>
          <a:p>
            <a:pPr>
              <a:buNone/>
            </a:pPr>
            <a:r>
              <a:rPr lang="en-US" dirty="0" smtClean="0">
                <a:solidFill>
                  <a:schemeClr val="tx1"/>
                </a:solidFill>
                <a:latin typeface="Times New Roman" panose="02020603050405020304" pitchFamily="18" charset="0"/>
                <a:cs typeface="Times New Roman" panose="02020603050405020304" pitchFamily="18" charset="0"/>
              </a:rPr>
              <a:t>^5. </a:t>
            </a:r>
            <a:r>
              <a:rPr lang="en-US" dirty="0" err="1" smtClean="0">
                <a:solidFill>
                  <a:schemeClr val="tx1"/>
                </a:solidFill>
                <a:latin typeface="Times New Roman" panose="02020603050405020304" pitchFamily="18" charset="0"/>
                <a:cs typeface="Times New Roman" panose="02020603050405020304" pitchFamily="18" charset="0"/>
              </a:rPr>
              <a:t>Markosafe</a:t>
            </a:r>
            <a:r>
              <a:rPr lang="en-US" dirty="0">
                <a:solidFill>
                  <a:schemeClr val="tx1"/>
                </a:solidFill>
                <a:latin typeface="Times New Roman" panose="02020603050405020304" pitchFamily="18" charset="0"/>
                <a:cs typeface="Times New Roman" panose="02020603050405020304" pitchFamily="18" charset="0"/>
              </a:rPr>
              <a:t>. 2022. “Top tips for effective workplace housekeeping” </a:t>
            </a:r>
            <a:r>
              <a:rPr lang="en-US"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 xmlns:ahyp="http://schemas.microsoft.com/office/drawing/2018/hyperlinkcolor" val="tx"/>
                    </a:ext>
                  </a:extLst>
                </a:hlinkClick>
              </a:rPr>
              <a:t>Top tips for effective workplace housekeeping (makrosafe.co.za)</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^6. Mine </a:t>
            </a:r>
            <a:r>
              <a:rPr lang="en-US" dirty="0">
                <a:solidFill>
                  <a:schemeClr val="tx1"/>
                </a:solidFill>
                <a:latin typeface="Times New Roman" panose="02020603050405020304" pitchFamily="18" charset="0"/>
                <a:cs typeface="Times New Roman" panose="02020603050405020304" pitchFamily="18" charset="0"/>
              </a:rPr>
              <a:t>Safety Training. </a:t>
            </a:r>
            <a:r>
              <a:rPr lang="en-US"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 xmlns:ahyp="http://schemas.microsoft.com/office/drawing/2018/hyperlinkcolor" val="tx"/>
                    </a:ext>
                  </a:extLst>
                </a:hlinkClick>
              </a:rPr>
              <a:t>Housekeeping - Safety Training PowerPoint Presentations (miningquiz.com)</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^7. Occupational </a:t>
            </a:r>
            <a:r>
              <a:rPr lang="en-US" dirty="0">
                <a:solidFill>
                  <a:schemeClr val="tx1"/>
                </a:solidFill>
                <a:latin typeface="Times New Roman" panose="02020603050405020304" pitchFamily="18" charset="0"/>
                <a:cs typeface="Times New Roman" panose="02020603050405020304" pitchFamily="18" charset="0"/>
              </a:rPr>
              <a:t>Safety and Health Administration. 2023. “Guidance and Tips for Employers” </a:t>
            </a:r>
            <a:r>
              <a:rPr lang="en-US"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 xmlns:ahyp="http://schemas.microsoft.com/office/drawing/2018/hyperlinkcolor" val="tx"/>
                    </a:ext>
                  </a:extLst>
                </a:hlinkClick>
              </a:rPr>
              <a:t>Workplace Stress - Guidance and Tips for Employers | Occupational Safety and Health Administration (osha.gov)</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^8. Stony </a:t>
            </a:r>
            <a:r>
              <a:rPr lang="en-US" dirty="0">
                <a:solidFill>
                  <a:schemeClr val="tx1"/>
                </a:solidFill>
                <a:latin typeface="Times New Roman" panose="02020603050405020304" pitchFamily="18" charset="0"/>
                <a:cs typeface="Times New Roman" panose="02020603050405020304" pitchFamily="18" charset="0"/>
              </a:rPr>
              <a:t>Brook University. 2022. “Practice Good Housekeeping and Personal Hygiene”.  </a:t>
            </a:r>
            <a:r>
              <a:rPr lang="en-US"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 xmlns:ahyp="http://schemas.microsoft.com/office/drawing/2018/hyperlinkcolor" val="tx"/>
                    </a:ext>
                  </a:extLst>
                </a:hlinkClick>
              </a:rPr>
              <a:t>Microsoft Word - Practice Good Housekeeping and Personal Hygiene.docx (stonybrook.edu)</a:t>
            </a:r>
            <a:endParaRPr lang="en-US" dirty="0">
              <a:solidFill>
                <a:schemeClr val="tx1"/>
              </a:solidFill>
              <a:latin typeface="Times New Roman" panose="02020603050405020304" pitchFamily="18" charset="0"/>
              <a:cs typeface="Times New Roman" panose="02020603050405020304" pitchFamily="18" charset="0"/>
            </a:endParaRPr>
          </a:p>
          <a:p>
            <a:pPr>
              <a:buNone/>
            </a:pPr>
            <a:r>
              <a:rPr lang="en-US" dirty="0" smtClean="0">
                <a:solidFill>
                  <a:schemeClr val="tx1"/>
                </a:solidFill>
                <a:latin typeface="Times New Roman" panose="02020603050405020304" pitchFamily="18" charset="0"/>
                <a:cs typeface="Times New Roman" panose="02020603050405020304" pitchFamily="18" charset="0"/>
              </a:rPr>
              <a:t>^9. </a:t>
            </a:r>
            <a:r>
              <a:rPr lang="en-US" dirty="0" err="1" smtClean="0">
                <a:solidFill>
                  <a:schemeClr val="tx1"/>
                </a:solidFill>
                <a:latin typeface="Times New Roman" panose="02020603050405020304" pitchFamily="18" charset="0"/>
                <a:cs typeface="Times New Roman" panose="02020603050405020304" pitchFamily="18" charset="0"/>
              </a:rPr>
              <a:t>Safetyinfo</a:t>
            </a:r>
            <a:r>
              <a:rPr lang="en-US" dirty="0">
                <a:solidFill>
                  <a:schemeClr val="tx1"/>
                </a:solidFill>
                <a:latin typeface="Times New Roman" panose="02020603050405020304" pitchFamily="18" charset="0"/>
                <a:cs typeface="Times New Roman" panose="02020603050405020304" pitchFamily="18" charset="0"/>
              </a:rPr>
              <a:t>. “Housekeeping Safety” </a:t>
            </a:r>
            <a:r>
              <a:rPr lang="en-US"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 xmlns:ahyp="http://schemas.microsoft.com/office/drawing/2018/hyperlinkcolor" val="tx"/>
                    </a:ext>
                  </a:extLst>
                </a:hlinkClick>
              </a:rPr>
              <a:t>Housekeeping Safety Topics - </a:t>
            </a:r>
            <a:r>
              <a:rPr lang="en-US" dirty="0" err="1">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 xmlns:ahyp="http://schemas.microsoft.com/office/drawing/2018/hyperlinkcolor" val="tx"/>
                    </a:ext>
                  </a:extLst>
                </a:hlinkClick>
              </a:rPr>
              <a:t>SafetyInfo</a:t>
            </a:r>
            <a:r>
              <a:rPr lang="en-US" dirty="0">
                <a:solidFill>
                  <a:schemeClr val="tx1"/>
                </a:solidFill>
                <a:latin typeface="Times New Roman" panose="02020603050405020304" pitchFamily="18" charset="0"/>
                <a:cs typeface="Times New Roman" panose="02020603050405020304" pitchFamily="18" charset="0"/>
              </a:rPr>
              <a:t> </a:t>
            </a:r>
          </a:p>
          <a:p>
            <a:pPr>
              <a:buNone/>
            </a:pPr>
            <a:r>
              <a:rPr lang="en-US" dirty="0" smtClean="0">
                <a:solidFill>
                  <a:schemeClr val="tx1"/>
                </a:solidFill>
                <a:latin typeface="Times New Roman" panose="02020603050405020304" pitchFamily="18" charset="0"/>
                <a:cs typeface="Times New Roman" panose="02020603050405020304" pitchFamily="18" charset="0"/>
              </a:rPr>
              <a:t>^10. The </a:t>
            </a:r>
            <a:r>
              <a:rPr lang="en-US" dirty="0">
                <a:solidFill>
                  <a:schemeClr val="tx1"/>
                </a:solidFill>
                <a:latin typeface="Times New Roman" panose="02020603050405020304" pitchFamily="18" charset="0"/>
                <a:cs typeface="Times New Roman" panose="02020603050405020304" pitchFamily="18" charset="0"/>
              </a:rPr>
              <a:t>New Landscape of Housekeeping and Hygiene. 2021. “Communications and Protocols are Key to Gain Travelers’ Confidence”.  </a:t>
            </a:r>
            <a:r>
              <a:rPr lang="en-US" dirty="0" err="1">
                <a:solidFill>
                  <a:schemeClr val="tx1"/>
                </a:solidFill>
                <a:latin typeface="Times New Roman" panose="02020603050405020304" pitchFamily="18" charset="0"/>
                <a:cs typeface="Times New Roman" panose="02020603050405020304" pitchFamily="18" charset="0"/>
              </a:rPr>
              <a:t>Knowcross</a:t>
            </a:r>
            <a:r>
              <a:rPr lang="en-US" dirty="0">
                <a:solidFill>
                  <a:schemeClr val="tx1"/>
                </a:solidFill>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 xmlns:ahyp="http://schemas.microsoft.com/office/drawing/2018/hyperlinkcolor" val="tx"/>
                    </a:ext>
                  </a:extLst>
                </a:hlinkClick>
              </a:rPr>
              <a:t>152008969.pdf (hospitalitynet.org)</a:t>
            </a:r>
            <a:endParaRPr lang="en-US"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641684750"/>
      </p:ext>
    </p:extLst>
  </p:cSld>
  <p:clrMapOvr>
    <a:masterClrMapping/>
  </p:clrMapOvr>
</p:sld>
</file>

<file path=ppt/theme/theme1.xml><?xml version="1.0" encoding="utf-8"?>
<a:theme xmlns:a="http://schemas.openxmlformats.org/drawingml/2006/main" name="Grundfos 2022">
  <a:themeElements>
    <a:clrScheme name="Grundfos colors 01-17">
      <a:dk1>
        <a:srgbClr val="000000"/>
      </a:dk1>
      <a:lt1>
        <a:srgbClr val="FFFFFF"/>
      </a:lt1>
      <a:dk2>
        <a:srgbClr val="E9F1F7"/>
      </a:dk2>
      <a:lt2>
        <a:srgbClr val="7497B2"/>
      </a:lt2>
      <a:accent1>
        <a:srgbClr val="11497B"/>
      </a:accent1>
      <a:accent2>
        <a:srgbClr val="126AF3"/>
      </a:accent2>
      <a:accent3>
        <a:srgbClr val="47A6FF"/>
      </a:accent3>
      <a:accent4>
        <a:srgbClr val="092844"/>
      </a:accent4>
      <a:accent5>
        <a:srgbClr val="5D7469"/>
      </a:accent5>
      <a:accent6>
        <a:srgbClr val="E3C181"/>
      </a:accent6>
      <a:hlink>
        <a:srgbClr val="126AF3"/>
      </a:hlink>
      <a:folHlink>
        <a:srgbClr val="126AF3"/>
      </a:folHlink>
    </a:clrScheme>
    <a:fontScheme name="Grundfos 2022">
      <a:majorFont>
        <a:latin typeface="Grundfos TheSans Extd Black"/>
        <a:ea typeface=""/>
        <a:cs typeface=""/>
      </a:majorFont>
      <a:minorFont>
        <a:latin typeface="Grundfos TheSans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126AF3"/>
        </a:solidFill>
        <a:ln>
          <a:noFill/>
        </a:ln>
      </a:spPr>
      <a:bodyPr rtlCol="0" anchor="ctr"/>
      <a:lstStyle>
        <a:defPPr algn="ctr">
          <a:defRPr sz="1600"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sz="1600" smtClean="0"/>
        </a:defPPr>
      </a:lstStyle>
    </a:txDef>
  </a:objectDefaults>
  <a:extraClrSchemeLst/>
  <a:custClrLst>
    <a:custClr name="Blue 1">
      <a:srgbClr val="E9F1F7"/>
    </a:custClr>
    <a:custClr name="Green 1">
      <a:srgbClr val="E7F1E7"/>
    </a:custClr>
    <a:custClr name="Yellow 1">
      <a:srgbClr val="F7EDDB"/>
    </a:custClr>
    <a:custClr name="Red 1">
      <a:srgbClr val="F4E1D4"/>
    </a:custClr>
    <a:custClr name="Dark Blue">
      <a:srgbClr val="092844"/>
    </a:custClr>
    <a:custClr name="Grundfos Blue">
      <a:srgbClr val="11497B"/>
    </a:custClr>
    <a:custClr name="Attention Blue">
      <a:srgbClr val="126AF3"/>
    </a:custClr>
    <a:custClr name="Attention Blue Light">
      <a:srgbClr val="47A6FF"/>
    </a:custClr>
    <a:custClr name="White">
      <a:srgbClr val="FFFFFF"/>
    </a:custClr>
    <a:custClr name="Black">
      <a:srgbClr val="000000"/>
    </a:custClr>
    <a:custClr name="Blue 2">
      <a:srgbClr val="BFD3E3"/>
    </a:custClr>
    <a:custClr name="Green 2">
      <a:srgbClr val="C8DBC8"/>
    </a:custClr>
    <a:custClr name="Yellow 2">
      <a:srgbClr val="F5DAA9"/>
    </a:custClr>
    <a:custClr name="Red 2">
      <a:srgbClr val="EDB99F"/>
    </a:custClr>
    <a:custClr name="BLANK">
      <a:srgbClr val="FFFFFF"/>
    </a:custClr>
    <a:custClr name="Grundfos Blue 80">
      <a:srgbClr val="416D95"/>
    </a:custClr>
    <a:custClr name="Attention Blue 80">
      <a:srgbClr val="4188F5"/>
    </a:custClr>
    <a:custClr name="Attention Blue Light 80">
      <a:srgbClr val="6CB8FF"/>
    </a:custClr>
    <a:custClr name="BLANK">
      <a:srgbClr val="FFFFFF"/>
    </a:custClr>
    <a:custClr name="BLANK">
      <a:srgbClr val="FFFFFF"/>
    </a:custClr>
    <a:custClr name="BLANK">
      <a:srgbClr val="FFFFFF"/>
    </a:custClr>
    <a:custClr name="BLANK">
      <a:srgbClr val="FFFFFF"/>
    </a:custClr>
    <a:custClr name="BLANK">
      <a:srgbClr val="FFFFFF"/>
    </a:custClr>
    <a:custClr name="BLANK">
      <a:srgbClr val="FFFFFF"/>
    </a:custClr>
    <a:custClr name="BLANK">
      <a:srgbClr val="FFFFFF"/>
    </a:custClr>
    <a:custClr name="Grundfos Blue 60">
      <a:srgbClr val="7092B0"/>
    </a:custClr>
    <a:custClr name="Attention Blue 60">
      <a:srgbClr val="71A6F8"/>
    </a:custClr>
    <a:custClr name="Attention Blue Light 60">
      <a:srgbClr val="91CAFF"/>
    </a:custClr>
    <a:custClr name="BLANK">
      <a:srgbClr val="FFFFFF"/>
    </a:custClr>
    <a:custClr name="Function Red">
      <a:srgbClr val="E33353"/>
    </a:custClr>
    <a:custClr name="Blue 3">
      <a:srgbClr val="7497B2"/>
    </a:custClr>
    <a:custClr name="Green 3">
      <a:srgbClr val="5D7469"/>
    </a:custClr>
    <a:custClr name="Yellow 3">
      <a:srgbClr val="E3C181"/>
    </a:custClr>
    <a:custClr name="Red 3">
      <a:srgbClr val="B75151"/>
    </a:custClr>
    <a:custClr name="BLANK">
      <a:srgbClr val="FFFFFF"/>
    </a:custClr>
    <a:custClr name="Grundfos Blue 40">
      <a:srgbClr val="A0B6CA"/>
    </a:custClr>
    <a:custClr name="Attention Blue 40">
      <a:srgbClr val="A0C3FA"/>
    </a:custClr>
    <a:custClr name="Attention Blue Light 40">
      <a:srgbClr val="B5DBFF"/>
    </a:custClr>
    <a:custClr name="BLANK">
      <a:srgbClr val="FFFFFF"/>
    </a:custClr>
    <a:custClr name="Function Green">
      <a:srgbClr val="4AA22C"/>
    </a:custClr>
    <a:custClr name="Blue 4">
      <a:srgbClr val="092844"/>
    </a:custClr>
    <a:custClr name="Green 4">
      <a:srgbClr val="37453E"/>
    </a:custClr>
    <a:custClr name="Yellow 4">
      <a:srgbClr val="A36B50"/>
    </a:custClr>
    <a:custClr name="Red 4">
      <a:srgbClr val="611E2E"/>
    </a:custClr>
    <a:custClr name="BLANK">
      <a:srgbClr val="FFFFFF"/>
    </a:custClr>
    <a:custClr name="Grundfos Blue 20">
      <a:srgbClr val="CFDBE5"/>
    </a:custClr>
    <a:custClr name="Attention Blue 20">
      <a:srgbClr val="D0E1FD"/>
    </a:custClr>
    <a:custClr name="Attention Blue Light 20">
      <a:srgbClr val="DAEDFF"/>
    </a:custClr>
    <a:custClr name="BLANK">
      <a:srgbClr val="FFFFFF"/>
    </a:custClr>
    <a:custClr name="Function Yellow">
      <a:srgbClr val="F6AA33"/>
    </a:custClr>
  </a:custClrLst>
  <a:extLst>
    <a:ext uri="{05A4C25C-085E-4340-85A3-A5531E510DB2}">
      <thm15:themeFamily xmlns="" xmlns:thm15="http://schemas.microsoft.com/office/thememl/2012/main" name="Grundfos_PowerPoint_Template.potx" id="{5B689BC3-7D75-4CBC-986E-067DA7ABB00B}" vid="{6FB608A6-D745-4A35-8921-7221038130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6285E53-73AF-41DB-8D41-BA0AD6A16702}">
  <we:reference id="wa104380902" version="1.0.0.0" store="en-US" storeType="OMEX"/>
  <we:alternateReferences>
    <we:reference id="wa104380902" version="1.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blank</Template>
  <TotalTime>0</TotalTime>
  <Words>1230</Words>
  <Application>Microsoft Office PowerPoint</Application>
  <PresentationFormat>Custom</PresentationFormat>
  <Paragraphs>86</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Times New Roman</vt:lpstr>
      <vt:lpstr>Grundfos TheSans SemiLight</vt:lpstr>
      <vt:lpstr>Grundfos TheSans Extd Black</vt:lpstr>
      <vt:lpstr>Grundfos TheSans ExtraBold</vt:lpstr>
      <vt:lpstr>Yu Gothic</vt:lpstr>
      <vt:lpstr>Calibri</vt:lpstr>
      <vt:lpstr>Grundfos 2022</vt:lpstr>
      <vt:lpstr>Slide 1</vt:lpstr>
      <vt:lpstr>Summary - Topics</vt:lpstr>
      <vt:lpstr>Hotel Housekeeping Health and Safety Guideline – In general [1], [2], [4], [5], [6], [7], [8], [9]</vt:lpstr>
      <vt:lpstr>The content of the guideline typically covers various aspects of health and safety, including but not limited to [1], [2], [3], [6], [7]</vt:lpstr>
      <vt:lpstr>Important Tips For Cleaning The Office Properly</vt:lpstr>
      <vt:lpstr>The importance of hygiene, cleanliness,  and social distancing in case of COVID or flu season [4], [10]</vt:lpstr>
      <vt:lpstr>Points to follow in the Laundry Room – Safeguards [9]</vt:lpstr>
      <vt:lpstr>Slide 8</vt:lpstr>
      <vt:lpstr>After work stretching exercises for your health </vt:lpstr>
      <vt:lpstr>Slide 10</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2024-02-01T16:19:27Z</dcterms:created>
  <dcterms:modified xsi:type="dcterms:W3CDTF">2024-02-21T19:31:41Z</dcterms:modified>
</cp:coreProperties>
</file>