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58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753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080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810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093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875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907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290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2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522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785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1207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388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629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66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893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75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121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2F4835A-5871-44DE-B1D1-339833476BDB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AC8D70D-58F1-4CE2-8CA3-05D3D039A8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132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?utm_source=copilot.com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CD64C-7B99-42C6-9E96-BB684C2BF1B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Developing Research Proposal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A8E0D4-0F45-4C27-9366-F9C489F225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Dre Steele  2332005</a:t>
            </a:r>
          </a:p>
          <a:p>
            <a:r>
              <a:rPr lang="en-GB" dirty="0"/>
              <a:t>26/06/2026</a:t>
            </a:r>
          </a:p>
        </p:txBody>
      </p:sp>
    </p:spTree>
    <p:extLst>
      <p:ext uri="{BB962C8B-B14F-4D97-AF65-F5344CB8AC3E}">
        <p14:creationId xmlns:p14="http://schemas.microsoft.com/office/powerpoint/2010/main" val="3340424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32F08-CD8D-47F1-B50B-2149041A1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BA990-242C-412A-8872-BE0C5D9BC8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Women remain underrepresented in UK FRS (Woodfield, 2016).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Aim: Explore women’s leadership experiences in MAWWFRS.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Questions: Barriers, culture, support, initiatives.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Importance: Leadership diversity improves organisational performance.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827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8BA80-EB7E-4378-97D4-29CC5C3E2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945DCDBB-3CBD-43D3-B3C7-17DE597B90AF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231005" y="3465255"/>
            <a:ext cx="11069054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Mixed‑methods design (Creswell &amp; Creswell, 2023).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Pragmatist philosophy.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Inductive approach.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Questionnaire + interviews + documents.</a:t>
            </a:r>
          </a:p>
        </p:txBody>
      </p:sp>
    </p:spTree>
    <p:extLst>
      <p:ext uri="{BB962C8B-B14F-4D97-AF65-F5344CB8AC3E}">
        <p14:creationId xmlns:p14="http://schemas.microsoft.com/office/powerpoint/2010/main" val="2825447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BEC3F-4F89-4AA7-A88E-9625D201B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6D6B5A-C2EB-47C3-B14C-CFBBB4522A5D}"/>
              </a:ext>
            </a:extLst>
          </p:cNvPr>
          <p:cNvSpPr txBox="1"/>
          <p:nvPr/>
        </p:nvSpPr>
        <p:spPr>
          <a:xfrm>
            <a:off x="558265" y="2821617"/>
            <a:ext cx="1151181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Stratified purposive + snowball sampling (Yin, 2018).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Ensures relevant lived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experience.Reliability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through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triangulation.Validity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through thematic analysis.</a:t>
            </a:r>
          </a:p>
        </p:txBody>
      </p:sp>
    </p:spTree>
    <p:extLst>
      <p:ext uri="{BB962C8B-B14F-4D97-AF65-F5344CB8AC3E}">
        <p14:creationId xmlns:p14="http://schemas.microsoft.com/office/powerpoint/2010/main" val="4131188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614D-30E6-4041-AAD5-B979DCDF2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4D07F18-0074-401E-84A9-0F493DE6B54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203567" y="2398166"/>
            <a:ext cx="456812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Informed consent (Saunders et al.,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Confidentiality and anonymity.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Voluntary participation.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Removal of identifiers.</a:t>
            </a:r>
          </a:p>
        </p:txBody>
      </p:sp>
    </p:spTree>
    <p:extLst>
      <p:ext uri="{BB962C8B-B14F-4D97-AF65-F5344CB8AC3E}">
        <p14:creationId xmlns:p14="http://schemas.microsoft.com/office/powerpoint/2010/main" val="3606155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CEBBE-5652-40E1-B6DB-1551D1932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1899DB8-CBE3-4B32-82B4-2378C7FB68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686023" y="2396961"/>
            <a:ext cx="5018297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Protection from harm.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Right to withdraw.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GDPR‑compliant data storage (ICO,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University ethical approval.</a:t>
            </a:r>
          </a:p>
        </p:txBody>
      </p:sp>
    </p:spTree>
    <p:extLst>
      <p:ext uri="{BB962C8B-B14F-4D97-AF65-F5344CB8AC3E}">
        <p14:creationId xmlns:p14="http://schemas.microsoft.com/office/powerpoint/2010/main" val="1690725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EB670-3C61-48BC-A544-6F2A2FA5F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&amp; 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507D7F5-9C90-4ABD-9AD3-92FC59B72A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231007" y="3940436"/>
            <a:ext cx="11960993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Small sample; access issues; time limits (Parkinson et al.,2019).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Single‑</a:t>
            </a:r>
            <a:r>
              <a:rPr kumimoji="0" lang="en-US" altLang="en-US" sz="3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focus.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Recommendations: Broader sample, more time, additional methods.</a:t>
            </a:r>
          </a:p>
        </p:txBody>
      </p:sp>
    </p:spTree>
    <p:extLst>
      <p:ext uri="{BB962C8B-B14F-4D97-AF65-F5344CB8AC3E}">
        <p14:creationId xmlns:p14="http://schemas.microsoft.com/office/powerpoint/2010/main" val="4215429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B4C9C-19B5-45F5-837E-7CEDC87BA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8F4960-8776-4B5C-AC48-6E623CA9E114}"/>
              </a:ext>
            </a:extLst>
          </p:cNvPr>
          <p:cNvSpPr txBox="1"/>
          <p:nvPr/>
        </p:nvSpPr>
        <p:spPr>
          <a:xfrm>
            <a:off x="539015" y="2821617"/>
            <a:ext cx="1125193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Mixed‑methods provided comprehensive insight.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Strong ethical procedures.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Limitations acknowledged.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Findings support organisational improvement.</a:t>
            </a:r>
          </a:p>
        </p:txBody>
      </p:sp>
    </p:spTree>
    <p:extLst>
      <p:ext uri="{BB962C8B-B14F-4D97-AF65-F5344CB8AC3E}">
        <p14:creationId xmlns:p14="http://schemas.microsoft.com/office/powerpoint/2010/main" val="500138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79F4E-1D1A-427A-9A5B-79C142220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823BF9-1552-4F0C-B04A-26BB75AC7510}"/>
              </a:ext>
            </a:extLst>
          </p:cNvPr>
          <p:cNvSpPr txBox="1"/>
          <p:nvPr/>
        </p:nvSpPr>
        <p:spPr>
          <a:xfrm>
            <a:off x="539015" y="3070459"/>
            <a:ext cx="1150218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Creswell, J.W. and Creswell, J.D. (2023) </a:t>
            </a:r>
            <a:r>
              <a:rPr lang="en-GB" i="1" dirty="0"/>
              <a:t>Research Design: Qualitative, Quantitative, and Mixed Methods Approaches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Thousand Oaks, CA: SAGE.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FE3645-C039-4A02-B6CA-7370934B0C1D}"/>
              </a:ext>
            </a:extLst>
          </p:cNvPr>
          <p:cNvSpPr txBox="1"/>
          <p:nvPr/>
        </p:nvSpPr>
        <p:spPr>
          <a:xfrm>
            <a:off x="625642" y="2271562"/>
            <a:ext cx="110594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ICO (2024) </a:t>
            </a:r>
            <a:r>
              <a:rPr lang="en-GB" i="1" dirty="0"/>
              <a:t>Guide to the UK General Data Protection Regulation (UK GDPR)</a:t>
            </a:r>
            <a:r>
              <a:rPr lang="en-GB" dirty="0"/>
              <a:t>. Available at: </a:t>
            </a:r>
            <a:r>
              <a:rPr lang="en-GB" dirty="0">
                <a:hlinkClick r:id="rId2" tooltip="ico.org.uk"/>
              </a:rPr>
              <a:t>https://ico.org.uk</a:t>
            </a:r>
            <a:r>
              <a:rPr lang="en-GB" dirty="0"/>
              <a:t> (Accessed: 26 June 2026).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C60193-2CF4-4C31-924A-FF0DE261E030}"/>
              </a:ext>
            </a:extLst>
          </p:cNvPr>
          <p:cNvSpPr txBox="1"/>
          <p:nvPr/>
        </p:nvSpPr>
        <p:spPr>
          <a:xfrm rot="10800000" flipV="1">
            <a:off x="539014" y="3900470"/>
            <a:ext cx="111460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Saunders, M., Lewis, P. and Thornhill, A. (2023) </a:t>
            </a:r>
            <a:r>
              <a:rPr lang="en-GB" i="1" dirty="0"/>
              <a:t>Research Methods for Business Students</a:t>
            </a:r>
            <a:r>
              <a:rPr lang="en-GB" dirty="0"/>
              <a:t>. 9th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6DB0ED-74D0-4EEF-8BD2-127C0C280634}"/>
              </a:ext>
            </a:extLst>
          </p:cNvPr>
          <p:cNvSpPr txBox="1"/>
          <p:nvPr/>
        </p:nvSpPr>
        <p:spPr>
          <a:xfrm>
            <a:off x="539013" y="4546802"/>
            <a:ext cx="106840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Woodfield, R. (2016) ‘Gender and the Fire Service: Challenging the masculine culture’, </a:t>
            </a:r>
            <a:r>
              <a:rPr lang="en-GB" i="1" dirty="0"/>
              <a:t>Gender, Work &amp; Organization</a:t>
            </a:r>
            <a:r>
              <a:rPr lang="en-GB" dirty="0"/>
              <a:t>, 23(3), pp. 342–356.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A847D3-0929-44DF-8398-A0FC21C1F2C3}"/>
              </a:ext>
            </a:extLst>
          </p:cNvPr>
          <p:cNvSpPr txBox="1"/>
          <p:nvPr/>
        </p:nvSpPr>
        <p:spPr>
          <a:xfrm>
            <a:off x="625642" y="5376814"/>
            <a:ext cx="106840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Yin, R.K. (2018) </a:t>
            </a:r>
            <a:r>
              <a:rPr lang="en-GB" i="1" dirty="0"/>
              <a:t>Case Study Research and Applications: Design and Methods</a:t>
            </a:r>
            <a:r>
              <a:rPr lang="en-GB" dirty="0"/>
              <a:t>. 6th </a:t>
            </a:r>
            <a:r>
              <a:rPr lang="en-GB" dirty="0" err="1"/>
              <a:t>edn</a:t>
            </a:r>
            <a:r>
              <a:rPr lang="en-GB" dirty="0"/>
              <a:t>. Thousand Oaks, CA: SAGE.</a:t>
            </a:r>
          </a:p>
        </p:txBody>
      </p:sp>
    </p:spTree>
    <p:extLst>
      <p:ext uri="{BB962C8B-B14F-4D97-AF65-F5344CB8AC3E}">
        <p14:creationId xmlns:p14="http://schemas.microsoft.com/office/powerpoint/2010/main" val="22502575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46</TotalTime>
  <Words>356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Developing Research Proposal</vt:lpstr>
      <vt:lpstr>Introduction</vt:lpstr>
      <vt:lpstr>Methodology</vt:lpstr>
      <vt:lpstr>Methodology </vt:lpstr>
      <vt:lpstr>Ethical Considerations</vt:lpstr>
      <vt:lpstr>Ethical Considerations</vt:lpstr>
      <vt:lpstr>Limitations &amp; 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Research Proposal</dc:title>
  <dc:creator>Steele, Quason</dc:creator>
  <cp:lastModifiedBy>Steele, Quason</cp:lastModifiedBy>
  <cp:revision>4</cp:revision>
  <dcterms:created xsi:type="dcterms:W3CDTF">2026-06-26T21:18:49Z</dcterms:created>
  <dcterms:modified xsi:type="dcterms:W3CDTF">2026-06-26T22:13:25Z</dcterms:modified>
</cp:coreProperties>
</file>