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sldIdLst>
    <p:sldId id="256" r:id="rId5"/>
    <p:sldId id="257" r:id="rId6"/>
    <p:sldId id="258" r:id="rId7"/>
    <p:sldId id="609" r:id="rId8"/>
    <p:sldId id="260" r:id="rId9"/>
    <p:sldId id="262" r:id="rId10"/>
    <p:sldId id="606" r:id="rId11"/>
    <p:sldId id="597" r:id="rId12"/>
    <p:sldId id="264" r:id="rId13"/>
    <p:sldId id="607" r:id="rId14"/>
    <p:sldId id="608" r:id="rId15"/>
    <p:sldId id="601" r:id="rId16"/>
    <p:sldId id="614" r:id="rId17"/>
    <p:sldId id="602" r:id="rId18"/>
    <p:sldId id="604" r:id="rId19"/>
    <p:sldId id="615" r:id="rId20"/>
    <p:sldId id="617" r:id="rId21"/>
    <p:sldId id="616" r:id="rId22"/>
    <p:sldId id="618" r:id="rId23"/>
    <p:sldId id="266" r:id="rId24"/>
    <p:sldId id="605" r:id="rId25"/>
    <p:sldId id="268" r:id="rId26"/>
    <p:sldId id="611" r:id="rId27"/>
    <p:sldId id="613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8FD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706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208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sv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12" Type="http://schemas.openxmlformats.org/officeDocument/2006/relationships/image" Target="../media/image13.png"/><Relationship Id="rId17" Type="http://schemas.openxmlformats.org/officeDocument/2006/relationships/image" Target="../media/image18.sv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hyperlink" Target="https://www.youtube.com/shorts/CILnGmmgOQI" TargetMode="Externa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svg"/><Relationship Id="rId15" Type="http://schemas.openxmlformats.org/officeDocument/2006/relationships/image" Target="../media/image16.sv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svg"/><Relationship Id="rId14" Type="http://schemas.openxmlformats.org/officeDocument/2006/relationships/image" Target="../media/image15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10" Type="http://schemas.openxmlformats.org/officeDocument/2006/relationships/image" Target="../media/image40.svg"/><Relationship Id="rId4" Type="http://schemas.openxmlformats.org/officeDocument/2006/relationships/image" Target="../media/image34.svg"/><Relationship Id="rId9" Type="http://schemas.openxmlformats.org/officeDocument/2006/relationships/image" Target="../media/image39.pn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43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17.png"/><Relationship Id="rId7" Type="http://schemas.openxmlformats.org/officeDocument/2006/relationships/image" Target="../media/image46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18.svg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4" Type="http://schemas.openxmlformats.org/officeDocument/2006/relationships/image" Target="../media/image5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17" Type="http://schemas.openxmlformats.org/officeDocument/2006/relationships/hyperlink" Target="https://www.youtube.com/shorts/CILnGmmgOQI" TargetMode="External"/><Relationship Id="rId2" Type="http://schemas.openxmlformats.org/officeDocument/2006/relationships/image" Target="../media/image4.svg"/><Relationship Id="rId16" Type="http://schemas.openxmlformats.org/officeDocument/2006/relationships/image" Target="../media/image18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10" Type="http://schemas.openxmlformats.org/officeDocument/2006/relationships/image" Target="../media/image40.svg"/><Relationship Id="rId4" Type="http://schemas.openxmlformats.org/officeDocument/2006/relationships/image" Target="../media/image34.svg"/><Relationship Id="rId9" Type="http://schemas.openxmlformats.org/officeDocument/2006/relationships/image" Target="../media/image39.pn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43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17.png"/><Relationship Id="rId7" Type="http://schemas.openxmlformats.org/officeDocument/2006/relationships/image" Target="../media/image46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18.svg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4" Type="http://schemas.openxmlformats.org/officeDocument/2006/relationships/image" Target="../media/image5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F7DC75-30CD-46F8-91FA-4E5A536EFE3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1502B15-3361-E145-AF36-C45EB41EBE7C}">
      <dgm:prSet/>
      <dgm:spPr/>
      <dgm:t>
        <a:bodyPr/>
        <a:lstStyle/>
        <a:p>
          <a:r>
            <a:rPr lang="en-GB" dirty="0"/>
            <a:t>Introduction                                                                                                     S4</a:t>
          </a:r>
        </a:p>
      </dgm:t>
    </dgm:pt>
    <dgm:pt modelId="{879F1DE3-AB08-674F-9E89-9C46CFBF6085}" type="parTrans" cxnId="{8597F717-463F-6541-A68A-E420D7AD2B3D}">
      <dgm:prSet/>
      <dgm:spPr/>
      <dgm:t>
        <a:bodyPr/>
        <a:lstStyle/>
        <a:p>
          <a:endParaRPr lang="en-GB"/>
        </a:p>
      </dgm:t>
    </dgm:pt>
    <dgm:pt modelId="{690A38C3-5674-4249-A3C5-8D7C3489B10B}" type="sibTrans" cxnId="{8597F717-463F-6541-A68A-E420D7AD2B3D}">
      <dgm:prSet/>
      <dgm:spPr/>
      <dgm:t>
        <a:bodyPr/>
        <a:lstStyle/>
        <a:p>
          <a:endParaRPr lang="en-GB"/>
        </a:p>
      </dgm:t>
    </dgm:pt>
    <dgm:pt modelId="{96C8FD03-F64E-3843-B3D5-4AB42E831518}">
      <dgm:prSet/>
      <dgm:spPr/>
      <dgm:t>
        <a:bodyPr/>
        <a:lstStyle/>
        <a:p>
          <a:r>
            <a:rPr lang="en-GB" dirty="0"/>
            <a:t>overview                                                    	 			S5                         </a:t>
          </a:r>
        </a:p>
      </dgm:t>
    </dgm:pt>
    <dgm:pt modelId="{09185863-2DD1-9346-B5DB-32EF9B46E55B}" type="parTrans" cxnId="{04FEB021-D84B-BB43-A75E-BA284B256CB7}">
      <dgm:prSet/>
      <dgm:spPr/>
      <dgm:t>
        <a:bodyPr/>
        <a:lstStyle/>
        <a:p>
          <a:endParaRPr lang="en-GB"/>
        </a:p>
      </dgm:t>
    </dgm:pt>
    <dgm:pt modelId="{84A45F9E-8D78-1B4B-98C1-DB335D3EEBD5}" type="sibTrans" cxnId="{04FEB021-D84B-BB43-A75E-BA284B256CB7}">
      <dgm:prSet/>
      <dgm:spPr/>
      <dgm:t>
        <a:bodyPr/>
        <a:lstStyle/>
        <a:p>
          <a:endParaRPr lang="en-GB"/>
        </a:p>
      </dgm:t>
    </dgm:pt>
    <dgm:pt modelId="{9D46DE63-A8AE-9444-80FC-EB5A48884744}">
      <dgm:prSet/>
      <dgm:spPr/>
      <dgm:t>
        <a:bodyPr/>
        <a:lstStyle/>
        <a:p>
          <a:r>
            <a:rPr lang="en-GB" dirty="0"/>
            <a:t>Legal format							S6</a:t>
          </a:r>
        </a:p>
      </dgm:t>
    </dgm:pt>
    <dgm:pt modelId="{2FDCDB10-5C9F-6C42-A2BF-423DF39CCC80}" type="parTrans" cxnId="{A2D87A98-FB4F-C148-AFC5-7E661CE7F4E0}">
      <dgm:prSet/>
      <dgm:spPr/>
      <dgm:t>
        <a:bodyPr/>
        <a:lstStyle/>
        <a:p>
          <a:endParaRPr lang="en-GB"/>
        </a:p>
      </dgm:t>
    </dgm:pt>
    <dgm:pt modelId="{0E83ACDE-FB2E-FE4C-B13C-AA9ADFACAA37}" type="sibTrans" cxnId="{A2D87A98-FB4F-C148-AFC5-7E661CE7F4E0}">
      <dgm:prSet/>
      <dgm:spPr/>
      <dgm:t>
        <a:bodyPr/>
        <a:lstStyle/>
        <a:p>
          <a:endParaRPr lang="en-GB"/>
        </a:p>
      </dgm:t>
    </dgm:pt>
    <dgm:pt modelId="{6CF30EC7-98A1-584C-818F-3CDC65EC2370}">
      <dgm:prSet/>
      <dgm:spPr/>
      <dgm:t>
        <a:bodyPr/>
        <a:lstStyle/>
        <a:p>
          <a:r>
            <a:rPr lang="en-GB" dirty="0"/>
            <a:t>Management Structure						S7 </a:t>
          </a:r>
        </a:p>
      </dgm:t>
    </dgm:pt>
    <dgm:pt modelId="{6C2F14B6-EFDE-EB42-A3FE-23DFC0C94E06}" type="parTrans" cxnId="{193DE683-74F1-C441-841D-C7A605CF16E5}">
      <dgm:prSet/>
      <dgm:spPr/>
      <dgm:t>
        <a:bodyPr/>
        <a:lstStyle/>
        <a:p>
          <a:endParaRPr lang="en-GB"/>
        </a:p>
      </dgm:t>
    </dgm:pt>
    <dgm:pt modelId="{54296C43-F7E6-1344-B3CA-C5FE095C4BD2}" type="sibTrans" cxnId="{193DE683-74F1-C441-841D-C7A605CF16E5}">
      <dgm:prSet/>
      <dgm:spPr/>
      <dgm:t>
        <a:bodyPr/>
        <a:lstStyle/>
        <a:p>
          <a:endParaRPr lang="en-GB"/>
        </a:p>
      </dgm:t>
    </dgm:pt>
    <dgm:pt modelId="{27FE663D-9C99-5549-BED7-3E44ACC1F1CD}">
      <dgm:prSet/>
      <dgm:spPr/>
      <dgm:t>
        <a:bodyPr/>
        <a:lstStyle/>
        <a:p>
          <a:r>
            <a:rPr lang="en-GB" dirty="0"/>
            <a:t>PESTLE Analysis							S8-S11</a:t>
          </a:r>
        </a:p>
      </dgm:t>
    </dgm:pt>
    <dgm:pt modelId="{BC1A541F-1BD1-FD41-9524-82F3253C23E3}" type="parTrans" cxnId="{AAB7AEDB-B8CF-5B46-86ED-153BB6E77560}">
      <dgm:prSet/>
      <dgm:spPr/>
      <dgm:t>
        <a:bodyPr/>
        <a:lstStyle/>
        <a:p>
          <a:endParaRPr lang="en-GB"/>
        </a:p>
      </dgm:t>
    </dgm:pt>
    <dgm:pt modelId="{D786C37B-4E73-F340-968B-B74AEBFA88A4}" type="sibTrans" cxnId="{AAB7AEDB-B8CF-5B46-86ED-153BB6E77560}">
      <dgm:prSet/>
      <dgm:spPr/>
      <dgm:t>
        <a:bodyPr/>
        <a:lstStyle/>
        <a:p>
          <a:endParaRPr lang="en-GB"/>
        </a:p>
      </dgm:t>
    </dgm:pt>
    <dgm:pt modelId="{E953BEE9-2ADE-AB44-A139-F1C84E7E3396}">
      <dgm:prSet/>
      <dgm:spPr/>
      <dgm:t>
        <a:bodyPr/>
        <a:lstStyle/>
        <a:p>
          <a:r>
            <a:rPr lang="en-GB" dirty="0"/>
            <a:t>Marketing Strategies						S12-S19</a:t>
          </a:r>
        </a:p>
      </dgm:t>
    </dgm:pt>
    <dgm:pt modelId="{B47A84E9-D04C-A443-A5A9-7701F7166372}" type="parTrans" cxnId="{9D6247BD-0F1B-1143-845F-54658062EF79}">
      <dgm:prSet/>
      <dgm:spPr/>
      <dgm:t>
        <a:bodyPr/>
        <a:lstStyle/>
        <a:p>
          <a:endParaRPr lang="en-GB"/>
        </a:p>
      </dgm:t>
    </dgm:pt>
    <dgm:pt modelId="{C588C055-1AC7-6944-AA07-DFD5176B1510}" type="sibTrans" cxnId="{9D6247BD-0F1B-1143-845F-54658062EF79}">
      <dgm:prSet/>
      <dgm:spPr/>
      <dgm:t>
        <a:bodyPr/>
        <a:lstStyle/>
        <a:p>
          <a:endParaRPr lang="en-GB"/>
        </a:p>
      </dgm:t>
    </dgm:pt>
    <dgm:pt modelId="{FC1572B9-D33E-8841-BD1C-A5E7047A48D6}">
      <dgm:prSet/>
      <dgm:spPr/>
      <dgm:t>
        <a:bodyPr/>
        <a:lstStyle/>
        <a:p>
          <a:r>
            <a:rPr lang="en-GB" dirty="0"/>
            <a:t>Strat up cost							S20</a:t>
          </a:r>
        </a:p>
      </dgm:t>
    </dgm:pt>
    <dgm:pt modelId="{5FF64AC9-D961-BE41-A4BD-CB3943A8CD8B}" type="parTrans" cxnId="{D50A8939-B580-4B45-8A5F-E6ED7B7F5F97}">
      <dgm:prSet/>
      <dgm:spPr/>
      <dgm:t>
        <a:bodyPr/>
        <a:lstStyle/>
        <a:p>
          <a:endParaRPr lang="en-GB"/>
        </a:p>
      </dgm:t>
    </dgm:pt>
    <dgm:pt modelId="{C5E48020-BB15-FB4F-B4B7-682AB6E779C3}" type="sibTrans" cxnId="{D50A8939-B580-4B45-8A5F-E6ED7B7F5F97}">
      <dgm:prSet/>
      <dgm:spPr/>
      <dgm:t>
        <a:bodyPr/>
        <a:lstStyle/>
        <a:p>
          <a:endParaRPr lang="en-GB"/>
        </a:p>
      </dgm:t>
    </dgm:pt>
    <dgm:pt modelId="{84DB1279-A1C3-DC4F-AE48-4729D3515611}">
      <dgm:prSet/>
      <dgm:spPr/>
      <dgm:t>
        <a:bodyPr/>
        <a:lstStyle/>
        <a:p>
          <a:r>
            <a:rPr lang="en-GB" dirty="0"/>
            <a:t>Fixed/variable cost						S21</a:t>
          </a:r>
        </a:p>
      </dgm:t>
    </dgm:pt>
    <dgm:pt modelId="{ED86227F-0710-6746-B612-66ED3012AD23}" type="parTrans" cxnId="{C06B29B1-9A48-CF42-87CA-161266EC677A}">
      <dgm:prSet/>
      <dgm:spPr/>
      <dgm:t>
        <a:bodyPr/>
        <a:lstStyle/>
        <a:p>
          <a:endParaRPr lang="en-GB"/>
        </a:p>
      </dgm:t>
    </dgm:pt>
    <dgm:pt modelId="{7CD485E5-A6C0-734E-9789-42A834DA0694}" type="sibTrans" cxnId="{C06B29B1-9A48-CF42-87CA-161266EC677A}">
      <dgm:prSet/>
      <dgm:spPr/>
      <dgm:t>
        <a:bodyPr/>
        <a:lstStyle/>
        <a:p>
          <a:endParaRPr lang="en-GB"/>
        </a:p>
      </dgm:t>
    </dgm:pt>
    <dgm:pt modelId="{0DACBE24-CE47-3844-B92F-9D80BCE79207}">
      <dgm:prSet/>
      <dgm:spPr/>
      <dgm:t>
        <a:bodyPr/>
        <a:lstStyle/>
        <a:p>
          <a:r>
            <a:rPr lang="en-GB" dirty="0"/>
            <a:t>Investment capital Needed					S22</a:t>
          </a:r>
        </a:p>
      </dgm:t>
    </dgm:pt>
    <dgm:pt modelId="{81B878A3-3D48-5749-89A1-E0419AE57462}" type="parTrans" cxnId="{056C2419-9044-2B41-B064-DB953A146EC7}">
      <dgm:prSet/>
      <dgm:spPr/>
      <dgm:t>
        <a:bodyPr/>
        <a:lstStyle/>
        <a:p>
          <a:endParaRPr lang="en-GB"/>
        </a:p>
      </dgm:t>
    </dgm:pt>
    <dgm:pt modelId="{592BDE17-F356-5A49-9818-F0141F343DC5}" type="sibTrans" cxnId="{056C2419-9044-2B41-B064-DB953A146EC7}">
      <dgm:prSet/>
      <dgm:spPr/>
      <dgm:t>
        <a:bodyPr/>
        <a:lstStyle/>
        <a:p>
          <a:endParaRPr lang="en-GB"/>
        </a:p>
      </dgm:t>
    </dgm:pt>
    <dgm:pt modelId="{8505C5C1-E064-BF42-A9AA-506C631EF61E}">
      <dgm:prSet/>
      <dgm:spPr/>
      <dgm:t>
        <a:bodyPr/>
        <a:lstStyle/>
        <a:p>
          <a:r>
            <a:rPr lang="en-GB" dirty="0"/>
            <a:t>Conclusion							S23</a:t>
          </a:r>
        </a:p>
      </dgm:t>
    </dgm:pt>
    <dgm:pt modelId="{3457D6E5-7695-9B42-9304-6C9CE79AA6DA}" type="parTrans" cxnId="{C3C9E1CB-46F0-FE4A-A357-8D5D63CAA5BE}">
      <dgm:prSet/>
      <dgm:spPr/>
      <dgm:t>
        <a:bodyPr/>
        <a:lstStyle/>
        <a:p>
          <a:endParaRPr lang="en-GB"/>
        </a:p>
      </dgm:t>
    </dgm:pt>
    <dgm:pt modelId="{ECF80062-4479-5D42-91F9-1176A1B5CCF5}" type="sibTrans" cxnId="{C3C9E1CB-46F0-FE4A-A357-8D5D63CAA5BE}">
      <dgm:prSet/>
      <dgm:spPr/>
      <dgm:t>
        <a:bodyPr/>
        <a:lstStyle/>
        <a:p>
          <a:endParaRPr lang="en-GB"/>
        </a:p>
      </dgm:t>
    </dgm:pt>
    <dgm:pt modelId="{299A2B6B-845D-E64F-A885-5BEE547E9D19}" type="pres">
      <dgm:prSet presAssocID="{E2F7DC75-30CD-46F8-91FA-4E5A536EFE34}" presName="vert0" presStyleCnt="0">
        <dgm:presLayoutVars>
          <dgm:dir/>
          <dgm:animOne val="branch"/>
          <dgm:animLvl val="lvl"/>
        </dgm:presLayoutVars>
      </dgm:prSet>
      <dgm:spPr/>
    </dgm:pt>
    <dgm:pt modelId="{A086D479-CD61-B045-94CC-9870DEBDFEDD}" type="pres">
      <dgm:prSet presAssocID="{F1502B15-3361-E145-AF36-C45EB41EBE7C}" presName="thickLine" presStyleLbl="alignNode1" presStyleIdx="0" presStyleCnt="10"/>
      <dgm:spPr/>
    </dgm:pt>
    <dgm:pt modelId="{0D53546E-F574-BC40-8B75-D6A5D817F532}" type="pres">
      <dgm:prSet presAssocID="{F1502B15-3361-E145-AF36-C45EB41EBE7C}" presName="horz1" presStyleCnt="0"/>
      <dgm:spPr/>
    </dgm:pt>
    <dgm:pt modelId="{8DF1B7D5-0E07-1748-9CA3-ADDD3712751B}" type="pres">
      <dgm:prSet presAssocID="{F1502B15-3361-E145-AF36-C45EB41EBE7C}" presName="tx1" presStyleLbl="revTx" presStyleIdx="0" presStyleCnt="10"/>
      <dgm:spPr/>
    </dgm:pt>
    <dgm:pt modelId="{38201325-1627-CF48-940E-D8666C424C95}" type="pres">
      <dgm:prSet presAssocID="{F1502B15-3361-E145-AF36-C45EB41EBE7C}" presName="vert1" presStyleCnt="0"/>
      <dgm:spPr/>
    </dgm:pt>
    <dgm:pt modelId="{E2F0991A-FD10-074C-951F-D37C2A1AE516}" type="pres">
      <dgm:prSet presAssocID="{96C8FD03-F64E-3843-B3D5-4AB42E831518}" presName="thickLine" presStyleLbl="alignNode1" presStyleIdx="1" presStyleCnt="10"/>
      <dgm:spPr/>
    </dgm:pt>
    <dgm:pt modelId="{E556B359-0E08-FD4E-9C4E-0D3034FF3C4A}" type="pres">
      <dgm:prSet presAssocID="{96C8FD03-F64E-3843-B3D5-4AB42E831518}" presName="horz1" presStyleCnt="0"/>
      <dgm:spPr/>
    </dgm:pt>
    <dgm:pt modelId="{4A97C523-96E3-C04A-9518-8579E8ECADA8}" type="pres">
      <dgm:prSet presAssocID="{96C8FD03-F64E-3843-B3D5-4AB42E831518}" presName="tx1" presStyleLbl="revTx" presStyleIdx="1" presStyleCnt="10"/>
      <dgm:spPr/>
    </dgm:pt>
    <dgm:pt modelId="{7BFB1D42-8AA9-024F-8193-7556E7461043}" type="pres">
      <dgm:prSet presAssocID="{96C8FD03-F64E-3843-B3D5-4AB42E831518}" presName="vert1" presStyleCnt="0"/>
      <dgm:spPr/>
    </dgm:pt>
    <dgm:pt modelId="{6C019C47-78DA-C24C-B3B4-8443FA3547DE}" type="pres">
      <dgm:prSet presAssocID="{9D46DE63-A8AE-9444-80FC-EB5A48884744}" presName="thickLine" presStyleLbl="alignNode1" presStyleIdx="2" presStyleCnt="10"/>
      <dgm:spPr/>
    </dgm:pt>
    <dgm:pt modelId="{2F5900F3-3724-2C49-8DD9-AE7F8C2CA6DA}" type="pres">
      <dgm:prSet presAssocID="{9D46DE63-A8AE-9444-80FC-EB5A48884744}" presName="horz1" presStyleCnt="0"/>
      <dgm:spPr/>
    </dgm:pt>
    <dgm:pt modelId="{183F8409-B136-C248-89A0-3F9178BE0324}" type="pres">
      <dgm:prSet presAssocID="{9D46DE63-A8AE-9444-80FC-EB5A48884744}" presName="tx1" presStyleLbl="revTx" presStyleIdx="2" presStyleCnt="10"/>
      <dgm:spPr/>
    </dgm:pt>
    <dgm:pt modelId="{CCDA75E3-9A58-5A46-A4FC-5892430CFBB8}" type="pres">
      <dgm:prSet presAssocID="{9D46DE63-A8AE-9444-80FC-EB5A48884744}" presName="vert1" presStyleCnt="0"/>
      <dgm:spPr/>
    </dgm:pt>
    <dgm:pt modelId="{0E37FAC5-0DC9-C441-B825-408AC8C72634}" type="pres">
      <dgm:prSet presAssocID="{6CF30EC7-98A1-584C-818F-3CDC65EC2370}" presName="thickLine" presStyleLbl="alignNode1" presStyleIdx="3" presStyleCnt="10"/>
      <dgm:spPr/>
    </dgm:pt>
    <dgm:pt modelId="{66E8A7D4-790E-D94E-ADB0-3441A6072D98}" type="pres">
      <dgm:prSet presAssocID="{6CF30EC7-98A1-584C-818F-3CDC65EC2370}" presName="horz1" presStyleCnt="0"/>
      <dgm:spPr/>
    </dgm:pt>
    <dgm:pt modelId="{AFF143C6-2700-EE40-8E19-2679759D7024}" type="pres">
      <dgm:prSet presAssocID="{6CF30EC7-98A1-584C-818F-3CDC65EC2370}" presName="tx1" presStyleLbl="revTx" presStyleIdx="3" presStyleCnt="10"/>
      <dgm:spPr/>
    </dgm:pt>
    <dgm:pt modelId="{F6758328-8391-B24B-B352-EC103C671B31}" type="pres">
      <dgm:prSet presAssocID="{6CF30EC7-98A1-584C-818F-3CDC65EC2370}" presName="vert1" presStyleCnt="0"/>
      <dgm:spPr/>
    </dgm:pt>
    <dgm:pt modelId="{84C4C220-9FB8-2B43-8EAE-6B53F3A08795}" type="pres">
      <dgm:prSet presAssocID="{27FE663D-9C99-5549-BED7-3E44ACC1F1CD}" presName="thickLine" presStyleLbl="alignNode1" presStyleIdx="4" presStyleCnt="10"/>
      <dgm:spPr/>
    </dgm:pt>
    <dgm:pt modelId="{BC314DA8-C800-CE4A-9EF2-B96518FDE7FD}" type="pres">
      <dgm:prSet presAssocID="{27FE663D-9C99-5549-BED7-3E44ACC1F1CD}" presName="horz1" presStyleCnt="0"/>
      <dgm:spPr/>
    </dgm:pt>
    <dgm:pt modelId="{7676EA77-1E5D-3749-9446-0A911A07970C}" type="pres">
      <dgm:prSet presAssocID="{27FE663D-9C99-5549-BED7-3E44ACC1F1CD}" presName="tx1" presStyleLbl="revTx" presStyleIdx="4" presStyleCnt="10"/>
      <dgm:spPr/>
    </dgm:pt>
    <dgm:pt modelId="{164BFE46-6521-7541-B770-D71DAC13B4B1}" type="pres">
      <dgm:prSet presAssocID="{27FE663D-9C99-5549-BED7-3E44ACC1F1CD}" presName="vert1" presStyleCnt="0"/>
      <dgm:spPr/>
    </dgm:pt>
    <dgm:pt modelId="{499BF7D9-4D4C-E94F-A492-1651D648A31F}" type="pres">
      <dgm:prSet presAssocID="{E953BEE9-2ADE-AB44-A139-F1C84E7E3396}" presName="thickLine" presStyleLbl="alignNode1" presStyleIdx="5" presStyleCnt="10"/>
      <dgm:spPr/>
    </dgm:pt>
    <dgm:pt modelId="{0C871D84-6D71-1742-9434-F0C8A0931476}" type="pres">
      <dgm:prSet presAssocID="{E953BEE9-2ADE-AB44-A139-F1C84E7E3396}" presName="horz1" presStyleCnt="0"/>
      <dgm:spPr/>
    </dgm:pt>
    <dgm:pt modelId="{8D64C957-7CFC-FE45-B6BA-2CEA0AEFB5EF}" type="pres">
      <dgm:prSet presAssocID="{E953BEE9-2ADE-AB44-A139-F1C84E7E3396}" presName="tx1" presStyleLbl="revTx" presStyleIdx="5" presStyleCnt="10"/>
      <dgm:spPr/>
    </dgm:pt>
    <dgm:pt modelId="{A25FFFD1-4B27-7E46-B27F-F671E1CBFC3D}" type="pres">
      <dgm:prSet presAssocID="{E953BEE9-2ADE-AB44-A139-F1C84E7E3396}" presName="vert1" presStyleCnt="0"/>
      <dgm:spPr/>
    </dgm:pt>
    <dgm:pt modelId="{D1E59BDC-31C3-7D43-AC45-00AFB7C8C6A2}" type="pres">
      <dgm:prSet presAssocID="{FC1572B9-D33E-8841-BD1C-A5E7047A48D6}" presName="thickLine" presStyleLbl="alignNode1" presStyleIdx="6" presStyleCnt="10"/>
      <dgm:spPr/>
    </dgm:pt>
    <dgm:pt modelId="{6C5F9E9C-2495-4C4A-912F-F42F3E14FAF6}" type="pres">
      <dgm:prSet presAssocID="{FC1572B9-D33E-8841-BD1C-A5E7047A48D6}" presName="horz1" presStyleCnt="0"/>
      <dgm:spPr/>
    </dgm:pt>
    <dgm:pt modelId="{136263CA-A0C6-AB43-A780-327F2BB34A8C}" type="pres">
      <dgm:prSet presAssocID="{FC1572B9-D33E-8841-BD1C-A5E7047A48D6}" presName="tx1" presStyleLbl="revTx" presStyleIdx="6" presStyleCnt="10"/>
      <dgm:spPr/>
    </dgm:pt>
    <dgm:pt modelId="{27E3669F-4FB1-7648-9B29-FD82A1FE1FCE}" type="pres">
      <dgm:prSet presAssocID="{FC1572B9-D33E-8841-BD1C-A5E7047A48D6}" presName="vert1" presStyleCnt="0"/>
      <dgm:spPr/>
    </dgm:pt>
    <dgm:pt modelId="{94475A00-FA56-2A43-A125-13A3085E0FD8}" type="pres">
      <dgm:prSet presAssocID="{84DB1279-A1C3-DC4F-AE48-4729D3515611}" presName="thickLine" presStyleLbl="alignNode1" presStyleIdx="7" presStyleCnt="10"/>
      <dgm:spPr/>
    </dgm:pt>
    <dgm:pt modelId="{8DB388E0-3A72-3843-BCA8-EE3220EFCA45}" type="pres">
      <dgm:prSet presAssocID="{84DB1279-A1C3-DC4F-AE48-4729D3515611}" presName="horz1" presStyleCnt="0"/>
      <dgm:spPr/>
    </dgm:pt>
    <dgm:pt modelId="{623C9720-E96F-F14D-AE6C-D0FCC1DD2547}" type="pres">
      <dgm:prSet presAssocID="{84DB1279-A1C3-DC4F-AE48-4729D3515611}" presName="tx1" presStyleLbl="revTx" presStyleIdx="7" presStyleCnt="10"/>
      <dgm:spPr/>
    </dgm:pt>
    <dgm:pt modelId="{1967F400-2D52-5146-92B3-A605236CEC40}" type="pres">
      <dgm:prSet presAssocID="{84DB1279-A1C3-DC4F-AE48-4729D3515611}" presName="vert1" presStyleCnt="0"/>
      <dgm:spPr/>
    </dgm:pt>
    <dgm:pt modelId="{34A06B60-6336-5644-A9B3-84D771DCE43C}" type="pres">
      <dgm:prSet presAssocID="{0DACBE24-CE47-3844-B92F-9D80BCE79207}" presName="thickLine" presStyleLbl="alignNode1" presStyleIdx="8" presStyleCnt="10"/>
      <dgm:spPr/>
    </dgm:pt>
    <dgm:pt modelId="{58FE3F4A-456E-444A-AB23-5F20EBEBF716}" type="pres">
      <dgm:prSet presAssocID="{0DACBE24-CE47-3844-B92F-9D80BCE79207}" presName="horz1" presStyleCnt="0"/>
      <dgm:spPr/>
    </dgm:pt>
    <dgm:pt modelId="{E07D9FA7-939B-104D-95D5-B797FC9A2B3F}" type="pres">
      <dgm:prSet presAssocID="{0DACBE24-CE47-3844-B92F-9D80BCE79207}" presName="tx1" presStyleLbl="revTx" presStyleIdx="8" presStyleCnt="10"/>
      <dgm:spPr/>
    </dgm:pt>
    <dgm:pt modelId="{407B06B5-F7C6-7B4A-BBD7-DAC39B699199}" type="pres">
      <dgm:prSet presAssocID="{0DACBE24-CE47-3844-B92F-9D80BCE79207}" presName="vert1" presStyleCnt="0"/>
      <dgm:spPr/>
    </dgm:pt>
    <dgm:pt modelId="{E8701AC5-C2B7-4540-89AB-F656AB9B643C}" type="pres">
      <dgm:prSet presAssocID="{8505C5C1-E064-BF42-A9AA-506C631EF61E}" presName="thickLine" presStyleLbl="alignNode1" presStyleIdx="9" presStyleCnt="10"/>
      <dgm:spPr/>
    </dgm:pt>
    <dgm:pt modelId="{44B06F7F-0F62-2946-8C4C-440256DFDF98}" type="pres">
      <dgm:prSet presAssocID="{8505C5C1-E064-BF42-A9AA-506C631EF61E}" presName="horz1" presStyleCnt="0"/>
      <dgm:spPr/>
    </dgm:pt>
    <dgm:pt modelId="{A9F33EB2-1BEF-3640-8509-FCBF984C61B9}" type="pres">
      <dgm:prSet presAssocID="{8505C5C1-E064-BF42-A9AA-506C631EF61E}" presName="tx1" presStyleLbl="revTx" presStyleIdx="9" presStyleCnt="10"/>
      <dgm:spPr/>
    </dgm:pt>
    <dgm:pt modelId="{EC449BDA-91D9-444C-904A-058DE915ACB9}" type="pres">
      <dgm:prSet presAssocID="{8505C5C1-E064-BF42-A9AA-506C631EF61E}" presName="vert1" presStyleCnt="0"/>
      <dgm:spPr/>
    </dgm:pt>
  </dgm:ptLst>
  <dgm:cxnLst>
    <dgm:cxn modelId="{177B0B00-EE1F-9243-B3B7-5C1307EDBD12}" type="presOf" srcId="{8505C5C1-E064-BF42-A9AA-506C631EF61E}" destId="{A9F33EB2-1BEF-3640-8509-FCBF984C61B9}" srcOrd="0" destOrd="0" presId="urn:microsoft.com/office/officeart/2008/layout/LinedList"/>
    <dgm:cxn modelId="{8597F717-463F-6541-A68A-E420D7AD2B3D}" srcId="{E2F7DC75-30CD-46F8-91FA-4E5A536EFE34}" destId="{F1502B15-3361-E145-AF36-C45EB41EBE7C}" srcOrd="0" destOrd="0" parTransId="{879F1DE3-AB08-674F-9E89-9C46CFBF6085}" sibTransId="{690A38C3-5674-4249-A3C5-8D7C3489B10B}"/>
    <dgm:cxn modelId="{056C2419-9044-2B41-B064-DB953A146EC7}" srcId="{E2F7DC75-30CD-46F8-91FA-4E5A536EFE34}" destId="{0DACBE24-CE47-3844-B92F-9D80BCE79207}" srcOrd="8" destOrd="0" parTransId="{81B878A3-3D48-5749-89A1-E0419AE57462}" sibTransId="{592BDE17-F356-5A49-9818-F0141F343DC5}"/>
    <dgm:cxn modelId="{A96F731D-C9A1-3C49-9643-B11B91EA9D8B}" type="presOf" srcId="{6CF30EC7-98A1-584C-818F-3CDC65EC2370}" destId="{AFF143C6-2700-EE40-8E19-2679759D7024}" srcOrd="0" destOrd="0" presId="urn:microsoft.com/office/officeart/2008/layout/LinedList"/>
    <dgm:cxn modelId="{04FEB021-D84B-BB43-A75E-BA284B256CB7}" srcId="{E2F7DC75-30CD-46F8-91FA-4E5A536EFE34}" destId="{96C8FD03-F64E-3843-B3D5-4AB42E831518}" srcOrd="1" destOrd="0" parTransId="{09185863-2DD1-9346-B5DB-32EF9B46E55B}" sibTransId="{84A45F9E-8D78-1B4B-98C1-DB335D3EEBD5}"/>
    <dgm:cxn modelId="{6E10EC2D-B9FC-7441-8B51-9978CFF8ACAD}" type="presOf" srcId="{0DACBE24-CE47-3844-B92F-9D80BCE79207}" destId="{E07D9FA7-939B-104D-95D5-B797FC9A2B3F}" srcOrd="0" destOrd="0" presId="urn:microsoft.com/office/officeart/2008/layout/LinedList"/>
    <dgm:cxn modelId="{D50A8939-B580-4B45-8A5F-E6ED7B7F5F97}" srcId="{E2F7DC75-30CD-46F8-91FA-4E5A536EFE34}" destId="{FC1572B9-D33E-8841-BD1C-A5E7047A48D6}" srcOrd="6" destOrd="0" parTransId="{5FF64AC9-D961-BE41-A4BD-CB3943A8CD8B}" sibTransId="{C5E48020-BB15-FB4F-B4B7-682AB6E779C3}"/>
    <dgm:cxn modelId="{4B2BDE47-EE20-D347-A856-48A4081977B3}" type="presOf" srcId="{FC1572B9-D33E-8841-BD1C-A5E7047A48D6}" destId="{136263CA-A0C6-AB43-A780-327F2BB34A8C}" srcOrd="0" destOrd="0" presId="urn:microsoft.com/office/officeart/2008/layout/LinedList"/>
    <dgm:cxn modelId="{75AAB760-2FFD-C945-B98F-6F9637775154}" type="presOf" srcId="{9D46DE63-A8AE-9444-80FC-EB5A48884744}" destId="{183F8409-B136-C248-89A0-3F9178BE0324}" srcOrd="0" destOrd="0" presId="urn:microsoft.com/office/officeart/2008/layout/LinedList"/>
    <dgm:cxn modelId="{96BFC683-3D90-D749-A881-5FB85A90B830}" type="presOf" srcId="{27FE663D-9C99-5549-BED7-3E44ACC1F1CD}" destId="{7676EA77-1E5D-3749-9446-0A911A07970C}" srcOrd="0" destOrd="0" presId="urn:microsoft.com/office/officeart/2008/layout/LinedList"/>
    <dgm:cxn modelId="{193DE683-74F1-C441-841D-C7A605CF16E5}" srcId="{E2F7DC75-30CD-46F8-91FA-4E5A536EFE34}" destId="{6CF30EC7-98A1-584C-818F-3CDC65EC2370}" srcOrd="3" destOrd="0" parTransId="{6C2F14B6-EFDE-EB42-A3FE-23DFC0C94E06}" sibTransId="{54296C43-F7E6-1344-B3CA-C5FE095C4BD2}"/>
    <dgm:cxn modelId="{E8DF5384-39F6-A04F-9FD4-57985E471B10}" type="presOf" srcId="{F1502B15-3361-E145-AF36-C45EB41EBE7C}" destId="{8DF1B7D5-0E07-1748-9CA3-ADDD3712751B}" srcOrd="0" destOrd="0" presId="urn:microsoft.com/office/officeart/2008/layout/LinedList"/>
    <dgm:cxn modelId="{30D72C97-0F57-3544-9D68-F3B42F6605E6}" type="presOf" srcId="{E2F7DC75-30CD-46F8-91FA-4E5A536EFE34}" destId="{299A2B6B-845D-E64F-A885-5BEE547E9D19}" srcOrd="0" destOrd="0" presId="urn:microsoft.com/office/officeart/2008/layout/LinedList"/>
    <dgm:cxn modelId="{A2D87A98-FB4F-C148-AFC5-7E661CE7F4E0}" srcId="{E2F7DC75-30CD-46F8-91FA-4E5A536EFE34}" destId="{9D46DE63-A8AE-9444-80FC-EB5A48884744}" srcOrd="2" destOrd="0" parTransId="{2FDCDB10-5C9F-6C42-A2BF-423DF39CCC80}" sibTransId="{0E83ACDE-FB2E-FE4C-B13C-AA9ADFACAA37}"/>
    <dgm:cxn modelId="{D18565AE-8B6E-324C-B55C-4F7906ED9561}" type="presOf" srcId="{E953BEE9-2ADE-AB44-A139-F1C84E7E3396}" destId="{8D64C957-7CFC-FE45-B6BA-2CEA0AEFB5EF}" srcOrd="0" destOrd="0" presId="urn:microsoft.com/office/officeart/2008/layout/LinedList"/>
    <dgm:cxn modelId="{C06B29B1-9A48-CF42-87CA-161266EC677A}" srcId="{E2F7DC75-30CD-46F8-91FA-4E5A536EFE34}" destId="{84DB1279-A1C3-DC4F-AE48-4729D3515611}" srcOrd="7" destOrd="0" parTransId="{ED86227F-0710-6746-B612-66ED3012AD23}" sibTransId="{7CD485E5-A6C0-734E-9789-42A834DA0694}"/>
    <dgm:cxn modelId="{9D6247BD-0F1B-1143-845F-54658062EF79}" srcId="{E2F7DC75-30CD-46F8-91FA-4E5A536EFE34}" destId="{E953BEE9-2ADE-AB44-A139-F1C84E7E3396}" srcOrd="5" destOrd="0" parTransId="{B47A84E9-D04C-A443-A5A9-7701F7166372}" sibTransId="{C588C055-1AC7-6944-AA07-DFD5176B1510}"/>
    <dgm:cxn modelId="{761EF5C5-147D-1A40-9B9E-EBA558FE0964}" type="presOf" srcId="{96C8FD03-F64E-3843-B3D5-4AB42E831518}" destId="{4A97C523-96E3-C04A-9518-8579E8ECADA8}" srcOrd="0" destOrd="0" presId="urn:microsoft.com/office/officeart/2008/layout/LinedList"/>
    <dgm:cxn modelId="{C3C9E1CB-46F0-FE4A-A357-8D5D63CAA5BE}" srcId="{E2F7DC75-30CD-46F8-91FA-4E5A536EFE34}" destId="{8505C5C1-E064-BF42-A9AA-506C631EF61E}" srcOrd="9" destOrd="0" parTransId="{3457D6E5-7695-9B42-9304-6C9CE79AA6DA}" sibTransId="{ECF80062-4479-5D42-91F9-1176A1B5CCF5}"/>
    <dgm:cxn modelId="{BF79A2CF-7177-D142-BCB6-C14D80A0A4A0}" type="presOf" srcId="{84DB1279-A1C3-DC4F-AE48-4729D3515611}" destId="{623C9720-E96F-F14D-AE6C-D0FCC1DD2547}" srcOrd="0" destOrd="0" presId="urn:microsoft.com/office/officeart/2008/layout/LinedList"/>
    <dgm:cxn modelId="{AAB7AEDB-B8CF-5B46-86ED-153BB6E77560}" srcId="{E2F7DC75-30CD-46F8-91FA-4E5A536EFE34}" destId="{27FE663D-9C99-5549-BED7-3E44ACC1F1CD}" srcOrd="4" destOrd="0" parTransId="{BC1A541F-1BD1-FD41-9524-82F3253C23E3}" sibTransId="{D786C37B-4E73-F340-968B-B74AEBFA88A4}"/>
    <dgm:cxn modelId="{1567672C-FB2A-044C-9375-3A66B038A0FA}" type="presParOf" srcId="{299A2B6B-845D-E64F-A885-5BEE547E9D19}" destId="{A086D479-CD61-B045-94CC-9870DEBDFEDD}" srcOrd="0" destOrd="0" presId="urn:microsoft.com/office/officeart/2008/layout/LinedList"/>
    <dgm:cxn modelId="{14EDB913-13AA-CC48-AE41-861952788D8A}" type="presParOf" srcId="{299A2B6B-845D-E64F-A885-5BEE547E9D19}" destId="{0D53546E-F574-BC40-8B75-D6A5D817F532}" srcOrd="1" destOrd="0" presId="urn:microsoft.com/office/officeart/2008/layout/LinedList"/>
    <dgm:cxn modelId="{316DE9BA-89AC-5B46-9737-9229AADE7DF3}" type="presParOf" srcId="{0D53546E-F574-BC40-8B75-D6A5D817F532}" destId="{8DF1B7D5-0E07-1748-9CA3-ADDD3712751B}" srcOrd="0" destOrd="0" presId="urn:microsoft.com/office/officeart/2008/layout/LinedList"/>
    <dgm:cxn modelId="{F0F6BE9E-BBA9-8F4E-8805-D2FAB863A93A}" type="presParOf" srcId="{0D53546E-F574-BC40-8B75-D6A5D817F532}" destId="{38201325-1627-CF48-940E-D8666C424C95}" srcOrd="1" destOrd="0" presId="urn:microsoft.com/office/officeart/2008/layout/LinedList"/>
    <dgm:cxn modelId="{895B2B3A-B4EC-0A40-919B-BCE73D0A82BF}" type="presParOf" srcId="{299A2B6B-845D-E64F-A885-5BEE547E9D19}" destId="{E2F0991A-FD10-074C-951F-D37C2A1AE516}" srcOrd="2" destOrd="0" presId="urn:microsoft.com/office/officeart/2008/layout/LinedList"/>
    <dgm:cxn modelId="{BABC3544-148B-AB4C-B7EB-B597E8EF6CDC}" type="presParOf" srcId="{299A2B6B-845D-E64F-A885-5BEE547E9D19}" destId="{E556B359-0E08-FD4E-9C4E-0D3034FF3C4A}" srcOrd="3" destOrd="0" presId="urn:microsoft.com/office/officeart/2008/layout/LinedList"/>
    <dgm:cxn modelId="{396D6678-1513-9F41-98C5-E5BF02020AC9}" type="presParOf" srcId="{E556B359-0E08-FD4E-9C4E-0D3034FF3C4A}" destId="{4A97C523-96E3-C04A-9518-8579E8ECADA8}" srcOrd="0" destOrd="0" presId="urn:microsoft.com/office/officeart/2008/layout/LinedList"/>
    <dgm:cxn modelId="{EA22CF35-10B3-C441-8DB7-29DE11BA36B1}" type="presParOf" srcId="{E556B359-0E08-FD4E-9C4E-0D3034FF3C4A}" destId="{7BFB1D42-8AA9-024F-8193-7556E7461043}" srcOrd="1" destOrd="0" presId="urn:microsoft.com/office/officeart/2008/layout/LinedList"/>
    <dgm:cxn modelId="{3A5BDF7E-719B-564D-ACE7-248D00646584}" type="presParOf" srcId="{299A2B6B-845D-E64F-A885-5BEE547E9D19}" destId="{6C019C47-78DA-C24C-B3B4-8443FA3547DE}" srcOrd="4" destOrd="0" presId="urn:microsoft.com/office/officeart/2008/layout/LinedList"/>
    <dgm:cxn modelId="{0BECF5A6-99DF-7540-AC1C-1C5D7DEC8B20}" type="presParOf" srcId="{299A2B6B-845D-E64F-A885-5BEE547E9D19}" destId="{2F5900F3-3724-2C49-8DD9-AE7F8C2CA6DA}" srcOrd="5" destOrd="0" presId="urn:microsoft.com/office/officeart/2008/layout/LinedList"/>
    <dgm:cxn modelId="{86133A62-B170-6F49-BAD8-20F412160A2E}" type="presParOf" srcId="{2F5900F3-3724-2C49-8DD9-AE7F8C2CA6DA}" destId="{183F8409-B136-C248-89A0-3F9178BE0324}" srcOrd="0" destOrd="0" presId="urn:microsoft.com/office/officeart/2008/layout/LinedList"/>
    <dgm:cxn modelId="{4E41033D-5F63-0F4E-A3BA-89F270E2B378}" type="presParOf" srcId="{2F5900F3-3724-2C49-8DD9-AE7F8C2CA6DA}" destId="{CCDA75E3-9A58-5A46-A4FC-5892430CFBB8}" srcOrd="1" destOrd="0" presId="urn:microsoft.com/office/officeart/2008/layout/LinedList"/>
    <dgm:cxn modelId="{39EC6D73-51B0-5448-B6B1-A26446A69317}" type="presParOf" srcId="{299A2B6B-845D-E64F-A885-5BEE547E9D19}" destId="{0E37FAC5-0DC9-C441-B825-408AC8C72634}" srcOrd="6" destOrd="0" presId="urn:microsoft.com/office/officeart/2008/layout/LinedList"/>
    <dgm:cxn modelId="{6F571BF1-498C-3047-95BC-8B2F6B4F6319}" type="presParOf" srcId="{299A2B6B-845D-E64F-A885-5BEE547E9D19}" destId="{66E8A7D4-790E-D94E-ADB0-3441A6072D98}" srcOrd="7" destOrd="0" presId="urn:microsoft.com/office/officeart/2008/layout/LinedList"/>
    <dgm:cxn modelId="{041F62E3-C5D7-0044-97C4-7EF29AED1316}" type="presParOf" srcId="{66E8A7D4-790E-D94E-ADB0-3441A6072D98}" destId="{AFF143C6-2700-EE40-8E19-2679759D7024}" srcOrd="0" destOrd="0" presId="urn:microsoft.com/office/officeart/2008/layout/LinedList"/>
    <dgm:cxn modelId="{AACD28EF-9174-D54C-AEF0-4726AD73253C}" type="presParOf" srcId="{66E8A7D4-790E-D94E-ADB0-3441A6072D98}" destId="{F6758328-8391-B24B-B352-EC103C671B31}" srcOrd="1" destOrd="0" presId="urn:microsoft.com/office/officeart/2008/layout/LinedList"/>
    <dgm:cxn modelId="{8F7E7446-79E4-1340-A09B-36970B613655}" type="presParOf" srcId="{299A2B6B-845D-E64F-A885-5BEE547E9D19}" destId="{84C4C220-9FB8-2B43-8EAE-6B53F3A08795}" srcOrd="8" destOrd="0" presId="urn:microsoft.com/office/officeart/2008/layout/LinedList"/>
    <dgm:cxn modelId="{A5DC265E-CDF9-584F-B5C9-7E4CCFBA2BC0}" type="presParOf" srcId="{299A2B6B-845D-E64F-A885-5BEE547E9D19}" destId="{BC314DA8-C800-CE4A-9EF2-B96518FDE7FD}" srcOrd="9" destOrd="0" presId="urn:microsoft.com/office/officeart/2008/layout/LinedList"/>
    <dgm:cxn modelId="{F887680D-E815-AA40-9701-40B8D2036103}" type="presParOf" srcId="{BC314DA8-C800-CE4A-9EF2-B96518FDE7FD}" destId="{7676EA77-1E5D-3749-9446-0A911A07970C}" srcOrd="0" destOrd="0" presId="urn:microsoft.com/office/officeart/2008/layout/LinedList"/>
    <dgm:cxn modelId="{5AFFBB97-CD48-3D48-9C97-8C1F3243DC7A}" type="presParOf" srcId="{BC314DA8-C800-CE4A-9EF2-B96518FDE7FD}" destId="{164BFE46-6521-7541-B770-D71DAC13B4B1}" srcOrd="1" destOrd="0" presId="urn:microsoft.com/office/officeart/2008/layout/LinedList"/>
    <dgm:cxn modelId="{AC20DED9-FE16-E047-818E-E1852F8C9285}" type="presParOf" srcId="{299A2B6B-845D-E64F-A885-5BEE547E9D19}" destId="{499BF7D9-4D4C-E94F-A492-1651D648A31F}" srcOrd="10" destOrd="0" presId="urn:microsoft.com/office/officeart/2008/layout/LinedList"/>
    <dgm:cxn modelId="{A9F35A68-3D5A-6044-8484-614D3AC2312A}" type="presParOf" srcId="{299A2B6B-845D-E64F-A885-5BEE547E9D19}" destId="{0C871D84-6D71-1742-9434-F0C8A0931476}" srcOrd="11" destOrd="0" presId="urn:microsoft.com/office/officeart/2008/layout/LinedList"/>
    <dgm:cxn modelId="{ECE4F6AC-79A6-5140-9104-B2FCDA368783}" type="presParOf" srcId="{0C871D84-6D71-1742-9434-F0C8A0931476}" destId="{8D64C957-7CFC-FE45-B6BA-2CEA0AEFB5EF}" srcOrd="0" destOrd="0" presId="urn:microsoft.com/office/officeart/2008/layout/LinedList"/>
    <dgm:cxn modelId="{6A3A42B6-FB2D-7E4F-B0D5-89255CDDE5DE}" type="presParOf" srcId="{0C871D84-6D71-1742-9434-F0C8A0931476}" destId="{A25FFFD1-4B27-7E46-B27F-F671E1CBFC3D}" srcOrd="1" destOrd="0" presId="urn:microsoft.com/office/officeart/2008/layout/LinedList"/>
    <dgm:cxn modelId="{B983FB72-C295-5345-9BAD-FDB022AF22EE}" type="presParOf" srcId="{299A2B6B-845D-E64F-A885-5BEE547E9D19}" destId="{D1E59BDC-31C3-7D43-AC45-00AFB7C8C6A2}" srcOrd="12" destOrd="0" presId="urn:microsoft.com/office/officeart/2008/layout/LinedList"/>
    <dgm:cxn modelId="{7AF9DCEB-180F-C845-8282-9F0E07216368}" type="presParOf" srcId="{299A2B6B-845D-E64F-A885-5BEE547E9D19}" destId="{6C5F9E9C-2495-4C4A-912F-F42F3E14FAF6}" srcOrd="13" destOrd="0" presId="urn:microsoft.com/office/officeart/2008/layout/LinedList"/>
    <dgm:cxn modelId="{39045B85-AA75-9446-B15F-598DBB362292}" type="presParOf" srcId="{6C5F9E9C-2495-4C4A-912F-F42F3E14FAF6}" destId="{136263CA-A0C6-AB43-A780-327F2BB34A8C}" srcOrd="0" destOrd="0" presId="urn:microsoft.com/office/officeart/2008/layout/LinedList"/>
    <dgm:cxn modelId="{E3975274-1022-BC4F-BD6F-F7B8A35F3168}" type="presParOf" srcId="{6C5F9E9C-2495-4C4A-912F-F42F3E14FAF6}" destId="{27E3669F-4FB1-7648-9B29-FD82A1FE1FCE}" srcOrd="1" destOrd="0" presId="urn:microsoft.com/office/officeart/2008/layout/LinedList"/>
    <dgm:cxn modelId="{924A6126-7761-1443-8267-D437EBB8E0CF}" type="presParOf" srcId="{299A2B6B-845D-E64F-A885-5BEE547E9D19}" destId="{94475A00-FA56-2A43-A125-13A3085E0FD8}" srcOrd="14" destOrd="0" presId="urn:microsoft.com/office/officeart/2008/layout/LinedList"/>
    <dgm:cxn modelId="{6198C71F-5527-9B4A-B3DA-AABE9A488FA1}" type="presParOf" srcId="{299A2B6B-845D-E64F-A885-5BEE547E9D19}" destId="{8DB388E0-3A72-3843-BCA8-EE3220EFCA45}" srcOrd="15" destOrd="0" presId="urn:microsoft.com/office/officeart/2008/layout/LinedList"/>
    <dgm:cxn modelId="{2C822CFE-9AE6-FB4B-A002-4713AA5ECBA2}" type="presParOf" srcId="{8DB388E0-3A72-3843-BCA8-EE3220EFCA45}" destId="{623C9720-E96F-F14D-AE6C-D0FCC1DD2547}" srcOrd="0" destOrd="0" presId="urn:microsoft.com/office/officeart/2008/layout/LinedList"/>
    <dgm:cxn modelId="{5756B265-F7F3-074A-AFDE-261689F2E142}" type="presParOf" srcId="{8DB388E0-3A72-3843-BCA8-EE3220EFCA45}" destId="{1967F400-2D52-5146-92B3-A605236CEC40}" srcOrd="1" destOrd="0" presId="urn:microsoft.com/office/officeart/2008/layout/LinedList"/>
    <dgm:cxn modelId="{19AC7638-F77E-5747-96B5-5B602CA5064E}" type="presParOf" srcId="{299A2B6B-845D-E64F-A885-5BEE547E9D19}" destId="{34A06B60-6336-5644-A9B3-84D771DCE43C}" srcOrd="16" destOrd="0" presId="urn:microsoft.com/office/officeart/2008/layout/LinedList"/>
    <dgm:cxn modelId="{4781CAC1-BE91-A64D-AE41-1BDF168B3856}" type="presParOf" srcId="{299A2B6B-845D-E64F-A885-5BEE547E9D19}" destId="{58FE3F4A-456E-444A-AB23-5F20EBEBF716}" srcOrd="17" destOrd="0" presId="urn:microsoft.com/office/officeart/2008/layout/LinedList"/>
    <dgm:cxn modelId="{695D46AA-866D-6D42-A988-D67D3613050F}" type="presParOf" srcId="{58FE3F4A-456E-444A-AB23-5F20EBEBF716}" destId="{E07D9FA7-939B-104D-95D5-B797FC9A2B3F}" srcOrd="0" destOrd="0" presId="urn:microsoft.com/office/officeart/2008/layout/LinedList"/>
    <dgm:cxn modelId="{11D1F94D-8DCA-F64D-86BB-D609EE04E596}" type="presParOf" srcId="{58FE3F4A-456E-444A-AB23-5F20EBEBF716}" destId="{407B06B5-F7C6-7B4A-BBD7-DAC39B699199}" srcOrd="1" destOrd="0" presId="urn:microsoft.com/office/officeart/2008/layout/LinedList"/>
    <dgm:cxn modelId="{3A7ED017-F98E-7246-A888-8890AE929AF7}" type="presParOf" srcId="{299A2B6B-845D-E64F-A885-5BEE547E9D19}" destId="{E8701AC5-C2B7-4540-89AB-F656AB9B643C}" srcOrd="18" destOrd="0" presId="urn:microsoft.com/office/officeart/2008/layout/LinedList"/>
    <dgm:cxn modelId="{6184C629-A611-D14F-A4C6-454EC30505D9}" type="presParOf" srcId="{299A2B6B-845D-E64F-A885-5BEE547E9D19}" destId="{44B06F7F-0F62-2946-8C4C-440256DFDF98}" srcOrd="19" destOrd="0" presId="urn:microsoft.com/office/officeart/2008/layout/LinedList"/>
    <dgm:cxn modelId="{1B7603C9-43C7-CB47-8224-49BB66B44810}" type="presParOf" srcId="{44B06F7F-0F62-2946-8C4C-440256DFDF98}" destId="{A9F33EB2-1BEF-3640-8509-FCBF984C61B9}" srcOrd="0" destOrd="0" presId="urn:microsoft.com/office/officeart/2008/layout/LinedList"/>
    <dgm:cxn modelId="{1BAE2F20-CE31-0A4A-B911-7620810C17F7}" type="presParOf" srcId="{44B06F7F-0F62-2946-8C4C-440256DFDF98}" destId="{EC449BDA-91D9-444C-904A-058DE915ACB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2242A44-10E0-48E6-8856-7480D3B197B2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0BEE557-4B15-4D61-B587-CA74F911CED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Mobile phone  Screen replacement </a:t>
          </a:r>
          <a:endParaRPr lang="en-US"/>
        </a:p>
      </dgm:t>
    </dgm:pt>
    <dgm:pt modelId="{F6B0466E-23F2-496A-9C09-0E2F5B9050BC}" type="parTrans" cxnId="{0F01B699-115D-4CAB-B6EB-8E1A9A12581B}">
      <dgm:prSet/>
      <dgm:spPr/>
      <dgm:t>
        <a:bodyPr/>
        <a:lstStyle/>
        <a:p>
          <a:endParaRPr lang="en-US"/>
        </a:p>
      </dgm:t>
    </dgm:pt>
    <dgm:pt modelId="{46E9F318-BABF-4A4B-B23D-F3393951D7D6}" type="sibTrans" cxnId="{0F01B699-115D-4CAB-B6EB-8E1A9A12581B}">
      <dgm:prSet/>
      <dgm:spPr/>
      <dgm:t>
        <a:bodyPr/>
        <a:lstStyle/>
        <a:p>
          <a:endParaRPr lang="en-US"/>
        </a:p>
      </dgm:t>
    </dgm:pt>
    <dgm:pt modelId="{E6DB87FB-A473-4E59-8E43-5A4EAFF7EF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Mobile phone Battery replacement </a:t>
          </a:r>
          <a:endParaRPr lang="en-US"/>
        </a:p>
      </dgm:t>
    </dgm:pt>
    <dgm:pt modelId="{910B6F62-621A-4206-A640-CE9875E5776C}" type="parTrans" cxnId="{05029202-18C4-4626-AFD1-2E56EAE736E2}">
      <dgm:prSet/>
      <dgm:spPr/>
      <dgm:t>
        <a:bodyPr/>
        <a:lstStyle/>
        <a:p>
          <a:endParaRPr lang="en-US"/>
        </a:p>
      </dgm:t>
    </dgm:pt>
    <dgm:pt modelId="{848EF3D4-C1D1-46DC-AE59-FF86893563D5}" type="sibTrans" cxnId="{05029202-18C4-4626-AFD1-2E56EAE736E2}">
      <dgm:prSet/>
      <dgm:spPr/>
      <dgm:t>
        <a:bodyPr/>
        <a:lstStyle/>
        <a:p>
          <a:endParaRPr lang="en-US"/>
        </a:p>
      </dgm:t>
    </dgm:pt>
    <dgm:pt modelId="{C9E73FB6-B082-4C10-A51D-DBB59C8DAAA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Charging port repair </a:t>
          </a:r>
          <a:endParaRPr lang="en-US"/>
        </a:p>
      </dgm:t>
    </dgm:pt>
    <dgm:pt modelId="{1FFECF94-0AFE-403D-BCAC-842F962CD9D4}" type="parTrans" cxnId="{BCA8C81E-A6DD-4958-8CAE-E8D17773FC31}">
      <dgm:prSet/>
      <dgm:spPr/>
      <dgm:t>
        <a:bodyPr/>
        <a:lstStyle/>
        <a:p>
          <a:endParaRPr lang="en-US"/>
        </a:p>
      </dgm:t>
    </dgm:pt>
    <dgm:pt modelId="{8D4B58C6-7DD9-4FE7-8779-5C298F75738F}" type="sibTrans" cxnId="{BCA8C81E-A6DD-4958-8CAE-E8D17773FC31}">
      <dgm:prSet/>
      <dgm:spPr/>
      <dgm:t>
        <a:bodyPr/>
        <a:lstStyle/>
        <a:p>
          <a:endParaRPr lang="en-US"/>
        </a:p>
      </dgm:t>
    </dgm:pt>
    <dgm:pt modelId="{95B87CE1-DBED-49A3-9FE9-F3B4E168BA2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Water damage repair </a:t>
          </a:r>
          <a:endParaRPr lang="en-US"/>
        </a:p>
      </dgm:t>
    </dgm:pt>
    <dgm:pt modelId="{D2CF7E63-45C1-465B-8DAF-CE9392EE5C46}" type="parTrans" cxnId="{0BC02F6C-76D4-4E02-A6C7-AC2613AC1987}">
      <dgm:prSet/>
      <dgm:spPr/>
      <dgm:t>
        <a:bodyPr/>
        <a:lstStyle/>
        <a:p>
          <a:endParaRPr lang="en-US"/>
        </a:p>
      </dgm:t>
    </dgm:pt>
    <dgm:pt modelId="{95DD0291-24C8-4A80-8D48-DACA6FA31B46}" type="sibTrans" cxnId="{0BC02F6C-76D4-4E02-A6C7-AC2613AC1987}">
      <dgm:prSet/>
      <dgm:spPr/>
      <dgm:t>
        <a:bodyPr/>
        <a:lstStyle/>
        <a:p>
          <a:endParaRPr lang="en-US"/>
        </a:p>
      </dgm:t>
    </dgm:pt>
    <dgm:pt modelId="{3A175680-001E-4CEA-BEEC-D99E17D2CB1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Phone cases </a:t>
          </a:r>
          <a:endParaRPr lang="en-US" dirty="0"/>
        </a:p>
      </dgm:t>
    </dgm:pt>
    <dgm:pt modelId="{FBAE9279-2B94-40F1-8483-1BA7DF40D2F8}" type="parTrans" cxnId="{AA0942CB-FB15-4174-B5DC-A1356326567D}">
      <dgm:prSet/>
      <dgm:spPr/>
      <dgm:t>
        <a:bodyPr/>
        <a:lstStyle/>
        <a:p>
          <a:endParaRPr lang="en-US"/>
        </a:p>
      </dgm:t>
    </dgm:pt>
    <dgm:pt modelId="{A3F0C47A-34B8-457C-9ED4-30A5743D8FB2}" type="sibTrans" cxnId="{AA0942CB-FB15-4174-B5DC-A1356326567D}">
      <dgm:prSet/>
      <dgm:spPr/>
      <dgm:t>
        <a:bodyPr/>
        <a:lstStyle/>
        <a:p>
          <a:endParaRPr lang="en-US"/>
        </a:p>
      </dgm:t>
    </dgm:pt>
    <dgm:pt modelId="{AC5A87A6-1C69-40F1-AE9B-94B6C3BC7D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Screen protectors </a:t>
          </a:r>
          <a:endParaRPr lang="en-US"/>
        </a:p>
      </dgm:t>
    </dgm:pt>
    <dgm:pt modelId="{4EC79515-7EE4-4830-8B7E-28C0AB92B14B}" type="parTrans" cxnId="{0238D782-17C1-4EB4-8357-DBD41EA6B0E5}">
      <dgm:prSet/>
      <dgm:spPr/>
      <dgm:t>
        <a:bodyPr/>
        <a:lstStyle/>
        <a:p>
          <a:endParaRPr lang="en-US"/>
        </a:p>
      </dgm:t>
    </dgm:pt>
    <dgm:pt modelId="{2D81B4D6-6455-414A-8331-C739ED46E81F}" type="sibTrans" cxnId="{0238D782-17C1-4EB4-8357-DBD41EA6B0E5}">
      <dgm:prSet/>
      <dgm:spPr/>
      <dgm:t>
        <a:bodyPr/>
        <a:lstStyle/>
        <a:p>
          <a:endParaRPr lang="en-US"/>
        </a:p>
      </dgm:t>
    </dgm:pt>
    <dgm:pt modelId="{4790353C-C155-4F70-9C56-7208AC4A973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Chargers and cables </a:t>
          </a:r>
          <a:endParaRPr lang="en-US"/>
        </a:p>
      </dgm:t>
    </dgm:pt>
    <dgm:pt modelId="{F303E39E-0B72-40CB-B331-DCF3C20FBA19}" type="parTrans" cxnId="{EC7C9FAF-806B-408B-B58E-FA8741DF608B}">
      <dgm:prSet/>
      <dgm:spPr/>
      <dgm:t>
        <a:bodyPr/>
        <a:lstStyle/>
        <a:p>
          <a:endParaRPr lang="en-US"/>
        </a:p>
      </dgm:t>
    </dgm:pt>
    <dgm:pt modelId="{89603293-C2F1-4545-BA8D-16E7B54CB870}" type="sibTrans" cxnId="{EC7C9FAF-806B-408B-B58E-FA8741DF608B}">
      <dgm:prSet/>
      <dgm:spPr/>
      <dgm:t>
        <a:bodyPr/>
        <a:lstStyle/>
        <a:p>
          <a:endParaRPr lang="en-US"/>
        </a:p>
      </dgm:t>
    </dgm:pt>
    <dgm:pt modelId="{92D0DB68-BEBF-4168-BA48-C535DBC4BD9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rgbClr val="FF0000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About Mobifix</a:t>
          </a:r>
          <a:endParaRPr lang="en-US" dirty="0">
            <a:solidFill>
              <a:srgbClr val="FF0000"/>
            </a:solidFill>
          </a:endParaRPr>
        </a:p>
      </dgm:t>
    </dgm:pt>
    <dgm:pt modelId="{0838FAD6-FFD4-4E2A-BC69-13F24B8DD5B7}" type="parTrans" cxnId="{65797324-E32A-4FF0-8470-999460D878D0}">
      <dgm:prSet/>
      <dgm:spPr/>
      <dgm:t>
        <a:bodyPr/>
        <a:lstStyle/>
        <a:p>
          <a:endParaRPr lang="en-US"/>
        </a:p>
      </dgm:t>
    </dgm:pt>
    <dgm:pt modelId="{2A7D214B-4924-4259-93EE-ABC158B2701A}" type="sibTrans" cxnId="{65797324-E32A-4FF0-8470-999460D878D0}">
      <dgm:prSet/>
      <dgm:spPr/>
      <dgm:t>
        <a:bodyPr/>
        <a:lstStyle/>
        <a:p>
          <a:endParaRPr lang="en-US"/>
        </a:p>
      </dgm:t>
    </dgm:pt>
    <dgm:pt modelId="{E8E09E4B-086F-44BA-B4EE-A10304D773D5}" type="pres">
      <dgm:prSet presAssocID="{92242A44-10E0-48E6-8856-7480D3B197B2}" presName="root" presStyleCnt="0">
        <dgm:presLayoutVars>
          <dgm:dir/>
          <dgm:resizeHandles val="exact"/>
        </dgm:presLayoutVars>
      </dgm:prSet>
      <dgm:spPr/>
    </dgm:pt>
    <dgm:pt modelId="{554E0DA0-645F-414B-9B36-4023D018C85F}" type="pres">
      <dgm:prSet presAssocID="{30BEE557-4B15-4D61-B587-CA74F911CEDE}" presName="compNode" presStyleCnt="0"/>
      <dgm:spPr/>
    </dgm:pt>
    <dgm:pt modelId="{DE018634-3FFC-444B-B771-0B0A016C1A19}" type="pres">
      <dgm:prSet presAssocID="{30BEE557-4B15-4D61-B587-CA74F911CEDE}" presName="iconRect" presStyleLbl="node1" presStyleIdx="0" presStyleCnt="8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380666D1-2404-4585-BDA6-E83C73AD4592}" type="pres">
      <dgm:prSet presAssocID="{30BEE557-4B15-4D61-B587-CA74F911CEDE}" presName="spaceRect" presStyleCnt="0"/>
      <dgm:spPr/>
    </dgm:pt>
    <dgm:pt modelId="{8B04403B-587A-401A-9FAA-700CA00BF1D4}" type="pres">
      <dgm:prSet presAssocID="{30BEE557-4B15-4D61-B587-CA74F911CEDE}" presName="textRect" presStyleLbl="revTx" presStyleIdx="0" presStyleCnt="8">
        <dgm:presLayoutVars>
          <dgm:chMax val="1"/>
          <dgm:chPref val="1"/>
        </dgm:presLayoutVars>
      </dgm:prSet>
      <dgm:spPr/>
    </dgm:pt>
    <dgm:pt modelId="{B1A40FCB-9B02-45CB-AA60-F968F0A1006D}" type="pres">
      <dgm:prSet presAssocID="{46E9F318-BABF-4A4B-B23D-F3393951D7D6}" presName="sibTrans" presStyleCnt="0"/>
      <dgm:spPr/>
    </dgm:pt>
    <dgm:pt modelId="{8A375FCD-48F9-4881-AFB4-0852B53CA916}" type="pres">
      <dgm:prSet presAssocID="{E6DB87FB-A473-4E59-8E43-5A4EAFF7EFB5}" presName="compNode" presStyleCnt="0"/>
      <dgm:spPr/>
    </dgm:pt>
    <dgm:pt modelId="{468DCC45-B7BC-4F50-A70A-1C044B261321}" type="pres">
      <dgm:prSet presAssocID="{E6DB87FB-A473-4E59-8E43-5A4EAFF7EFB5}" presName="iconRect" presStyleLbl="node1" presStyleIdx="1" presStyleCnt="8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ull Battery"/>
        </a:ext>
      </dgm:extLst>
    </dgm:pt>
    <dgm:pt modelId="{B567331D-D5E2-4F7F-A075-5918EB74C052}" type="pres">
      <dgm:prSet presAssocID="{E6DB87FB-A473-4E59-8E43-5A4EAFF7EFB5}" presName="spaceRect" presStyleCnt="0"/>
      <dgm:spPr/>
    </dgm:pt>
    <dgm:pt modelId="{5C68BFC1-DB48-4AF3-911C-195453127CE6}" type="pres">
      <dgm:prSet presAssocID="{E6DB87FB-A473-4E59-8E43-5A4EAFF7EFB5}" presName="textRect" presStyleLbl="revTx" presStyleIdx="1" presStyleCnt="8">
        <dgm:presLayoutVars>
          <dgm:chMax val="1"/>
          <dgm:chPref val="1"/>
        </dgm:presLayoutVars>
      </dgm:prSet>
      <dgm:spPr/>
    </dgm:pt>
    <dgm:pt modelId="{9B9BA61E-F377-4C72-9E0C-47DF92531D8A}" type="pres">
      <dgm:prSet presAssocID="{848EF3D4-C1D1-46DC-AE59-FF86893563D5}" presName="sibTrans" presStyleCnt="0"/>
      <dgm:spPr/>
    </dgm:pt>
    <dgm:pt modelId="{DA6161AA-7D2D-4D3D-968B-507B755E91B0}" type="pres">
      <dgm:prSet presAssocID="{C9E73FB6-B082-4C10-A51D-DBB59C8DAAA9}" presName="compNode" presStyleCnt="0"/>
      <dgm:spPr/>
    </dgm:pt>
    <dgm:pt modelId="{3868DA98-4772-4E16-AF3C-C059AE4790E4}" type="pres">
      <dgm:prSet presAssocID="{C9E73FB6-B082-4C10-A51D-DBB59C8DAAA9}" presName="iconRect" presStyleLbl="node1" presStyleIdx="2" presStyleCnt="8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26D1744F-0FE0-41A3-9C09-401FE378058B}" type="pres">
      <dgm:prSet presAssocID="{C9E73FB6-B082-4C10-A51D-DBB59C8DAAA9}" presName="spaceRect" presStyleCnt="0"/>
      <dgm:spPr/>
    </dgm:pt>
    <dgm:pt modelId="{708BFCAB-C75B-4203-A983-F121CB4805B5}" type="pres">
      <dgm:prSet presAssocID="{C9E73FB6-B082-4C10-A51D-DBB59C8DAAA9}" presName="textRect" presStyleLbl="revTx" presStyleIdx="2" presStyleCnt="8">
        <dgm:presLayoutVars>
          <dgm:chMax val="1"/>
          <dgm:chPref val="1"/>
        </dgm:presLayoutVars>
      </dgm:prSet>
      <dgm:spPr/>
    </dgm:pt>
    <dgm:pt modelId="{697972A1-DE9C-41E4-A197-08EFE545C577}" type="pres">
      <dgm:prSet presAssocID="{8D4B58C6-7DD9-4FE7-8779-5C298F75738F}" presName="sibTrans" presStyleCnt="0"/>
      <dgm:spPr/>
    </dgm:pt>
    <dgm:pt modelId="{628231DC-C85F-4B03-BD42-83F2B4EE250C}" type="pres">
      <dgm:prSet presAssocID="{95B87CE1-DBED-49A3-9FE9-F3B4E168BA22}" presName="compNode" presStyleCnt="0"/>
      <dgm:spPr/>
    </dgm:pt>
    <dgm:pt modelId="{ABF4C118-59B6-47C1-8A40-A1FA0E0C895A}" type="pres">
      <dgm:prSet presAssocID="{95B87CE1-DBED-49A3-9FE9-F3B4E168BA22}" presName="iconRect" presStyleLbl="node1" presStyleIdx="3" presStyleCnt="8"/>
      <dgm:spPr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ter"/>
        </a:ext>
      </dgm:extLst>
    </dgm:pt>
    <dgm:pt modelId="{5FCB9732-65F1-47B3-82A4-D6688C37C2B1}" type="pres">
      <dgm:prSet presAssocID="{95B87CE1-DBED-49A3-9FE9-F3B4E168BA22}" presName="spaceRect" presStyleCnt="0"/>
      <dgm:spPr/>
    </dgm:pt>
    <dgm:pt modelId="{F7A0D5B8-3E0B-49F6-82BA-FCC6EC1D497C}" type="pres">
      <dgm:prSet presAssocID="{95B87CE1-DBED-49A3-9FE9-F3B4E168BA22}" presName="textRect" presStyleLbl="revTx" presStyleIdx="3" presStyleCnt="8">
        <dgm:presLayoutVars>
          <dgm:chMax val="1"/>
          <dgm:chPref val="1"/>
        </dgm:presLayoutVars>
      </dgm:prSet>
      <dgm:spPr/>
    </dgm:pt>
    <dgm:pt modelId="{85D914C1-7FCF-4DE9-B06E-BF9813EDC31A}" type="pres">
      <dgm:prSet presAssocID="{95DD0291-24C8-4A80-8D48-DACA6FA31B46}" presName="sibTrans" presStyleCnt="0"/>
      <dgm:spPr/>
    </dgm:pt>
    <dgm:pt modelId="{6C35B900-F2EB-444F-A39F-51EA3096E59F}" type="pres">
      <dgm:prSet presAssocID="{3A175680-001E-4CEA-BEEC-D99E17D2CB15}" presName="compNode" presStyleCnt="0"/>
      <dgm:spPr/>
    </dgm:pt>
    <dgm:pt modelId="{500D6553-C352-459A-8925-C4011073A5A5}" type="pres">
      <dgm:prSet presAssocID="{3A175680-001E-4CEA-BEEC-D99E17D2CB15}" presName="iconRect" presStyleLbl="node1" presStyleIdx="4" presStyleCnt="8"/>
      <dgm:spPr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160D392E-26A7-49C2-A760-3E6C7FE9BF62}" type="pres">
      <dgm:prSet presAssocID="{3A175680-001E-4CEA-BEEC-D99E17D2CB15}" presName="spaceRect" presStyleCnt="0"/>
      <dgm:spPr/>
    </dgm:pt>
    <dgm:pt modelId="{3D4D7483-0532-4D4B-8337-FD8F83CA4A01}" type="pres">
      <dgm:prSet presAssocID="{3A175680-001E-4CEA-BEEC-D99E17D2CB15}" presName="textRect" presStyleLbl="revTx" presStyleIdx="4" presStyleCnt="8">
        <dgm:presLayoutVars>
          <dgm:chMax val="1"/>
          <dgm:chPref val="1"/>
        </dgm:presLayoutVars>
      </dgm:prSet>
      <dgm:spPr/>
    </dgm:pt>
    <dgm:pt modelId="{A5D2E1E2-AAC4-4329-AF5A-165602007F42}" type="pres">
      <dgm:prSet presAssocID="{A3F0C47A-34B8-457C-9ED4-30A5743D8FB2}" presName="sibTrans" presStyleCnt="0"/>
      <dgm:spPr/>
    </dgm:pt>
    <dgm:pt modelId="{0C835438-7537-4F43-AA31-7E052E45FD8C}" type="pres">
      <dgm:prSet presAssocID="{AC5A87A6-1C69-40F1-AE9B-94B6C3BC7D9D}" presName="compNode" presStyleCnt="0"/>
      <dgm:spPr/>
    </dgm:pt>
    <dgm:pt modelId="{7164C0CA-FEBD-48AB-968F-88FEDA2789EE}" type="pres">
      <dgm:prSet presAssocID="{AC5A87A6-1C69-40F1-AE9B-94B6C3BC7D9D}" presName="iconRect" presStyleLbl="node1" presStyleIdx="5" presStyleCnt="8"/>
      <dgm:spPr>
        <a:blipFill>
          <a:blip xmlns:r="http://schemas.openxmlformats.org/officeDocument/2006/relationships"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blet"/>
        </a:ext>
      </dgm:extLst>
    </dgm:pt>
    <dgm:pt modelId="{C21E0F21-56C6-46AA-BD75-647F2493830C}" type="pres">
      <dgm:prSet presAssocID="{AC5A87A6-1C69-40F1-AE9B-94B6C3BC7D9D}" presName="spaceRect" presStyleCnt="0"/>
      <dgm:spPr/>
    </dgm:pt>
    <dgm:pt modelId="{8C713A8F-8300-4572-9236-F979ADCC7F42}" type="pres">
      <dgm:prSet presAssocID="{AC5A87A6-1C69-40F1-AE9B-94B6C3BC7D9D}" presName="textRect" presStyleLbl="revTx" presStyleIdx="5" presStyleCnt="8">
        <dgm:presLayoutVars>
          <dgm:chMax val="1"/>
          <dgm:chPref val="1"/>
        </dgm:presLayoutVars>
      </dgm:prSet>
      <dgm:spPr/>
    </dgm:pt>
    <dgm:pt modelId="{DFFF864C-E97B-430E-9FBC-7B69D7F3B2E4}" type="pres">
      <dgm:prSet presAssocID="{2D81B4D6-6455-414A-8331-C739ED46E81F}" presName="sibTrans" presStyleCnt="0"/>
      <dgm:spPr/>
    </dgm:pt>
    <dgm:pt modelId="{AA38BF0E-EBC9-4BB3-AD63-78C32BC7DE78}" type="pres">
      <dgm:prSet presAssocID="{4790353C-C155-4F70-9C56-7208AC4A9739}" presName="compNode" presStyleCnt="0"/>
      <dgm:spPr/>
    </dgm:pt>
    <dgm:pt modelId="{04EBDB91-9697-4961-A3AD-145ED6FA50AA}" type="pres">
      <dgm:prSet presAssocID="{4790353C-C155-4F70-9C56-7208AC4A9739}" presName="iconRect" presStyleLbl="node1" presStyleIdx="6" presStyleCnt="8"/>
      <dgm:spPr>
        <a:blipFill>
          <a:blip xmlns:r="http://schemas.openxmlformats.org/officeDocument/2006/relationships"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reless router"/>
        </a:ext>
      </dgm:extLst>
    </dgm:pt>
    <dgm:pt modelId="{B4C031BF-F219-40E1-8753-F6F6F2D89AC7}" type="pres">
      <dgm:prSet presAssocID="{4790353C-C155-4F70-9C56-7208AC4A9739}" presName="spaceRect" presStyleCnt="0"/>
      <dgm:spPr/>
    </dgm:pt>
    <dgm:pt modelId="{70C09808-74C1-48A6-9CB5-9B339D7F0F08}" type="pres">
      <dgm:prSet presAssocID="{4790353C-C155-4F70-9C56-7208AC4A9739}" presName="textRect" presStyleLbl="revTx" presStyleIdx="6" presStyleCnt="8">
        <dgm:presLayoutVars>
          <dgm:chMax val="1"/>
          <dgm:chPref val="1"/>
        </dgm:presLayoutVars>
      </dgm:prSet>
      <dgm:spPr/>
    </dgm:pt>
    <dgm:pt modelId="{934DA78F-3166-48B3-95F6-874E1E0DA5A0}" type="pres">
      <dgm:prSet presAssocID="{89603293-C2F1-4545-BA8D-16E7B54CB870}" presName="sibTrans" presStyleCnt="0"/>
      <dgm:spPr/>
    </dgm:pt>
    <dgm:pt modelId="{23DB738D-FF0C-46F8-8C73-C6679985BDF7}" type="pres">
      <dgm:prSet presAssocID="{92D0DB68-BEBF-4168-BA48-C535DBC4BD91}" presName="compNode" presStyleCnt="0"/>
      <dgm:spPr/>
    </dgm:pt>
    <dgm:pt modelId="{CBF911D4-0100-418B-A685-8A8DA193E44C}" type="pres">
      <dgm:prSet presAssocID="{92D0DB68-BEBF-4168-BA48-C535DBC4BD91}" presName="iconRect" presStyleLbl="node1" presStyleIdx="7" presStyleCnt="8"/>
      <dgm:spPr>
        <a:blipFill>
          <a:blip xmlns:r="http://schemas.openxmlformats.org/officeDocument/2006/relationships"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DC9F2F6-60F4-4DDC-A612-6E8DAD2BD81E}" type="pres">
      <dgm:prSet presAssocID="{92D0DB68-BEBF-4168-BA48-C535DBC4BD91}" presName="spaceRect" presStyleCnt="0"/>
      <dgm:spPr/>
    </dgm:pt>
    <dgm:pt modelId="{ECC38815-3667-44F8-84DA-DA7D00754552}" type="pres">
      <dgm:prSet presAssocID="{92D0DB68-BEBF-4168-BA48-C535DBC4BD91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05029202-18C4-4626-AFD1-2E56EAE736E2}" srcId="{92242A44-10E0-48E6-8856-7480D3B197B2}" destId="{E6DB87FB-A473-4E59-8E43-5A4EAFF7EFB5}" srcOrd="1" destOrd="0" parTransId="{910B6F62-621A-4206-A640-CE9875E5776C}" sibTransId="{848EF3D4-C1D1-46DC-AE59-FF86893563D5}"/>
    <dgm:cxn modelId="{C7E0F513-4BB3-4228-8022-82B94943D6A3}" type="presOf" srcId="{95B87CE1-DBED-49A3-9FE9-F3B4E168BA22}" destId="{F7A0D5B8-3E0B-49F6-82BA-FCC6EC1D497C}" srcOrd="0" destOrd="0" presId="urn:microsoft.com/office/officeart/2018/2/layout/IconLabelList"/>
    <dgm:cxn modelId="{E8C4C417-1748-49F4-85E0-4E5816021D7D}" type="presOf" srcId="{92D0DB68-BEBF-4168-BA48-C535DBC4BD91}" destId="{ECC38815-3667-44F8-84DA-DA7D00754552}" srcOrd="0" destOrd="0" presId="urn:microsoft.com/office/officeart/2018/2/layout/IconLabelList"/>
    <dgm:cxn modelId="{BCA8C81E-A6DD-4958-8CAE-E8D17773FC31}" srcId="{92242A44-10E0-48E6-8856-7480D3B197B2}" destId="{C9E73FB6-B082-4C10-A51D-DBB59C8DAAA9}" srcOrd="2" destOrd="0" parTransId="{1FFECF94-0AFE-403D-BCAC-842F962CD9D4}" sibTransId="{8D4B58C6-7DD9-4FE7-8779-5C298F75738F}"/>
    <dgm:cxn modelId="{65797324-E32A-4FF0-8470-999460D878D0}" srcId="{92242A44-10E0-48E6-8856-7480D3B197B2}" destId="{92D0DB68-BEBF-4168-BA48-C535DBC4BD91}" srcOrd="7" destOrd="0" parTransId="{0838FAD6-FFD4-4E2A-BC69-13F24B8DD5B7}" sibTransId="{2A7D214B-4924-4259-93EE-ABC158B2701A}"/>
    <dgm:cxn modelId="{84176725-90F8-4F5B-BDF0-B74128D9DE29}" type="presOf" srcId="{4790353C-C155-4F70-9C56-7208AC4A9739}" destId="{70C09808-74C1-48A6-9CB5-9B339D7F0F08}" srcOrd="0" destOrd="0" presId="urn:microsoft.com/office/officeart/2018/2/layout/IconLabelList"/>
    <dgm:cxn modelId="{D7091F2E-859C-4EDA-8F50-A216EAE880D3}" type="presOf" srcId="{E6DB87FB-A473-4E59-8E43-5A4EAFF7EFB5}" destId="{5C68BFC1-DB48-4AF3-911C-195453127CE6}" srcOrd="0" destOrd="0" presId="urn:microsoft.com/office/officeart/2018/2/layout/IconLabelList"/>
    <dgm:cxn modelId="{BB20DB50-ADFC-425C-AE63-527CC158BC49}" type="presOf" srcId="{92242A44-10E0-48E6-8856-7480D3B197B2}" destId="{E8E09E4B-086F-44BA-B4EE-A10304D773D5}" srcOrd="0" destOrd="0" presId="urn:microsoft.com/office/officeart/2018/2/layout/IconLabelList"/>
    <dgm:cxn modelId="{0BC02F6C-76D4-4E02-A6C7-AC2613AC1987}" srcId="{92242A44-10E0-48E6-8856-7480D3B197B2}" destId="{95B87CE1-DBED-49A3-9FE9-F3B4E168BA22}" srcOrd="3" destOrd="0" parTransId="{D2CF7E63-45C1-465B-8DAF-CE9392EE5C46}" sibTransId="{95DD0291-24C8-4A80-8D48-DACA6FA31B46}"/>
    <dgm:cxn modelId="{8C8F6F77-F1E9-4A3C-B687-BD4BECEE1916}" type="presOf" srcId="{30BEE557-4B15-4D61-B587-CA74F911CEDE}" destId="{8B04403B-587A-401A-9FAA-700CA00BF1D4}" srcOrd="0" destOrd="0" presId="urn:microsoft.com/office/officeart/2018/2/layout/IconLabelList"/>
    <dgm:cxn modelId="{0238D782-17C1-4EB4-8357-DBD41EA6B0E5}" srcId="{92242A44-10E0-48E6-8856-7480D3B197B2}" destId="{AC5A87A6-1C69-40F1-AE9B-94B6C3BC7D9D}" srcOrd="5" destOrd="0" parTransId="{4EC79515-7EE4-4830-8B7E-28C0AB92B14B}" sibTransId="{2D81B4D6-6455-414A-8331-C739ED46E81F}"/>
    <dgm:cxn modelId="{0F01B699-115D-4CAB-B6EB-8E1A9A12581B}" srcId="{92242A44-10E0-48E6-8856-7480D3B197B2}" destId="{30BEE557-4B15-4D61-B587-CA74F911CEDE}" srcOrd="0" destOrd="0" parTransId="{F6B0466E-23F2-496A-9C09-0E2F5B9050BC}" sibTransId="{46E9F318-BABF-4A4B-B23D-F3393951D7D6}"/>
    <dgm:cxn modelId="{EC7C9FAF-806B-408B-B58E-FA8741DF608B}" srcId="{92242A44-10E0-48E6-8856-7480D3B197B2}" destId="{4790353C-C155-4F70-9C56-7208AC4A9739}" srcOrd="6" destOrd="0" parTransId="{F303E39E-0B72-40CB-B331-DCF3C20FBA19}" sibTransId="{89603293-C2F1-4545-BA8D-16E7B54CB870}"/>
    <dgm:cxn modelId="{AA0942CB-FB15-4174-B5DC-A1356326567D}" srcId="{92242A44-10E0-48E6-8856-7480D3B197B2}" destId="{3A175680-001E-4CEA-BEEC-D99E17D2CB15}" srcOrd="4" destOrd="0" parTransId="{FBAE9279-2B94-40F1-8483-1BA7DF40D2F8}" sibTransId="{A3F0C47A-34B8-457C-9ED4-30A5743D8FB2}"/>
    <dgm:cxn modelId="{DFD20AD8-D26B-41C9-85DC-26825C7C3D92}" type="presOf" srcId="{C9E73FB6-B082-4C10-A51D-DBB59C8DAAA9}" destId="{708BFCAB-C75B-4203-A983-F121CB4805B5}" srcOrd="0" destOrd="0" presId="urn:microsoft.com/office/officeart/2018/2/layout/IconLabelList"/>
    <dgm:cxn modelId="{12C08FDC-7B5C-48A4-A231-A0A91EC01C99}" type="presOf" srcId="{AC5A87A6-1C69-40F1-AE9B-94B6C3BC7D9D}" destId="{8C713A8F-8300-4572-9236-F979ADCC7F42}" srcOrd="0" destOrd="0" presId="urn:microsoft.com/office/officeart/2018/2/layout/IconLabelList"/>
    <dgm:cxn modelId="{F31C91F9-C33B-427E-B632-713C56BAC258}" type="presOf" srcId="{3A175680-001E-4CEA-BEEC-D99E17D2CB15}" destId="{3D4D7483-0532-4D4B-8337-FD8F83CA4A01}" srcOrd="0" destOrd="0" presId="urn:microsoft.com/office/officeart/2018/2/layout/IconLabelList"/>
    <dgm:cxn modelId="{5AAF115C-EAD6-4CD5-BEB9-CFE60269F32B}" type="presParOf" srcId="{E8E09E4B-086F-44BA-B4EE-A10304D773D5}" destId="{554E0DA0-645F-414B-9B36-4023D018C85F}" srcOrd="0" destOrd="0" presId="urn:microsoft.com/office/officeart/2018/2/layout/IconLabelList"/>
    <dgm:cxn modelId="{00B9D0AE-DF73-4386-B18F-282D199CCD94}" type="presParOf" srcId="{554E0DA0-645F-414B-9B36-4023D018C85F}" destId="{DE018634-3FFC-444B-B771-0B0A016C1A19}" srcOrd="0" destOrd="0" presId="urn:microsoft.com/office/officeart/2018/2/layout/IconLabelList"/>
    <dgm:cxn modelId="{B4EECA90-7AF2-4BC6-ABE7-89137FDF82B5}" type="presParOf" srcId="{554E0DA0-645F-414B-9B36-4023D018C85F}" destId="{380666D1-2404-4585-BDA6-E83C73AD4592}" srcOrd="1" destOrd="0" presId="urn:microsoft.com/office/officeart/2018/2/layout/IconLabelList"/>
    <dgm:cxn modelId="{8C019763-E586-494E-BFDC-5981D6A22556}" type="presParOf" srcId="{554E0DA0-645F-414B-9B36-4023D018C85F}" destId="{8B04403B-587A-401A-9FAA-700CA00BF1D4}" srcOrd="2" destOrd="0" presId="urn:microsoft.com/office/officeart/2018/2/layout/IconLabelList"/>
    <dgm:cxn modelId="{39828751-6998-4253-8811-13BE7A81AF09}" type="presParOf" srcId="{E8E09E4B-086F-44BA-B4EE-A10304D773D5}" destId="{B1A40FCB-9B02-45CB-AA60-F968F0A1006D}" srcOrd="1" destOrd="0" presId="urn:microsoft.com/office/officeart/2018/2/layout/IconLabelList"/>
    <dgm:cxn modelId="{9F1E658F-65B5-4AAA-84B3-D7967AA146FB}" type="presParOf" srcId="{E8E09E4B-086F-44BA-B4EE-A10304D773D5}" destId="{8A375FCD-48F9-4881-AFB4-0852B53CA916}" srcOrd="2" destOrd="0" presId="urn:microsoft.com/office/officeart/2018/2/layout/IconLabelList"/>
    <dgm:cxn modelId="{BFBDF039-902B-4009-BF2B-8BE5EC5489AD}" type="presParOf" srcId="{8A375FCD-48F9-4881-AFB4-0852B53CA916}" destId="{468DCC45-B7BC-4F50-A70A-1C044B261321}" srcOrd="0" destOrd="0" presId="urn:microsoft.com/office/officeart/2018/2/layout/IconLabelList"/>
    <dgm:cxn modelId="{7AE2E5B1-BE9F-4811-9CF3-DD4F02EDD765}" type="presParOf" srcId="{8A375FCD-48F9-4881-AFB4-0852B53CA916}" destId="{B567331D-D5E2-4F7F-A075-5918EB74C052}" srcOrd="1" destOrd="0" presId="urn:microsoft.com/office/officeart/2018/2/layout/IconLabelList"/>
    <dgm:cxn modelId="{09CC5BF5-56C0-45E1-9354-AB3E80AE0FD9}" type="presParOf" srcId="{8A375FCD-48F9-4881-AFB4-0852B53CA916}" destId="{5C68BFC1-DB48-4AF3-911C-195453127CE6}" srcOrd="2" destOrd="0" presId="urn:microsoft.com/office/officeart/2018/2/layout/IconLabelList"/>
    <dgm:cxn modelId="{02EB5B16-AD63-419F-B031-6303BC27A148}" type="presParOf" srcId="{E8E09E4B-086F-44BA-B4EE-A10304D773D5}" destId="{9B9BA61E-F377-4C72-9E0C-47DF92531D8A}" srcOrd="3" destOrd="0" presId="urn:microsoft.com/office/officeart/2018/2/layout/IconLabelList"/>
    <dgm:cxn modelId="{B2615C80-6B96-4185-AF8C-E597FDB00E3C}" type="presParOf" srcId="{E8E09E4B-086F-44BA-B4EE-A10304D773D5}" destId="{DA6161AA-7D2D-4D3D-968B-507B755E91B0}" srcOrd="4" destOrd="0" presId="urn:microsoft.com/office/officeart/2018/2/layout/IconLabelList"/>
    <dgm:cxn modelId="{CBB8FC1D-E824-41EB-977C-0E090AC01BC9}" type="presParOf" srcId="{DA6161AA-7D2D-4D3D-968B-507B755E91B0}" destId="{3868DA98-4772-4E16-AF3C-C059AE4790E4}" srcOrd="0" destOrd="0" presId="urn:microsoft.com/office/officeart/2018/2/layout/IconLabelList"/>
    <dgm:cxn modelId="{1B8C79C9-FF98-4348-A8B5-9F4043DA2DA2}" type="presParOf" srcId="{DA6161AA-7D2D-4D3D-968B-507B755E91B0}" destId="{26D1744F-0FE0-41A3-9C09-401FE378058B}" srcOrd="1" destOrd="0" presId="urn:microsoft.com/office/officeart/2018/2/layout/IconLabelList"/>
    <dgm:cxn modelId="{95CDBBFB-A3A4-4E11-A06E-4C6137460E8D}" type="presParOf" srcId="{DA6161AA-7D2D-4D3D-968B-507B755E91B0}" destId="{708BFCAB-C75B-4203-A983-F121CB4805B5}" srcOrd="2" destOrd="0" presId="urn:microsoft.com/office/officeart/2018/2/layout/IconLabelList"/>
    <dgm:cxn modelId="{0F189F31-E5CD-4E52-8082-6563846CA1AC}" type="presParOf" srcId="{E8E09E4B-086F-44BA-B4EE-A10304D773D5}" destId="{697972A1-DE9C-41E4-A197-08EFE545C577}" srcOrd="5" destOrd="0" presId="urn:microsoft.com/office/officeart/2018/2/layout/IconLabelList"/>
    <dgm:cxn modelId="{83129A6A-7D63-4A11-8608-4B057EDD1A7D}" type="presParOf" srcId="{E8E09E4B-086F-44BA-B4EE-A10304D773D5}" destId="{628231DC-C85F-4B03-BD42-83F2B4EE250C}" srcOrd="6" destOrd="0" presId="urn:microsoft.com/office/officeart/2018/2/layout/IconLabelList"/>
    <dgm:cxn modelId="{9669BE86-D1C5-4D8B-B51E-201C9C3F6652}" type="presParOf" srcId="{628231DC-C85F-4B03-BD42-83F2B4EE250C}" destId="{ABF4C118-59B6-47C1-8A40-A1FA0E0C895A}" srcOrd="0" destOrd="0" presId="urn:microsoft.com/office/officeart/2018/2/layout/IconLabelList"/>
    <dgm:cxn modelId="{E67BC8E2-EDE9-4D15-A0E8-1A40EF9743D7}" type="presParOf" srcId="{628231DC-C85F-4B03-BD42-83F2B4EE250C}" destId="{5FCB9732-65F1-47B3-82A4-D6688C37C2B1}" srcOrd="1" destOrd="0" presId="urn:microsoft.com/office/officeart/2018/2/layout/IconLabelList"/>
    <dgm:cxn modelId="{591A1B1C-A03B-499A-9DF4-A2A32E6B5CFB}" type="presParOf" srcId="{628231DC-C85F-4B03-BD42-83F2B4EE250C}" destId="{F7A0D5B8-3E0B-49F6-82BA-FCC6EC1D497C}" srcOrd="2" destOrd="0" presId="urn:microsoft.com/office/officeart/2018/2/layout/IconLabelList"/>
    <dgm:cxn modelId="{37AB9190-5D24-49A9-A00C-C86B294974B8}" type="presParOf" srcId="{E8E09E4B-086F-44BA-B4EE-A10304D773D5}" destId="{85D914C1-7FCF-4DE9-B06E-BF9813EDC31A}" srcOrd="7" destOrd="0" presId="urn:microsoft.com/office/officeart/2018/2/layout/IconLabelList"/>
    <dgm:cxn modelId="{6750A38F-5614-43B4-AE3C-B0CA5C39303F}" type="presParOf" srcId="{E8E09E4B-086F-44BA-B4EE-A10304D773D5}" destId="{6C35B900-F2EB-444F-A39F-51EA3096E59F}" srcOrd="8" destOrd="0" presId="urn:microsoft.com/office/officeart/2018/2/layout/IconLabelList"/>
    <dgm:cxn modelId="{B6B0F57D-0860-45B2-A09A-14A1847C8C22}" type="presParOf" srcId="{6C35B900-F2EB-444F-A39F-51EA3096E59F}" destId="{500D6553-C352-459A-8925-C4011073A5A5}" srcOrd="0" destOrd="0" presId="urn:microsoft.com/office/officeart/2018/2/layout/IconLabelList"/>
    <dgm:cxn modelId="{D9E9F1C1-F1DE-4C42-A4FB-12EACD780BB4}" type="presParOf" srcId="{6C35B900-F2EB-444F-A39F-51EA3096E59F}" destId="{160D392E-26A7-49C2-A760-3E6C7FE9BF62}" srcOrd="1" destOrd="0" presId="urn:microsoft.com/office/officeart/2018/2/layout/IconLabelList"/>
    <dgm:cxn modelId="{7125552E-282A-486C-9816-3CE56A8BDFF4}" type="presParOf" srcId="{6C35B900-F2EB-444F-A39F-51EA3096E59F}" destId="{3D4D7483-0532-4D4B-8337-FD8F83CA4A01}" srcOrd="2" destOrd="0" presId="urn:microsoft.com/office/officeart/2018/2/layout/IconLabelList"/>
    <dgm:cxn modelId="{A311B580-80B7-4461-9077-05528B0DC921}" type="presParOf" srcId="{E8E09E4B-086F-44BA-B4EE-A10304D773D5}" destId="{A5D2E1E2-AAC4-4329-AF5A-165602007F42}" srcOrd="9" destOrd="0" presId="urn:microsoft.com/office/officeart/2018/2/layout/IconLabelList"/>
    <dgm:cxn modelId="{85853D06-24C1-445E-95F4-C3328FD615E9}" type="presParOf" srcId="{E8E09E4B-086F-44BA-B4EE-A10304D773D5}" destId="{0C835438-7537-4F43-AA31-7E052E45FD8C}" srcOrd="10" destOrd="0" presId="urn:microsoft.com/office/officeart/2018/2/layout/IconLabelList"/>
    <dgm:cxn modelId="{E070BAB8-A6F3-45F2-9C58-35F8F1C029FB}" type="presParOf" srcId="{0C835438-7537-4F43-AA31-7E052E45FD8C}" destId="{7164C0CA-FEBD-48AB-968F-88FEDA2789EE}" srcOrd="0" destOrd="0" presId="urn:microsoft.com/office/officeart/2018/2/layout/IconLabelList"/>
    <dgm:cxn modelId="{4582376D-245C-456B-B5C6-AD1C332F3D07}" type="presParOf" srcId="{0C835438-7537-4F43-AA31-7E052E45FD8C}" destId="{C21E0F21-56C6-46AA-BD75-647F2493830C}" srcOrd="1" destOrd="0" presId="urn:microsoft.com/office/officeart/2018/2/layout/IconLabelList"/>
    <dgm:cxn modelId="{CD6BFD7F-C370-4852-ACE1-C20D935BFE8A}" type="presParOf" srcId="{0C835438-7537-4F43-AA31-7E052E45FD8C}" destId="{8C713A8F-8300-4572-9236-F979ADCC7F42}" srcOrd="2" destOrd="0" presId="urn:microsoft.com/office/officeart/2018/2/layout/IconLabelList"/>
    <dgm:cxn modelId="{4E83CE34-549D-4A19-B899-E4360A7B8545}" type="presParOf" srcId="{E8E09E4B-086F-44BA-B4EE-A10304D773D5}" destId="{DFFF864C-E97B-430E-9FBC-7B69D7F3B2E4}" srcOrd="11" destOrd="0" presId="urn:microsoft.com/office/officeart/2018/2/layout/IconLabelList"/>
    <dgm:cxn modelId="{31586533-887A-4A21-A04B-260A6FF2740B}" type="presParOf" srcId="{E8E09E4B-086F-44BA-B4EE-A10304D773D5}" destId="{AA38BF0E-EBC9-4BB3-AD63-78C32BC7DE78}" srcOrd="12" destOrd="0" presId="urn:microsoft.com/office/officeart/2018/2/layout/IconLabelList"/>
    <dgm:cxn modelId="{387EA084-7DFF-49DA-9107-BB7B392A6D9B}" type="presParOf" srcId="{AA38BF0E-EBC9-4BB3-AD63-78C32BC7DE78}" destId="{04EBDB91-9697-4961-A3AD-145ED6FA50AA}" srcOrd="0" destOrd="0" presId="urn:microsoft.com/office/officeart/2018/2/layout/IconLabelList"/>
    <dgm:cxn modelId="{8FD7DCA1-E463-4F56-842B-989A416A59F9}" type="presParOf" srcId="{AA38BF0E-EBC9-4BB3-AD63-78C32BC7DE78}" destId="{B4C031BF-F219-40E1-8753-F6F6F2D89AC7}" srcOrd="1" destOrd="0" presId="urn:microsoft.com/office/officeart/2018/2/layout/IconLabelList"/>
    <dgm:cxn modelId="{09797177-9253-44F2-8DF3-70121D202FDB}" type="presParOf" srcId="{AA38BF0E-EBC9-4BB3-AD63-78C32BC7DE78}" destId="{70C09808-74C1-48A6-9CB5-9B339D7F0F08}" srcOrd="2" destOrd="0" presId="urn:microsoft.com/office/officeart/2018/2/layout/IconLabelList"/>
    <dgm:cxn modelId="{A00794B8-4765-429E-9CC2-9D18D26DE705}" type="presParOf" srcId="{E8E09E4B-086F-44BA-B4EE-A10304D773D5}" destId="{934DA78F-3166-48B3-95F6-874E1E0DA5A0}" srcOrd="13" destOrd="0" presId="urn:microsoft.com/office/officeart/2018/2/layout/IconLabelList"/>
    <dgm:cxn modelId="{9084F109-6B6A-4446-8EC1-23DEA1AAEE3C}" type="presParOf" srcId="{E8E09E4B-086F-44BA-B4EE-A10304D773D5}" destId="{23DB738D-FF0C-46F8-8C73-C6679985BDF7}" srcOrd="14" destOrd="0" presId="urn:microsoft.com/office/officeart/2018/2/layout/IconLabelList"/>
    <dgm:cxn modelId="{D4CC3F19-DC32-4320-A2E7-A3DE7EC91408}" type="presParOf" srcId="{23DB738D-FF0C-46F8-8C73-C6679985BDF7}" destId="{CBF911D4-0100-418B-A685-8A8DA193E44C}" srcOrd="0" destOrd="0" presId="urn:microsoft.com/office/officeart/2018/2/layout/IconLabelList"/>
    <dgm:cxn modelId="{539407D8-20E4-4929-ABE2-0034F5C45B29}" type="presParOf" srcId="{23DB738D-FF0C-46F8-8C73-C6679985BDF7}" destId="{2DC9F2F6-60F4-4DDC-A612-6E8DAD2BD81E}" srcOrd="1" destOrd="0" presId="urn:microsoft.com/office/officeart/2018/2/layout/IconLabelList"/>
    <dgm:cxn modelId="{0C1352A8-2BF4-4727-B1BB-67C63C2FC872}" type="presParOf" srcId="{23DB738D-FF0C-46F8-8C73-C6679985BDF7}" destId="{ECC38815-3667-44F8-84DA-DA7D0075455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AD03DB8-B1E2-4BD1-88AF-A81B12E3A9A0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DCD3F84-9A19-40C5-93F6-78F2FBDFBE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Mobifix will operate as a Private Limited Company(Ltd)</a:t>
          </a:r>
          <a:endParaRPr lang="en-US"/>
        </a:p>
      </dgm:t>
    </dgm:pt>
    <dgm:pt modelId="{3AC84809-46B7-4A3F-B845-1DC10B3F7547}" type="parTrans" cxnId="{140009D6-CB68-48EF-90F0-C884121D96B6}">
      <dgm:prSet/>
      <dgm:spPr/>
      <dgm:t>
        <a:bodyPr/>
        <a:lstStyle/>
        <a:p>
          <a:endParaRPr lang="en-US"/>
        </a:p>
      </dgm:t>
    </dgm:pt>
    <dgm:pt modelId="{996AAF3B-9882-48D9-AC34-1F2972909F9A}" type="sibTrans" cxnId="{140009D6-CB68-48EF-90F0-C884121D96B6}">
      <dgm:prSet/>
      <dgm:spPr/>
      <dgm:t>
        <a:bodyPr/>
        <a:lstStyle/>
        <a:p>
          <a:endParaRPr lang="en-US"/>
        </a:p>
      </dgm:t>
    </dgm:pt>
    <dgm:pt modelId="{6EF9CEE5-2932-48CF-A7E8-A687962173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Limits owner personal Liability and support future growth and investment</a:t>
          </a:r>
          <a:endParaRPr lang="en-US" dirty="0"/>
        </a:p>
      </dgm:t>
    </dgm:pt>
    <dgm:pt modelId="{55D85125-7C8C-4DAE-B72F-E1DDF4E46A33}" type="parTrans" cxnId="{B658C97E-A046-4A30-BC55-735A119EADD7}">
      <dgm:prSet/>
      <dgm:spPr/>
      <dgm:t>
        <a:bodyPr/>
        <a:lstStyle/>
        <a:p>
          <a:endParaRPr lang="en-US"/>
        </a:p>
      </dgm:t>
    </dgm:pt>
    <dgm:pt modelId="{AA4322A1-3091-486C-87BC-46200A3291CC}" type="sibTrans" cxnId="{B658C97E-A046-4A30-BC55-735A119EADD7}">
      <dgm:prSet/>
      <dgm:spPr/>
      <dgm:t>
        <a:bodyPr/>
        <a:lstStyle/>
        <a:p>
          <a:endParaRPr lang="en-US"/>
        </a:p>
      </dgm:t>
    </dgm:pt>
    <dgm:pt modelId="{C3EE6730-7872-4CBB-89BD-DA6A7710956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A Limited  company may be able to claim the following allowances, expenses and reliefs to reduce the amount of Corporation Tax, VAT or National Insurance contributions the company pays.</a:t>
          </a:r>
          <a:endParaRPr lang="en-US"/>
        </a:p>
      </dgm:t>
    </dgm:pt>
    <dgm:pt modelId="{0907FA93-1358-4D68-BDA3-26EA05774D6A}" type="parTrans" cxnId="{7E166BAE-9109-4793-88D8-6C79C2217D99}">
      <dgm:prSet/>
      <dgm:spPr/>
      <dgm:t>
        <a:bodyPr/>
        <a:lstStyle/>
        <a:p>
          <a:endParaRPr lang="en-US"/>
        </a:p>
      </dgm:t>
    </dgm:pt>
    <dgm:pt modelId="{AA5BA1C4-2268-4367-AE18-63919D37A2BE}" type="sibTrans" cxnId="{7E166BAE-9109-4793-88D8-6C79C2217D99}">
      <dgm:prSet/>
      <dgm:spPr/>
      <dgm:t>
        <a:bodyPr/>
        <a:lstStyle/>
        <a:p>
          <a:endParaRPr lang="en-US"/>
        </a:p>
      </dgm:t>
    </dgm:pt>
    <dgm:pt modelId="{F5EB6280-52AB-4A00-A6F0-4BB66293B6CD}" type="pres">
      <dgm:prSet presAssocID="{2AD03DB8-B1E2-4BD1-88AF-A81B12E3A9A0}" presName="root" presStyleCnt="0">
        <dgm:presLayoutVars>
          <dgm:dir/>
          <dgm:resizeHandles val="exact"/>
        </dgm:presLayoutVars>
      </dgm:prSet>
      <dgm:spPr/>
    </dgm:pt>
    <dgm:pt modelId="{603FB2DC-874A-4C5A-997D-684EC1728A31}" type="pres">
      <dgm:prSet presAssocID="{DDCD3F84-9A19-40C5-93F6-78F2FBDFBE18}" presName="compNode" presStyleCnt="0"/>
      <dgm:spPr/>
    </dgm:pt>
    <dgm:pt modelId="{1CB9BEA8-2BC6-42B6-AF07-21D119BD78BA}" type="pres">
      <dgm:prSet presAssocID="{DDCD3F84-9A19-40C5-93F6-78F2FBDFBE18}" presName="bgRect" presStyleLbl="bgShp" presStyleIdx="0" presStyleCnt="3"/>
      <dgm:spPr/>
    </dgm:pt>
    <dgm:pt modelId="{68BB57DE-56A7-42E5-8D66-113A9849CA00}" type="pres">
      <dgm:prSet presAssocID="{DDCD3F84-9A19-40C5-93F6-78F2FBDFBE1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A6AC89B7-AEE3-4417-B78A-02170016CB87}" type="pres">
      <dgm:prSet presAssocID="{DDCD3F84-9A19-40C5-93F6-78F2FBDFBE18}" presName="spaceRect" presStyleCnt="0"/>
      <dgm:spPr/>
    </dgm:pt>
    <dgm:pt modelId="{9E246D26-201F-4D88-9DCB-7E0C0DD1FC45}" type="pres">
      <dgm:prSet presAssocID="{DDCD3F84-9A19-40C5-93F6-78F2FBDFBE18}" presName="parTx" presStyleLbl="revTx" presStyleIdx="0" presStyleCnt="3">
        <dgm:presLayoutVars>
          <dgm:chMax val="0"/>
          <dgm:chPref val="0"/>
        </dgm:presLayoutVars>
      </dgm:prSet>
      <dgm:spPr/>
    </dgm:pt>
    <dgm:pt modelId="{5D053097-C2E8-4DC9-916D-B48E5E2517F7}" type="pres">
      <dgm:prSet presAssocID="{996AAF3B-9882-48D9-AC34-1F2972909F9A}" presName="sibTrans" presStyleCnt="0"/>
      <dgm:spPr/>
    </dgm:pt>
    <dgm:pt modelId="{3EAD6739-190B-4856-83EB-7E41CC1759BB}" type="pres">
      <dgm:prSet presAssocID="{6EF9CEE5-2932-48CF-A7E8-A68796217341}" presName="compNode" presStyleCnt="0"/>
      <dgm:spPr/>
    </dgm:pt>
    <dgm:pt modelId="{E30B5195-DCFD-44E6-9FE5-EBFFD5FCEE30}" type="pres">
      <dgm:prSet presAssocID="{6EF9CEE5-2932-48CF-A7E8-A68796217341}" presName="bgRect" presStyleLbl="bgShp" presStyleIdx="1" presStyleCnt="3"/>
      <dgm:spPr/>
    </dgm:pt>
    <dgm:pt modelId="{CCEF200D-8E0E-4C30-903A-7A9E759BF9C2}" type="pres">
      <dgm:prSet presAssocID="{6EF9CEE5-2932-48CF-A7E8-A6879621734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71AE1E33-1FFA-47A4-90F1-8DAD5B18E60B}" type="pres">
      <dgm:prSet presAssocID="{6EF9CEE5-2932-48CF-A7E8-A68796217341}" presName="spaceRect" presStyleCnt="0"/>
      <dgm:spPr/>
    </dgm:pt>
    <dgm:pt modelId="{52E371F1-2CE5-42C4-A5C5-0E2ADD0837C5}" type="pres">
      <dgm:prSet presAssocID="{6EF9CEE5-2932-48CF-A7E8-A68796217341}" presName="parTx" presStyleLbl="revTx" presStyleIdx="1" presStyleCnt="3">
        <dgm:presLayoutVars>
          <dgm:chMax val="0"/>
          <dgm:chPref val="0"/>
        </dgm:presLayoutVars>
      </dgm:prSet>
      <dgm:spPr/>
    </dgm:pt>
    <dgm:pt modelId="{2465952A-2908-417B-9383-F49075AD4E7F}" type="pres">
      <dgm:prSet presAssocID="{AA4322A1-3091-486C-87BC-46200A3291CC}" presName="sibTrans" presStyleCnt="0"/>
      <dgm:spPr/>
    </dgm:pt>
    <dgm:pt modelId="{87FAE212-01A2-4436-BAD1-CEE4D2020D1F}" type="pres">
      <dgm:prSet presAssocID="{C3EE6730-7872-4CBB-89BD-DA6A77109560}" presName="compNode" presStyleCnt="0"/>
      <dgm:spPr/>
    </dgm:pt>
    <dgm:pt modelId="{4DF69F88-E8F3-484F-8064-03033933246E}" type="pres">
      <dgm:prSet presAssocID="{C3EE6730-7872-4CBB-89BD-DA6A77109560}" presName="bgRect" presStyleLbl="bgShp" presStyleIdx="2" presStyleCnt="3"/>
      <dgm:spPr/>
    </dgm:pt>
    <dgm:pt modelId="{E1EF5C39-FCE7-4C2F-92E7-8A49792AEF3A}" type="pres">
      <dgm:prSet presAssocID="{C3EE6730-7872-4CBB-89BD-DA6A7710956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1ADBED26-7E64-4189-9593-5EE7D333D633}" type="pres">
      <dgm:prSet presAssocID="{C3EE6730-7872-4CBB-89BD-DA6A77109560}" presName="spaceRect" presStyleCnt="0"/>
      <dgm:spPr/>
    </dgm:pt>
    <dgm:pt modelId="{0A2FF57C-386C-4F1B-A62B-6EC0C5F58390}" type="pres">
      <dgm:prSet presAssocID="{C3EE6730-7872-4CBB-89BD-DA6A7710956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E152312-E9C2-3949-B8DF-72E8B0BE0E96}" type="presOf" srcId="{C3EE6730-7872-4CBB-89BD-DA6A77109560}" destId="{0A2FF57C-386C-4F1B-A62B-6EC0C5F58390}" srcOrd="0" destOrd="0" presId="urn:microsoft.com/office/officeart/2018/2/layout/IconVerticalSolidList"/>
    <dgm:cxn modelId="{4F103F2F-CEA7-AC4A-803F-540D95A2592F}" type="presOf" srcId="{DDCD3F84-9A19-40C5-93F6-78F2FBDFBE18}" destId="{9E246D26-201F-4D88-9DCB-7E0C0DD1FC45}" srcOrd="0" destOrd="0" presId="urn:microsoft.com/office/officeart/2018/2/layout/IconVerticalSolidList"/>
    <dgm:cxn modelId="{F859E04A-86FF-8447-A436-B92A65D4B9BD}" type="presOf" srcId="{2AD03DB8-B1E2-4BD1-88AF-A81B12E3A9A0}" destId="{F5EB6280-52AB-4A00-A6F0-4BB66293B6CD}" srcOrd="0" destOrd="0" presId="urn:microsoft.com/office/officeart/2018/2/layout/IconVerticalSolidList"/>
    <dgm:cxn modelId="{DE5CC25C-B4CD-6245-9483-F164C0EDC410}" type="presOf" srcId="{6EF9CEE5-2932-48CF-A7E8-A68796217341}" destId="{52E371F1-2CE5-42C4-A5C5-0E2ADD0837C5}" srcOrd="0" destOrd="0" presId="urn:microsoft.com/office/officeart/2018/2/layout/IconVerticalSolidList"/>
    <dgm:cxn modelId="{B658C97E-A046-4A30-BC55-735A119EADD7}" srcId="{2AD03DB8-B1E2-4BD1-88AF-A81B12E3A9A0}" destId="{6EF9CEE5-2932-48CF-A7E8-A68796217341}" srcOrd="1" destOrd="0" parTransId="{55D85125-7C8C-4DAE-B72F-E1DDF4E46A33}" sibTransId="{AA4322A1-3091-486C-87BC-46200A3291CC}"/>
    <dgm:cxn modelId="{7E166BAE-9109-4793-88D8-6C79C2217D99}" srcId="{2AD03DB8-B1E2-4BD1-88AF-A81B12E3A9A0}" destId="{C3EE6730-7872-4CBB-89BD-DA6A77109560}" srcOrd="2" destOrd="0" parTransId="{0907FA93-1358-4D68-BDA3-26EA05774D6A}" sibTransId="{AA5BA1C4-2268-4367-AE18-63919D37A2BE}"/>
    <dgm:cxn modelId="{140009D6-CB68-48EF-90F0-C884121D96B6}" srcId="{2AD03DB8-B1E2-4BD1-88AF-A81B12E3A9A0}" destId="{DDCD3F84-9A19-40C5-93F6-78F2FBDFBE18}" srcOrd="0" destOrd="0" parTransId="{3AC84809-46B7-4A3F-B845-1DC10B3F7547}" sibTransId="{996AAF3B-9882-48D9-AC34-1F2972909F9A}"/>
    <dgm:cxn modelId="{D471D741-A0B7-2940-B52C-CAA05054DDE6}" type="presParOf" srcId="{F5EB6280-52AB-4A00-A6F0-4BB66293B6CD}" destId="{603FB2DC-874A-4C5A-997D-684EC1728A31}" srcOrd="0" destOrd="0" presId="urn:microsoft.com/office/officeart/2018/2/layout/IconVerticalSolidList"/>
    <dgm:cxn modelId="{208C67C5-CACD-6A46-B78C-0EF5FAC852F5}" type="presParOf" srcId="{603FB2DC-874A-4C5A-997D-684EC1728A31}" destId="{1CB9BEA8-2BC6-42B6-AF07-21D119BD78BA}" srcOrd="0" destOrd="0" presId="urn:microsoft.com/office/officeart/2018/2/layout/IconVerticalSolidList"/>
    <dgm:cxn modelId="{F8AACC8B-9F83-5F4F-929D-52EBE49ED979}" type="presParOf" srcId="{603FB2DC-874A-4C5A-997D-684EC1728A31}" destId="{68BB57DE-56A7-42E5-8D66-113A9849CA00}" srcOrd="1" destOrd="0" presId="urn:microsoft.com/office/officeart/2018/2/layout/IconVerticalSolidList"/>
    <dgm:cxn modelId="{1F2463EF-13CC-4F44-AC4D-9C0072FD348E}" type="presParOf" srcId="{603FB2DC-874A-4C5A-997D-684EC1728A31}" destId="{A6AC89B7-AEE3-4417-B78A-02170016CB87}" srcOrd="2" destOrd="0" presId="urn:microsoft.com/office/officeart/2018/2/layout/IconVerticalSolidList"/>
    <dgm:cxn modelId="{B7091757-2FAB-014D-942B-F54C805E42BD}" type="presParOf" srcId="{603FB2DC-874A-4C5A-997D-684EC1728A31}" destId="{9E246D26-201F-4D88-9DCB-7E0C0DD1FC45}" srcOrd="3" destOrd="0" presId="urn:microsoft.com/office/officeart/2018/2/layout/IconVerticalSolidList"/>
    <dgm:cxn modelId="{5DAAC9F9-ABBC-3245-8F3B-F10E6140E67A}" type="presParOf" srcId="{F5EB6280-52AB-4A00-A6F0-4BB66293B6CD}" destId="{5D053097-C2E8-4DC9-916D-B48E5E2517F7}" srcOrd="1" destOrd="0" presId="urn:microsoft.com/office/officeart/2018/2/layout/IconVerticalSolidList"/>
    <dgm:cxn modelId="{BA6928E4-F93A-A74C-BFDC-9DB09684B310}" type="presParOf" srcId="{F5EB6280-52AB-4A00-A6F0-4BB66293B6CD}" destId="{3EAD6739-190B-4856-83EB-7E41CC1759BB}" srcOrd="2" destOrd="0" presId="urn:microsoft.com/office/officeart/2018/2/layout/IconVerticalSolidList"/>
    <dgm:cxn modelId="{4F37DBC7-A58B-AD4E-9372-58D3044BE456}" type="presParOf" srcId="{3EAD6739-190B-4856-83EB-7E41CC1759BB}" destId="{E30B5195-DCFD-44E6-9FE5-EBFFD5FCEE30}" srcOrd="0" destOrd="0" presId="urn:microsoft.com/office/officeart/2018/2/layout/IconVerticalSolidList"/>
    <dgm:cxn modelId="{C71D37CD-0294-BF47-BFE6-66A81809F7A3}" type="presParOf" srcId="{3EAD6739-190B-4856-83EB-7E41CC1759BB}" destId="{CCEF200D-8E0E-4C30-903A-7A9E759BF9C2}" srcOrd="1" destOrd="0" presId="urn:microsoft.com/office/officeart/2018/2/layout/IconVerticalSolidList"/>
    <dgm:cxn modelId="{EE909982-6752-9043-B74D-CEEF2EC1B7A4}" type="presParOf" srcId="{3EAD6739-190B-4856-83EB-7E41CC1759BB}" destId="{71AE1E33-1FFA-47A4-90F1-8DAD5B18E60B}" srcOrd="2" destOrd="0" presId="urn:microsoft.com/office/officeart/2018/2/layout/IconVerticalSolidList"/>
    <dgm:cxn modelId="{4B5E6257-2913-874A-AA0B-BDAC6A3AAC0F}" type="presParOf" srcId="{3EAD6739-190B-4856-83EB-7E41CC1759BB}" destId="{52E371F1-2CE5-42C4-A5C5-0E2ADD0837C5}" srcOrd="3" destOrd="0" presId="urn:microsoft.com/office/officeart/2018/2/layout/IconVerticalSolidList"/>
    <dgm:cxn modelId="{F14B7EA0-68FD-964F-91E1-B2D24B39161C}" type="presParOf" srcId="{F5EB6280-52AB-4A00-A6F0-4BB66293B6CD}" destId="{2465952A-2908-417B-9383-F49075AD4E7F}" srcOrd="3" destOrd="0" presId="urn:microsoft.com/office/officeart/2018/2/layout/IconVerticalSolidList"/>
    <dgm:cxn modelId="{73C7B7A1-0119-4643-A4BC-43BDFB5D2876}" type="presParOf" srcId="{F5EB6280-52AB-4A00-A6F0-4BB66293B6CD}" destId="{87FAE212-01A2-4436-BAD1-CEE4D2020D1F}" srcOrd="4" destOrd="0" presId="urn:microsoft.com/office/officeart/2018/2/layout/IconVerticalSolidList"/>
    <dgm:cxn modelId="{0DEC3FAC-849D-FE43-8020-57A18FB096BB}" type="presParOf" srcId="{87FAE212-01A2-4436-BAD1-CEE4D2020D1F}" destId="{4DF69F88-E8F3-484F-8064-03033933246E}" srcOrd="0" destOrd="0" presId="urn:microsoft.com/office/officeart/2018/2/layout/IconVerticalSolidList"/>
    <dgm:cxn modelId="{2A965886-BD53-014C-82F6-736288DC5E9B}" type="presParOf" srcId="{87FAE212-01A2-4436-BAD1-CEE4D2020D1F}" destId="{E1EF5C39-FCE7-4C2F-92E7-8A49792AEF3A}" srcOrd="1" destOrd="0" presId="urn:microsoft.com/office/officeart/2018/2/layout/IconVerticalSolidList"/>
    <dgm:cxn modelId="{7F2C24D0-3547-DC4C-A68C-B4EF76C47DEF}" type="presParOf" srcId="{87FAE212-01A2-4436-BAD1-CEE4D2020D1F}" destId="{1ADBED26-7E64-4189-9593-5EE7D333D633}" srcOrd="2" destOrd="0" presId="urn:microsoft.com/office/officeart/2018/2/layout/IconVerticalSolidList"/>
    <dgm:cxn modelId="{7FC0999C-6880-D24A-AE8A-BFEC0CF8A9EA}" type="presParOf" srcId="{87FAE212-01A2-4436-BAD1-CEE4D2020D1F}" destId="{0A2FF57C-386C-4F1B-A62B-6EC0C5F5839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21D0EAA-4193-4C98-A864-D1CA1EA3249A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B078E07-9D20-4115-BF40-D6B8FFAEC62B}">
      <dgm:prSet phldrT="[Text]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 dirty="0"/>
            <a:t>Owner</a:t>
          </a:r>
        </a:p>
        <a:p>
          <a:r>
            <a:rPr lang="en-GB" dirty="0"/>
            <a:t>    Tejas Mehta	</a:t>
          </a:r>
        </a:p>
      </dgm:t>
    </dgm:pt>
    <dgm:pt modelId="{00481780-C59C-4017-AD8C-8AE922529AA3}" type="parTrans" cxnId="{DA9338E1-39F4-4E61-B6E6-18AF546549A4}">
      <dgm:prSet/>
      <dgm:spPr/>
      <dgm:t>
        <a:bodyPr/>
        <a:lstStyle/>
        <a:p>
          <a:endParaRPr lang="en-GB"/>
        </a:p>
      </dgm:t>
    </dgm:pt>
    <dgm:pt modelId="{800F1EE5-A721-49B2-B8D3-7F203699266F}" type="sibTrans" cxnId="{DA9338E1-39F4-4E61-B6E6-18AF546549A4}">
      <dgm:prSet/>
      <dgm:spPr/>
      <dgm:t>
        <a:bodyPr/>
        <a:lstStyle/>
        <a:p>
          <a:endParaRPr lang="en-GB"/>
        </a:p>
      </dgm:t>
    </dgm:pt>
    <dgm:pt modelId="{BF270784-EC83-4CCF-B709-7C520CF3AADD}" type="asst">
      <dgm:prSet phldrT="[Text]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 dirty="0"/>
            <a:t>Manager</a:t>
          </a:r>
        </a:p>
        <a:p>
          <a:r>
            <a:rPr lang="en-GB" dirty="0"/>
            <a:t>Tejas Mehta</a:t>
          </a:r>
        </a:p>
      </dgm:t>
    </dgm:pt>
    <dgm:pt modelId="{22A6DF74-EF6D-4618-803A-B53A2327A0F2}" type="parTrans" cxnId="{56BA8CDD-BE47-4B92-97B0-BB9A870C82D8}">
      <dgm:prSet/>
      <dgm:spPr/>
      <dgm:t>
        <a:bodyPr/>
        <a:lstStyle/>
        <a:p>
          <a:endParaRPr lang="en-GB"/>
        </a:p>
      </dgm:t>
    </dgm:pt>
    <dgm:pt modelId="{B0ACC286-A089-4A50-84DB-76DBCFCB1DCD}" type="sibTrans" cxnId="{56BA8CDD-BE47-4B92-97B0-BB9A870C82D8}">
      <dgm:prSet/>
      <dgm:spPr/>
      <dgm:t>
        <a:bodyPr/>
        <a:lstStyle/>
        <a:p>
          <a:endParaRPr lang="en-GB"/>
        </a:p>
      </dgm:t>
    </dgm:pt>
    <dgm:pt modelId="{256A46D9-00A8-48E3-BBF7-F216B606129D}">
      <dgm:prSet phldrT="[Text]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 dirty="0"/>
            <a:t>Technician</a:t>
          </a:r>
        </a:p>
        <a:p>
          <a:r>
            <a:rPr lang="en-GB" dirty="0"/>
            <a:t>      Jatin Patel	</a:t>
          </a:r>
        </a:p>
      </dgm:t>
    </dgm:pt>
    <dgm:pt modelId="{FE8D7769-866E-4291-87D2-20B69A17E271}" type="parTrans" cxnId="{E653CFB9-8C70-42BE-A83F-7C8E8EB01EF6}">
      <dgm:prSet/>
      <dgm:spPr/>
      <dgm:t>
        <a:bodyPr/>
        <a:lstStyle/>
        <a:p>
          <a:endParaRPr lang="en-GB"/>
        </a:p>
      </dgm:t>
    </dgm:pt>
    <dgm:pt modelId="{47955FDB-0C78-4D40-BE19-42D6F6B2D172}" type="sibTrans" cxnId="{E653CFB9-8C70-42BE-A83F-7C8E8EB01EF6}">
      <dgm:prSet/>
      <dgm:spPr/>
      <dgm:t>
        <a:bodyPr/>
        <a:lstStyle/>
        <a:p>
          <a:endParaRPr lang="en-GB"/>
        </a:p>
      </dgm:t>
    </dgm:pt>
    <dgm:pt modelId="{A26DB77A-764A-462B-AB8F-F31CE7DFCA68}">
      <dgm:prSet phldrT="[Text]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 dirty="0"/>
            <a:t>Sales Assistant </a:t>
          </a:r>
        </a:p>
        <a:p>
          <a:r>
            <a:rPr lang="en-GB" dirty="0"/>
            <a:t>Smit shah</a:t>
          </a:r>
        </a:p>
      </dgm:t>
    </dgm:pt>
    <dgm:pt modelId="{C33F4FFD-2CB4-4BEA-BF45-3BCA7C3A07D0}" type="parTrans" cxnId="{205486A8-68A6-4C41-8E4E-E1F980730EAD}">
      <dgm:prSet/>
      <dgm:spPr/>
      <dgm:t>
        <a:bodyPr/>
        <a:lstStyle/>
        <a:p>
          <a:endParaRPr lang="en-GB"/>
        </a:p>
      </dgm:t>
    </dgm:pt>
    <dgm:pt modelId="{0525DB64-89FF-4812-AB03-811C4192BBCE}" type="sibTrans" cxnId="{205486A8-68A6-4C41-8E4E-E1F980730EAD}">
      <dgm:prSet/>
      <dgm:spPr/>
      <dgm:t>
        <a:bodyPr/>
        <a:lstStyle/>
        <a:p>
          <a:endParaRPr lang="en-GB"/>
        </a:p>
      </dgm:t>
    </dgm:pt>
    <dgm:pt modelId="{AF023D3E-4311-544D-9CE3-D877B8485F45}" type="pres">
      <dgm:prSet presAssocID="{721D0EAA-4193-4C98-A864-D1CA1EA3249A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97D7DAAD-998B-EE4E-83E5-CA30D28E90A2}" type="pres">
      <dgm:prSet presAssocID="{1B078E07-9D20-4115-BF40-D6B8FFAEC62B}" presName="hierRoot1" presStyleCnt="0">
        <dgm:presLayoutVars>
          <dgm:hierBranch val="init"/>
        </dgm:presLayoutVars>
      </dgm:prSet>
      <dgm:spPr/>
    </dgm:pt>
    <dgm:pt modelId="{93E4F1C6-8D4D-F64E-9072-B4EE09626A8F}" type="pres">
      <dgm:prSet presAssocID="{1B078E07-9D20-4115-BF40-D6B8FFAEC62B}" presName="rootComposite1" presStyleCnt="0"/>
      <dgm:spPr/>
    </dgm:pt>
    <dgm:pt modelId="{059B5219-841C-6442-806D-45838A8DAD0A}" type="pres">
      <dgm:prSet presAssocID="{1B078E07-9D20-4115-BF40-D6B8FFAEC62B}" presName="rootText1" presStyleLbl="node0" presStyleIdx="0" presStyleCnt="1">
        <dgm:presLayoutVars>
          <dgm:chPref val="3"/>
        </dgm:presLayoutVars>
      </dgm:prSet>
      <dgm:spPr/>
    </dgm:pt>
    <dgm:pt modelId="{21F3C593-72F0-F546-87B0-5010D9393BEB}" type="pres">
      <dgm:prSet presAssocID="{1B078E07-9D20-4115-BF40-D6B8FFAEC62B}" presName="rootConnector1" presStyleLbl="node1" presStyleIdx="0" presStyleCnt="0"/>
      <dgm:spPr/>
    </dgm:pt>
    <dgm:pt modelId="{55FA994D-CF1B-DD4C-A422-5406608F9B74}" type="pres">
      <dgm:prSet presAssocID="{1B078E07-9D20-4115-BF40-D6B8FFAEC62B}" presName="hierChild2" presStyleCnt="0"/>
      <dgm:spPr/>
    </dgm:pt>
    <dgm:pt modelId="{A4F5ED23-D421-3045-A895-D083E442FF7A}" type="pres">
      <dgm:prSet presAssocID="{FE8D7769-866E-4291-87D2-20B69A17E271}" presName="Name37" presStyleLbl="parChTrans1D2" presStyleIdx="0" presStyleCnt="3"/>
      <dgm:spPr/>
    </dgm:pt>
    <dgm:pt modelId="{E66CE104-686E-6B46-A840-67FF44F91B62}" type="pres">
      <dgm:prSet presAssocID="{256A46D9-00A8-48E3-BBF7-F216B606129D}" presName="hierRoot2" presStyleCnt="0">
        <dgm:presLayoutVars>
          <dgm:hierBranch val="init"/>
        </dgm:presLayoutVars>
      </dgm:prSet>
      <dgm:spPr/>
    </dgm:pt>
    <dgm:pt modelId="{ABAF273F-D6AB-E942-A3E1-ADA91C3706EF}" type="pres">
      <dgm:prSet presAssocID="{256A46D9-00A8-48E3-BBF7-F216B606129D}" presName="rootComposite" presStyleCnt="0"/>
      <dgm:spPr/>
    </dgm:pt>
    <dgm:pt modelId="{3951D226-7F6F-664F-8BE3-24982A2D8BCD}" type="pres">
      <dgm:prSet presAssocID="{256A46D9-00A8-48E3-BBF7-F216B606129D}" presName="rootText" presStyleLbl="node2" presStyleIdx="0" presStyleCnt="2">
        <dgm:presLayoutVars>
          <dgm:chPref val="3"/>
        </dgm:presLayoutVars>
      </dgm:prSet>
      <dgm:spPr/>
    </dgm:pt>
    <dgm:pt modelId="{1779400C-5E08-5642-8C67-634452B87979}" type="pres">
      <dgm:prSet presAssocID="{256A46D9-00A8-48E3-BBF7-F216B606129D}" presName="rootConnector" presStyleLbl="node2" presStyleIdx="0" presStyleCnt="2"/>
      <dgm:spPr/>
    </dgm:pt>
    <dgm:pt modelId="{6D5DEFCA-B4F0-AB4C-84DF-A84BB4B348AF}" type="pres">
      <dgm:prSet presAssocID="{256A46D9-00A8-48E3-BBF7-F216B606129D}" presName="hierChild4" presStyleCnt="0"/>
      <dgm:spPr/>
    </dgm:pt>
    <dgm:pt modelId="{4E909FA7-174D-5546-B06E-0EFFA5B844EA}" type="pres">
      <dgm:prSet presAssocID="{256A46D9-00A8-48E3-BBF7-F216B606129D}" presName="hierChild5" presStyleCnt="0"/>
      <dgm:spPr/>
    </dgm:pt>
    <dgm:pt modelId="{9D971B6F-C795-E941-B4C8-E92A321BA97E}" type="pres">
      <dgm:prSet presAssocID="{C33F4FFD-2CB4-4BEA-BF45-3BCA7C3A07D0}" presName="Name37" presStyleLbl="parChTrans1D2" presStyleIdx="1" presStyleCnt="3"/>
      <dgm:spPr/>
    </dgm:pt>
    <dgm:pt modelId="{F127CD54-180C-8048-A04B-49C8ACFA2244}" type="pres">
      <dgm:prSet presAssocID="{A26DB77A-764A-462B-AB8F-F31CE7DFCA68}" presName="hierRoot2" presStyleCnt="0">
        <dgm:presLayoutVars>
          <dgm:hierBranch val="init"/>
        </dgm:presLayoutVars>
      </dgm:prSet>
      <dgm:spPr/>
    </dgm:pt>
    <dgm:pt modelId="{142250A4-58D0-EF48-8249-BCC78E4ECFA5}" type="pres">
      <dgm:prSet presAssocID="{A26DB77A-764A-462B-AB8F-F31CE7DFCA68}" presName="rootComposite" presStyleCnt="0"/>
      <dgm:spPr/>
    </dgm:pt>
    <dgm:pt modelId="{CFFCAAC1-4D25-414A-AE8A-8180A29E6C1D}" type="pres">
      <dgm:prSet presAssocID="{A26DB77A-764A-462B-AB8F-F31CE7DFCA68}" presName="rootText" presStyleLbl="node2" presStyleIdx="1" presStyleCnt="2">
        <dgm:presLayoutVars>
          <dgm:chPref val="3"/>
        </dgm:presLayoutVars>
      </dgm:prSet>
      <dgm:spPr/>
    </dgm:pt>
    <dgm:pt modelId="{6EB33D1B-C9D1-6741-B07E-C4ACA9A9E271}" type="pres">
      <dgm:prSet presAssocID="{A26DB77A-764A-462B-AB8F-F31CE7DFCA68}" presName="rootConnector" presStyleLbl="node2" presStyleIdx="1" presStyleCnt="2"/>
      <dgm:spPr/>
    </dgm:pt>
    <dgm:pt modelId="{FDC19A35-A54F-1A4A-A0F7-44DA01339861}" type="pres">
      <dgm:prSet presAssocID="{A26DB77A-764A-462B-AB8F-F31CE7DFCA68}" presName="hierChild4" presStyleCnt="0"/>
      <dgm:spPr/>
    </dgm:pt>
    <dgm:pt modelId="{B191C8FD-3FBC-4F45-8016-99ADA1F4FEAF}" type="pres">
      <dgm:prSet presAssocID="{A26DB77A-764A-462B-AB8F-F31CE7DFCA68}" presName="hierChild5" presStyleCnt="0"/>
      <dgm:spPr/>
    </dgm:pt>
    <dgm:pt modelId="{29C221BD-5861-1541-ADC5-8AE694BC1722}" type="pres">
      <dgm:prSet presAssocID="{1B078E07-9D20-4115-BF40-D6B8FFAEC62B}" presName="hierChild3" presStyleCnt="0"/>
      <dgm:spPr/>
    </dgm:pt>
    <dgm:pt modelId="{950F7990-F6F5-5A4C-8E2E-0BB299CFD3D0}" type="pres">
      <dgm:prSet presAssocID="{22A6DF74-EF6D-4618-803A-B53A2327A0F2}" presName="Name111" presStyleLbl="parChTrans1D2" presStyleIdx="2" presStyleCnt="3"/>
      <dgm:spPr/>
    </dgm:pt>
    <dgm:pt modelId="{3485F377-0D46-634F-AA08-E6CF48058247}" type="pres">
      <dgm:prSet presAssocID="{BF270784-EC83-4CCF-B709-7C520CF3AADD}" presName="hierRoot3" presStyleCnt="0">
        <dgm:presLayoutVars>
          <dgm:hierBranch val="init"/>
        </dgm:presLayoutVars>
      </dgm:prSet>
      <dgm:spPr/>
    </dgm:pt>
    <dgm:pt modelId="{369A0F2B-D08D-FF4C-A475-A6C9A86FE842}" type="pres">
      <dgm:prSet presAssocID="{BF270784-EC83-4CCF-B709-7C520CF3AADD}" presName="rootComposite3" presStyleCnt="0"/>
      <dgm:spPr/>
    </dgm:pt>
    <dgm:pt modelId="{F94ABB54-7BF3-E642-9C56-9B674FE7F47B}" type="pres">
      <dgm:prSet presAssocID="{BF270784-EC83-4CCF-B709-7C520CF3AADD}" presName="rootText3" presStyleLbl="asst1" presStyleIdx="0" presStyleCnt="1">
        <dgm:presLayoutVars>
          <dgm:chPref val="3"/>
        </dgm:presLayoutVars>
      </dgm:prSet>
      <dgm:spPr/>
    </dgm:pt>
    <dgm:pt modelId="{FD6FBB33-5951-4244-809E-1C7FFDB0E5D1}" type="pres">
      <dgm:prSet presAssocID="{BF270784-EC83-4CCF-B709-7C520CF3AADD}" presName="rootConnector3" presStyleLbl="asst1" presStyleIdx="0" presStyleCnt="1"/>
      <dgm:spPr/>
    </dgm:pt>
    <dgm:pt modelId="{318EF76A-46C5-9446-8993-FF9D0BA26793}" type="pres">
      <dgm:prSet presAssocID="{BF270784-EC83-4CCF-B709-7C520CF3AADD}" presName="hierChild6" presStyleCnt="0"/>
      <dgm:spPr/>
    </dgm:pt>
    <dgm:pt modelId="{5245ABDF-5390-FC4D-A7DF-A98D8B12349C}" type="pres">
      <dgm:prSet presAssocID="{BF270784-EC83-4CCF-B709-7C520CF3AADD}" presName="hierChild7" presStyleCnt="0"/>
      <dgm:spPr/>
    </dgm:pt>
  </dgm:ptLst>
  <dgm:cxnLst>
    <dgm:cxn modelId="{7D610F2A-4565-4C44-9AC8-C2B94D8A173C}" type="presOf" srcId="{256A46D9-00A8-48E3-BBF7-F216B606129D}" destId="{3951D226-7F6F-664F-8BE3-24982A2D8BCD}" srcOrd="0" destOrd="0" presId="urn:microsoft.com/office/officeart/2005/8/layout/orgChart1"/>
    <dgm:cxn modelId="{AE9E5D2B-A537-8445-89BF-13663096A5EA}" type="presOf" srcId="{A26DB77A-764A-462B-AB8F-F31CE7DFCA68}" destId="{CFFCAAC1-4D25-414A-AE8A-8180A29E6C1D}" srcOrd="0" destOrd="0" presId="urn:microsoft.com/office/officeart/2005/8/layout/orgChart1"/>
    <dgm:cxn modelId="{90587A2C-4B2C-FE47-AE60-E8566A1E0D53}" type="presOf" srcId="{C33F4FFD-2CB4-4BEA-BF45-3BCA7C3A07D0}" destId="{9D971B6F-C795-E941-B4C8-E92A321BA97E}" srcOrd="0" destOrd="0" presId="urn:microsoft.com/office/officeart/2005/8/layout/orgChart1"/>
    <dgm:cxn modelId="{BF24068A-1AEC-8D4D-92D5-5FE1B7750BDA}" type="presOf" srcId="{FE8D7769-866E-4291-87D2-20B69A17E271}" destId="{A4F5ED23-D421-3045-A895-D083E442FF7A}" srcOrd="0" destOrd="0" presId="urn:microsoft.com/office/officeart/2005/8/layout/orgChart1"/>
    <dgm:cxn modelId="{CB48E79A-F86D-804B-BF9E-70CBE5F93BDB}" type="presOf" srcId="{22A6DF74-EF6D-4618-803A-B53A2327A0F2}" destId="{950F7990-F6F5-5A4C-8E2E-0BB299CFD3D0}" srcOrd="0" destOrd="0" presId="urn:microsoft.com/office/officeart/2005/8/layout/orgChart1"/>
    <dgm:cxn modelId="{0DF89DA1-6787-A642-AD26-41B905B68AAF}" type="presOf" srcId="{256A46D9-00A8-48E3-BBF7-F216B606129D}" destId="{1779400C-5E08-5642-8C67-634452B87979}" srcOrd="1" destOrd="0" presId="urn:microsoft.com/office/officeart/2005/8/layout/orgChart1"/>
    <dgm:cxn modelId="{7DC5A4A4-C515-374C-8EB2-5F8561C05006}" type="presOf" srcId="{BF270784-EC83-4CCF-B709-7C520CF3AADD}" destId="{FD6FBB33-5951-4244-809E-1C7FFDB0E5D1}" srcOrd="1" destOrd="0" presId="urn:microsoft.com/office/officeart/2005/8/layout/orgChart1"/>
    <dgm:cxn modelId="{205486A8-68A6-4C41-8E4E-E1F980730EAD}" srcId="{1B078E07-9D20-4115-BF40-D6B8FFAEC62B}" destId="{A26DB77A-764A-462B-AB8F-F31CE7DFCA68}" srcOrd="2" destOrd="0" parTransId="{C33F4FFD-2CB4-4BEA-BF45-3BCA7C3A07D0}" sibTransId="{0525DB64-89FF-4812-AB03-811C4192BBCE}"/>
    <dgm:cxn modelId="{DB9A76AB-A3D2-E840-9427-AF0E8DEDCB86}" type="presOf" srcId="{721D0EAA-4193-4C98-A864-D1CA1EA3249A}" destId="{AF023D3E-4311-544D-9CE3-D877B8485F45}" srcOrd="0" destOrd="0" presId="urn:microsoft.com/office/officeart/2005/8/layout/orgChart1"/>
    <dgm:cxn modelId="{E653CFB9-8C70-42BE-A83F-7C8E8EB01EF6}" srcId="{1B078E07-9D20-4115-BF40-D6B8FFAEC62B}" destId="{256A46D9-00A8-48E3-BBF7-F216B606129D}" srcOrd="1" destOrd="0" parTransId="{FE8D7769-866E-4291-87D2-20B69A17E271}" sibTransId="{47955FDB-0C78-4D40-BE19-42D6F6B2D172}"/>
    <dgm:cxn modelId="{5B7E05C1-B1BF-B545-B00E-69E68A228B1C}" type="presOf" srcId="{BF270784-EC83-4CCF-B709-7C520CF3AADD}" destId="{F94ABB54-7BF3-E642-9C56-9B674FE7F47B}" srcOrd="0" destOrd="0" presId="urn:microsoft.com/office/officeart/2005/8/layout/orgChart1"/>
    <dgm:cxn modelId="{056260D8-DFC4-6544-B350-68BFB5E9352A}" type="presOf" srcId="{A26DB77A-764A-462B-AB8F-F31CE7DFCA68}" destId="{6EB33D1B-C9D1-6741-B07E-C4ACA9A9E271}" srcOrd="1" destOrd="0" presId="urn:microsoft.com/office/officeart/2005/8/layout/orgChart1"/>
    <dgm:cxn modelId="{56BA8CDD-BE47-4B92-97B0-BB9A870C82D8}" srcId="{1B078E07-9D20-4115-BF40-D6B8FFAEC62B}" destId="{BF270784-EC83-4CCF-B709-7C520CF3AADD}" srcOrd="0" destOrd="0" parTransId="{22A6DF74-EF6D-4618-803A-B53A2327A0F2}" sibTransId="{B0ACC286-A089-4A50-84DB-76DBCFCB1DCD}"/>
    <dgm:cxn modelId="{DA9338E1-39F4-4E61-B6E6-18AF546549A4}" srcId="{721D0EAA-4193-4C98-A864-D1CA1EA3249A}" destId="{1B078E07-9D20-4115-BF40-D6B8FFAEC62B}" srcOrd="0" destOrd="0" parTransId="{00481780-C59C-4017-AD8C-8AE922529AA3}" sibTransId="{800F1EE5-A721-49B2-B8D3-7F203699266F}"/>
    <dgm:cxn modelId="{EC435FE5-FA9B-AD4F-B3A3-8544AEEED099}" type="presOf" srcId="{1B078E07-9D20-4115-BF40-D6B8FFAEC62B}" destId="{059B5219-841C-6442-806D-45838A8DAD0A}" srcOrd="0" destOrd="0" presId="urn:microsoft.com/office/officeart/2005/8/layout/orgChart1"/>
    <dgm:cxn modelId="{CE6F55F4-689A-4042-AFC0-6CD06EECC335}" type="presOf" srcId="{1B078E07-9D20-4115-BF40-D6B8FFAEC62B}" destId="{21F3C593-72F0-F546-87B0-5010D9393BEB}" srcOrd="1" destOrd="0" presId="urn:microsoft.com/office/officeart/2005/8/layout/orgChart1"/>
    <dgm:cxn modelId="{31533BA8-7CE5-B84B-9942-07DDE9AA1FE1}" type="presParOf" srcId="{AF023D3E-4311-544D-9CE3-D877B8485F45}" destId="{97D7DAAD-998B-EE4E-83E5-CA30D28E90A2}" srcOrd="0" destOrd="0" presId="urn:microsoft.com/office/officeart/2005/8/layout/orgChart1"/>
    <dgm:cxn modelId="{5911F001-479C-9041-8DE7-9A59DF221743}" type="presParOf" srcId="{97D7DAAD-998B-EE4E-83E5-CA30D28E90A2}" destId="{93E4F1C6-8D4D-F64E-9072-B4EE09626A8F}" srcOrd="0" destOrd="0" presId="urn:microsoft.com/office/officeart/2005/8/layout/orgChart1"/>
    <dgm:cxn modelId="{B3A2B617-85CF-DE4D-885F-E13A68387D4A}" type="presParOf" srcId="{93E4F1C6-8D4D-F64E-9072-B4EE09626A8F}" destId="{059B5219-841C-6442-806D-45838A8DAD0A}" srcOrd="0" destOrd="0" presId="urn:microsoft.com/office/officeart/2005/8/layout/orgChart1"/>
    <dgm:cxn modelId="{E48A4436-46D7-9D40-B1F3-C8DFAB268BD7}" type="presParOf" srcId="{93E4F1C6-8D4D-F64E-9072-B4EE09626A8F}" destId="{21F3C593-72F0-F546-87B0-5010D9393BEB}" srcOrd="1" destOrd="0" presId="urn:microsoft.com/office/officeart/2005/8/layout/orgChart1"/>
    <dgm:cxn modelId="{EAC81A65-AA66-7540-9DC0-D6D43AE5FA30}" type="presParOf" srcId="{97D7DAAD-998B-EE4E-83E5-CA30D28E90A2}" destId="{55FA994D-CF1B-DD4C-A422-5406608F9B74}" srcOrd="1" destOrd="0" presId="urn:microsoft.com/office/officeart/2005/8/layout/orgChart1"/>
    <dgm:cxn modelId="{6E4B035E-C194-064C-ACDD-81E4449F2CE2}" type="presParOf" srcId="{55FA994D-CF1B-DD4C-A422-5406608F9B74}" destId="{A4F5ED23-D421-3045-A895-D083E442FF7A}" srcOrd="0" destOrd="0" presId="urn:microsoft.com/office/officeart/2005/8/layout/orgChart1"/>
    <dgm:cxn modelId="{103EE49B-15BA-ED41-9E23-54078BA53FE2}" type="presParOf" srcId="{55FA994D-CF1B-DD4C-A422-5406608F9B74}" destId="{E66CE104-686E-6B46-A840-67FF44F91B62}" srcOrd="1" destOrd="0" presId="urn:microsoft.com/office/officeart/2005/8/layout/orgChart1"/>
    <dgm:cxn modelId="{AC8061C4-DCC8-4E40-8E1E-67262694E311}" type="presParOf" srcId="{E66CE104-686E-6B46-A840-67FF44F91B62}" destId="{ABAF273F-D6AB-E942-A3E1-ADA91C3706EF}" srcOrd="0" destOrd="0" presId="urn:microsoft.com/office/officeart/2005/8/layout/orgChart1"/>
    <dgm:cxn modelId="{9677CA64-BDD2-4F45-B0A7-7540A61E1B3E}" type="presParOf" srcId="{ABAF273F-D6AB-E942-A3E1-ADA91C3706EF}" destId="{3951D226-7F6F-664F-8BE3-24982A2D8BCD}" srcOrd="0" destOrd="0" presId="urn:microsoft.com/office/officeart/2005/8/layout/orgChart1"/>
    <dgm:cxn modelId="{1C5EAF8B-A033-AF48-8DC2-0301A7131D58}" type="presParOf" srcId="{ABAF273F-D6AB-E942-A3E1-ADA91C3706EF}" destId="{1779400C-5E08-5642-8C67-634452B87979}" srcOrd="1" destOrd="0" presId="urn:microsoft.com/office/officeart/2005/8/layout/orgChart1"/>
    <dgm:cxn modelId="{712D744F-C4BB-8844-A7E2-56DC1A54C1C2}" type="presParOf" srcId="{E66CE104-686E-6B46-A840-67FF44F91B62}" destId="{6D5DEFCA-B4F0-AB4C-84DF-A84BB4B348AF}" srcOrd="1" destOrd="0" presId="urn:microsoft.com/office/officeart/2005/8/layout/orgChart1"/>
    <dgm:cxn modelId="{62C8B884-19DE-7A4E-995B-A3F3849C6FBC}" type="presParOf" srcId="{E66CE104-686E-6B46-A840-67FF44F91B62}" destId="{4E909FA7-174D-5546-B06E-0EFFA5B844EA}" srcOrd="2" destOrd="0" presId="urn:microsoft.com/office/officeart/2005/8/layout/orgChart1"/>
    <dgm:cxn modelId="{DFE772A4-3208-AD44-89B5-A51CDD84D239}" type="presParOf" srcId="{55FA994D-CF1B-DD4C-A422-5406608F9B74}" destId="{9D971B6F-C795-E941-B4C8-E92A321BA97E}" srcOrd="2" destOrd="0" presId="urn:microsoft.com/office/officeart/2005/8/layout/orgChart1"/>
    <dgm:cxn modelId="{F45DE9E2-8129-8A42-BF19-E716DB982005}" type="presParOf" srcId="{55FA994D-CF1B-DD4C-A422-5406608F9B74}" destId="{F127CD54-180C-8048-A04B-49C8ACFA2244}" srcOrd="3" destOrd="0" presId="urn:microsoft.com/office/officeart/2005/8/layout/orgChart1"/>
    <dgm:cxn modelId="{5D93AA2C-4E95-494B-A5BC-29901D32A889}" type="presParOf" srcId="{F127CD54-180C-8048-A04B-49C8ACFA2244}" destId="{142250A4-58D0-EF48-8249-BCC78E4ECFA5}" srcOrd="0" destOrd="0" presId="urn:microsoft.com/office/officeart/2005/8/layout/orgChart1"/>
    <dgm:cxn modelId="{068607BB-784C-EE44-8C3C-0F6975CEB497}" type="presParOf" srcId="{142250A4-58D0-EF48-8249-BCC78E4ECFA5}" destId="{CFFCAAC1-4D25-414A-AE8A-8180A29E6C1D}" srcOrd="0" destOrd="0" presId="urn:microsoft.com/office/officeart/2005/8/layout/orgChart1"/>
    <dgm:cxn modelId="{6A80722F-B5D0-5B4F-9C5C-484F4FD1E112}" type="presParOf" srcId="{142250A4-58D0-EF48-8249-BCC78E4ECFA5}" destId="{6EB33D1B-C9D1-6741-B07E-C4ACA9A9E271}" srcOrd="1" destOrd="0" presId="urn:microsoft.com/office/officeart/2005/8/layout/orgChart1"/>
    <dgm:cxn modelId="{C48590E9-4BA9-8941-B7D0-332BA56F969B}" type="presParOf" srcId="{F127CD54-180C-8048-A04B-49C8ACFA2244}" destId="{FDC19A35-A54F-1A4A-A0F7-44DA01339861}" srcOrd="1" destOrd="0" presId="urn:microsoft.com/office/officeart/2005/8/layout/orgChart1"/>
    <dgm:cxn modelId="{11919DDE-71F3-1240-9FBC-9258D1236590}" type="presParOf" srcId="{F127CD54-180C-8048-A04B-49C8ACFA2244}" destId="{B191C8FD-3FBC-4F45-8016-99ADA1F4FEAF}" srcOrd="2" destOrd="0" presId="urn:microsoft.com/office/officeart/2005/8/layout/orgChart1"/>
    <dgm:cxn modelId="{53E8CC82-BDFC-6647-A146-BA445E3E8555}" type="presParOf" srcId="{97D7DAAD-998B-EE4E-83E5-CA30D28E90A2}" destId="{29C221BD-5861-1541-ADC5-8AE694BC1722}" srcOrd="2" destOrd="0" presId="urn:microsoft.com/office/officeart/2005/8/layout/orgChart1"/>
    <dgm:cxn modelId="{C70DD2C9-1BFD-5D48-A9F3-3FC6717E91EF}" type="presParOf" srcId="{29C221BD-5861-1541-ADC5-8AE694BC1722}" destId="{950F7990-F6F5-5A4C-8E2E-0BB299CFD3D0}" srcOrd="0" destOrd="0" presId="urn:microsoft.com/office/officeart/2005/8/layout/orgChart1"/>
    <dgm:cxn modelId="{3B92FD90-E951-AE49-8B5D-F0B914462888}" type="presParOf" srcId="{29C221BD-5861-1541-ADC5-8AE694BC1722}" destId="{3485F377-0D46-634F-AA08-E6CF48058247}" srcOrd="1" destOrd="0" presId="urn:microsoft.com/office/officeart/2005/8/layout/orgChart1"/>
    <dgm:cxn modelId="{E528EE38-1944-5849-9785-25BD2F6A9EA7}" type="presParOf" srcId="{3485F377-0D46-634F-AA08-E6CF48058247}" destId="{369A0F2B-D08D-FF4C-A475-A6C9A86FE842}" srcOrd="0" destOrd="0" presId="urn:microsoft.com/office/officeart/2005/8/layout/orgChart1"/>
    <dgm:cxn modelId="{8516E64A-20F5-F045-9B37-E3749BEF8111}" type="presParOf" srcId="{369A0F2B-D08D-FF4C-A475-A6C9A86FE842}" destId="{F94ABB54-7BF3-E642-9C56-9B674FE7F47B}" srcOrd="0" destOrd="0" presId="urn:microsoft.com/office/officeart/2005/8/layout/orgChart1"/>
    <dgm:cxn modelId="{C8CF8ED1-C0D4-8E41-B436-8EFB2378D8E2}" type="presParOf" srcId="{369A0F2B-D08D-FF4C-A475-A6C9A86FE842}" destId="{FD6FBB33-5951-4244-809E-1C7FFDB0E5D1}" srcOrd="1" destOrd="0" presId="urn:microsoft.com/office/officeart/2005/8/layout/orgChart1"/>
    <dgm:cxn modelId="{5A3E01F8-F624-D242-BC42-484A30C2187F}" type="presParOf" srcId="{3485F377-0D46-634F-AA08-E6CF48058247}" destId="{318EF76A-46C5-9446-8993-FF9D0BA26793}" srcOrd="1" destOrd="0" presId="urn:microsoft.com/office/officeart/2005/8/layout/orgChart1"/>
    <dgm:cxn modelId="{3358188A-91BF-8A42-AF65-081AC8E5B1B5}" type="presParOf" srcId="{3485F377-0D46-634F-AA08-E6CF48058247}" destId="{5245ABDF-5390-FC4D-A7DF-A98D8B12349C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731A69D-1908-4EC6-B2E0-5593A6E1AB84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B786A82E-4C60-4BF0-BF5A-7EC055EC13F7}">
      <dgm:prSet/>
      <dgm:spPr/>
      <dgm:t>
        <a:bodyPr/>
        <a:lstStyle/>
        <a:p>
          <a:pPr>
            <a:defRPr cap="all"/>
          </a:pPr>
          <a:r>
            <a:rPr lang="en-GB"/>
            <a:t>Smartphones are becoming more expensive</a:t>
          </a:r>
          <a:endParaRPr lang="en-US"/>
        </a:p>
      </dgm:t>
    </dgm:pt>
    <dgm:pt modelId="{5D91F8A3-0753-4EDE-BC67-6A34844078D5}" type="parTrans" cxnId="{4A659A2F-EF00-4F9C-846A-D51B56534494}">
      <dgm:prSet/>
      <dgm:spPr/>
      <dgm:t>
        <a:bodyPr/>
        <a:lstStyle/>
        <a:p>
          <a:endParaRPr lang="en-US"/>
        </a:p>
      </dgm:t>
    </dgm:pt>
    <dgm:pt modelId="{8A97097B-F65F-4B37-AC53-1319795EF28B}" type="sibTrans" cxnId="{4A659A2F-EF00-4F9C-846A-D51B56534494}">
      <dgm:prSet/>
      <dgm:spPr/>
      <dgm:t>
        <a:bodyPr/>
        <a:lstStyle/>
        <a:p>
          <a:endParaRPr lang="en-US"/>
        </a:p>
      </dgm:t>
    </dgm:pt>
    <dgm:pt modelId="{270F109C-F8E7-4A74-A0B0-5B40CA245F26}">
      <dgm:prSet/>
      <dgm:spPr/>
      <dgm:t>
        <a:bodyPr/>
        <a:lstStyle/>
        <a:p>
          <a:pPr>
            <a:defRPr cap="all"/>
          </a:pPr>
          <a:r>
            <a:rPr lang="en-GB"/>
            <a:t>Customers prefer prefers to repair devices instead of buying </a:t>
          </a:r>
          <a:endParaRPr lang="en-US"/>
        </a:p>
      </dgm:t>
    </dgm:pt>
    <dgm:pt modelId="{1C062766-6402-4D12-B71A-BC2080970BBA}" type="parTrans" cxnId="{DAB37F11-3971-467F-9260-65381341C85F}">
      <dgm:prSet/>
      <dgm:spPr/>
      <dgm:t>
        <a:bodyPr/>
        <a:lstStyle/>
        <a:p>
          <a:endParaRPr lang="en-US"/>
        </a:p>
      </dgm:t>
    </dgm:pt>
    <dgm:pt modelId="{6FAE74A3-CC40-40E1-8D24-70F48FD5B336}" type="sibTrans" cxnId="{DAB37F11-3971-467F-9260-65381341C85F}">
      <dgm:prSet/>
      <dgm:spPr/>
      <dgm:t>
        <a:bodyPr/>
        <a:lstStyle/>
        <a:p>
          <a:endParaRPr lang="en-US"/>
        </a:p>
      </dgm:t>
    </dgm:pt>
    <dgm:pt modelId="{D0218312-A00D-4AA2-AF5F-F617F0E0F2B5}">
      <dgm:prSet/>
      <dgm:spPr/>
      <dgm:t>
        <a:bodyPr/>
        <a:lstStyle/>
        <a:p>
          <a:pPr>
            <a:defRPr cap="all"/>
          </a:pPr>
          <a:r>
            <a:rPr lang="en-GB"/>
            <a:t>This increases the demand for Mobifix Services</a:t>
          </a:r>
          <a:endParaRPr lang="en-US"/>
        </a:p>
      </dgm:t>
    </dgm:pt>
    <dgm:pt modelId="{72EAF580-6936-4790-B5A9-2BF700619EA5}" type="parTrans" cxnId="{3C6A49A4-F0F6-405E-9F7D-879883B6600A}">
      <dgm:prSet/>
      <dgm:spPr/>
      <dgm:t>
        <a:bodyPr/>
        <a:lstStyle/>
        <a:p>
          <a:endParaRPr lang="en-US"/>
        </a:p>
      </dgm:t>
    </dgm:pt>
    <dgm:pt modelId="{EC6D5715-C41C-49A5-A2B9-A88BC0A81E8F}" type="sibTrans" cxnId="{3C6A49A4-F0F6-405E-9F7D-879883B6600A}">
      <dgm:prSet/>
      <dgm:spPr/>
      <dgm:t>
        <a:bodyPr/>
        <a:lstStyle/>
        <a:p>
          <a:endParaRPr lang="en-US"/>
        </a:p>
      </dgm:t>
    </dgm:pt>
    <dgm:pt modelId="{947BE5C3-9EF3-4649-B9D1-BA25A00E1DF1}" type="pres">
      <dgm:prSet presAssocID="{8731A69D-1908-4EC6-B2E0-5593A6E1AB84}" presName="root" presStyleCnt="0">
        <dgm:presLayoutVars>
          <dgm:dir/>
          <dgm:resizeHandles val="exact"/>
        </dgm:presLayoutVars>
      </dgm:prSet>
      <dgm:spPr/>
    </dgm:pt>
    <dgm:pt modelId="{261DB6F6-55A5-448E-B600-A5EC500AA13B}" type="pres">
      <dgm:prSet presAssocID="{B786A82E-4C60-4BF0-BF5A-7EC055EC13F7}" presName="compNode" presStyleCnt="0"/>
      <dgm:spPr/>
    </dgm:pt>
    <dgm:pt modelId="{094872E6-9A84-48D3-BFC7-BB67E043D333}" type="pres">
      <dgm:prSet presAssocID="{B786A82E-4C60-4BF0-BF5A-7EC055EC13F7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83A150B3-01B1-40AF-AF64-6BC5D3596949}" type="pres">
      <dgm:prSet presAssocID="{B786A82E-4C60-4BF0-BF5A-7EC055EC13F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D5AAB01A-44AC-41D1-B5DE-13CEAEBAC54D}" type="pres">
      <dgm:prSet presAssocID="{B786A82E-4C60-4BF0-BF5A-7EC055EC13F7}" presName="spaceRect" presStyleCnt="0"/>
      <dgm:spPr/>
    </dgm:pt>
    <dgm:pt modelId="{F07A0C71-A68C-4DBF-A1F1-9DEFB9AC3832}" type="pres">
      <dgm:prSet presAssocID="{B786A82E-4C60-4BF0-BF5A-7EC055EC13F7}" presName="textRect" presStyleLbl="revTx" presStyleIdx="0" presStyleCnt="3">
        <dgm:presLayoutVars>
          <dgm:chMax val="1"/>
          <dgm:chPref val="1"/>
        </dgm:presLayoutVars>
      </dgm:prSet>
      <dgm:spPr/>
    </dgm:pt>
    <dgm:pt modelId="{721799AB-B2DB-4678-80EC-B1052788F7F3}" type="pres">
      <dgm:prSet presAssocID="{8A97097B-F65F-4B37-AC53-1319795EF28B}" presName="sibTrans" presStyleCnt="0"/>
      <dgm:spPr/>
    </dgm:pt>
    <dgm:pt modelId="{733457EA-AB1A-47D4-A74B-72487749B464}" type="pres">
      <dgm:prSet presAssocID="{270F109C-F8E7-4A74-A0B0-5B40CA245F26}" presName="compNode" presStyleCnt="0"/>
      <dgm:spPr/>
    </dgm:pt>
    <dgm:pt modelId="{01CF6C94-2C67-4043-A0EB-1DB18B9DBBFD}" type="pres">
      <dgm:prSet presAssocID="{270F109C-F8E7-4A74-A0B0-5B40CA245F26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3819490-F5E6-4034-9BA7-7E2CC2DAD06F}" type="pres">
      <dgm:prSet presAssocID="{270F109C-F8E7-4A74-A0B0-5B40CA245F2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3F7A4CB7-07F8-402F-B057-7E4091AE62AA}" type="pres">
      <dgm:prSet presAssocID="{270F109C-F8E7-4A74-A0B0-5B40CA245F26}" presName="spaceRect" presStyleCnt="0"/>
      <dgm:spPr/>
    </dgm:pt>
    <dgm:pt modelId="{E745C9C3-CEA1-49C3-8408-E5B0281AC1E4}" type="pres">
      <dgm:prSet presAssocID="{270F109C-F8E7-4A74-A0B0-5B40CA245F26}" presName="textRect" presStyleLbl="revTx" presStyleIdx="1" presStyleCnt="3">
        <dgm:presLayoutVars>
          <dgm:chMax val="1"/>
          <dgm:chPref val="1"/>
        </dgm:presLayoutVars>
      </dgm:prSet>
      <dgm:spPr/>
    </dgm:pt>
    <dgm:pt modelId="{6A6F09BB-3DFA-40CF-9EAB-5AB6BA6FF7E3}" type="pres">
      <dgm:prSet presAssocID="{6FAE74A3-CC40-40E1-8D24-70F48FD5B336}" presName="sibTrans" presStyleCnt="0"/>
      <dgm:spPr/>
    </dgm:pt>
    <dgm:pt modelId="{2B86F80C-1BE7-4633-AFA5-959FF0EFD055}" type="pres">
      <dgm:prSet presAssocID="{D0218312-A00D-4AA2-AF5F-F617F0E0F2B5}" presName="compNode" presStyleCnt="0"/>
      <dgm:spPr/>
    </dgm:pt>
    <dgm:pt modelId="{04945C61-C888-4E56-973D-105D4BCBA4B4}" type="pres">
      <dgm:prSet presAssocID="{D0218312-A00D-4AA2-AF5F-F617F0E0F2B5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513D599-480A-47D4-931A-BE0FFADF2F82}" type="pres">
      <dgm:prSet presAssocID="{D0218312-A00D-4AA2-AF5F-F617F0E0F2B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A8C6170-2184-417F-97E2-17BBC2CBFEFB}" type="pres">
      <dgm:prSet presAssocID="{D0218312-A00D-4AA2-AF5F-F617F0E0F2B5}" presName="spaceRect" presStyleCnt="0"/>
      <dgm:spPr/>
    </dgm:pt>
    <dgm:pt modelId="{336419E1-149B-40CA-83A8-187A25E5734A}" type="pres">
      <dgm:prSet presAssocID="{D0218312-A00D-4AA2-AF5F-F617F0E0F2B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AB37F11-3971-467F-9260-65381341C85F}" srcId="{8731A69D-1908-4EC6-B2E0-5593A6E1AB84}" destId="{270F109C-F8E7-4A74-A0B0-5B40CA245F26}" srcOrd="1" destOrd="0" parTransId="{1C062766-6402-4D12-B71A-BC2080970BBA}" sibTransId="{6FAE74A3-CC40-40E1-8D24-70F48FD5B336}"/>
    <dgm:cxn modelId="{F38FF42E-6C4E-4C8A-A88B-C13C654FE105}" type="presOf" srcId="{B786A82E-4C60-4BF0-BF5A-7EC055EC13F7}" destId="{F07A0C71-A68C-4DBF-A1F1-9DEFB9AC3832}" srcOrd="0" destOrd="0" presId="urn:microsoft.com/office/officeart/2018/5/layout/IconLeafLabelList"/>
    <dgm:cxn modelId="{4A659A2F-EF00-4F9C-846A-D51B56534494}" srcId="{8731A69D-1908-4EC6-B2E0-5593A6E1AB84}" destId="{B786A82E-4C60-4BF0-BF5A-7EC055EC13F7}" srcOrd="0" destOrd="0" parTransId="{5D91F8A3-0753-4EDE-BC67-6A34844078D5}" sibTransId="{8A97097B-F65F-4B37-AC53-1319795EF28B}"/>
    <dgm:cxn modelId="{692A3EA0-73F4-4636-B345-03BA6B5F526C}" type="presOf" srcId="{8731A69D-1908-4EC6-B2E0-5593A6E1AB84}" destId="{947BE5C3-9EF3-4649-B9D1-BA25A00E1DF1}" srcOrd="0" destOrd="0" presId="urn:microsoft.com/office/officeart/2018/5/layout/IconLeafLabelList"/>
    <dgm:cxn modelId="{3C6A49A4-F0F6-405E-9F7D-879883B6600A}" srcId="{8731A69D-1908-4EC6-B2E0-5593A6E1AB84}" destId="{D0218312-A00D-4AA2-AF5F-F617F0E0F2B5}" srcOrd="2" destOrd="0" parTransId="{72EAF580-6936-4790-B5A9-2BF700619EA5}" sibTransId="{EC6D5715-C41C-49A5-A2B9-A88BC0A81E8F}"/>
    <dgm:cxn modelId="{F46CEDD5-B106-45B1-8070-16811DC22651}" type="presOf" srcId="{270F109C-F8E7-4A74-A0B0-5B40CA245F26}" destId="{E745C9C3-CEA1-49C3-8408-E5B0281AC1E4}" srcOrd="0" destOrd="0" presId="urn:microsoft.com/office/officeart/2018/5/layout/IconLeafLabelList"/>
    <dgm:cxn modelId="{80B15EEC-ECA3-46AD-8E22-E491B0F9C2A2}" type="presOf" srcId="{D0218312-A00D-4AA2-AF5F-F617F0E0F2B5}" destId="{336419E1-149B-40CA-83A8-187A25E5734A}" srcOrd="0" destOrd="0" presId="urn:microsoft.com/office/officeart/2018/5/layout/IconLeafLabelList"/>
    <dgm:cxn modelId="{B0523A8C-FB5A-4F78-9A1E-A95D870C3B00}" type="presParOf" srcId="{947BE5C3-9EF3-4649-B9D1-BA25A00E1DF1}" destId="{261DB6F6-55A5-448E-B600-A5EC500AA13B}" srcOrd="0" destOrd="0" presId="urn:microsoft.com/office/officeart/2018/5/layout/IconLeafLabelList"/>
    <dgm:cxn modelId="{77DC5301-19B9-4FBA-BA30-952E1023A2EA}" type="presParOf" srcId="{261DB6F6-55A5-448E-B600-A5EC500AA13B}" destId="{094872E6-9A84-48D3-BFC7-BB67E043D333}" srcOrd="0" destOrd="0" presId="urn:microsoft.com/office/officeart/2018/5/layout/IconLeafLabelList"/>
    <dgm:cxn modelId="{8543F890-D058-474D-97E8-4B85CA4C11EF}" type="presParOf" srcId="{261DB6F6-55A5-448E-B600-A5EC500AA13B}" destId="{83A150B3-01B1-40AF-AF64-6BC5D3596949}" srcOrd="1" destOrd="0" presId="urn:microsoft.com/office/officeart/2018/5/layout/IconLeafLabelList"/>
    <dgm:cxn modelId="{5A1201DC-FC75-4BF3-933F-C99222B31CE8}" type="presParOf" srcId="{261DB6F6-55A5-448E-B600-A5EC500AA13B}" destId="{D5AAB01A-44AC-41D1-B5DE-13CEAEBAC54D}" srcOrd="2" destOrd="0" presId="urn:microsoft.com/office/officeart/2018/5/layout/IconLeafLabelList"/>
    <dgm:cxn modelId="{7F3C4FE3-FD9E-4D46-A633-4D9015AF943D}" type="presParOf" srcId="{261DB6F6-55A5-448E-B600-A5EC500AA13B}" destId="{F07A0C71-A68C-4DBF-A1F1-9DEFB9AC3832}" srcOrd="3" destOrd="0" presId="urn:microsoft.com/office/officeart/2018/5/layout/IconLeafLabelList"/>
    <dgm:cxn modelId="{FA796B06-E1BC-4C59-A1CB-4BC6D0A320F0}" type="presParOf" srcId="{947BE5C3-9EF3-4649-B9D1-BA25A00E1DF1}" destId="{721799AB-B2DB-4678-80EC-B1052788F7F3}" srcOrd="1" destOrd="0" presId="urn:microsoft.com/office/officeart/2018/5/layout/IconLeafLabelList"/>
    <dgm:cxn modelId="{9D381C34-239A-43AA-8259-48B60244F2BC}" type="presParOf" srcId="{947BE5C3-9EF3-4649-B9D1-BA25A00E1DF1}" destId="{733457EA-AB1A-47D4-A74B-72487749B464}" srcOrd="2" destOrd="0" presId="urn:microsoft.com/office/officeart/2018/5/layout/IconLeafLabelList"/>
    <dgm:cxn modelId="{B7A877ED-8AD0-475B-BDDE-9E2CFAD567F5}" type="presParOf" srcId="{733457EA-AB1A-47D4-A74B-72487749B464}" destId="{01CF6C94-2C67-4043-A0EB-1DB18B9DBBFD}" srcOrd="0" destOrd="0" presId="urn:microsoft.com/office/officeart/2018/5/layout/IconLeafLabelList"/>
    <dgm:cxn modelId="{B43BBBF4-CEC4-4EAC-9E4C-C58F14F12187}" type="presParOf" srcId="{733457EA-AB1A-47D4-A74B-72487749B464}" destId="{53819490-F5E6-4034-9BA7-7E2CC2DAD06F}" srcOrd="1" destOrd="0" presId="urn:microsoft.com/office/officeart/2018/5/layout/IconLeafLabelList"/>
    <dgm:cxn modelId="{D1B8AA15-E88E-4D62-8791-F0D56F112DDA}" type="presParOf" srcId="{733457EA-AB1A-47D4-A74B-72487749B464}" destId="{3F7A4CB7-07F8-402F-B057-7E4091AE62AA}" srcOrd="2" destOrd="0" presId="urn:microsoft.com/office/officeart/2018/5/layout/IconLeafLabelList"/>
    <dgm:cxn modelId="{6ED7BC62-F16E-4557-8BE8-1520A92B4F0F}" type="presParOf" srcId="{733457EA-AB1A-47D4-A74B-72487749B464}" destId="{E745C9C3-CEA1-49C3-8408-E5B0281AC1E4}" srcOrd="3" destOrd="0" presId="urn:microsoft.com/office/officeart/2018/5/layout/IconLeafLabelList"/>
    <dgm:cxn modelId="{9DE7AA14-B033-41D0-8B5F-47B94551B8E2}" type="presParOf" srcId="{947BE5C3-9EF3-4649-B9D1-BA25A00E1DF1}" destId="{6A6F09BB-3DFA-40CF-9EAB-5AB6BA6FF7E3}" srcOrd="3" destOrd="0" presId="urn:microsoft.com/office/officeart/2018/5/layout/IconLeafLabelList"/>
    <dgm:cxn modelId="{CD7D542E-AE9F-4B68-B963-88AA5B1226A6}" type="presParOf" srcId="{947BE5C3-9EF3-4649-B9D1-BA25A00E1DF1}" destId="{2B86F80C-1BE7-4633-AFA5-959FF0EFD055}" srcOrd="4" destOrd="0" presId="urn:microsoft.com/office/officeart/2018/5/layout/IconLeafLabelList"/>
    <dgm:cxn modelId="{CB760570-5EE0-4F3E-8800-FCB3A3AE91D2}" type="presParOf" srcId="{2B86F80C-1BE7-4633-AFA5-959FF0EFD055}" destId="{04945C61-C888-4E56-973D-105D4BCBA4B4}" srcOrd="0" destOrd="0" presId="urn:microsoft.com/office/officeart/2018/5/layout/IconLeafLabelList"/>
    <dgm:cxn modelId="{A5409DB1-E1C6-4A7A-8D5A-0C1C5496EFEA}" type="presParOf" srcId="{2B86F80C-1BE7-4633-AFA5-959FF0EFD055}" destId="{B513D599-480A-47D4-931A-BE0FFADF2F82}" srcOrd="1" destOrd="0" presId="urn:microsoft.com/office/officeart/2018/5/layout/IconLeafLabelList"/>
    <dgm:cxn modelId="{424BA369-95D1-4A9F-BB3E-C6B21D8E9BEE}" type="presParOf" srcId="{2B86F80C-1BE7-4633-AFA5-959FF0EFD055}" destId="{EA8C6170-2184-417F-97E2-17BBC2CBFEFB}" srcOrd="2" destOrd="0" presId="urn:microsoft.com/office/officeart/2018/5/layout/IconLeafLabelList"/>
    <dgm:cxn modelId="{77C40FC8-B2B4-49CF-9CB8-7FD9939CE798}" type="presParOf" srcId="{2B86F80C-1BE7-4633-AFA5-959FF0EFD055}" destId="{336419E1-149B-40CA-83A8-187A25E5734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AE3865E-846C-4AB5-90BB-F2AF0D6C4E20}" type="doc">
      <dgm:prSet loTypeId="urn:microsoft.com/office/officeart/2018/2/layout/IconVerticalSolidList" loCatId="icon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3B6EC65-9671-4DD8-816D-54012CBF07A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Mobile phones are essential for communication</a:t>
          </a:r>
          <a:endParaRPr lang="en-US"/>
        </a:p>
      </dgm:t>
    </dgm:pt>
    <dgm:pt modelId="{84970092-5CCB-4B7A-9F6A-F859C4C649CB}" type="parTrans" cxnId="{92C7CD4D-DBEB-4200-9727-3FBD55FFEA56}">
      <dgm:prSet/>
      <dgm:spPr/>
      <dgm:t>
        <a:bodyPr/>
        <a:lstStyle/>
        <a:p>
          <a:endParaRPr lang="en-US"/>
        </a:p>
      </dgm:t>
    </dgm:pt>
    <dgm:pt modelId="{05D3B577-3A03-4172-98EF-2413FE343DAE}" type="sibTrans" cxnId="{92C7CD4D-DBEB-4200-9727-3FBD55FFEA5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35CE429-FE5C-44FE-98FA-62187C1D44E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Work</a:t>
          </a:r>
          <a:endParaRPr lang="en-US"/>
        </a:p>
      </dgm:t>
    </dgm:pt>
    <dgm:pt modelId="{9915EC7B-D0D8-4BA7-938F-BC0239693293}" type="parTrans" cxnId="{8698F1D5-F7D0-4432-A296-41F0D95E0E02}">
      <dgm:prSet/>
      <dgm:spPr/>
      <dgm:t>
        <a:bodyPr/>
        <a:lstStyle/>
        <a:p>
          <a:endParaRPr lang="en-US"/>
        </a:p>
      </dgm:t>
    </dgm:pt>
    <dgm:pt modelId="{37DDB697-869F-4134-91D1-4F38EC3439CC}" type="sibTrans" cxnId="{8698F1D5-F7D0-4432-A296-41F0D95E0E0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03DEBBA-0708-44E3-9755-3F774565A3F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Entertainment</a:t>
          </a:r>
          <a:endParaRPr lang="en-US"/>
        </a:p>
      </dgm:t>
    </dgm:pt>
    <dgm:pt modelId="{441D5C3D-6216-4CF5-ACBB-2190A4EF6F14}" type="parTrans" cxnId="{C0167026-5BB1-4C53-A579-84D08E2ABF61}">
      <dgm:prSet/>
      <dgm:spPr/>
      <dgm:t>
        <a:bodyPr/>
        <a:lstStyle/>
        <a:p>
          <a:endParaRPr lang="en-US"/>
        </a:p>
      </dgm:t>
    </dgm:pt>
    <dgm:pt modelId="{E1CFE734-EFBB-43B6-9F48-6AA2575F1E16}" type="sibTrans" cxnId="{C0167026-5BB1-4C53-A579-84D08E2ABF6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C5149B5-112B-456E-9AE3-4C1804EA875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Social Media </a:t>
          </a:r>
          <a:endParaRPr lang="en-US"/>
        </a:p>
      </dgm:t>
    </dgm:pt>
    <dgm:pt modelId="{27BDAD59-50A6-4996-BEED-05F6C0362CFE}" type="parTrans" cxnId="{A7E6DCD5-58C4-4546-97B4-821F029A3014}">
      <dgm:prSet/>
      <dgm:spPr/>
      <dgm:t>
        <a:bodyPr/>
        <a:lstStyle/>
        <a:p>
          <a:endParaRPr lang="en-US"/>
        </a:p>
      </dgm:t>
    </dgm:pt>
    <dgm:pt modelId="{78E15F4F-2BC2-4A75-B0EF-FDF61235F2C0}" type="sibTrans" cxnId="{A7E6DCD5-58C4-4546-97B4-821F029A301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F82FE7D-AA05-4E93-8B55-4FA6E97409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This Increases the demand for Mobifix’s services </a:t>
          </a:r>
          <a:endParaRPr lang="en-US" dirty="0"/>
        </a:p>
      </dgm:t>
    </dgm:pt>
    <dgm:pt modelId="{8D463804-CE5C-48C8-93A2-47F1FCAC1834}" type="parTrans" cxnId="{AD78ECB9-1879-4089-B983-11295069F600}">
      <dgm:prSet/>
      <dgm:spPr/>
      <dgm:t>
        <a:bodyPr/>
        <a:lstStyle/>
        <a:p>
          <a:endParaRPr lang="en-US"/>
        </a:p>
      </dgm:t>
    </dgm:pt>
    <dgm:pt modelId="{96E0F72B-9B50-4B6E-97CC-93CCDE559B32}" type="sibTrans" cxnId="{AD78ECB9-1879-4089-B983-11295069F600}">
      <dgm:prSet/>
      <dgm:spPr/>
      <dgm:t>
        <a:bodyPr/>
        <a:lstStyle/>
        <a:p>
          <a:endParaRPr lang="en-US"/>
        </a:p>
      </dgm:t>
    </dgm:pt>
    <dgm:pt modelId="{11EA20D7-9ED2-434F-A4DA-0B8B305B911B}" type="pres">
      <dgm:prSet presAssocID="{AAE3865E-846C-4AB5-90BB-F2AF0D6C4E20}" presName="root" presStyleCnt="0">
        <dgm:presLayoutVars>
          <dgm:dir/>
          <dgm:resizeHandles val="exact"/>
        </dgm:presLayoutVars>
      </dgm:prSet>
      <dgm:spPr/>
    </dgm:pt>
    <dgm:pt modelId="{F5894E3E-12B0-4062-BE73-CB1B9856B6C1}" type="pres">
      <dgm:prSet presAssocID="{B3B6EC65-9671-4DD8-816D-54012CBF07AA}" presName="compNode" presStyleCnt="0"/>
      <dgm:spPr/>
    </dgm:pt>
    <dgm:pt modelId="{B6992DB5-7228-47A3-9AC6-68091E66CE46}" type="pres">
      <dgm:prSet presAssocID="{B3B6EC65-9671-4DD8-816D-54012CBF07AA}" presName="bgRect" presStyleLbl="bgShp" presStyleIdx="0" presStyleCnt="5"/>
      <dgm:spPr/>
    </dgm:pt>
    <dgm:pt modelId="{703A633D-7978-4FD8-8FC9-A9D0DF6CB3DF}" type="pres">
      <dgm:prSet presAssocID="{B3B6EC65-9671-4DD8-816D-54012CBF07A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686F31CA-889F-4242-A003-50F71B18C498}" type="pres">
      <dgm:prSet presAssocID="{B3B6EC65-9671-4DD8-816D-54012CBF07AA}" presName="spaceRect" presStyleCnt="0"/>
      <dgm:spPr/>
    </dgm:pt>
    <dgm:pt modelId="{EAB53F05-50A3-438B-AEF3-A356548CD944}" type="pres">
      <dgm:prSet presAssocID="{B3B6EC65-9671-4DD8-816D-54012CBF07AA}" presName="parTx" presStyleLbl="revTx" presStyleIdx="0" presStyleCnt="5">
        <dgm:presLayoutVars>
          <dgm:chMax val="0"/>
          <dgm:chPref val="0"/>
        </dgm:presLayoutVars>
      </dgm:prSet>
      <dgm:spPr/>
    </dgm:pt>
    <dgm:pt modelId="{63342FCD-1841-479A-B020-150B3D8EFAC4}" type="pres">
      <dgm:prSet presAssocID="{05D3B577-3A03-4172-98EF-2413FE343DAE}" presName="sibTrans" presStyleCnt="0"/>
      <dgm:spPr/>
    </dgm:pt>
    <dgm:pt modelId="{92617521-737A-44BA-9C32-82DF20EDA83F}" type="pres">
      <dgm:prSet presAssocID="{A35CE429-FE5C-44FE-98FA-62187C1D44EA}" presName="compNode" presStyleCnt="0"/>
      <dgm:spPr/>
    </dgm:pt>
    <dgm:pt modelId="{92AFE516-4BDC-43ED-AD6A-B7739BCEE06E}" type="pres">
      <dgm:prSet presAssocID="{A35CE429-FE5C-44FE-98FA-62187C1D44EA}" presName="bgRect" presStyleLbl="bgShp" presStyleIdx="1" presStyleCnt="5"/>
      <dgm:spPr/>
    </dgm:pt>
    <dgm:pt modelId="{CC3EE793-6DE8-489F-9065-7C8893A62737}" type="pres">
      <dgm:prSet presAssocID="{A35CE429-FE5C-44FE-98FA-62187C1D44E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heelbarrow"/>
        </a:ext>
      </dgm:extLst>
    </dgm:pt>
    <dgm:pt modelId="{1807BEBA-0A45-4ED2-8EA1-1C0F27C009D6}" type="pres">
      <dgm:prSet presAssocID="{A35CE429-FE5C-44FE-98FA-62187C1D44EA}" presName="spaceRect" presStyleCnt="0"/>
      <dgm:spPr/>
    </dgm:pt>
    <dgm:pt modelId="{2522741A-44BA-4426-91D1-2A4246E2AD29}" type="pres">
      <dgm:prSet presAssocID="{A35CE429-FE5C-44FE-98FA-62187C1D44EA}" presName="parTx" presStyleLbl="revTx" presStyleIdx="1" presStyleCnt="5">
        <dgm:presLayoutVars>
          <dgm:chMax val="0"/>
          <dgm:chPref val="0"/>
        </dgm:presLayoutVars>
      </dgm:prSet>
      <dgm:spPr/>
    </dgm:pt>
    <dgm:pt modelId="{8C23A290-95A0-49BF-8A10-31CD5FD0195C}" type="pres">
      <dgm:prSet presAssocID="{37DDB697-869F-4134-91D1-4F38EC3439CC}" presName="sibTrans" presStyleCnt="0"/>
      <dgm:spPr/>
    </dgm:pt>
    <dgm:pt modelId="{F4EBE45F-7C9F-4B76-8ED2-E70652EE2DE3}" type="pres">
      <dgm:prSet presAssocID="{203DEBBA-0708-44E3-9755-3F774565A3F3}" presName="compNode" presStyleCnt="0"/>
      <dgm:spPr/>
    </dgm:pt>
    <dgm:pt modelId="{34FC962C-F9D9-4513-9267-A1EB5E4AFDBC}" type="pres">
      <dgm:prSet presAssocID="{203DEBBA-0708-44E3-9755-3F774565A3F3}" presName="bgRect" presStyleLbl="bgShp" presStyleIdx="2" presStyleCnt="5"/>
      <dgm:spPr/>
    </dgm:pt>
    <dgm:pt modelId="{21F0E499-099E-49DC-949C-84069841C1E9}" type="pres">
      <dgm:prSet presAssocID="{203DEBBA-0708-44E3-9755-3F774565A3F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617FEAAD-978E-4907-A642-45B6D3FB3D0D}" type="pres">
      <dgm:prSet presAssocID="{203DEBBA-0708-44E3-9755-3F774565A3F3}" presName="spaceRect" presStyleCnt="0"/>
      <dgm:spPr/>
    </dgm:pt>
    <dgm:pt modelId="{74E967EC-E255-4CB6-9351-46AF135E0578}" type="pres">
      <dgm:prSet presAssocID="{203DEBBA-0708-44E3-9755-3F774565A3F3}" presName="parTx" presStyleLbl="revTx" presStyleIdx="2" presStyleCnt="5">
        <dgm:presLayoutVars>
          <dgm:chMax val="0"/>
          <dgm:chPref val="0"/>
        </dgm:presLayoutVars>
      </dgm:prSet>
      <dgm:spPr/>
    </dgm:pt>
    <dgm:pt modelId="{932DED55-6E43-4550-8D73-7ADA97602AF4}" type="pres">
      <dgm:prSet presAssocID="{E1CFE734-EFBB-43B6-9F48-6AA2575F1E16}" presName="sibTrans" presStyleCnt="0"/>
      <dgm:spPr/>
    </dgm:pt>
    <dgm:pt modelId="{49BE9E11-5BC2-47DE-A857-0C578BC4A955}" type="pres">
      <dgm:prSet presAssocID="{4C5149B5-112B-456E-9AE3-4C1804EA875E}" presName="compNode" presStyleCnt="0"/>
      <dgm:spPr/>
    </dgm:pt>
    <dgm:pt modelId="{4E9D4FBD-0498-4B1D-B33C-5A4C34422E6A}" type="pres">
      <dgm:prSet presAssocID="{4C5149B5-112B-456E-9AE3-4C1804EA875E}" presName="bgRect" presStyleLbl="bgShp" presStyleIdx="3" presStyleCnt="5"/>
      <dgm:spPr/>
    </dgm:pt>
    <dgm:pt modelId="{6E5F492E-B435-4B67-A645-6265795D39C0}" type="pres">
      <dgm:prSet presAssocID="{4C5149B5-112B-456E-9AE3-4C1804EA875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B9DD345-D83C-4DA1-9FC8-9ECDB8E5A6B6}" type="pres">
      <dgm:prSet presAssocID="{4C5149B5-112B-456E-9AE3-4C1804EA875E}" presName="spaceRect" presStyleCnt="0"/>
      <dgm:spPr/>
    </dgm:pt>
    <dgm:pt modelId="{20834466-8FA5-493C-81CD-CA311FE274C8}" type="pres">
      <dgm:prSet presAssocID="{4C5149B5-112B-456E-9AE3-4C1804EA875E}" presName="parTx" presStyleLbl="revTx" presStyleIdx="3" presStyleCnt="5">
        <dgm:presLayoutVars>
          <dgm:chMax val="0"/>
          <dgm:chPref val="0"/>
        </dgm:presLayoutVars>
      </dgm:prSet>
      <dgm:spPr/>
    </dgm:pt>
    <dgm:pt modelId="{B4716972-4623-4339-BB5D-F2B7AE20AB1C}" type="pres">
      <dgm:prSet presAssocID="{78E15F4F-2BC2-4A75-B0EF-FDF61235F2C0}" presName="sibTrans" presStyleCnt="0"/>
      <dgm:spPr/>
    </dgm:pt>
    <dgm:pt modelId="{7FCE665A-81F1-4CC4-AC02-D06FB5B69179}" type="pres">
      <dgm:prSet presAssocID="{EF82FE7D-AA05-4E93-8B55-4FA6E9740912}" presName="compNode" presStyleCnt="0"/>
      <dgm:spPr/>
    </dgm:pt>
    <dgm:pt modelId="{321ECF56-E6C3-477A-BC14-0A0D01623D57}" type="pres">
      <dgm:prSet presAssocID="{EF82FE7D-AA05-4E93-8B55-4FA6E9740912}" presName="bgRect" presStyleLbl="bgShp" presStyleIdx="4" presStyleCnt="5"/>
      <dgm:spPr/>
    </dgm:pt>
    <dgm:pt modelId="{F8C2B48C-69C6-4B24-BED0-3042B10E2C8C}" type="pres">
      <dgm:prSet presAssocID="{EF82FE7D-AA05-4E93-8B55-4FA6E974091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978FF3FD-9360-42E0-8274-327D803A6BB4}" type="pres">
      <dgm:prSet presAssocID="{EF82FE7D-AA05-4E93-8B55-4FA6E9740912}" presName="spaceRect" presStyleCnt="0"/>
      <dgm:spPr/>
    </dgm:pt>
    <dgm:pt modelId="{CE823514-AC48-4720-A487-98A9B4EBAD82}" type="pres">
      <dgm:prSet presAssocID="{EF82FE7D-AA05-4E93-8B55-4FA6E974091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0527D0B-270F-BF45-B1C4-ADC5641898E5}" type="presOf" srcId="{EF82FE7D-AA05-4E93-8B55-4FA6E9740912}" destId="{CE823514-AC48-4720-A487-98A9B4EBAD82}" srcOrd="0" destOrd="0" presId="urn:microsoft.com/office/officeart/2018/2/layout/IconVerticalSolidList"/>
    <dgm:cxn modelId="{C0167026-5BB1-4C53-A579-84D08E2ABF61}" srcId="{AAE3865E-846C-4AB5-90BB-F2AF0D6C4E20}" destId="{203DEBBA-0708-44E3-9755-3F774565A3F3}" srcOrd="2" destOrd="0" parTransId="{441D5C3D-6216-4CF5-ACBB-2190A4EF6F14}" sibTransId="{E1CFE734-EFBB-43B6-9F48-6AA2575F1E16}"/>
    <dgm:cxn modelId="{92C7CD4D-DBEB-4200-9727-3FBD55FFEA56}" srcId="{AAE3865E-846C-4AB5-90BB-F2AF0D6C4E20}" destId="{B3B6EC65-9671-4DD8-816D-54012CBF07AA}" srcOrd="0" destOrd="0" parTransId="{84970092-5CCB-4B7A-9F6A-F859C4C649CB}" sibTransId="{05D3B577-3A03-4172-98EF-2413FE343DAE}"/>
    <dgm:cxn modelId="{FE68EE75-A526-4941-A952-D254060B4A8D}" type="presOf" srcId="{B3B6EC65-9671-4DD8-816D-54012CBF07AA}" destId="{EAB53F05-50A3-438B-AEF3-A356548CD944}" srcOrd="0" destOrd="0" presId="urn:microsoft.com/office/officeart/2018/2/layout/IconVerticalSolidList"/>
    <dgm:cxn modelId="{73E89776-E76B-8649-8EF9-6320BE6DB565}" type="presOf" srcId="{4C5149B5-112B-456E-9AE3-4C1804EA875E}" destId="{20834466-8FA5-493C-81CD-CA311FE274C8}" srcOrd="0" destOrd="0" presId="urn:microsoft.com/office/officeart/2018/2/layout/IconVerticalSolidList"/>
    <dgm:cxn modelId="{AD78ECB9-1879-4089-B983-11295069F600}" srcId="{AAE3865E-846C-4AB5-90BB-F2AF0D6C4E20}" destId="{EF82FE7D-AA05-4E93-8B55-4FA6E9740912}" srcOrd="4" destOrd="0" parTransId="{8D463804-CE5C-48C8-93A2-47F1FCAC1834}" sibTransId="{96E0F72B-9B50-4B6E-97CC-93CCDE559B32}"/>
    <dgm:cxn modelId="{1B3134BB-FD22-C64E-8928-A06A528B21D8}" type="presOf" srcId="{AAE3865E-846C-4AB5-90BB-F2AF0D6C4E20}" destId="{11EA20D7-9ED2-434F-A4DA-0B8B305B911B}" srcOrd="0" destOrd="0" presId="urn:microsoft.com/office/officeart/2018/2/layout/IconVerticalSolidList"/>
    <dgm:cxn modelId="{F73E14BD-3F27-9945-A159-EFD88A0BA2D8}" type="presOf" srcId="{203DEBBA-0708-44E3-9755-3F774565A3F3}" destId="{74E967EC-E255-4CB6-9351-46AF135E0578}" srcOrd="0" destOrd="0" presId="urn:microsoft.com/office/officeart/2018/2/layout/IconVerticalSolidList"/>
    <dgm:cxn modelId="{A7E6DCD5-58C4-4546-97B4-821F029A3014}" srcId="{AAE3865E-846C-4AB5-90BB-F2AF0D6C4E20}" destId="{4C5149B5-112B-456E-9AE3-4C1804EA875E}" srcOrd="3" destOrd="0" parTransId="{27BDAD59-50A6-4996-BEED-05F6C0362CFE}" sibTransId="{78E15F4F-2BC2-4A75-B0EF-FDF61235F2C0}"/>
    <dgm:cxn modelId="{8698F1D5-F7D0-4432-A296-41F0D95E0E02}" srcId="{AAE3865E-846C-4AB5-90BB-F2AF0D6C4E20}" destId="{A35CE429-FE5C-44FE-98FA-62187C1D44EA}" srcOrd="1" destOrd="0" parTransId="{9915EC7B-D0D8-4BA7-938F-BC0239693293}" sibTransId="{37DDB697-869F-4134-91D1-4F38EC3439CC}"/>
    <dgm:cxn modelId="{C340A8DB-01D4-7F48-8F17-6258E43C0609}" type="presOf" srcId="{A35CE429-FE5C-44FE-98FA-62187C1D44EA}" destId="{2522741A-44BA-4426-91D1-2A4246E2AD29}" srcOrd="0" destOrd="0" presId="urn:microsoft.com/office/officeart/2018/2/layout/IconVerticalSolidList"/>
    <dgm:cxn modelId="{D573B332-E36F-1C41-8829-EA92CAD113B9}" type="presParOf" srcId="{11EA20D7-9ED2-434F-A4DA-0B8B305B911B}" destId="{F5894E3E-12B0-4062-BE73-CB1B9856B6C1}" srcOrd="0" destOrd="0" presId="urn:microsoft.com/office/officeart/2018/2/layout/IconVerticalSolidList"/>
    <dgm:cxn modelId="{ADB92D0E-E21D-C94A-B48D-36B68F336DE5}" type="presParOf" srcId="{F5894E3E-12B0-4062-BE73-CB1B9856B6C1}" destId="{B6992DB5-7228-47A3-9AC6-68091E66CE46}" srcOrd="0" destOrd="0" presId="urn:microsoft.com/office/officeart/2018/2/layout/IconVerticalSolidList"/>
    <dgm:cxn modelId="{94C5FDA9-14DC-FF47-8D85-975B5F9FFE27}" type="presParOf" srcId="{F5894E3E-12B0-4062-BE73-CB1B9856B6C1}" destId="{703A633D-7978-4FD8-8FC9-A9D0DF6CB3DF}" srcOrd="1" destOrd="0" presId="urn:microsoft.com/office/officeart/2018/2/layout/IconVerticalSolidList"/>
    <dgm:cxn modelId="{C9488770-4A4C-944E-B45D-CE60A094E545}" type="presParOf" srcId="{F5894E3E-12B0-4062-BE73-CB1B9856B6C1}" destId="{686F31CA-889F-4242-A003-50F71B18C498}" srcOrd="2" destOrd="0" presId="urn:microsoft.com/office/officeart/2018/2/layout/IconVerticalSolidList"/>
    <dgm:cxn modelId="{87104502-28B3-554E-9401-850E7054D11F}" type="presParOf" srcId="{F5894E3E-12B0-4062-BE73-CB1B9856B6C1}" destId="{EAB53F05-50A3-438B-AEF3-A356548CD944}" srcOrd="3" destOrd="0" presId="urn:microsoft.com/office/officeart/2018/2/layout/IconVerticalSolidList"/>
    <dgm:cxn modelId="{C6AD92BA-463F-5242-BDF0-6F5F457CD06C}" type="presParOf" srcId="{11EA20D7-9ED2-434F-A4DA-0B8B305B911B}" destId="{63342FCD-1841-479A-B020-150B3D8EFAC4}" srcOrd="1" destOrd="0" presId="urn:microsoft.com/office/officeart/2018/2/layout/IconVerticalSolidList"/>
    <dgm:cxn modelId="{A00E524C-8E2B-7F45-991C-4A755B8A1B57}" type="presParOf" srcId="{11EA20D7-9ED2-434F-A4DA-0B8B305B911B}" destId="{92617521-737A-44BA-9C32-82DF20EDA83F}" srcOrd="2" destOrd="0" presId="urn:microsoft.com/office/officeart/2018/2/layout/IconVerticalSolidList"/>
    <dgm:cxn modelId="{981D014C-D348-DC4A-A79F-432792FB3B48}" type="presParOf" srcId="{92617521-737A-44BA-9C32-82DF20EDA83F}" destId="{92AFE516-4BDC-43ED-AD6A-B7739BCEE06E}" srcOrd="0" destOrd="0" presId="urn:microsoft.com/office/officeart/2018/2/layout/IconVerticalSolidList"/>
    <dgm:cxn modelId="{B32A8D6A-21FC-D74B-9B6B-E25283DBD5AD}" type="presParOf" srcId="{92617521-737A-44BA-9C32-82DF20EDA83F}" destId="{CC3EE793-6DE8-489F-9065-7C8893A62737}" srcOrd="1" destOrd="0" presId="urn:microsoft.com/office/officeart/2018/2/layout/IconVerticalSolidList"/>
    <dgm:cxn modelId="{0D76C36C-395E-6445-B0BB-8F6DB757965A}" type="presParOf" srcId="{92617521-737A-44BA-9C32-82DF20EDA83F}" destId="{1807BEBA-0A45-4ED2-8EA1-1C0F27C009D6}" srcOrd="2" destOrd="0" presId="urn:microsoft.com/office/officeart/2018/2/layout/IconVerticalSolidList"/>
    <dgm:cxn modelId="{9FE6D3D4-4DD7-0144-A4FF-7291240055FA}" type="presParOf" srcId="{92617521-737A-44BA-9C32-82DF20EDA83F}" destId="{2522741A-44BA-4426-91D1-2A4246E2AD29}" srcOrd="3" destOrd="0" presId="urn:microsoft.com/office/officeart/2018/2/layout/IconVerticalSolidList"/>
    <dgm:cxn modelId="{EA0859F0-7EA9-414A-BC38-EA3E98779AAD}" type="presParOf" srcId="{11EA20D7-9ED2-434F-A4DA-0B8B305B911B}" destId="{8C23A290-95A0-49BF-8A10-31CD5FD0195C}" srcOrd="3" destOrd="0" presId="urn:microsoft.com/office/officeart/2018/2/layout/IconVerticalSolidList"/>
    <dgm:cxn modelId="{604522DB-B5E7-AD45-96B0-7D93FC774102}" type="presParOf" srcId="{11EA20D7-9ED2-434F-A4DA-0B8B305B911B}" destId="{F4EBE45F-7C9F-4B76-8ED2-E70652EE2DE3}" srcOrd="4" destOrd="0" presId="urn:microsoft.com/office/officeart/2018/2/layout/IconVerticalSolidList"/>
    <dgm:cxn modelId="{DADE7CB2-8E43-264A-88B1-2E271FBD3920}" type="presParOf" srcId="{F4EBE45F-7C9F-4B76-8ED2-E70652EE2DE3}" destId="{34FC962C-F9D9-4513-9267-A1EB5E4AFDBC}" srcOrd="0" destOrd="0" presId="urn:microsoft.com/office/officeart/2018/2/layout/IconVerticalSolidList"/>
    <dgm:cxn modelId="{7339D54E-1E0D-8F49-8E54-BCFE91C8A566}" type="presParOf" srcId="{F4EBE45F-7C9F-4B76-8ED2-E70652EE2DE3}" destId="{21F0E499-099E-49DC-949C-84069841C1E9}" srcOrd="1" destOrd="0" presId="urn:microsoft.com/office/officeart/2018/2/layout/IconVerticalSolidList"/>
    <dgm:cxn modelId="{2FA90695-857A-D944-B327-78D459ABA9BD}" type="presParOf" srcId="{F4EBE45F-7C9F-4B76-8ED2-E70652EE2DE3}" destId="{617FEAAD-978E-4907-A642-45B6D3FB3D0D}" srcOrd="2" destOrd="0" presId="urn:microsoft.com/office/officeart/2018/2/layout/IconVerticalSolidList"/>
    <dgm:cxn modelId="{0C8ABD73-F0D3-0746-9F37-8F7352D53E66}" type="presParOf" srcId="{F4EBE45F-7C9F-4B76-8ED2-E70652EE2DE3}" destId="{74E967EC-E255-4CB6-9351-46AF135E0578}" srcOrd="3" destOrd="0" presId="urn:microsoft.com/office/officeart/2018/2/layout/IconVerticalSolidList"/>
    <dgm:cxn modelId="{2956E2D7-B3BE-7347-9881-1FEA69DE6BAB}" type="presParOf" srcId="{11EA20D7-9ED2-434F-A4DA-0B8B305B911B}" destId="{932DED55-6E43-4550-8D73-7ADA97602AF4}" srcOrd="5" destOrd="0" presId="urn:microsoft.com/office/officeart/2018/2/layout/IconVerticalSolidList"/>
    <dgm:cxn modelId="{8C82FFC4-BE9C-F14A-9715-4FD718AF5ADF}" type="presParOf" srcId="{11EA20D7-9ED2-434F-A4DA-0B8B305B911B}" destId="{49BE9E11-5BC2-47DE-A857-0C578BC4A955}" srcOrd="6" destOrd="0" presId="urn:microsoft.com/office/officeart/2018/2/layout/IconVerticalSolidList"/>
    <dgm:cxn modelId="{04EA117A-536E-A84A-A50F-85157C0F6A18}" type="presParOf" srcId="{49BE9E11-5BC2-47DE-A857-0C578BC4A955}" destId="{4E9D4FBD-0498-4B1D-B33C-5A4C34422E6A}" srcOrd="0" destOrd="0" presId="urn:microsoft.com/office/officeart/2018/2/layout/IconVerticalSolidList"/>
    <dgm:cxn modelId="{D8348FE6-26F8-C848-9162-18EB7BB9B28E}" type="presParOf" srcId="{49BE9E11-5BC2-47DE-A857-0C578BC4A955}" destId="{6E5F492E-B435-4B67-A645-6265795D39C0}" srcOrd="1" destOrd="0" presId="urn:microsoft.com/office/officeart/2018/2/layout/IconVerticalSolidList"/>
    <dgm:cxn modelId="{7F1992A1-5932-704B-AB2F-DF73DED4DC36}" type="presParOf" srcId="{49BE9E11-5BC2-47DE-A857-0C578BC4A955}" destId="{FB9DD345-D83C-4DA1-9FC8-9ECDB8E5A6B6}" srcOrd="2" destOrd="0" presId="urn:microsoft.com/office/officeart/2018/2/layout/IconVerticalSolidList"/>
    <dgm:cxn modelId="{943DBD0C-F171-6245-9A7E-70B4AE546D2E}" type="presParOf" srcId="{49BE9E11-5BC2-47DE-A857-0C578BC4A955}" destId="{20834466-8FA5-493C-81CD-CA311FE274C8}" srcOrd="3" destOrd="0" presId="urn:microsoft.com/office/officeart/2018/2/layout/IconVerticalSolidList"/>
    <dgm:cxn modelId="{8BCDE791-557E-AA46-9ED7-472269134920}" type="presParOf" srcId="{11EA20D7-9ED2-434F-A4DA-0B8B305B911B}" destId="{B4716972-4623-4339-BB5D-F2B7AE20AB1C}" srcOrd="7" destOrd="0" presId="urn:microsoft.com/office/officeart/2018/2/layout/IconVerticalSolidList"/>
    <dgm:cxn modelId="{D1A5778B-86ED-C940-8090-4352BA459A96}" type="presParOf" srcId="{11EA20D7-9ED2-434F-A4DA-0B8B305B911B}" destId="{7FCE665A-81F1-4CC4-AC02-D06FB5B69179}" srcOrd="8" destOrd="0" presId="urn:microsoft.com/office/officeart/2018/2/layout/IconVerticalSolidList"/>
    <dgm:cxn modelId="{98300409-3983-924F-AFA2-E9C7E29B52B5}" type="presParOf" srcId="{7FCE665A-81F1-4CC4-AC02-D06FB5B69179}" destId="{321ECF56-E6C3-477A-BC14-0A0D01623D57}" srcOrd="0" destOrd="0" presId="urn:microsoft.com/office/officeart/2018/2/layout/IconVerticalSolidList"/>
    <dgm:cxn modelId="{43AFB715-6CE6-904A-807E-5C8FF1753E62}" type="presParOf" srcId="{7FCE665A-81F1-4CC4-AC02-D06FB5B69179}" destId="{F8C2B48C-69C6-4B24-BED0-3042B10E2C8C}" srcOrd="1" destOrd="0" presId="urn:microsoft.com/office/officeart/2018/2/layout/IconVerticalSolidList"/>
    <dgm:cxn modelId="{AAC849AD-47AD-DD40-9C7D-08EEBDC72388}" type="presParOf" srcId="{7FCE665A-81F1-4CC4-AC02-D06FB5B69179}" destId="{978FF3FD-9360-42E0-8274-327D803A6BB4}" srcOrd="2" destOrd="0" presId="urn:microsoft.com/office/officeart/2018/2/layout/IconVerticalSolidList"/>
    <dgm:cxn modelId="{154E63FA-7C1F-8E4C-892F-BFD18B5DC957}" type="presParOf" srcId="{7FCE665A-81F1-4CC4-AC02-D06FB5B69179}" destId="{CE823514-AC48-4720-A487-98A9B4EBAD8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D5D6F54-7A25-48F5-983E-5CE30A1673DD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2938AAD-C608-4670-960F-22AC5FB5A0BB}">
      <dgm:prSet/>
      <dgm:spPr/>
      <dgm:t>
        <a:bodyPr/>
        <a:lstStyle/>
        <a:p>
          <a:r>
            <a:rPr lang="en-GB"/>
            <a:t>Constant Inovation</a:t>
          </a:r>
          <a:endParaRPr lang="en-US"/>
        </a:p>
      </dgm:t>
    </dgm:pt>
    <dgm:pt modelId="{913FABF0-F24A-407A-B29F-B11CC5F2D8CF}" type="parTrans" cxnId="{D8F93004-7D20-4F04-91D1-FFE447A87F0A}">
      <dgm:prSet/>
      <dgm:spPr/>
      <dgm:t>
        <a:bodyPr/>
        <a:lstStyle/>
        <a:p>
          <a:endParaRPr lang="en-US"/>
        </a:p>
      </dgm:t>
    </dgm:pt>
    <dgm:pt modelId="{BFC49700-2923-4270-93D4-5FF2C664475A}" type="sibTrans" cxnId="{D8F93004-7D20-4F04-91D1-FFE447A87F0A}">
      <dgm:prSet/>
      <dgm:spPr/>
      <dgm:t>
        <a:bodyPr/>
        <a:lstStyle/>
        <a:p>
          <a:endParaRPr lang="en-US"/>
        </a:p>
      </dgm:t>
    </dgm:pt>
    <dgm:pt modelId="{23FFAB6D-923D-4ABB-83F0-200322A5101C}">
      <dgm:prSet/>
      <dgm:spPr/>
      <dgm:t>
        <a:bodyPr/>
        <a:lstStyle/>
        <a:p>
          <a:r>
            <a:rPr lang="en-GB"/>
            <a:t>Ongoing demand for new Devices</a:t>
          </a:r>
          <a:endParaRPr lang="en-US"/>
        </a:p>
      </dgm:t>
    </dgm:pt>
    <dgm:pt modelId="{68071450-FAF4-4F41-89CE-8138F6EB43FA}" type="parTrans" cxnId="{D18E2A8C-72CC-4F2D-9BC6-618D44E7A647}">
      <dgm:prSet/>
      <dgm:spPr/>
      <dgm:t>
        <a:bodyPr/>
        <a:lstStyle/>
        <a:p>
          <a:endParaRPr lang="en-US"/>
        </a:p>
      </dgm:t>
    </dgm:pt>
    <dgm:pt modelId="{103D7FD4-F6FE-432E-B53A-7BB2554CD1CE}" type="sibTrans" cxnId="{D18E2A8C-72CC-4F2D-9BC6-618D44E7A647}">
      <dgm:prSet/>
      <dgm:spPr/>
      <dgm:t>
        <a:bodyPr/>
        <a:lstStyle/>
        <a:p>
          <a:endParaRPr lang="en-US"/>
        </a:p>
      </dgm:t>
    </dgm:pt>
    <dgm:pt modelId="{E06C97E4-FFD6-4054-BCCA-0E6F9D9863CA}">
      <dgm:prSet/>
      <dgm:spPr/>
      <dgm:t>
        <a:bodyPr/>
        <a:lstStyle/>
        <a:p>
          <a:r>
            <a:rPr lang="en-GB"/>
            <a:t>Afraid about data loss</a:t>
          </a:r>
          <a:endParaRPr lang="en-US"/>
        </a:p>
      </dgm:t>
    </dgm:pt>
    <dgm:pt modelId="{71C1D293-2BF8-4C8E-98DE-78E3086D503E}" type="parTrans" cxnId="{26CE3B6A-6CC2-4944-B4B4-D0CC7B8A2A19}">
      <dgm:prSet/>
      <dgm:spPr/>
      <dgm:t>
        <a:bodyPr/>
        <a:lstStyle/>
        <a:p>
          <a:endParaRPr lang="en-US"/>
        </a:p>
      </dgm:t>
    </dgm:pt>
    <dgm:pt modelId="{66C50E3D-7EE0-4DC2-82D0-4B0FA2C3D901}" type="sibTrans" cxnId="{26CE3B6A-6CC2-4944-B4B4-D0CC7B8A2A19}">
      <dgm:prSet/>
      <dgm:spPr/>
      <dgm:t>
        <a:bodyPr/>
        <a:lstStyle/>
        <a:p>
          <a:endParaRPr lang="en-US"/>
        </a:p>
      </dgm:t>
    </dgm:pt>
    <dgm:pt modelId="{F64E41E4-F2E0-4CD2-A95F-E2B10078CEF9}">
      <dgm:prSet/>
      <dgm:spPr/>
      <dgm:t>
        <a:bodyPr/>
        <a:lstStyle/>
        <a:p>
          <a:r>
            <a:rPr lang="en-GB"/>
            <a:t>Demand for skilled repair services and updated technical knowledge</a:t>
          </a:r>
          <a:endParaRPr lang="en-US"/>
        </a:p>
      </dgm:t>
    </dgm:pt>
    <dgm:pt modelId="{0C779F50-248B-4272-AC35-9EC651BEFE91}" type="parTrans" cxnId="{A3376617-BB7F-4500-9530-A080BFF30BFC}">
      <dgm:prSet/>
      <dgm:spPr/>
      <dgm:t>
        <a:bodyPr/>
        <a:lstStyle/>
        <a:p>
          <a:endParaRPr lang="en-US"/>
        </a:p>
      </dgm:t>
    </dgm:pt>
    <dgm:pt modelId="{68D3C3B8-ED28-4880-869A-9BC7449DCB37}" type="sibTrans" cxnId="{A3376617-BB7F-4500-9530-A080BFF30BFC}">
      <dgm:prSet/>
      <dgm:spPr/>
      <dgm:t>
        <a:bodyPr/>
        <a:lstStyle/>
        <a:p>
          <a:endParaRPr lang="en-US"/>
        </a:p>
      </dgm:t>
    </dgm:pt>
    <dgm:pt modelId="{6ED8C748-3631-D545-BAA6-BD6BBA3B1745}" type="pres">
      <dgm:prSet presAssocID="{CD5D6F54-7A25-48F5-983E-5CE30A1673DD}" presName="linear" presStyleCnt="0">
        <dgm:presLayoutVars>
          <dgm:animLvl val="lvl"/>
          <dgm:resizeHandles val="exact"/>
        </dgm:presLayoutVars>
      </dgm:prSet>
      <dgm:spPr/>
    </dgm:pt>
    <dgm:pt modelId="{622AC10C-44AA-EC44-9B00-5F791220DEF5}" type="pres">
      <dgm:prSet presAssocID="{B2938AAD-C608-4670-960F-22AC5FB5A0B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BDA24F6-0E3D-0540-B89D-DA866E4B3BC7}" type="pres">
      <dgm:prSet presAssocID="{BFC49700-2923-4270-93D4-5FF2C664475A}" presName="spacer" presStyleCnt="0"/>
      <dgm:spPr/>
    </dgm:pt>
    <dgm:pt modelId="{4C711D3E-CCBE-FA43-9202-CD78EE67204C}" type="pres">
      <dgm:prSet presAssocID="{23FFAB6D-923D-4ABB-83F0-200322A5101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F28D7B4-B6C5-8544-B777-03A94C2C73F6}" type="pres">
      <dgm:prSet presAssocID="{103D7FD4-F6FE-432E-B53A-7BB2554CD1CE}" presName="spacer" presStyleCnt="0"/>
      <dgm:spPr/>
    </dgm:pt>
    <dgm:pt modelId="{0FA6DD1E-1118-214A-B187-42C7367F5A64}" type="pres">
      <dgm:prSet presAssocID="{E06C97E4-FFD6-4054-BCCA-0E6F9D9863C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F952262-C8CA-4C41-A86C-24374A8480E9}" type="pres">
      <dgm:prSet presAssocID="{66C50E3D-7EE0-4DC2-82D0-4B0FA2C3D901}" presName="spacer" presStyleCnt="0"/>
      <dgm:spPr/>
    </dgm:pt>
    <dgm:pt modelId="{ACF3FCE6-ADAE-EC46-9551-4A3800DB16B3}" type="pres">
      <dgm:prSet presAssocID="{F64E41E4-F2E0-4CD2-A95F-E2B10078CEF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8F93004-7D20-4F04-91D1-FFE447A87F0A}" srcId="{CD5D6F54-7A25-48F5-983E-5CE30A1673DD}" destId="{B2938AAD-C608-4670-960F-22AC5FB5A0BB}" srcOrd="0" destOrd="0" parTransId="{913FABF0-F24A-407A-B29F-B11CC5F2D8CF}" sibTransId="{BFC49700-2923-4270-93D4-5FF2C664475A}"/>
    <dgm:cxn modelId="{A3376617-BB7F-4500-9530-A080BFF30BFC}" srcId="{CD5D6F54-7A25-48F5-983E-5CE30A1673DD}" destId="{F64E41E4-F2E0-4CD2-A95F-E2B10078CEF9}" srcOrd="3" destOrd="0" parTransId="{0C779F50-248B-4272-AC35-9EC651BEFE91}" sibTransId="{68D3C3B8-ED28-4880-869A-9BC7449DCB37}"/>
    <dgm:cxn modelId="{F31DBE28-5D1F-6D40-8A73-D6D7F8F42A05}" type="presOf" srcId="{CD5D6F54-7A25-48F5-983E-5CE30A1673DD}" destId="{6ED8C748-3631-D545-BAA6-BD6BBA3B1745}" srcOrd="0" destOrd="0" presId="urn:microsoft.com/office/officeart/2005/8/layout/vList2"/>
    <dgm:cxn modelId="{43721129-6500-AA40-8615-1FCA8E4D3663}" type="presOf" srcId="{23FFAB6D-923D-4ABB-83F0-200322A5101C}" destId="{4C711D3E-CCBE-FA43-9202-CD78EE67204C}" srcOrd="0" destOrd="0" presId="urn:microsoft.com/office/officeart/2005/8/layout/vList2"/>
    <dgm:cxn modelId="{D5DDC54D-8F8A-144E-9466-6854D6D8A738}" type="presOf" srcId="{B2938AAD-C608-4670-960F-22AC5FB5A0BB}" destId="{622AC10C-44AA-EC44-9B00-5F791220DEF5}" srcOrd="0" destOrd="0" presId="urn:microsoft.com/office/officeart/2005/8/layout/vList2"/>
    <dgm:cxn modelId="{10E07864-8B3B-2F4B-AA93-FF680F9A9854}" type="presOf" srcId="{E06C97E4-FFD6-4054-BCCA-0E6F9D9863CA}" destId="{0FA6DD1E-1118-214A-B187-42C7367F5A64}" srcOrd="0" destOrd="0" presId="urn:microsoft.com/office/officeart/2005/8/layout/vList2"/>
    <dgm:cxn modelId="{26CE3B6A-6CC2-4944-B4B4-D0CC7B8A2A19}" srcId="{CD5D6F54-7A25-48F5-983E-5CE30A1673DD}" destId="{E06C97E4-FFD6-4054-BCCA-0E6F9D9863CA}" srcOrd="2" destOrd="0" parTransId="{71C1D293-2BF8-4C8E-98DE-78E3086D503E}" sibTransId="{66C50E3D-7EE0-4DC2-82D0-4B0FA2C3D901}"/>
    <dgm:cxn modelId="{54951686-B5AF-7044-8F64-4953425CF8E5}" type="presOf" srcId="{F64E41E4-F2E0-4CD2-A95F-E2B10078CEF9}" destId="{ACF3FCE6-ADAE-EC46-9551-4A3800DB16B3}" srcOrd="0" destOrd="0" presId="urn:microsoft.com/office/officeart/2005/8/layout/vList2"/>
    <dgm:cxn modelId="{D18E2A8C-72CC-4F2D-9BC6-618D44E7A647}" srcId="{CD5D6F54-7A25-48F5-983E-5CE30A1673DD}" destId="{23FFAB6D-923D-4ABB-83F0-200322A5101C}" srcOrd="1" destOrd="0" parTransId="{68071450-FAF4-4F41-89CE-8138F6EB43FA}" sibTransId="{103D7FD4-F6FE-432E-B53A-7BB2554CD1CE}"/>
    <dgm:cxn modelId="{05CBD714-1C44-F54A-820E-8758E57F10E8}" type="presParOf" srcId="{6ED8C748-3631-D545-BAA6-BD6BBA3B1745}" destId="{622AC10C-44AA-EC44-9B00-5F791220DEF5}" srcOrd="0" destOrd="0" presId="urn:microsoft.com/office/officeart/2005/8/layout/vList2"/>
    <dgm:cxn modelId="{FC6A707E-2345-2647-8F3C-B3DB58290F1F}" type="presParOf" srcId="{6ED8C748-3631-D545-BAA6-BD6BBA3B1745}" destId="{7BDA24F6-0E3D-0540-B89D-DA866E4B3BC7}" srcOrd="1" destOrd="0" presId="urn:microsoft.com/office/officeart/2005/8/layout/vList2"/>
    <dgm:cxn modelId="{6A987786-7515-C54A-9D09-A638E7CDE683}" type="presParOf" srcId="{6ED8C748-3631-D545-BAA6-BD6BBA3B1745}" destId="{4C711D3E-CCBE-FA43-9202-CD78EE67204C}" srcOrd="2" destOrd="0" presId="urn:microsoft.com/office/officeart/2005/8/layout/vList2"/>
    <dgm:cxn modelId="{125EC3EC-7635-0846-9258-F1D4A689EB89}" type="presParOf" srcId="{6ED8C748-3631-D545-BAA6-BD6BBA3B1745}" destId="{FF28D7B4-B6C5-8544-B777-03A94C2C73F6}" srcOrd="3" destOrd="0" presId="urn:microsoft.com/office/officeart/2005/8/layout/vList2"/>
    <dgm:cxn modelId="{627A2005-0DA8-4741-9908-4F54C497A428}" type="presParOf" srcId="{6ED8C748-3631-D545-BAA6-BD6BBA3B1745}" destId="{0FA6DD1E-1118-214A-B187-42C7367F5A64}" srcOrd="4" destOrd="0" presId="urn:microsoft.com/office/officeart/2005/8/layout/vList2"/>
    <dgm:cxn modelId="{F1E997E2-E17A-8A4F-B559-0414336AA850}" type="presParOf" srcId="{6ED8C748-3631-D545-BAA6-BD6BBA3B1745}" destId="{CF952262-C8CA-4C41-A86C-24374A8480E9}" srcOrd="5" destOrd="0" presId="urn:microsoft.com/office/officeart/2005/8/layout/vList2"/>
    <dgm:cxn modelId="{FFBB80AF-0B7F-6A4C-AAE1-5DC7CCA65236}" type="presParOf" srcId="{6ED8C748-3631-D545-BAA6-BD6BBA3B1745}" destId="{ACF3FCE6-ADAE-EC46-9551-4A3800DB16B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B2D7486-FB27-AB43-82F2-EDBFB1193E19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260565A-6AA3-9D43-8C08-5EF28DC7FE07}">
      <dgm:prSet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/>
            <a:t>Competitors</a:t>
          </a:r>
        </a:p>
      </dgm:t>
    </dgm:pt>
    <dgm:pt modelId="{9E5BBA89-D35F-9A47-90A4-19A9AD50E05A}" type="parTrans" cxnId="{B917165A-40E3-3346-A0AC-921A463EDF39}">
      <dgm:prSet/>
      <dgm:spPr/>
      <dgm:t>
        <a:bodyPr/>
        <a:lstStyle/>
        <a:p>
          <a:endParaRPr lang="en-GB"/>
        </a:p>
      </dgm:t>
    </dgm:pt>
    <dgm:pt modelId="{4214F12C-E94F-9347-BBE1-577DF6B6C92C}" type="sibTrans" cxnId="{B917165A-40E3-3346-A0AC-921A463EDF39}">
      <dgm:prSet/>
      <dgm:spPr/>
      <dgm:t>
        <a:bodyPr/>
        <a:lstStyle/>
        <a:p>
          <a:endParaRPr lang="en-GB"/>
        </a:p>
      </dgm:t>
    </dgm:pt>
    <dgm:pt modelId="{AF9F726F-4BD6-9142-B48D-57C68EC628A0}">
      <dgm:prSet/>
      <dgm:spPr/>
      <dgm:t>
        <a:bodyPr/>
        <a:lstStyle/>
        <a:p>
          <a:r>
            <a:rPr lang="en-GB"/>
            <a:t>Manufacturer-authorised repair centres (Apple, Samsung, etc.)</a:t>
          </a:r>
        </a:p>
      </dgm:t>
    </dgm:pt>
    <dgm:pt modelId="{C5A25002-598C-1640-98F2-BEEE41FAD3B2}" type="parTrans" cxnId="{7F63EED2-EDC0-734F-AEB8-F5338FBB944A}">
      <dgm:prSet/>
      <dgm:spPr/>
      <dgm:t>
        <a:bodyPr/>
        <a:lstStyle/>
        <a:p>
          <a:endParaRPr lang="en-GB"/>
        </a:p>
      </dgm:t>
    </dgm:pt>
    <dgm:pt modelId="{F7B62A7A-2FD6-544F-B76B-36174CDD57EF}" type="sibTrans" cxnId="{7F63EED2-EDC0-734F-AEB8-F5338FBB944A}">
      <dgm:prSet/>
      <dgm:spPr/>
      <dgm:t>
        <a:bodyPr/>
        <a:lstStyle/>
        <a:p>
          <a:endParaRPr lang="en-GB"/>
        </a:p>
      </dgm:t>
    </dgm:pt>
    <dgm:pt modelId="{C5381956-BA17-174C-870D-3714E01A894F}">
      <dgm:prSet/>
      <dgm:spPr/>
      <dgm:t>
        <a:bodyPr/>
        <a:lstStyle/>
        <a:p>
          <a:r>
            <a:rPr lang="en-GB"/>
            <a:t>Independent phone repair shops</a:t>
          </a:r>
        </a:p>
      </dgm:t>
    </dgm:pt>
    <dgm:pt modelId="{32829B65-046B-9147-A673-B6C6774CE457}" type="parTrans" cxnId="{DDAB308B-EEFB-764D-B7DF-71B2E4D64C70}">
      <dgm:prSet/>
      <dgm:spPr/>
      <dgm:t>
        <a:bodyPr/>
        <a:lstStyle/>
        <a:p>
          <a:endParaRPr lang="en-GB"/>
        </a:p>
      </dgm:t>
    </dgm:pt>
    <dgm:pt modelId="{B3DF9DB2-B9D5-8944-B767-A50E3F6EF5D7}" type="sibTrans" cxnId="{DDAB308B-EEFB-764D-B7DF-71B2E4D64C70}">
      <dgm:prSet/>
      <dgm:spPr/>
      <dgm:t>
        <a:bodyPr/>
        <a:lstStyle/>
        <a:p>
          <a:endParaRPr lang="en-GB"/>
        </a:p>
      </dgm:t>
    </dgm:pt>
    <dgm:pt modelId="{110F0A13-1753-9E4B-99D9-A67791BDFFED}" type="pres">
      <dgm:prSet presAssocID="{EB2D7486-FB27-AB43-82F2-EDBFB1193E19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DF91F9A8-3996-3443-8E07-CC8F282BC9AC}" type="pres">
      <dgm:prSet presAssocID="{D260565A-6AA3-9D43-8C08-5EF28DC7FE07}" presName="horFlow" presStyleCnt="0"/>
      <dgm:spPr/>
    </dgm:pt>
    <dgm:pt modelId="{793C5AAD-1E38-1347-AAD0-E9E53B2674DC}" type="pres">
      <dgm:prSet presAssocID="{D260565A-6AA3-9D43-8C08-5EF28DC7FE07}" presName="bigChev" presStyleLbl="node1" presStyleIdx="0" presStyleCnt="1" custLinFactNeighborX="3270" custLinFactNeighborY="293"/>
      <dgm:spPr/>
    </dgm:pt>
    <dgm:pt modelId="{BC669681-54BE-FE44-AFA8-0E045E626880}" type="pres">
      <dgm:prSet presAssocID="{C5A25002-598C-1640-98F2-BEEE41FAD3B2}" presName="parTrans" presStyleCnt="0"/>
      <dgm:spPr/>
    </dgm:pt>
    <dgm:pt modelId="{4C45B8F3-D315-DB40-8242-300B54B5FEB3}" type="pres">
      <dgm:prSet presAssocID="{AF9F726F-4BD6-9142-B48D-57C68EC628A0}" presName="node" presStyleLbl="alignAccFollowNode1" presStyleIdx="0" presStyleCnt="2">
        <dgm:presLayoutVars>
          <dgm:bulletEnabled val="1"/>
        </dgm:presLayoutVars>
      </dgm:prSet>
      <dgm:spPr/>
    </dgm:pt>
    <dgm:pt modelId="{DFCB1DB3-7B29-E34A-A4C7-512E2A4DC6B8}" type="pres">
      <dgm:prSet presAssocID="{F7B62A7A-2FD6-544F-B76B-36174CDD57EF}" presName="sibTrans" presStyleCnt="0"/>
      <dgm:spPr/>
    </dgm:pt>
    <dgm:pt modelId="{F086CF97-46E6-4348-8E31-22285D596ED3}" type="pres">
      <dgm:prSet presAssocID="{C5381956-BA17-174C-870D-3714E01A894F}" presName="node" presStyleLbl="alignAccFollowNode1" presStyleIdx="1" presStyleCnt="2">
        <dgm:presLayoutVars>
          <dgm:bulletEnabled val="1"/>
        </dgm:presLayoutVars>
      </dgm:prSet>
      <dgm:spPr/>
    </dgm:pt>
  </dgm:ptLst>
  <dgm:cxnLst>
    <dgm:cxn modelId="{B917165A-40E3-3346-A0AC-921A463EDF39}" srcId="{EB2D7486-FB27-AB43-82F2-EDBFB1193E19}" destId="{D260565A-6AA3-9D43-8C08-5EF28DC7FE07}" srcOrd="0" destOrd="0" parTransId="{9E5BBA89-D35F-9A47-90A4-19A9AD50E05A}" sibTransId="{4214F12C-E94F-9347-BBE1-577DF6B6C92C}"/>
    <dgm:cxn modelId="{4BC08E6E-C69E-394F-B7B2-6FE88DFC9B11}" type="presOf" srcId="{D260565A-6AA3-9D43-8C08-5EF28DC7FE07}" destId="{793C5AAD-1E38-1347-AAD0-E9E53B2674DC}" srcOrd="0" destOrd="0" presId="urn:microsoft.com/office/officeart/2005/8/layout/lProcess3"/>
    <dgm:cxn modelId="{DDAB308B-EEFB-764D-B7DF-71B2E4D64C70}" srcId="{D260565A-6AA3-9D43-8C08-5EF28DC7FE07}" destId="{C5381956-BA17-174C-870D-3714E01A894F}" srcOrd="1" destOrd="0" parTransId="{32829B65-046B-9147-A673-B6C6774CE457}" sibTransId="{B3DF9DB2-B9D5-8944-B767-A50E3F6EF5D7}"/>
    <dgm:cxn modelId="{746250A9-C29B-E444-A60F-C0C351983FC3}" type="presOf" srcId="{C5381956-BA17-174C-870D-3714E01A894F}" destId="{F086CF97-46E6-4348-8E31-22285D596ED3}" srcOrd="0" destOrd="0" presId="urn:microsoft.com/office/officeart/2005/8/layout/lProcess3"/>
    <dgm:cxn modelId="{179E92BB-5FC7-CF48-B3BE-FD281F429221}" type="presOf" srcId="{EB2D7486-FB27-AB43-82F2-EDBFB1193E19}" destId="{110F0A13-1753-9E4B-99D9-A67791BDFFED}" srcOrd="0" destOrd="0" presId="urn:microsoft.com/office/officeart/2005/8/layout/lProcess3"/>
    <dgm:cxn modelId="{7F63EED2-EDC0-734F-AEB8-F5338FBB944A}" srcId="{D260565A-6AA3-9D43-8C08-5EF28DC7FE07}" destId="{AF9F726F-4BD6-9142-B48D-57C68EC628A0}" srcOrd="0" destOrd="0" parTransId="{C5A25002-598C-1640-98F2-BEEE41FAD3B2}" sibTransId="{F7B62A7A-2FD6-544F-B76B-36174CDD57EF}"/>
    <dgm:cxn modelId="{7FCECFEE-DE0A-344E-89FE-480BF7227A21}" type="presOf" srcId="{AF9F726F-4BD6-9142-B48D-57C68EC628A0}" destId="{4C45B8F3-D315-DB40-8242-300B54B5FEB3}" srcOrd="0" destOrd="0" presId="urn:microsoft.com/office/officeart/2005/8/layout/lProcess3"/>
    <dgm:cxn modelId="{4E86462B-65C4-3B48-BB17-16DEA77C839F}" type="presParOf" srcId="{110F0A13-1753-9E4B-99D9-A67791BDFFED}" destId="{DF91F9A8-3996-3443-8E07-CC8F282BC9AC}" srcOrd="0" destOrd="0" presId="urn:microsoft.com/office/officeart/2005/8/layout/lProcess3"/>
    <dgm:cxn modelId="{F2BFCF3D-F763-7B4E-AE85-9D27CCFE4A4B}" type="presParOf" srcId="{DF91F9A8-3996-3443-8E07-CC8F282BC9AC}" destId="{793C5AAD-1E38-1347-AAD0-E9E53B2674DC}" srcOrd="0" destOrd="0" presId="urn:microsoft.com/office/officeart/2005/8/layout/lProcess3"/>
    <dgm:cxn modelId="{5D76DAF7-5624-0E4D-A84E-8E649F653D4B}" type="presParOf" srcId="{DF91F9A8-3996-3443-8E07-CC8F282BC9AC}" destId="{BC669681-54BE-FE44-AFA8-0E045E626880}" srcOrd="1" destOrd="0" presId="urn:microsoft.com/office/officeart/2005/8/layout/lProcess3"/>
    <dgm:cxn modelId="{18F9FCED-9CFD-3B43-88CD-15D1B0876D4C}" type="presParOf" srcId="{DF91F9A8-3996-3443-8E07-CC8F282BC9AC}" destId="{4C45B8F3-D315-DB40-8242-300B54B5FEB3}" srcOrd="2" destOrd="0" presId="urn:microsoft.com/office/officeart/2005/8/layout/lProcess3"/>
    <dgm:cxn modelId="{0C6CE5A6-481C-794D-ABDF-BC52E859EAB9}" type="presParOf" srcId="{DF91F9A8-3996-3443-8E07-CC8F282BC9AC}" destId="{DFCB1DB3-7B29-E34A-A4C7-512E2A4DC6B8}" srcOrd="3" destOrd="0" presId="urn:microsoft.com/office/officeart/2005/8/layout/lProcess3"/>
    <dgm:cxn modelId="{31F35E4B-5F04-6849-B260-B8C0FA423495}" type="presParOf" srcId="{DF91F9A8-3996-3443-8E07-CC8F282BC9AC}" destId="{F086CF97-46E6-4348-8E31-22285D596ED3}" srcOrd="4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1FC3FC9-26EA-2549-B1ED-9C5D9EAD8696}" type="doc">
      <dgm:prSet loTypeId="urn:microsoft.com/office/officeart/2005/8/layout/orgChart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FF106A6-A817-7B41-997D-E4217AB12699}">
      <dgm:prSet phldrT="[Text]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 dirty="0"/>
            <a:t>Market </a:t>
          </a:r>
        </a:p>
        <a:p>
          <a:r>
            <a:rPr lang="en-GB" dirty="0"/>
            <a:t>Analysis</a:t>
          </a:r>
        </a:p>
      </dgm:t>
    </dgm:pt>
    <dgm:pt modelId="{95991C4B-AE28-7144-8A9F-C8BDBC4EA422}" type="parTrans" cxnId="{902C8F5C-492A-BF42-9C63-969CBE09FEDC}">
      <dgm:prSet/>
      <dgm:spPr/>
      <dgm:t>
        <a:bodyPr/>
        <a:lstStyle/>
        <a:p>
          <a:endParaRPr lang="en-GB"/>
        </a:p>
      </dgm:t>
    </dgm:pt>
    <dgm:pt modelId="{8C2F1EC0-5512-5C42-869B-7A136C6BCEA7}" type="sibTrans" cxnId="{902C8F5C-492A-BF42-9C63-969CBE09FEDC}">
      <dgm:prSet/>
      <dgm:spPr/>
      <dgm:t>
        <a:bodyPr/>
        <a:lstStyle/>
        <a:p>
          <a:endParaRPr lang="en-GB"/>
        </a:p>
      </dgm:t>
    </dgm:pt>
    <dgm:pt modelId="{A4D451CE-0E29-1148-BED0-448A570E1623}">
      <dgm:prSet phldrT="[Text]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 dirty="0"/>
            <a:t>competitors</a:t>
          </a:r>
        </a:p>
      </dgm:t>
    </dgm:pt>
    <dgm:pt modelId="{2894ACC7-70AE-1740-9B53-82F18D1EE027}" type="parTrans" cxnId="{4995DE92-AF35-1440-804D-4F14F40BB854}">
      <dgm:prSet/>
      <dgm:spPr/>
      <dgm:t>
        <a:bodyPr/>
        <a:lstStyle/>
        <a:p>
          <a:endParaRPr lang="en-GB"/>
        </a:p>
      </dgm:t>
    </dgm:pt>
    <dgm:pt modelId="{4AAAE8BF-19FD-E848-83BC-08D6C861082D}" type="sibTrans" cxnId="{4995DE92-AF35-1440-804D-4F14F40BB854}">
      <dgm:prSet/>
      <dgm:spPr/>
      <dgm:t>
        <a:bodyPr/>
        <a:lstStyle/>
        <a:p>
          <a:endParaRPr lang="en-GB"/>
        </a:p>
      </dgm:t>
    </dgm:pt>
    <dgm:pt modelId="{5EB0BEC0-52D4-1448-85BE-AD874A3F2FAE}">
      <dgm:prSet phldrT="[Text]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 dirty="0"/>
            <a:t>Customers</a:t>
          </a:r>
        </a:p>
      </dgm:t>
    </dgm:pt>
    <dgm:pt modelId="{3F61E88E-572A-2C40-8040-7C6C8C342ACF}" type="parTrans" cxnId="{31C9362D-61F5-ED46-A791-0DBEA85F606C}">
      <dgm:prSet/>
      <dgm:spPr/>
      <dgm:t>
        <a:bodyPr/>
        <a:lstStyle/>
        <a:p>
          <a:endParaRPr lang="en-GB"/>
        </a:p>
      </dgm:t>
    </dgm:pt>
    <dgm:pt modelId="{5380CAAC-3379-4847-BA8A-197FA387D687}" type="sibTrans" cxnId="{31C9362D-61F5-ED46-A791-0DBEA85F606C}">
      <dgm:prSet/>
      <dgm:spPr/>
      <dgm:t>
        <a:bodyPr/>
        <a:lstStyle/>
        <a:p>
          <a:endParaRPr lang="en-GB"/>
        </a:p>
      </dgm:t>
    </dgm:pt>
    <dgm:pt modelId="{3121528B-FF24-6F42-82AF-98EDC2230886}">
      <dgm:prSet phldrT="[Text]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 dirty="0"/>
            <a:t>Target </a:t>
          </a:r>
        </a:p>
        <a:p>
          <a:r>
            <a:rPr lang="en-GB" dirty="0"/>
            <a:t>Group</a:t>
          </a:r>
        </a:p>
      </dgm:t>
    </dgm:pt>
    <dgm:pt modelId="{9BA364E7-CADA-9D4B-9E6B-FE1799F757C2}" type="parTrans" cxnId="{9807282F-51DB-9C4A-8417-DC70E0D3ECD5}">
      <dgm:prSet/>
      <dgm:spPr/>
      <dgm:t>
        <a:bodyPr/>
        <a:lstStyle/>
        <a:p>
          <a:endParaRPr lang="en-GB"/>
        </a:p>
      </dgm:t>
    </dgm:pt>
    <dgm:pt modelId="{C5707B0A-156D-0A4C-8FF8-4F9CB352C761}" type="sibTrans" cxnId="{9807282F-51DB-9C4A-8417-DC70E0D3ECD5}">
      <dgm:prSet/>
      <dgm:spPr/>
      <dgm:t>
        <a:bodyPr/>
        <a:lstStyle/>
        <a:p>
          <a:endParaRPr lang="en-GB"/>
        </a:p>
      </dgm:t>
    </dgm:pt>
    <dgm:pt modelId="{EB4A9AD5-42B9-DD4E-99F0-F4914A155BD4}" type="pres">
      <dgm:prSet presAssocID="{71FC3FC9-26EA-2549-B1ED-9C5D9EAD8696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8EC81D65-B7E6-F146-8FF1-E1766073F98B}" type="pres">
      <dgm:prSet presAssocID="{7FF106A6-A817-7B41-997D-E4217AB12699}" presName="hierRoot1" presStyleCnt="0">
        <dgm:presLayoutVars>
          <dgm:hierBranch val="init"/>
        </dgm:presLayoutVars>
      </dgm:prSet>
      <dgm:spPr/>
    </dgm:pt>
    <dgm:pt modelId="{EAA84683-8F42-634B-BD80-6579D615B220}" type="pres">
      <dgm:prSet presAssocID="{7FF106A6-A817-7B41-997D-E4217AB12699}" presName="rootComposite1" presStyleCnt="0"/>
      <dgm:spPr/>
    </dgm:pt>
    <dgm:pt modelId="{827CD929-5D47-DF42-8C9C-F4CF46AC988F}" type="pres">
      <dgm:prSet presAssocID="{7FF106A6-A817-7B41-997D-E4217AB12699}" presName="rootText1" presStyleLbl="node0" presStyleIdx="0" presStyleCnt="1" custLinFactNeighborY="2125">
        <dgm:presLayoutVars>
          <dgm:chPref val="3"/>
        </dgm:presLayoutVars>
      </dgm:prSet>
      <dgm:spPr/>
    </dgm:pt>
    <dgm:pt modelId="{0506F61C-4B8E-7C45-98CD-E590815705C6}" type="pres">
      <dgm:prSet presAssocID="{7FF106A6-A817-7B41-997D-E4217AB12699}" presName="rootConnector1" presStyleLbl="node1" presStyleIdx="0" presStyleCnt="0"/>
      <dgm:spPr/>
    </dgm:pt>
    <dgm:pt modelId="{5561EEEA-BB7F-6F44-AED2-FA67F9FCDC2D}" type="pres">
      <dgm:prSet presAssocID="{7FF106A6-A817-7B41-997D-E4217AB12699}" presName="hierChild2" presStyleCnt="0"/>
      <dgm:spPr/>
    </dgm:pt>
    <dgm:pt modelId="{D4E7CEB5-F300-074C-AA27-C1C2B2DD932C}" type="pres">
      <dgm:prSet presAssocID="{2894ACC7-70AE-1740-9B53-82F18D1EE027}" presName="Name37" presStyleLbl="parChTrans1D2" presStyleIdx="0" presStyleCnt="3"/>
      <dgm:spPr/>
    </dgm:pt>
    <dgm:pt modelId="{E186E851-CFC0-8048-8EF6-8F4E382E275E}" type="pres">
      <dgm:prSet presAssocID="{A4D451CE-0E29-1148-BED0-448A570E1623}" presName="hierRoot2" presStyleCnt="0">
        <dgm:presLayoutVars>
          <dgm:hierBranch val="init"/>
        </dgm:presLayoutVars>
      </dgm:prSet>
      <dgm:spPr/>
    </dgm:pt>
    <dgm:pt modelId="{CB1C5BBC-C299-0147-ABAF-981C72124608}" type="pres">
      <dgm:prSet presAssocID="{A4D451CE-0E29-1148-BED0-448A570E1623}" presName="rootComposite" presStyleCnt="0"/>
      <dgm:spPr/>
    </dgm:pt>
    <dgm:pt modelId="{C182FC9B-87D0-F049-A5C6-2ACF547A9A4E}" type="pres">
      <dgm:prSet presAssocID="{A4D451CE-0E29-1148-BED0-448A570E1623}" presName="rootText" presStyleLbl="node2" presStyleIdx="0" presStyleCnt="3">
        <dgm:presLayoutVars>
          <dgm:chPref val="3"/>
        </dgm:presLayoutVars>
      </dgm:prSet>
      <dgm:spPr/>
    </dgm:pt>
    <dgm:pt modelId="{1F3C95B9-244F-0B4D-9A98-CE6B9299F49B}" type="pres">
      <dgm:prSet presAssocID="{A4D451CE-0E29-1148-BED0-448A570E1623}" presName="rootConnector" presStyleLbl="node2" presStyleIdx="0" presStyleCnt="3"/>
      <dgm:spPr/>
    </dgm:pt>
    <dgm:pt modelId="{43063952-5253-954A-8A33-186D0BA6A74A}" type="pres">
      <dgm:prSet presAssocID="{A4D451CE-0E29-1148-BED0-448A570E1623}" presName="hierChild4" presStyleCnt="0"/>
      <dgm:spPr/>
    </dgm:pt>
    <dgm:pt modelId="{5CE8BA38-B9CB-CB40-9559-2F253C3C2D0E}" type="pres">
      <dgm:prSet presAssocID="{A4D451CE-0E29-1148-BED0-448A570E1623}" presName="hierChild5" presStyleCnt="0"/>
      <dgm:spPr/>
    </dgm:pt>
    <dgm:pt modelId="{AD67966F-CDA4-D148-82C7-9E8467B8A518}" type="pres">
      <dgm:prSet presAssocID="{3F61E88E-572A-2C40-8040-7C6C8C342ACF}" presName="Name37" presStyleLbl="parChTrans1D2" presStyleIdx="1" presStyleCnt="3"/>
      <dgm:spPr/>
    </dgm:pt>
    <dgm:pt modelId="{0B1D8480-2307-EE42-BF08-DA1518157FA0}" type="pres">
      <dgm:prSet presAssocID="{5EB0BEC0-52D4-1448-85BE-AD874A3F2FAE}" presName="hierRoot2" presStyleCnt="0">
        <dgm:presLayoutVars>
          <dgm:hierBranch val="init"/>
        </dgm:presLayoutVars>
      </dgm:prSet>
      <dgm:spPr/>
    </dgm:pt>
    <dgm:pt modelId="{FB6850D5-BF31-0D4F-B058-5FAC67F1D8D4}" type="pres">
      <dgm:prSet presAssocID="{5EB0BEC0-52D4-1448-85BE-AD874A3F2FAE}" presName="rootComposite" presStyleCnt="0"/>
      <dgm:spPr/>
    </dgm:pt>
    <dgm:pt modelId="{44E98E2B-3D61-FA41-9C66-623B8AAC34C1}" type="pres">
      <dgm:prSet presAssocID="{5EB0BEC0-52D4-1448-85BE-AD874A3F2FAE}" presName="rootText" presStyleLbl="node2" presStyleIdx="1" presStyleCnt="3">
        <dgm:presLayoutVars>
          <dgm:chPref val="3"/>
        </dgm:presLayoutVars>
      </dgm:prSet>
      <dgm:spPr/>
    </dgm:pt>
    <dgm:pt modelId="{985A9DAD-F2FA-AB4B-A7D7-E63DA7A414C9}" type="pres">
      <dgm:prSet presAssocID="{5EB0BEC0-52D4-1448-85BE-AD874A3F2FAE}" presName="rootConnector" presStyleLbl="node2" presStyleIdx="1" presStyleCnt="3"/>
      <dgm:spPr/>
    </dgm:pt>
    <dgm:pt modelId="{ACAF1991-8D14-474E-8D28-A90D7CDE9044}" type="pres">
      <dgm:prSet presAssocID="{5EB0BEC0-52D4-1448-85BE-AD874A3F2FAE}" presName="hierChild4" presStyleCnt="0"/>
      <dgm:spPr/>
    </dgm:pt>
    <dgm:pt modelId="{8FAF6A62-6867-CE4F-9EFA-1B1EE8122556}" type="pres">
      <dgm:prSet presAssocID="{5EB0BEC0-52D4-1448-85BE-AD874A3F2FAE}" presName="hierChild5" presStyleCnt="0"/>
      <dgm:spPr/>
    </dgm:pt>
    <dgm:pt modelId="{735CF8D4-F109-D24F-9775-BAE5B147D773}" type="pres">
      <dgm:prSet presAssocID="{9BA364E7-CADA-9D4B-9E6B-FE1799F757C2}" presName="Name37" presStyleLbl="parChTrans1D2" presStyleIdx="2" presStyleCnt="3"/>
      <dgm:spPr/>
    </dgm:pt>
    <dgm:pt modelId="{D73459AD-DC98-0343-856D-E2155604F6AC}" type="pres">
      <dgm:prSet presAssocID="{3121528B-FF24-6F42-82AF-98EDC2230886}" presName="hierRoot2" presStyleCnt="0">
        <dgm:presLayoutVars>
          <dgm:hierBranch val="init"/>
        </dgm:presLayoutVars>
      </dgm:prSet>
      <dgm:spPr/>
    </dgm:pt>
    <dgm:pt modelId="{68576C5B-B0FC-C140-88C0-507DCC576A30}" type="pres">
      <dgm:prSet presAssocID="{3121528B-FF24-6F42-82AF-98EDC2230886}" presName="rootComposite" presStyleCnt="0"/>
      <dgm:spPr/>
    </dgm:pt>
    <dgm:pt modelId="{07ED3A47-C29D-6541-B2A8-5A8B82146695}" type="pres">
      <dgm:prSet presAssocID="{3121528B-FF24-6F42-82AF-98EDC2230886}" presName="rootText" presStyleLbl="node2" presStyleIdx="2" presStyleCnt="3">
        <dgm:presLayoutVars>
          <dgm:chPref val="3"/>
        </dgm:presLayoutVars>
      </dgm:prSet>
      <dgm:spPr/>
    </dgm:pt>
    <dgm:pt modelId="{58581158-1C2B-414F-8045-F64EA210B5C8}" type="pres">
      <dgm:prSet presAssocID="{3121528B-FF24-6F42-82AF-98EDC2230886}" presName="rootConnector" presStyleLbl="node2" presStyleIdx="2" presStyleCnt="3"/>
      <dgm:spPr/>
    </dgm:pt>
    <dgm:pt modelId="{5AD77170-DD5D-8A48-ACD2-71622D95FDF5}" type="pres">
      <dgm:prSet presAssocID="{3121528B-FF24-6F42-82AF-98EDC2230886}" presName="hierChild4" presStyleCnt="0"/>
      <dgm:spPr/>
    </dgm:pt>
    <dgm:pt modelId="{5610C2DA-B434-B846-BBE0-117DEA0CA199}" type="pres">
      <dgm:prSet presAssocID="{3121528B-FF24-6F42-82AF-98EDC2230886}" presName="hierChild5" presStyleCnt="0"/>
      <dgm:spPr/>
    </dgm:pt>
    <dgm:pt modelId="{9E6DB22A-4DB0-364D-A652-498563406551}" type="pres">
      <dgm:prSet presAssocID="{7FF106A6-A817-7B41-997D-E4217AB12699}" presName="hierChild3" presStyleCnt="0"/>
      <dgm:spPr/>
    </dgm:pt>
  </dgm:ptLst>
  <dgm:cxnLst>
    <dgm:cxn modelId="{31C9362D-61F5-ED46-A791-0DBEA85F606C}" srcId="{7FF106A6-A817-7B41-997D-E4217AB12699}" destId="{5EB0BEC0-52D4-1448-85BE-AD874A3F2FAE}" srcOrd="1" destOrd="0" parTransId="{3F61E88E-572A-2C40-8040-7C6C8C342ACF}" sibTransId="{5380CAAC-3379-4847-BA8A-197FA387D687}"/>
    <dgm:cxn modelId="{9807282F-51DB-9C4A-8417-DC70E0D3ECD5}" srcId="{7FF106A6-A817-7B41-997D-E4217AB12699}" destId="{3121528B-FF24-6F42-82AF-98EDC2230886}" srcOrd="2" destOrd="0" parTransId="{9BA364E7-CADA-9D4B-9E6B-FE1799F757C2}" sibTransId="{C5707B0A-156D-0A4C-8FF8-4F9CB352C761}"/>
    <dgm:cxn modelId="{3DF9E34C-536A-9F45-ADDC-2B0759BF091D}" type="presOf" srcId="{3121528B-FF24-6F42-82AF-98EDC2230886}" destId="{58581158-1C2B-414F-8045-F64EA210B5C8}" srcOrd="1" destOrd="0" presId="urn:microsoft.com/office/officeart/2005/8/layout/orgChart1"/>
    <dgm:cxn modelId="{C3B3424F-3A34-8041-86CD-2F334A6BF085}" type="presOf" srcId="{71FC3FC9-26EA-2549-B1ED-9C5D9EAD8696}" destId="{EB4A9AD5-42B9-DD4E-99F0-F4914A155BD4}" srcOrd="0" destOrd="0" presId="urn:microsoft.com/office/officeart/2005/8/layout/orgChart1"/>
    <dgm:cxn modelId="{EC06565C-6837-EC4B-9ABB-14EDC2B9651B}" type="presOf" srcId="{2894ACC7-70AE-1740-9B53-82F18D1EE027}" destId="{D4E7CEB5-F300-074C-AA27-C1C2B2DD932C}" srcOrd="0" destOrd="0" presId="urn:microsoft.com/office/officeart/2005/8/layout/orgChart1"/>
    <dgm:cxn modelId="{902C8F5C-492A-BF42-9C63-969CBE09FEDC}" srcId="{71FC3FC9-26EA-2549-B1ED-9C5D9EAD8696}" destId="{7FF106A6-A817-7B41-997D-E4217AB12699}" srcOrd="0" destOrd="0" parTransId="{95991C4B-AE28-7144-8A9F-C8BDBC4EA422}" sibTransId="{8C2F1EC0-5512-5C42-869B-7A136C6BCEA7}"/>
    <dgm:cxn modelId="{88E7D267-D3F7-0842-96AB-497CAD4E944E}" type="presOf" srcId="{A4D451CE-0E29-1148-BED0-448A570E1623}" destId="{C182FC9B-87D0-F049-A5C6-2ACF547A9A4E}" srcOrd="0" destOrd="0" presId="urn:microsoft.com/office/officeart/2005/8/layout/orgChart1"/>
    <dgm:cxn modelId="{0E53D971-9BC0-FC42-9485-5A3B7D49F151}" type="presOf" srcId="{9BA364E7-CADA-9D4B-9E6B-FE1799F757C2}" destId="{735CF8D4-F109-D24F-9775-BAE5B147D773}" srcOrd="0" destOrd="0" presId="urn:microsoft.com/office/officeart/2005/8/layout/orgChart1"/>
    <dgm:cxn modelId="{F802287B-FD9E-C745-9B14-7E306FC3C7C2}" type="presOf" srcId="{7FF106A6-A817-7B41-997D-E4217AB12699}" destId="{0506F61C-4B8E-7C45-98CD-E590815705C6}" srcOrd="1" destOrd="0" presId="urn:microsoft.com/office/officeart/2005/8/layout/orgChart1"/>
    <dgm:cxn modelId="{EFECCF89-9655-4843-89EA-B85AEC99649F}" type="presOf" srcId="{7FF106A6-A817-7B41-997D-E4217AB12699}" destId="{827CD929-5D47-DF42-8C9C-F4CF46AC988F}" srcOrd="0" destOrd="0" presId="urn:microsoft.com/office/officeart/2005/8/layout/orgChart1"/>
    <dgm:cxn modelId="{4995DE92-AF35-1440-804D-4F14F40BB854}" srcId="{7FF106A6-A817-7B41-997D-E4217AB12699}" destId="{A4D451CE-0E29-1148-BED0-448A570E1623}" srcOrd="0" destOrd="0" parTransId="{2894ACC7-70AE-1740-9B53-82F18D1EE027}" sibTransId="{4AAAE8BF-19FD-E848-83BC-08D6C861082D}"/>
    <dgm:cxn modelId="{BE937A9A-46A4-BD45-BD6E-E827865B3443}" type="presOf" srcId="{5EB0BEC0-52D4-1448-85BE-AD874A3F2FAE}" destId="{985A9DAD-F2FA-AB4B-A7D7-E63DA7A414C9}" srcOrd="1" destOrd="0" presId="urn:microsoft.com/office/officeart/2005/8/layout/orgChart1"/>
    <dgm:cxn modelId="{C358969B-FAC8-FE42-A9AD-72E84CD0204E}" type="presOf" srcId="{3121528B-FF24-6F42-82AF-98EDC2230886}" destId="{07ED3A47-C29D-6541-B2A8-5A8B82146695}" srcOrd="0" destOrd="0" presId="urn:microsoft.com/office/officeart/2005/8/layout/orgChart1"/>
    <dgm:cxn modelId="{9DCA70B6-2A6E-C447-BD8F-C77FAE4A8F82}" type="presOf" srcId="{A4D451CE-0E29-1148-BED0-448A570E1623}" destId="{1F3C95B9-244F-0B4D-9A98-CE6B9299F49B}" srcOrd="1" destOrd="0" presId="urn:microsoft.com/office/officeart/2005/8/layout/orgChart1"/>
    <dgm:cxn modelId="{8C79DAD7-A501-514A-96F9-D44BDC0C084A}" type="presOf" srcId="{3F61E88E-572A-2C40-8040-7C6C8C342ACF}" destId="{AD67966F-CDA4-D148-82C7-9E8467B8A518}" srcOrd="0" destOrd="0" presId="urn:microsoft.com/office/officeart/2005/8/layout/orgChart1"/>
    <dgm:cxn modelId="{0BB555E7-7F3C-514F-A8B4-ADB8A2234155}" type="presOf" srcId="{5EB0BEC0-52D4-1448-85BE-AD874A3F2FAE}" destId="{44E98E2B-3D61-FA41-9C66-623B8AAC34C1}" srcOrd="0" destOrd="0" presId="urn:microsoft.com/office/officeart/2005/8/layout/orgChart1"/>
    <dgm:cxn modelId="{E726723C-F2EC-9642-BB31-99E6370D3B1C}" type="presParOf" srcId="{EB4A9AD5-42B9-DD4E-99F0-F4914A155BD4}" destId="{8EC81D65-B7E6-F146-8FF1-E1766073F98B}" srcOrd="0" destOrd="0" presId="urn:microsoft.com/office/officeart/2005/8/layout/orgChart1"/>
    <dgm:cxn modelId="{1505CB2E-526F-2C4A-B46E-19FE5C97A8D0}" type="presParOf" srcId="{8EC81D65-B7E6-F146-8FF1-E1766073F98B}" destId="{EAA84683-8F42-634B-BD80-6579D615B220}" srcOrd="0" destOrd="0" presId="urn:microsoft.com/office/officeart/2005/8/layout/orgChart1"/>
    <dgm:cxn modelId="{9A647325-D6C4-E842-BBCC-DDD21FB773F5}" type="presParOf" srcId="{EAA84683-8F42-634B-BD80-6579D615B220}" destId="{827CD929-5D47-DF42-8C9C-F4CF46AC988F}" srcOrd="0" destOrd="0" presId="urn:microsoft.com/office/officeart/2005/8/layout/orgChart1"/>
    <dgm:cxn modelId="{F8BB562E-D897-0D4B-9A63-B02F8572A072}" type="presParOf" srcId="{EAA84683-8F42-634B-BD80-6579D615B220}" destId="{0506F61C-4B8E-7C45-98CD-E590815705C6}" srcOrd="1" destOrd="0" presId="urn:microsoft.com/office/officeart/2005/8/layout/orgChart1"/>
    <dgm:cxn modelId="{85D39BC2-0CCB-F94A-9E76-E0FB78C7CE29}" type="presParOf" srcId="{8EC81D65-B7E6-F146-8FF1-E1766073F98B}" destId="{5561EEEA-BB7F-6F44-AED2-FA67F9FCDC2D}" srcOrd="1" destOrd="0" presId="urn:microsoft.com/office/officeart/2005/8/layout/orgChart1"/>
    <dgm:cxn modelId="{A93F70A1-15A1-4348-A3F1-A6580F94D6E4}" type="presParOf" srcId="{5561EEEA-BB7F-6F44-AED2-FA67F9FCDC2D}" destId="{D4E7CEB5-F300-074C-AA27-C1C2B2DD932C}" srcOrd="0" destOrd="0" presId="urn:microsoft.com/office/officeart/2005/8/layout/orgChart1"/>
    <dgm:cxn modelId="{4999C81E-96C0-6F44-8CAF-72A2BF492E5E}" type="presParOf" srcId="{5561EEEA-BB7F-6F44-AED2-FA67F9FCDC2D}" destId="{E186E851-CFC0-8048-8EF6-8F4E382E275E}" srcOrd="1" destOrd="0" presId="urn:microsoft.com/office/officeart/2005/8/layout/orgChart1"/>
    <dgm:cxn modelId="{42B9B4F9-9DDB-AF4F-8D3D-9B46AF70C45E}" type="presParOf" srcId="{E186E851-CFC0-8048-8EF6-8F4E382E275E}" destId="{CB1C5BBC-C299-0147-ABAF-981C72124608}" srcOrd="0" destOrd="0" presId="urn:microsoft.com/office/officeart/2005/8/layout/orgChart1"/>
    <dgm:cxn modelId="{D97EA4F6-4C1D-E64A-9B06-E5C3449C8381}" type="presParOf" srcId="{CB1C5BBC-C299-0147-ABAF-981C72124608}" destId="{C182FC9B-87D0-F049-A5C6-2ACF547A9A4E}" srcOrd="0" destOrd="0" presId="urn:microsoft.com/office/officeart/2005/8/layout/orgChart1"/>
    <dgm:cxn modelId="{1F49101C-1814-0346-9CC8-08A2A9B7B697}" type="presParOf" srcId="{CB1C5BBC-C299-0147-ABAF-981C72124608}" destId="{1F3C95B9-244F-0B4D-9A98-CE6B9299F49B}" srcOrd="1" destOrd="0" presId="urn:microsoft.com/office/officeart/2005/8/layout/orgChart1"/>
    <dgm:cxn modelId="{75AC1038-BE23-6643-8BA6-961B8AA8DA46}" type="presParOf" srcId="{E186E851-CFC0-8048-8EF6-8F4E382E275E}" destId="{43063952-5253-954A-8A33-186D0BA6A74A}" srcOrd="1" destOrd="0" presId="urn:microsoft.com/office/officeart/2005/8/layout/orgChart1"/>
    <dgm:cxn modelId="{B302CBAE-5AD0-C744-9CAE-FE5E094CA1BC}" type="presParOf" srcId="{E186E851-CFC0-8048-8EF6-8F4E382E275E}" destId="{5CE8BA38-B9CB-CB40-9559-2F253C3C2D0E}" srcOrd="2" destOrd="0" presId="urn:microsoft.com/office/officeart/2005/8/layout/orgChart1"/>
    <dgm:cxn modelId="{7E664576-F58C-1E44-AE83-508667508ADD}" type="presParOf" srcId="{5561EEEA-BB7F-6F44-AED2-FA67F9FCDC2D}" destId="{AD67966F-CDA4-D148-82C7-9E8467B8A518}" srcOrd="2" destOrd="0" presId="urn:microsoft.com/office/officeart/2005/8/layout/orgChart1"/>
    <dgm:cxn modelId="{3B923D95-63E0-9145-96C0-DD24AD106580}" type="presParOf" srcId="{5561EEEA-BB7F-6F44-AED2-FA67F9FCDC2D}" destId="{0B1D8480-2307-EE42-BF08-DA1518157FA0}" srcOrd="3" destOrd="0" presId="urn:microsoft.com/office/officeart/2005/8/layout/orgChart1"/>
    <dgm:cxn modelId="{01ED181D-BF94-5042-8F99-2B1C485120D4}" type="presParOf" srcId="{0B1D8480-2307-EE42-BF08-DA1518157FA0}" destId="{FB6850D5-BF31-0D4F-B058-5FAC67F1D8D4}" srcOrd="0" destOrd="0" presId="urn:microsoft.com/office/officeart/2005/8/layout/orgChart1"/>
    <dgm:cxn modelId="{BF862D49-06C6-AF45-BC4F-D7F7C473B433}" type="presParOf" srcId="{FB6850D5-BF31-0D4F-B058-5FAC67F1D8D4}" destId="{44E98E2B-3D61-FA41-9C66-623B8AAC34C1}" srcOrd="0" destOrd="0" presId="urn:microsoft.com/office/officeart/2005/8/layout/orgChart1"/>
    <dgm:cxn modelId="{DA4C6FFA-1DBD-A24F-8CB1-BCB83A3E2C2E}" type="presParOf" srcId="{FB6850D5-BF31-0D4F-B058-5FAC67F1D8D4}" destId="{985A9DAD-F2FA-AB4B-A7D7-E63DA7A414C9}" srcOrd="1" destOrd="0" presId="urn:microsoft.com/office/officeart/2005/8/layout/orgChart1"/>
    <dgm:cxn modelId="{8710F31B-4ABC-904F-9C44-494A4E8D47BA}" type="presParOf" srcId="{0B1D8480-2307-EE42-BF08-DA1518157FA0}" destId="{ACAF1991-8D14-474E-8D28-A90D7CDE9044}" srcOrd="1" destOrd="0" presId="urn:microsoft.com/office/officeart/2005/8/layout/orgChart1"/>
    <dgm:cxn modelId="{7938140E-EE80-A648-8870-954818BAD3F7}" type="presParOf" srcId="{0B1D8480-2307-EE42-BF08-DA1518157FA0}" destId="{8FAF6A62-6867-CE4F-9EFA-1B1EE8122556}" srcOrd="2" destOrd="0" presId="urn:microsoft.com/office/officeart/2005/8/layout/orgChart1"/>
    <dgm:cxn modelId="{5DB18CB7-584D-8049-B635-4A8E5FFC3DDC}" type="presParOf" srcId="{5561EEEA-BB7F-6F44-AED2-FA67F9FCDC2D}" destId="{735CF8D4-F109-D24F-9775-BAE5B147D773}" srcOrd="4" destOrd="0" presId="urn:microsoft.com/office/officeart/2005/8/layout/orgChart1"/>
    <dgm:cxn modelId="{E317E739-0012-1947-844C-DC46F43406DC}" type="presParOf" srcId="{5561EEEA-BB7F-6F44-AED2-FA67F9FCDC2D}" destId="{D73459AD-DC98-0343-856D-E2155604F6AC}" srcOrd="5" destOrd="0" presId="urn:microsoft.com/office/officeart/2005/8/layout/orgChart1"/>
    <dgm:cxn modelId="{8EB6765D-405B-3E4B-91AF-AC242F1E9BA3}" type="presParOf" srcId="{D73459AD-DC98-0343-856D-E2155604F6AC}" destId="{68576C5B-B0FC-C140-88C0-507DCC576A30}" srcOrd="0" destOrd="0" presId="urn:microsoft.com/office/officeart/2005/8/layout/orgChart1"/>
    <dgm:cxn modelId="{486DE5AF-D02E-D346-906C-6B76D1A45CAE}" type="presParOf" srcId="{68576C5B-B0FC-C140-88C0-507DCC576A30}" destId="{07ED3A47-C29D-6541-B2A8-5A8B82146695}" srcOrd="0" destOrd="0" presId="urn:microsoft.com/office/officeart/2005/8/layout/orgChart1"/>
    <dgm:cxn modelId="{C29A3B9D-A6B3-814E-847F-BAE0B9086CB2}" type="presParOf" srcId="{68576C5B-B0FC-C140-88C0-507DCC576A30}" destId="{58581158-1C2B-414F-8045-F64EA210B5C8}" srcOrd="1" destOrd="0" presId="urn:microsoft.com/office/officeart/2005/8/layout/orgChart1"/>
    <dgm:cxn modelId="{B9FB31F0-12B9-8C41-AC0F-D2925539E355}" type="presParOf" srcId="{D73459AD-DC98-0343-856D-E2155604F6AC}" destId="{5AD77170-DD5D-8A48-ACD2-71622D95FDF5}" srcOrd="1" destOrd="0" presId="urn:microsoft.com/office/officeart/2005/8/layout/orgChart1"/>
    <dgm:cxn modelId="{151A9D5E-5B59-714E-82A9-A5674EF8688A}" type="presParOf" srcId="{D73459AD-DC98-0343-856D-E2155604F6AC}" destId="{5610C2DA-B434-B846-BBE0-117DEA0CA199}" srcOrd="2" destOrd="0" presId="urn:microsoft.com/office/officeart/2005/8/layout/orgChart1"/>
    <dgm:cxn modelId="{7A577E27-6992-1F49-919B-EF5E81F3BF29}" type="presParOf" srcId="{8EC81D65-B7E6-F146-8FF1-E1766073F98B}" destId="{9E6DB22A-4DB0-364D-A652-498563406551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0B05770-46EA-45BD-8D58-4CD5EAA3FBF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9BD3682-A896-4B1C-A20C-18ABABDFA2ED}">
      <dgm:prSet/>
      <dgm:spPr/>
      <dgm:t>
        <a:bodyPr/>
        <a:lstStyle/>
        <a:p>
          <a:r>
            <a:rPr lang="en-GB"/>
            <a:t>Students</a:t>
          </a:r>
          <a:endParaRPr lang="en-US"/>
        </a:p>
      </dgm:t>
    </dgm:pt>
    <dgm:pt modelId="{74AA6589-9808-4596-AF18-AE6B88CEAB9D}" type="parTrans" cxnId="{5053F1D7-09CB-4C0E-A229-E3A9A087478F}">
      <dgm:prSet/>
      <dgm:spPr/>
      <dgm:t>
        <a:bodyPr/>
        <a:lstStyle/>
        <a:p>
          <a:endParaRPr lang="en-US"/>
        </a:p>
      </dgm:t>
    </dgm:pt>
    <dgm:pt modelId="{1837F581-E153-4ACB-8B8A-0516BF2549AF}" type="sibTrans" cxnId="{5053F1D7-09CB-4C0E-A229-E3A9A087478F}">
      <dgm:prSet/>
      <dgm:spPr/>
      <dgm:t>
        <a:bodyPr/>
        <a:lstStyle/>
        <a:p>
          <a:endParaRPr lang="en-US"/>
        </a:p>
      </dgm:t>
    </dgm:pt>
    <dgm:pt modelId="{099B39B0-EB7F-4B08-9A00-DCC656ABD155}">
      <dgm:prSet/>
      <dgm:spPr/>
      <dgm:t>
        <a:bodyPr/>
        <a:lstStyle/>
        <a:p>
          <a:r>
            <a:rPr lang="en-GB"/>
            <a:t>Young professionals</a:t>
          </a:r>
          <a:endParaRPr lang="en-US"/>
        </a:p>
      </dgm:t>
    </dgm:pt>
    <dgm:pt modelId="{634687A5-EFCA-477B-86CA-240FA845B94F}" type="parTrans" cxnId="{A62BEE09-9304-4E46-8440-16C59D569DE2}">
      <dgm:prSet/>
      <dgm:spPr/>
      <dgm:t>
        <a:bodyPr/>
        <a:lstStyle/>
        <a:p>
          <a:endParaRPr lang="en-US"/>
        </a:p>
      </dgm:t>
    </dgm:pt>
    <dgm:pt modelId="{B9160DEB-5BC6-41DF-9D9D-4998FA85CFC1}" type="sibTrans" cxnId="{A62BEE09-9304-4E46-8440-16C59D569DE2}">
      <dgm:prSet/>
      <dgm:spPr/>
      <dgm:t>
        <a:bodyPr/>
        <a:lstStyle/>
        <a:p>
          <a:endParaRPr lang="en-US"/>
        </a:p>
      </dgm:t>
    </dgm:pt>
    <dgm:pt modelId="{162FDCE0-734C-48B6-BCC4-F9969E0D19C9}">
      <dgm:prSet/>
      <dgm:spPr/>
      <dgm:t>
        <a:bodyPr/>
        <a:lstStyle/>
        <a:p>
          <a:r>
            <a:rPr lang="en-GB"/>
            <a:t>Local residents</a:t>
          </a:r>
          <a:endParaRPr lang="en-US"/>
        </a:p>
      </dgm:t>
    </dgm:pt>
    <dgm:pt modelId="{944C2652-2AA7-4A19-8019-7773BC777DE0}" type="parTrans" cxnId="{08752F46-9BCB-4BC2-B97E-593056AF984B}">
      <dgm:prSet/>
      <dgm:spPr/>
      <dgm:t>
        <a:bodyPr/>
        <a:lstStyle/>
        <a:p>
          <a:endParaRPr lang="en-US"/>
        </a:p>
      </dgm:t>
    </dgm:pt>
    <dgm:pt modelId="{A50534DC-8722-43DB-A869-788CA9CD08FE}" type="sibTrans" cxnId="{08752F46-9BCB-4BC2-B97E-593056AF984B}">
      <dgm:prSet/>
      <dgm:spPr/>
      <dgm:t>
        <a:bodyPr/>
        <a:lstStyle/>
        <a:p>
          <a:endParaRPr lang="en-US"/>
        </a:p>
      </dgm:t>
    </dgm:pt>
    <dgm:pt modelId="{21065813-A084-475E-BF49-7139AE5C8C16}">
      <dgm:prSet/>
      <dgm:spPr/>
      <dgm:t>
        <a:bodyPr/>
        <a:lstStyle/>
        <a:p>
          <a:r>
            <a:rPr lang="en-GB"/>
            <a:t>Small business owners</a:t>
          </a:r>
          <a:endParaRPr lang="en-US"/>
        </a:p>
      </dgm:t>
    </dgm:pt>
    <dgm:pt modelId="{E75017F7-FBA6-408D-BEB4-0850F748FF32}" type="parTrans" cxnId="{04F2F792-DC31-4A28-8BFE-D5E7C9EECD12}">
      <dgm:prSet/>
      <dgm:spPr/>
      <dgm:t>
        <a:bodyPr/>
        <a:lstStyle/>
        <a:p>
          <a:endParaRPr lang="en-US"/>
        </a:p>
      </dgm:t>
    </dgm:pt>
    <dgm:pt modelId="{A7AB2CBC-2843-45A8-9D73-2676062FDAE3}" type="sibTrans" cxnId="{04F2F792-DC31-4A28-8BFE-D5E7C9EECD12}">
      <dgm:prSet/>
      <dgm:spPr/>
      <dgm:t>
        <a:bodyPr/>
        <a:lstStyle/>
        <a:p>
          <a:endParaRPr lang="en-US"/>
        </a:p>
      </dgm:t>
    </dgm:pt>
    <dgm:pt modelId="{D7C136BE-F414-EB4E-90B9-1D806A3F309E}" type="pres">
      <dgm:prSet presAssocID="{60B05770-46EA-45BD-8D58-4CD5EAA3FBF1}" presName="outerComposite" presStyleCnt="0">
        <dgm:presLayoutVars>
          <dgm:chMax val="5"/>
          <dgm:dir/>
          <dgm:resizeHandles val="exact"/>
        </dgm:presLayoutVars>
      </dgm:prSet>
      <dgm:spPr/>
    </dgm:pt>
    <dgm:pt modelId="{40450A96-704B-CC4C-AF71-B577B9D268C5}" type="pres">
      <dgm:prSet presAssocID="{60B05770-46EA-45BD-8D58-4CD5EAA3FBF1}" presName="dummyMaxCanvas" presStyleCnt="0">
        <dgm:presLayoutVars/>
      </dgm:prSet>
      <dgm:spPr/>
    </dgm:pt>
    <dgm:pt modelId="{81FB2247-0EFB-654A-A0D5-A88778472BFB}" type="pres">
      <dgm:prSet presAssocID="{60B05770-46EA-45BD-8D58-4CD5EAA3FBF1}" presName="FourNodes_1" presStyleLbl="node1" presStyleIdx="0" presStyleCnt="4">
        <dgm:presLayoutVars>
          <dgm:bulletEnabled val="1"/>
        </dgm:presLayoutVars>
      </dgm:prSet>
      <dgm:spPr/>
    </dgm:pt>
    <dgm:pt modelId="{4B38081C-FCE6-074D-B5AB-A7D56D73CFE0}" type="pres">
      <dgm:prSet presAssocID="{60B05770-46EA-45BD-8D58-4CD5EAA3FBF1}" presName="FourNodes_2" presStyleLbl="node1" presStyleIdx="1" presStyleCnt="4">
        <dgm:presLayoutVars>
          <dgm:bulletEnabled val="1"/>
        </dgm:presLayoutVars>
      </dgm:prSet>
      <dgm:spPr/>
    </dgm:pt>
    <dgm:pt modelId="{B6A225CA-DBD6-784D-BBA4-175408B06BC4}" type="pres">
      <dgm:prSet presAssocID="{60B05770-46EA-45BD-8D58-4CD5EAA3FBF1}" presName="FourNodes_3" presStyleLbl="node1" presStyleIdx="2" presStyleCnt="4">
        <dgm:presLayoutVars>
          <dgm:bulletEnabled val="1"/>
        </dgm:presLayoutVars>
      </dgm:prSet>
      <dgm:spPr/>
    </dgm:pt>
    <dgm:pt modelId="{3D13E19E-246C-9048-9330-A9E7F828BF09}" type="pres">
      <dgm:prSet presAssocID="{60B05770-46EA-45BD-8D58-4CD5EAA3FBF1}" presName="FourNodes_4" presStyleLbl="node1" presStyleIdx="3" presStyleCnt="4">
        <dgm:presLayoutVars>
          <dgm:bulletEnabled val="1"/>
        </dgm:presLayoutVars>
      </dgm:prSet>
      <dgm:spPr/>
    </dgm:pt>
    <dgm:pt modelId="{1538EF74-B20C-0A46-AEFA-B36806F9BED2}" type="pres">
      <dgm:prSet presAssocID="{60B05770-46EA-45BD-8D58-4CD5EAA3FBF1}" presName="FourConn_1-2" presStyleLbl="fgAccFollowNode1" presStyleIdx="0" presStyleCnt="3">
        <dgm:presLayoutVars>
          <dgm:bulletEnabled val="1"/>
        </dgm:presLayoutVars>
      </dgm:prSet>
      <dgm:spPr/>
    </dgm:pt>
    <dgm:pt modelId="{50B4119A-0C51-6D4B-A84C-F90A48EB5D79}" type="pres">
      <dgm:prSet presAssocID="{60B05770-46EA-45BD-8D58-4CD5EAA3FBF1}" presName="FourConn_2-3" presStyleLbl="fgAccFollowNode1" presStyleIdx="1" presStyleCnt="3">
        <dgm:presLayoutVars>
          <dgm:bulletEnabled val="1"/>
        </dgm:presLayoutVars>
      </dgm:prSet>
      <dgm:spPr/>
    </dgm:pt>
    <dgm:pt modelId="{98BD0968-B1B7-FA42-8E75-C0DA454F4FA8}" type="pres">
      <dgm:prSet presAssocID="{60B05770-46EA-45BD-8D58-4CD5EAA3FBF1}" presName="FourConn_3-4" presStyleLbl="fgAccFollowNode1" presStyleIdx="2" presStyleCnt="3">
        <dgm:presLayoutVars>
          <dgm:bulletEnabled val="1"/>
        </dgm:presLayoutVars>
      </dgm:prSet>
      <dgm:spPr/>
    </dgm:pt>
    <dgm:pt modelId="{0BDF3E91-9EC2-EB41-815D-5669428D161E}" type="pres">
      <dgm:prSet presAssocID="{60B05770-46EA-45BD-8D58-4CD5EAA3FBF1}" presName="FourNodes_1_text" presStyleLbl="node1" presStyleIdx="3" presStyleCnt="4">
        <dgm:presLayoutVars>
          <dgm:bulletEnabled val="1"/>
        </dgm:presLayoutVars>
      </dgm:prSet>
      <dgm:spPr/>
    </dgm:pt>
    <dgm:pt modelId="{90E83FDD-E25E-D94E-B088-76136EBB2852}" type="pres">
      <dgm:prSet presAssocID="{60B05770-46EA-45BD-8D58-4CD5EAA3FBF1}" presName="FourNodes_2_text" presStyleLbl="node1" presStyleIdx="3" presStyleCnt="4">
        <dgm:presLayoutVars>
          <dgm:bulletEnabled val="1"/>
        </dgm:presLayoutVars>
      </dgm:prSet>
      <dgm:spPr/>
    </dgm:pt>
    <dgm:pt modelId="{76098C0A-76FB-2647-85A3-997AF26B1258}" type="pres">
      <dgm:prSet presAssocID="{60B05770-46EA-45BD-8D58-4CD5EAA3FBF1}" presName="FourNodes_3_text" presStyleLbl="node1" presStyleIdx="3" presStyleCnt="4">
        <dgm:presLayoutVars>
          <dgm:bulletEnabled val="1"/>
        </dgm:presLayoutVars>
      </dgm:prSet>
      <dgm:spPr/>
    </dgm:pt>
    <dgm:pt modelId="{1187CB31-380E-7C41-A001-6898ADE63791}" type="pres">
      <dgm:prSet presAssocID="{60B05770-46EA-45BD-8D58-4CD5EAA3FBF1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62BEE09-9304-4E46-8440-16C59D569DE2}" srcId="{60B05770-46EA-45BD-8D58-4CD5EAA3FBF1}" destId="{099B39B0-EB7F-4B08-9A00-DCC656ABD155}" srcOrd="1" destOrd="0" parTransId="{634687A5-EFCA-477B-86CA-240FA845B94F}" sibTransId="{B9160DEB-5BC6-41DF-9D9D-4998FA85CFC1}"/>
    <dgm:cxn modelId="{6ECC8F21-0185-F84E-A36B-C909B503CF3E}" type="presOf" srcId="{162FDCE0-734C-48B6-BCC4-F9969E0D19C9}" destId="{76098C0A-76FB-2647-85A3-997AF26B1258}" srcOrd="1" destOrd="0" presId="urn:microsoft.com/office/officeart/2005/8/layout/vProcess5"/>
    <dgm:cxn modelId="{08752F46-9BCB-4BC2-B97E-593056AF984B}" srcId="{60B05770-46EA-45BD-8D58-4CD5EAA3FBF1}" destId="{162FDCE0-734C-48B6-BCC4-F9969E0D19C9}" srcOrd="2" destOrd="0" parTransId="{944C2652-2AA7-4A19-8019-7773BC777DE0}" sibTransId="{A50534DC-8722-43DB-A869-788CA9CD08FE}"/>
    <dgm:cxn modelId="{2CF5B447-60EE-EE40-B615-6A1C04C5B64E}" type="presOf" srcId="{162FDCE0-734C-48B6-BCC4-F9969E0D19C9}" destId="{B6A225CA-DBD6-784D-BBA4-175408B06BC4}" srcOrd="0" destOrd="0" presId="urn:microsoft.com/office/officeart/2005/8/layout/vProcess5"/>
    <dgm:cxn modelId="{A4B54F51-338D-4248-BAA1-AAE3D69DA94D}" type="presOf" srcId="{21065813-A084-475E-BF49-7139AE5C8C16}" destId="{1187CB31-380E-7C41-A001-6898ADE63791}" srcOrd="1" destOrd="0" presId="urn:microsoft.com/office/officeart/2005/8/layout/vProcess5"/>
    <dgm:cxn modelId="{CF03375D-380C-2E47-BF08-F5AB277BBC18}" type="presOf" srcId="{099B39B0-EB7F-4B08-9A00-DCC656ABD155}" destId="{90E83FDD-E25E-D94E-B088-76136EBB2852}" srcOrd="1" destOrd="0" presId="urn:microsoft.com/office/officeart/2005/8/layout/vProcess5"/>
    <dgm:cxn modelId="{6DB89860-109B-7541-AA58-19AB806C3BD9}" type="presOf" srcId="{A50534DC-8722-43DB-A869-788CA9CD08FE}" destId="{98BD0968-B1B7-FA42-8E75-C0DA454F4FA8}" srcOrd="0" destOrd="0" presId="urn:microsoft.com/office/officeart/2005/8/layout/vProcess5"/>
    <dgm:cxn modelId="{DB8C6267-689A-0F45-9323-8AF214AE6FD1}" type="presOf" srcId="{099B39B0-EB7F-4B08-9A00-DCC656ABD155}" destId="{4B38081C-FCE6-074D-B5AB-A7D56D73CFE0}" srcOrd="0" destOrd="0" presId="urn:microsoft.com/office/officeart/2005/8/layout/vProcess5"/>
    <dgm:cxn modelId="{380CC484-BE7F-874B-A60A-6AEE838227F5}" type="presOf" srcId="{29BD3682-A896-4B1C-A20C-18ABABDFA2ED}" destId="{81FB2247-0EFB-654A-A0D5-A88778472BFB}" srcOrd="0" destOrd="0" presId="urn:microsoft.com/office/officeart/2005/8/layout/vProcess5"/>
    <dgm:cxn modelId="{AD7BF091-8405-F943-A50C-7B2372DCAEA0}" type="presOf" srcId="{21065813-A084-475E-BF49-7139AE5C8C16}" destId="{3D13E19E-246C-9048-9330-A9E7F828BF09}" srcOrd="0" destOrd="0" presId="urn:microsoft.com/office/officeart/2005/8/layout/vProcess5"/>
    <dgm:cxn modelId="{04F2F792-DC31-4A28-8BFE-D5E7C9EECD12}" srcId="{60B05770-46EA-45BD-8D58-4CD5EAA3FBF1}" destId="{21065813-A084-475E-BF49-7139AE5C8C16}" srcOrd="3" destOrd="0" parTransId="{E75017F7-FBA6-408D-BEB4-0850F748FF32}" sibTransId="{A7AB2CBC-2843-45A8-9D73-2676062FDAE3}"/>
    <dgm:cxn modelId="{AF7DFBA1-46F3-474F-A769-07AA6A3AD8C6}" type="presOf" srcId="{29BD3682-A896-4B1C-A20C-18ABABDFA2ED}" destId="{0BDF3E91-9EC2-EB41-815D-5669428D161E}" srcOrd="1" destOrd="0" presId="urn:microsoft.com/office/officeart/2005/8/layout/vProcess5"/>
    <dgm:cxn modelId="{0B0C07BD-0A54-3B4E-A4AE-D95E018C31D9}" type="presOf" srcId="{B9160DEB-5BC6-41DF-9D9D-4998FA85CFC1}" destId="{50B4119A-0C51-6D4B-A84C-F90A48EB5D79}" srcOrd="0" destOrd="0" presId="urn:microsoft.com/office/officeart/2005/8/layout/vProcess5"/>
    <dgm:cxn modelId="{44754FC2-EF91-7245-9644-9FEA10C751FE}" type="presOf" srcId="{60B05770-46EA-45BD-8D58-4CD5EAA3FBF1}" destId="{D7C136BE-F414-EB4E-90B9-1D806A3F309E}" srcOrd="0" destOrd="0" presId="urn:microsoft.com/office/officeart/2005/8/layout/vProcess5"/>
    <dgm:cxn modelId="{5053F1D7-09CB-4C0E-A229-E3A9A087478F}" srcId="{60B05770-46EA-45BD-8D58-4CD5EAA3FBF1}" destId="{29BD3682-A896-4B1C-A20C-18ABABDFA2ED}" srcOrd="0" destOrd="0" parTransId="{74AA6589-9808-4596-AF18-AE6B88CEAB9D}" sibTransId="{1837F581-E153-4ACB-8B8A-0516BF2549AF}"/>
    <dgm:cxn modelId="{CEFED6F6-55A3-1A42-8108-123F3E8BCCA7}" type="presOf" srcId="{1837F581-E153-4ACB-8B8A-0516BF2549AF}" destId="{1538EF74-B20C-0A46-AEFA-B36806F9BED2}" srcOrd="0" destOrd="0" presId="urn:microsoft.com/office/officeart/2005/8/layout/vProcess5"/>
    <dgm:cxn modelId="{77E4CC89-0D9E-0641-AE6C-3B4E0506C8E5}" type="presParOf" srcId="{D7C136BE-F414-EB4E-90B9-1D806A3F309E}" destId="{40450A96-704B-CC4C-AF71-B577B9D268C5}" srcOrd="0" destOrd="0" presId="urn:microsoft.com/office/officeart/2005/8/layout/vProcess5"/>
    <dgm:cxn modelId="{C2C15857-00FB-C34F-8795-9859378C472F}" type="presParOf" srcId="{D7C136BE-F414-EB4E-90B9-1D806A3F309E}" destId="{81FB2247-0EFB-654A-A0D5-A88778472BFB}" srcOrd="1" destOrd="0" presId="urn:microsoft.com/office/officeart/2005/8/layout/vProcess5"/>
    <dgm:cxn modelId="{EA81138F-EDE2-FA45-A7C8-DF956E4A4489}" type="presParOf" srcId="{D7C136BE-F414-EB4E-90B9-1D806A3F309E}" destId="{4B38081C-FCE6-074D-B5AB-A7D56D73CFE0}" srcOrd="2" destOrd="0" presId="urn:microsoft.com/office/officeart/2005/8/layout/vProcess5"/>
    <dgm:cxn modelId="{B3E525EE-0C7E-874F-B3B1-DCDF2AC640C9}" type="presParOf" srcId="{D7C136BE-F414-EB4E-90B9-1D806A3F309E}" destId="{B6A225CA-DBD6-784D-BBA4-175408B06BC4}" srcOrd="3" destOrd="0" presId="urn:microsoft.com/office/officeart/2005/8/layout/vProcess5"/>
    <dgm:cxn modelId="{90AA287A-C63F-5D48-A7DF-A5181C9945FA}" type="presParOf" srcId="{D7C136BE-F414-EB4E-90B9-1D806A3F309E}" destId="{3D13E19E-246C-9048-9330-A9E7F828BF09}" srcOrd="4" destOrd="0" presId="urn:microsoft.com/office/officeart/2005/8/layout/vProcess5"/>
    <dgm:cxn modelId="{B70AD89D-BEAF-2542-B35E-99FC8ED9C33A}" type="presParOf" srcId="{D7C136BE-F414-EB4E-90B9-1D806A3F309E}" destId="{1538EF74-B20C-0A46-AEFA-B36806F9BED2}" srcOrd="5" destOrd="0" presId="urn:microsoft.com/office/officeart/2005/8/layout/vProcess5"/>
    <dgm:cxn modelId="{B37EA345-9F17-114C-8FA1-9E1D957DFB3D}" type="presParOf" srcId="{D7C136BE-F414-EB4E-90B9-1D806A3F309E}" destId="{50B4119A-0C51-6D4B-A84C-F90A48EB5D79}" srcOrd="6" destOrd="0" presId="urn:microsoft.com/office/officeart/2005/8/layout/vProcess5"/>
    <dgm:cxn modelId="{2073ECC4-E8A0-734A-AF23-3AFFA7FB4935}" type="presParOf" srcId="{D7C136BE-F414-EB4E-90B9-1D806A3F309E}" destId="{98BD0968-B1B7-FA42-8E75-C0DA454F4FA8}" srcOrd="7" destOrd="0" presId="urn:microsoft.com/office/officeart/2005/8/layout/vProcess5"/>
    <dgm:cxn modelId="{48132C98-68DF-844C-8E9A-FCC30E3D4F87}" type="presParOf" srcId="{D7C136BE-F414-EB4E-90B9-1D806A3F309E}" destId="{0BDF3E91-9EC2-EB41-815D-5669428D161E}" srcOrd="8" destOrd="0" presId="urn:microsoft.com/office/officeart/2005/8/layout/vProcess5"/>
    <dgm:cxn modelId="{C9A16BC7-F3D8-524F-8A04-DF5245BCEAD8}" type="presParOf" srcId="{D7C136BE-F414-EB4E-90B9-1D806A3F309E}" destId="{90E83FDD-E25E-D94E-B088-76136EBB2852}" srcOrd="9" destOrd="0" presId="urn:microsoft.com/office/officeart/2005/8/layout/vProcess5"/>
    <dgm:cxn modelId="{7EC9D6E1-2A90-434B-9F3C-3AE6603B0912}" type="presParOf" srcId="{D7C136BE-F414-EB4E-90B9-1D806A3F309E}" destId="{76098C0A-76FB-2647-85A3-997AF26B1258}" srcOrd="10" destOrd="0" presId="urn:microsoft.com/office/officeart/2005/8/layout/vProcess5"/>
    <dgm:cxn modelId="{EB266F91-0727-5D49-A16A-F1BF0D2C96CC}" type="presParOf" srcId="{D7C136BE-F414-EB4E-90B9-1D806A3F309E}" destId="{1187CB31-380E-7C41-A001-6898ADE6379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A258D31-1FD9-40ED-BA75-B44F57396923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97A3D84-16F8-4EE3-B2A8-6FB8CAE3AAAF}">
      <dgm:prSet/>
      <dgm:spPr/>
      <dgm:t>
        <a:bodyPr/>
        <a:lstStyle/>
        <a:p>
          <a:r>
            <a:rPr lang="en-GB" dirty="0"/>
            <a:t>Offering </a:t>
          </a:r>
          <a:r>
            <a:rPr lang="en-GB" dirty="0" err="1"/>
            <a:t>Fast,affordable</a:t>
          </a:r>
          <a:r>
            <a:rPr lang="en-GB" dirty="0"/>
            <a:t> and reliable  repair service</a:t>
          </a:r>
          <a:endParaRPr lang="en-US" dirty="0"/>
        </a:p>
      </dgm:t>
    </dgm:pt>
    <dgm:pt modelId="{B91AE717-E12E-468F-AF04-45A16827BAD4}" type="parTrans" cxnId="{8D27D35B-90E5-438A-ABF2-5264A2F3DC1E}">
      <dgm:prSet/>
      <dgm:spPr/>
      <dgm:t>
        <a:bodyPr/>
        <a:lstStyle/>
        <a:p>
          <a:endParaRPr lang="en-US"/>
        </a:p>
      </dgm:t>
    </dgm:pt>
    <dgm:pt modelId="{1B5A75BC-EDA9-4FAC-9175-70CE7E242FA0}" type="sibTrans" cxnId="{8D27D35B-90E5-438A-ABF2-5264A2F3DC1E}">
      <dgm:prSet/>
      <dgm:spPr/>
      <dgm:t>
        <a:bodyPr/>
        <a:lstStyle/>
        <a:p>
          <a:endParaRPr lang="en-US"/>
        </a:p>
      </dgm:t>
    </dgm:pt>
    <dgm:pt modelId="{5BAAD90D-AE0C-42F2-A2D2-B81F504764FC}">
      <dgm:prSet/>
      <dgm:spPr/>
      <dgm:t>
        <a:bodyPr/>
        <a:lstStyle/>
        <a:p>
          <a:r>
            <a:rPr lang="en-GB"/>
            <a:t>No Fix No fees</a:t>
          </a:r>
          <a:endParaRPr lang="en-US"/>
        </a:p>
      </dgm:t>
    </dgm:pt>
    <dgm:pt modelId="{B823DBC9-B670-4240-8690-098EE75C0BE0}" type="parTrans" cxnId="{5D32A452-6689-4F35-B7F3-26DDE4DF9E9E}">
      <dgm:prSet/>
      <dgm:spPr/>
      <dgm:t>
        <a:bodyPr/>
        <a:lstStyle/>
        <a:p>
          <a:endParaRPr lang="en-US"/>
        </a:p>
      </dgm:t>
    </dgm:pt>
    <dgm:pt modelId="{B3B33802-2C31-4801-80DF-F1111E650A5E}" type="sibTrans" cxnId="{5D32A452-6689-4F35-B7F3-26DDE4DF9E9E}">
      <dgm:prSet/>
      <dgm:spPr/>
      <dgm:t>
        <a:bodyPr/>
        <a:lstStyle/>
        <a:p>
          <a:endParaRPr lang="en-US"/>
        </a:p>
      </dgm:t>
    </dgm:pt>
    <dgm:pt modelId="{503FC797-53CA-4986-A38A-BEC4D3F76031}">
      <dgm:prSet/>
      <dgm:spPr/>
      <dgm:t>
        <a:bodyPr/>
        <a:lstStyle/>
        <a:p>
          <a:r>
            <a:rPr lang="en-GB"/>
            <a:t>Competitive Prices</a:t>
          </a:r>
          <a:endParaRPr lang="en-US"/>
        </a:p>
      </dgm:t>
    </dgm:pt>
    <dgm:pt modelId="{CA0C7A15-4083-47C7-9BE5-2E5292849230}" type="parTrans" cxnId="{7401AC39-145E-4C6B-8A4C-4CB66DF42424}">
      <dgm:prSet/>
      <dgm:spPr/>
      <dgm:t>
        <a:bodyPr/>
        <a:lstStyle/>
        <a:p>
          <a:endParaRPr lang="en-US"/>
        </a:p>
      </dgm:t>
    </dgm:pt>
    <dgm:pt modelId="{3902F215-684E-480C-A01E-46F7EF6567F1}" type="sibTrans" cxnId="{7401AC39-145E-4C6B-8A4C-4CB66DF42424}">
      <dgm:prSet/>
      <dgm:spPr/>
      <dgm:t>
        <a:bodyPr/>
        <a:lstStyle/>
        <a:p>
          <a:endParaRPr lang="en-US"/>
        </a:p>
      </dgm:t>
    </dgm:pt>
    <dgm:pt modelId="{D4EBB7EA-B302-4108-B666-C2F1D139F35D}">
      <dgm:prSet/>
      <dgm:spPr/>
      <dgm:t>
        <a:bodyPr/>
        <a:lstStyle/>
        <a:p>
          <a:r>
            <a:rPr lang="en-GB"/>
            <a:t>Personalised Customer Support</a:t>
          </a:r>
          <a:endParaRPr lang="en-US"/>
        </a:p>
      </dgm:t>
    </dgm:pt>
    <dgm:pt modelId="{AC61F369-46A4-4EF3-B6A9-BB0AB65ECC8E}" type="parTrans" cxnId="{A209CB34-AE08-4455-A5C4-F29A7B1458F8}">
      <dgm:prSet/>
      <dgm:spPr/>
      <dgm:t>
        <a:bodyPr/>
        <a:lstStyle/>
        <a:p>
          <a:endParaRPr lang="en-US"/>
        </a:p>
      </dgm:t>
    </dgm:pt>
    <dgm:pt modelId="{7A4086C5-0A2B-461C-B709-7D89C018D60E}" type="sibTrans" cxnId="{A209CB34-AE08-4455-A5C4-F29A7B1458F8}">
      <dgm:prSet/>
      <dgm:spPr/>
      <dgm:t>
        <a:bodyPr/>
        <a:lstStyle/>
        <a:p>
          <a:endParaRPr lang="en-US"/>
        </a:p>
      </dgm:t>
    </dgm:pt>
    <dgm:pt modelId="{CC2D5DE6-E1C0-614F-8980-DC717A752A2E}" type="pres">
      <dgm:prSet presAssocID="{AA258D31-1FD9-40ED-BA75-B44F57396923}" presName="outerComposite" presStyleCnt="0">
        <dgm:presLayoutVars>
          <dgm:chMax val="5"/>
          <dgm:dir/>
          <dgm:resizeHandles val="exact"/>
        </dgm:presLayoutVars>
      </dgm:prSet>
      <dgm:spPr/>
    </dgm:pt>
    <dgm:pt modelId="{08CE9729-1EFA-FF4F-8282-2EDF8840B1CD}" type="pres">
      <dgm:prSet presAssocID="{AA258D31-1FD9-40ED-BA75-B44F57396923}" presName="dummyMaxCanvas" presStyleCnt="0">
        <dgm:presLayoutVars/>
      </dgm:prSet>
      <dgm:spPr/>
    </dgm:pt>
    <dgm:pt modelId="{FACBEA61-048A-5941-9D8D-7A15E2DA8825}" type="pres">
      <dgm:prSet presAssocID="{AA258D31-1FD9-40ED-BA75-B44F57396923}" presName="FourNodes_1" presStyleLbl="node1" presStyleIdx="0" presStyleCnt="4">
        <dgm:presLayoutVars>
          <dgm:bulletEnabled val="1"/>
        </dgm:presLayoutVars>
      </dgm:prSet>
      <dgm:spPr/>
    </dgm:pt>
    <dgm:pt modelId="{040EEB44-6212-A54D-BAD7-22771F43F2C2}" type="pres">
      <dgm:prSet presAssocID="{AA258D31-1FD9-40ED-BA75-B44F57396923}" presName="FourNodes_2" presStyleLbl="node1" presStyleIdx="1" presStyleCnt="4">
        <dgm:presLayoutVars>
          <dgm:bulletEnabled val="1"/>
        </dgm:presLayoutVars>
      </dgm:prSet>
      <dgm:spPr/>
    </dgm:pt>
    <dgm:pt modelId="{560B27F3-7C03-BA46-AB32-0B9D16D311D1}" type="pres">
      <dgm:prSet presAssocID="{AA258D31-1FD9-40ED-BA75-B44F57396923}" presName="FourNodes_3" presStyleLbl="node1" presStyleIdx="2" presStyleCnt="4">
        <dgm:presLayoutVars>
          <dgm:bulletEnabled val="1"/>
        </dgm:presLayoutVars>
      </dgm:prSet>
      <dgm:spPr/>
    </dgm:pt>
    <dgm:pt modelId="{4E329D4C-32FB-E940-A859-CDB5A542906A}" type="pres">
      <dgm:prSet presAssocID="{AA258D31-1FD9-40ED-BA75-B44F57396923}" presName="FourNodes_4" presStyleLbl="node1" presStyleIdx="3" presStyleCnt="4">
        <dgm:presLayoutVars>
          <dgm:bulletEnabled val="1"/>
        </dgm:presLayoutVars>
      </dgm:prSet>
      <dgm:spPr/>
    </dgm:pt>
    <dgm:pt modelId="{8AA2CE52-161C-E94C-940F-7E6FF5B32A62}" type="pres">
      <dgm:prSet presAssocID="{AA258D31-1FD9-40ED-BA75-B44F57396923}" presName="FourConn_1-2" presStyleLbl="fgAccFollowNode1" presStyleIdx="0" presStyleCnt="3">
        <dgm:presLayoutVars>
          <dgm:bulletEnabled val="1"/>
        </dgm:presLayoutVars>
      </dgm:prSet>
      <dgm:spPr/>
    </dgm:pt>
    <dgm:pt modelId="{049C1B51-EE0C-1E45-AF3E-CCDA22C8BDF6}" type="pres">
      <dgm:prSet presAssocID="{AA258D31-1FD9-40ED-BA75-B44F57396923}" presName="FourConn_2-3" presStyleLbl="fgAccFollowNode1" presStyleIdx="1" presStyleCnt="3">
        <dgm:presLayoutVars>
          <dgm:bulletEnabled val="1"/>
        </dgm:presLayoutVars>
      </dgm:prSet>
      <dgm:spPr/>
    </dgm:pt>
    <dgm:pt modelId="{7BB2F679-E5DF-7A4C-8FCF-C63604CC1DEE}" type="pres">
      <dgm:prSet presAssocID="{AA258D31-1FD9-40ED-BA75-B44F57396923}" presName="FourConn_3-4" presStyleLbl="fgAccFollowNode1" presStyleIdx="2" presStyleCnt="3">
        <dgm:presLayoutVars>
          <dgm:bulletEnabled val="1"/>
        </dgm:presLayoutVars>
      </dgm:prSet>
      <dgm:spPr/>
    </dgm:pt>
    <dgm:pt modelId="{F2B25D5B-D355-5241-A19A-469F23FBAD7B}" type="pres">
      <dgm:prSet presAssocID="{AA258D31-1FD9-40ED-BA75-B44F57396923}" presName="FourNodes_1_text" presStyleLbl="node1" presStyleIdx="3" presStyleCnt="4">
        <dgm:presLayoutVars>
          <dgm:bulletEnabled val="1"/>
        </dgm:presLayoutVars>
      </dgm:prSet>
      <dgm:spPr/>
    </dgm:pt>
    <dgm:pt modelId="{8AC58D9B-1727-FA40-BE6D-DB2F3268892C}" type="pres">
      <dgm:prSet presAssocID="{AA258D31-1FD9-40ED-BA75-B44F57396923}" presName="FourNodes_2_text" presStyleLbl="node1" presStyleIdx="3" presStyleCnt="4">
        <dgm:presLayoutVars>
          <dgm:bulletEnabled val="1"/>
        </dgm:presLayoutVars>
      </dgm:prSet>
      <dgm:spPr/>
    </dgm:pt>
    <dgm:pt modelId="{D5C750D9-B3F7-BD44-AF62-0E5B48AC8560}" type="pres">
      <dgm:prSet presAssocID="{AA258D31-1FD9-40ED-BA75-B44F57396923}" presName="FourNodes_3_text" presStyleLbl="node1" presStyleIdx="3" presStyleCnt="4">
        <dgm:presLayoutVars>
          <dgm:bulletEnabled val="1"/>
        </dgm:presLayoutVars>
      </dgm:prSet>
      <dgm:spPr/>
    </dgm:pt>
    <dgm:pt modelId="{4B9EF53A-F7CE-9048-89FD-73C4B287A8C3}" type="pres">
      <dgm:prSet presAssocID="{AA258D31-1FD9-40ED-BA75-B44F5739692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437FA401-4571-E444-BCA5-98B60AB04229}" type="presOf" srcId="{503FC797-53CA-4986-A38A-BEC4D3F76031}" destId="{560B27F3-7C03-BA46-AB32-0B9D16D311D1}" srcOrd="0" destOrd="0" presId="urn:microsoft.com/office/officeart/2005/8/layout/vProcess5"/>
    <dgm:cxn modelId="{C49D1608-B531-D740-B22C-A3D643ED61C1}" type="presOf" srcId="{5BAAD90D-AE0C-42F2-A2D2-B81F504764FC}" destId="{8AC58D9B-1727-FA40-BE6D-DB2F3268892C}" srcOrd="1" destOrd="0" presId="urn:microsoft.com/office/officeart/2005/8/layout/vProcess5"/>
    <dgm:cxn modelId="{9F06BC0D-2486-6048-AC5D-74C878B47B86}" type="presOf" srcId="{D97A3D84-16F8-4EE3-B2A8-6FB8CAE3AAAF}" destId="{F2B25D5B-D355-5241-A19A-469F23FBAD7B}" srcOrd="1" destOrd="0" presId="urn:microsoft.com/office/officeart/2005/8/layout/vProcess5"/>
    <dgm:cxn modelId="{CA899329-E180-AF42-B106-4A34105279F6}" type="presOf" srcId="{503FC797-53CA-4986-A38A-BEC4D3F76031}" destId="{D5C750D9-B3F7-BD44-AF62-0E5B48AC8560}" srcOrd="1" destOrd="0" presId="urn:microsoft.com/office/officeart/2005/8/layout/vProcess5"/>
    <dgm:cxn modelId="{A209CB34-AE08-4455-A5C4-F29A7B1458F8}" srcId="{AA258D31-1FD9-40ED-BA75-B44F57396923}" destId="{D4EBB7EA-B302-4108-B666-C2F1D139F35D}" srcOrd="3" destOrd="0" parTransId="{AC61F369-46A4-4EF3-B6A9-BB0AB65ECC8E}" sibTransId="{7A4086C5-0A2B-461C-B709-7D89C018D60E}"/>
    <dgm:cxn modelId="{7401AC39-145E-4C6B-8A4C-4CB66DF42424}" srcId="{AA258D31-1FD9-40ED-BA75-B44F57396923}" destId="{503FC797-53CA-4986-A38A-BEC4D3F76031}" srcOrd="2" destOrd="0" parTransId="{CA0C7A15-4083-47C7-9BE5-2E5292849230}" sibTransId="{3902F215-684E-480C-A01E-46F7EF6567F1}"/>
    <dgm:cxn modelId="{5D32A452-6689-4F35-B7F3-26DDE4DF9E9E}" srcId="{AA258D31-1FD9-40ED-BA75-B44F57396923}" destId="{5BAAD90D-AE0C-42F2-A2D2-B81F504764FC}" srcOrd="1" destOrd="0" parTransId="{B823DBC9-B670-4240-8690-098EE75C0BE0}" sibTransId="{B3B33802-2C31-4801-80DF-F1111E650A5E}"/>
    <dgm:cxn modelId="{48843859-8EF5-2E4F-95F3-295175319A23}" type="presOf" srcId="{3902F215-684E-480C-A01E-46F7EF6567F1}" destId="{7BB2F679-E5DF-7A4C-8FCF-C63604CC1DEE}" srcOrd="0" destOrd="0" presId="urn:microsoft.com/office/officeart/2005/8/layout/vProcess5"/>
    <dgm:cxn modelId="{8D27D35B-90E5-438A-ABF2-5264A2F3DC1E}" srcId="{AA258D31-1FD9-40ED-BA75-B44F57396923}" destId="{D97A3D84-16F8-4EE3-B2A8-6FB8CAE3AAAF}" srcOrd="0" destOrd="0" parTransId="{B91AE717-E12E-468F-AF04-45A16827BAD4}" sibTransId="{1B5A75BC-EDA9-4FAC-9175-70CE7E242FA0}"/>
    <dgm:cxn modelId="{FF151762-C2D8-944D-9414-C46FFD4F0594}" type="presOf" srcId="{B3B33802-2C31-4801-80DF-F1111E650A5E}" destId="{049C1B51-EE0C-1E45-AF3E-CCDA22C8BDF6}" srcOrd="0" destOrd="0" presId="urn:microsoft.com/office/officeart/2005/8/layout/vProcess5"/>
    <dgm:cxn modelId="{B96E996B-B0B5-E242-9337-EC88218C9A62}" type="presOf" srcId="{D4EBB7EA-B302-4108-B666-C2F1D139F35D}" destId="{4E329D4C-32FB-E940-A859-CDB5A542906A}" srcOrd="0" destOrd="0" presId="urn:microsoft.com/office/officeart/2005/8/layout/vProcess5"/>
    <dgm:cxn modelId="{DE808A73-4A77-7A40-A5A5-16A88EE34371}" type="presOf" srcId="{5BAAD90D-AE0C-42F2-A2D2-B81F504764FC}" destId="{040EEB44-6212-A54D-BAD7-22771F43F2C2}" srcOrd="0" destOrd="0" presId="urn:microsoft.com/office/officeart/2005/8/layout/vProcess5"/>
    <dgm:cxn modelId="{FBD7AF91-BF9D-7C40-B852-FCF29AABFEF3}" type="presOf" srcId="{D4EBB7EA-B302-4108-B666-C2F1D139F35D}" destId="{4B9EF53A-F7CE-9048-89FD-73C4B287A8C3}" srcOrd="1" destOrd="0" presId="urn:microsoft.com/office/officeart/2005/8/layout/vProcess5"/>
    <dgm:cxn modelId="{175A84D3-AC4C-6247-BEF1-59AB4AAE3A76}" type="presOf" srcId="{D97A3D84-16F8-4EE3-B2A8-6FB8CAE3AAAF}" destId="{FACBEA61-048A-5941-9D8D-7A15E2DA8825}" srcOrd="0" destOrd="0" presId="urn:microsoft.com/office/officeart/2005/8/layout/vProcess5"/>
    <dgm:cxn modelId="{77E623E1-1B91-6F44-934C-FCDFD6AC166B}" type="presOf" srcId="{AA258D31-1FD9-40ED-BA75-B44F57396923}" destId="{CC2D5DE6-E1C0-614F-8980-DC717A752A2E}" srcOrd="0" destOrd="0" presId="urn:microsoft.com/office/officeart/2005/8/layout/vProcess5"/>
    <dgm:cxn modelId="{B703B5E5-FE6F-6943-A6FE-B0B821C53AC2}" type="presOf" srcId="{1B5A75BC-EDA9-4FAC-9175-70CE7E242FA0}" destId="{8AA2CE52-161C-E94C-940F-7E6FF5B32A62}" srcOrd="0" destOrd="0" presId="urn:microsoft.com/office/officeart/2005/8/layout/vProcess5"/>
    <dgm:cxn modelId="{21DD4946-AE89-5C41-9FE3-2EFB2F830D5C}" type="presParOf" srcId="{CC2D5DE6-E1C0-614F-8980-DC717A752A2E}" destId="{08CE9729-1EFA-FF4F-8282-2EDF8840B1CD}" srcOrd="0" destOrd="0" presId="urn:microsoft.com/office/officeart/2005/8/layout/vProcess5"/>
    <dgm:cxn modelId="{35BA8D7A-41A1-074E-8463-D0DDA4405E56}" type="presParOf" srcId="{CC2D5DE6-E1C0-614F-8980-DC717A752A2E}" destId="{FACBEA61-048A-5941-9D8D-7A15E2DA8825}" srcOrd="1" destOrd="0" presId="urn:microsoft.com/office/officeart/2005/8/layout/vProcess5"/>
    <dgm:cxn modelId="{F99A7F38-5CC1-C84A-BC5A-3A5F85F7AF21}" type="presParOf" srcId="{CC2D5DE6-E1C0-614F-8980-DC717A752A2E}" destId="{040EEB44-6212-A54D-BAD7-22771F43F2C2}" srcOrd="2" destOrd="0" presId="urn:microsoft.com/office/officeart/2005/8/layout/vProcess5"/>
    <dgm:cxn modelId="{6C77CD1B-57F4-D445-9664-817416F89405}" type="presParOf" srcId="{CC2D5DE6-E1C0-614F-8980-DC717A752A2E}" destId="{560B27F3-7C03-BA46-AB32-0B9D16D311D1}" srcOrd="3" destOrd="0" presId="urn:microsoft.com/office/officeart/2005/8/layout/vProcess5"/>
    <dgm:cxn modelId="{3233EE93-E95C-8C49-8894-EF339B80E127}" type="presParOf" srcId="{CC2D5DE6-E1C0-614F-8980-DC717A752A2E}" destId="{4E329D4C-32FB-E940-A859-CDB5A542906A}" srcOrd="4" destOrd="0" presId="urn:microsoft.com/office/officeart/2005/8/layout/vProcess5"/>
    <dgm:cxn modelId="{0D37DA9E-CC00-A64A-85A6-9BD2AC77B921}" type="presParOf" srcId="{CC2D5DE6-E1C0-614F-8980-DC717A752A2E}" destId="{8AA2CE52-161C-E94C-940F-7E6FF5B32A62}" srcOrd="5" destOrd="0" presId="urn:microsoft.com/office/officeart/2005/8/layout/vProcess5"/>
    <dgm:cxn modelId="{005D04B3-93BA-334D-8198-FC2A1ACADAD4}" type="presParOf" srcId="{CC2D5DE6-E1C0-614F-8980-DC717A752A2E}" destId="{049C1B51-EE0C-1E45-AF3E-CCDA22C8BDF6}" srcOrd="6" destOrd="0" presId="urn:microsoft.com/office/officeart/2005/8/layout/vProcess5"/>
    <dgm:cxn modelId="{74C6A490-1013-4E42-A0D2-1551EE96ED45}" type="presParOf" srcId="{CC2D5DE6-E1C0-614F-8980-DC717A752A2E}" destId="{7BB2F679-E5DF-7A4C-8FCF-C63604CC1DEE}" srcOrd="7" destOrd="0" presId="urn:microsoft.com/office/officeart/2005/8/layout/vProcess5"/>
    <dgm:cxn modelId="{73472697-2680-8F47-A54E-9CEF459617EB}" type="presParOf" srcId="{CC2D5DE6-E1C0-614F-8980-DC717A752A2E}" destId="{F2B25D5B-D355-5241-A19A-469F23FBAD7B}" srcOrd="8" destOrd="0" presId="urn:microsoft.com/office/officeart/2005/8/layout/vProcess5"/>
    <dgm:cxn modelId="{217D0649-3B98-F84D-83B2-7D57A44A6AB9}" type="presParOf" srcId="{CC2D5DE6-E1C0-614F-8980-DC717A752A2E}" destId="{8AC58D9B-1727-FA40-BE6D-DB2F3268892C}" srcOrd="9" destOrd="0" presId="urn:microsoft.com/office/officeart/2005/8/layout/vProcess5"/>
    <dgm:cxn modelId="{A95A40EF-06F3-0A40-B687-32AB9B0006AC}" type="presParOf" srcId="{CC2D5DE6-E1C0-614F-8980-DC717A752A2E}" destId="{D5C750D9-B3F7-BD44-AF62-0E5B48AC8560}" srcOrd="10" destOrd="0" presId="urn:microsoft.com/office/officeart/2005/8/layout/vProcess5"/>
    <dgm:cxn modelId="{B2819937-8E7F-EC48-9048-3D92DD8BE141}" type="presParOf" srcId="{CC2D5DE6-E1C0-614F-8980-DC717A752A2E}" destId="{4B9EF53A-F7CE-9048-89FD-73C4B287A8C3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85C3969-A237-4D69-836E-07F3B5C4EEA4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501DE46-C8A8-497F-8DCF-13F67AF2BFD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 Pricing </a:t>
          </a:r>
        </a:p>
      </dgm:t>
    </dgm:pt>
    <dgm:pt modelId="{6972DA6E-3594-450A-BBE4-4E25B0EB27C8}" type="parTrans" cxnId="{34ACCA38-E415-4327-90DD-24DBA101D596}">
      <dgm:prSet/>
      <dgm:spPr/>
      <dgm:t>
        <a:bodyPr/>
        <a:lstStyle/>
        <a:p>
          <a:endParaRPr lang="en-US"/>
        </a:p>
      </dgm:t>
    </dgm:pt>
    <dgm:pt modelId="{71F56233-0CF3-41D1-AB6E-08096811D5BC}" type="sibTrans" cxnId="{34ACCA38-E415-4327-90DD-24DBA101D596}">
      <dgm:prSet/>
      <dgm:spPr/>
      <dgm:t>
        <a:bodyPr/>
        <a:lstStyle/>
        <a:p>
          <a:endParaRPr lang="en-US"/>
        </a:p>
      </dgm:t>
    </dgm:pt>
    <dgm:pt modelId="{38B8D7E6-1181-454B-90F9-6CC5328012B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 Promotion</a:t>
          </a:r>
        </a:p>
      </dgm:t>
    </dgm:pt>
    <dgm:pt modelId="{D63B3204-F13B-4557-9C67-8F8364061322}" type="parTrans" cxnId="{72B726E3-52CA-4F75-AE3E-02FC0292E78B}">
      <dgm:prSet/>
      <dgm:spPr/>
      <dgm:t>
        <a:bodyPr/>
        <a:lstStyle/>
        <a:p>
          <a:endParaRPr lang="en-US"/>
        </a:p>
      </dgm:t>
    </dgm:pt>
    <dgm:pt modelId="{BE365324-ED1D-45A1-9A11-E154732F70FF}" type="sibTrans" cxnId="{72B726E3-52CA-4F75-AE3E-02FC0292E78B}">
      <dgm:prSet/>
      <dgm:spPr/>
      <dgm:t>
        <a:bodyPr/>
        <a:lstStyle/>
        <a:p>
          <a:endParaRPr lang="en-US"/>
        </a:p>
      </dgm:t>
    </dgm:pt>
    <dgm:pt modelId="{3AC296CB-9DEB-475F-B136-97803A67F8A4}" type="pres">
      <dgm:prSet presAssocID="{D85C3969-A237-4D69-836E-07F3B5C4EEA4}" presName="root" presStyleCnt="0">
        <dgm:presLayoutVars>
          <dgm:dir/>
          <dgm:resizeHandles val="exact"/>
        </dgm:presLayoutVars>
      </dgm:prSet>
      <dgm:spPr/>
    </dgm:pt>
    <dgm:pt modelId="{E14759B0-15A1-4E76-9B38-CDD4A940BA2E}" type="pres">
      <dgm:prSet presAssocID="{5501DE46-C8A8-497F-8DCF-13F67AF2BFDD}" presName="compNode" presStyleCnt="0"/>
      <dgm:spPr/>
    </dgm:pt>
    <dgm:pt modelId="{450BD861-6282-4070-8D86-C1F5983CCAB5}" type="pres">
      <dgm:prSet presAssocID="{5501DE46-C8A8-497F-8DCF-13F67AF2BFD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7CE31D2C-33F3-42E9-88D3-62DD86967EE2}" type="pres">
      <dgm:prSet presAssocID="{5501DE46-C8A8-497F-8DCF-13F67AF2BFDD}" presName="spaceRect" presStyleCnt="0"/>
      <dgm:spPr/>
    </dgm:pt>
    <dgm:pt modelId="{79F0AD9B-134D-4426-9F3E-6AF3AD80D5EE}" type="pres">
      <dgm:prSet presAssocID="{5501DE46-C8A8-497F-8DCF-13F67AF2BFDD}" presName="textRect" presStyleLbl="revTx" presStyleIdx="0" presStyleCnt="2">
        <dgm:presLayoutVars>
          <dgm:chMax val="1"/>
          <dgm:chPref val="1"/>
        </dgm:presLayoutVars>
      </dgm:prSet>
      <dgm:spPr/>
    </dgm:pt>
    <dgm:pt modelId="{CE8520BC-18F8-4D14-AAF1-8344FFE80B32}" type="pres">
      <dgm:prSet presAssocID="{71F56233-0CF3-41D1-AB6E-08096811D5BC}" presName="sibTrans" presStyleCnt="0"/>
      <dgm:spPr/>
    </dgm:pt>
    <dgm:pt modelId="{C278287F-3465-4282-BF83-B644E04C6332}" type="pres">
      <dgm:prSet presAssocID="{38B8D7E6-1181-454B-90F9-6CC5328012B4}" presName="compNode" presStyleCnt="0"/>
      <dgm:spPr/>
    </dgm:pt>
    <dgm:pt modelId="{15A26105-712E-49BF-AC16-43901448BA40}" type="pres">
      <dgm:prSet presAssocID="{38B8D7E6-1181-454B-90F9-6CC5328012B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D0A49EFC-B232-40AD-9A46-5C8628521335}" type="pres">
      <dgm:prSet presAssocID="{38B8D7E6-1181-454B-90F9-6CC5328012B4}" presName="spaceRect" presStyleCnt="0"/>
      <dgm:spPr/>
    </dgm:pt>
    <dgm:pt modelId="{4986CD07-E2C5-415A-BE35-4338481A6F99}" type="pres">
      <dgm:prSet presAssocID="{38B8D7E6-1181-454B-90F9-6CC5328012B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34ACCA38-E415-4327-90DD-24DBA101D596}" srcId="{D85C3969-A237-4D69-836E-07F3B5C4EEA4}" destId="{5501DE46-C8A8-497F-8DCF-13F67AF2BFDD}" srcOrd="0" destOrd="0" parTransId="{6972DA6E-3594-450A-BBE4-4E25B0EB27C8}" sibTransId="{71F56233-0CF3-41D1-AB6E-08096811D5BC}"/>
    <dgm:cxn modelId="{74B83D8F-7569-4175-905E-A6E204FC15DB}" type="presOf" srcId="{38B8D7E6-1181-454B-90F9-6CC5328012B4}" destId="{4986CD07-E2C5-415A-BE35-4338481A6F99}" srcOrd="0" destOrd="0" presId="urn:microsoft.com/office/officeart/2018/2/layout/IconLabelList"/>
    <dgm:cxn modelId="{1210BD93-3151-4988-A673-BDC5C083996D}" type="presOf" srcId="{5501DE46-C8A8-497F-8DCF-13F67AF2BFDD}" destId="{79F0AD9B-134D-4426-9F3E-6AF3AD80D5EE}" srcOrd="0" destOrd="0" presId="urn:microsoft.com/office/officeart/2018/2/layout/IconLabelList"/>
    <dgm:cxn modelId="{72B726E3-52CA-4F75-AE3E-02FC0292E78B}" srcId="{D85C3969-A237-4D69-836E-07F3B5C4EEA4}" destId="{38B8D7E6-1181-454B-90F9-6CC5328012B4}" srcOrd="1" destOrd="0" parTransId="{D63B3204-F13B-4557-9C67-8F8364061322}" sibTransId="{BE365324-ED1D-45A1-9A11-E154732F70FF}"/>
    <dgm:cxn modelId="{4EEEE4E7-0F92-4F30-80C7-7930495FDD49}" type="presOf" srcId="{D85C3969-A237-4D69-836E-07F3B5C4EEA4}" destId="{3AC296CB-9DEB-475F-B136-97803A67F8A4}" srcOrd="0" destOrd="0" presId="urn:microsoft.com/office/officeart/2018/2/layout/IconLabelList"/>
    <dgm:cxn modelId="{3A509086-A8D9-438C-95E3-DC2948779FA2}" type="presParOf" srcId="{3AC296CB-9DEB-475F-B136-97803A67F8A4}" destId="{E14759B0-15A1-4E76-9B38-CDD4A940BA2E}" srcOrd="0" destOrd="0" presId="urn:microsoft.com/office/officeart/2018/2/layout/IconLabelList"/>
    <dgm:cxn modelId="{3F0831B5-2BFB-4521-AB29-5EBAF023EE1A}" type="presParOf" srcId="{E14759B0-15A1-4E76-9B38-CDD4A940BA2E}" destId="{450BD861-6282-4070-8D86-C1F5983CCAB5}" srcOrd="0" destOrd="0" presId="urn:microsoft.com/office/officeart/2018/2/layout/IconLabelList"/>
    <dgm:cxn modelId="{46144507-0F70-4EEE-A5B7-E47303EDE3EA}" type="presParOf" srcId="{E14759B0-15A1-4E76-9B38-CDD4A940BA2E}" destId="{7CE31D2C-33F3-42E9-88D3-62DD86967EE2}" srcOrd="1" destOrd="0" presId="urn:microsoft.com/office/officeart/2018/2/layout/IconLabelList"/>
    <dgm:cxn modelId="{D33D699A-C517-4F77-AFD9-9EBA89356528}" type="presParOf" srcId="{E14759B0-15A1-4E76-9B38-CDD4A940BA2E}" destId="{79F0AD9B-134D-4426-9F3E-6AF3AD80D5EE}" srcOrd="2" destOrd="0" presId="urn:microsoft.com/office/officeart/2018/2/layout/IconLabelList"/>
    <dgm:cxn modelId="{E544CCB6-3EF0-4A13-914A-2C6FCCB5A61E}" type="presParOf" srcId="{3AC296CB-9DEB-475F-B136-97803A67F8A4}" destId="{CE8520BC-18F8-4D14-AAF1-8344FFE80B32}" srcOrd="1" destOrd="0" presId="urn:microsoft.com/office/officeart/2018/2/layout/IconLabelList"/>
    <dgm:cxn modelId="{86904D87-5A2C-4562-8E3A-B435A8DDEED3}" type="presParOf" srcId="{3AC296CB-9DEB-475F-B136-97803A67F8A4}" destId="{C278287F-3465-4282-BF83-B644E04C6332}" srcOrd="2" destOrd="0" presId="urn:microsoft.com/office/officeart/2018/2/layout/IconLabelList"/>
    <dgm:cxn modelId="{7811F454-53B9-41B2-B459-41393C07C9F6}" type="presParOf" srcId="{C278287F-3465-4282-BF83-B644E04C6332}" destId="{15A26105-712E-49BF-AC16-43901448BA40}" srcOrd="0" destOrd="0" presId="urn:microsoft.com/office/officeart/2018/2/layout/IconLabelList"/>
    <dgm:cxn modelId="{42BA8105-4B2A-4F3D-8E0C-33BABB2CDC73}" type="presParOf" srcId="{C278287F-3465-4282-BF83-B644E04C6332}" destId="{D0A49EFC-B232-40AD-9A46-5C8628521335}" srcOrd="1" destOrd="0" presId="urn:microsoft.com/office/officeart/2018/2/layout/IconLabelList"/>
    <dgm:cxn modelId="{1ABA0FDB-4F5F-43AB-82BA-778046C891EF}" type="presParOf" srcId="{C278287F-3465-4282-BF83-B644E04C6332}" destId="{4986CD07-E2C5-415A-BE35-4338481A6F9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6374089-4A1E-4F89-8E32-0747C97024F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0A23DA7-D2D4-43DC-87EC-0543578B6C29}">
      <dgm:prSet/>
      <dgm:spPr/>
      <dgm:t>
        <a:bodyPr/>
        <a:lstStyle/>
        <a:p>
          <a:r>
            <a:rPr lang="en-GB"/>
            <a:t>Prices will be </a:t>
          </a:r>
          <a:r>
            <a:rPr lang="en-GB" b="1"/>
            <a:t>equal to or lower than competitors</a:t>
          </a:r>
          <a:r>
            <a:rPr lang="en-GB"/>
            <a:t> </a:t>
          </a:r>
          <a:endParaRPr lang="en-US"/>
        </a:p>
      </dgm:t>
    </dgm:pt>
    <dgm:pt modelId="{77A9C056-D173-405E-A66D-6229064936B0}" type="parTrans" cxnId="{148FDC08-E48E-4AA5-B7AE-BEBECB838B01}">
      <dgm:prSet/>
      <dgm:spPr/>
      <dgm:t>
        <a:bodyPr/>
        <a:lstStyle/>
        <a:p>
          <a:endParaRPr lang="en-US"/>
        </a:p>
      </dgm:t>
    </dgm:pt>
    <dgm:pt modelId="{3F73DAB1-47DD-487D-84B9-1EA3569B916D}" type="sibTrans" cxnId="{148FDC08-E48E-4AA5-B7AE-BEBECB838B01}">
      <dgm:prSet/>
      <dgm:spPr/>
      <dgm:t>
        <a:bodyPr/>
        <a:lstStyle/>
        <a:p>
          <a:endParaRPr lang="en-US"/>
        </a:p>
      </dgm:t>
    </dgm:pt>
    <dgm:pt modelId="{084ADD73-F912-44F2-99F7-34CB9F777E48}">
      <dgm:prSet/>
      <dgm:spPr/>
      <dgm:t>
        <a:bodyPr/>
        <a:lstStyle/>
        <a:p>
          <a:r>
            <a:rPr lang="en-GB"/>
            <a:t>Affordable for students and working professionals </a:t>
          </a:r>
          <a:endParaRPr lang="en-US"/>
        </a:p>
      </dgm:t>
    </dgm:pt>
    <dgm:pt modelId="{6AECDF5E-CB37-4CB3-9586-6770028D4767}" type="parTrans" cxnId="{87DDBBE8-A2EA-44CE-8A03-338DA2F816A2}">
      <dgm:prSet/>
      <dgm:spPr/>
      <dgm:t>
        <a:bodyPr/>
        <a:lstStyle/>
        <a:p>
          <a:endParaRPr lang="en-US"/>
        </a:p>
      </dgm:t>
    </dgm:pt>
    <dgm:pt modelId="{C509C504-725D-4D0D-9DE0-8759E498FDB5}" type="sibTrans" cxnId="{87DDBBE8-A2EA-44CE-8A03-338DA2F816A2}">
      <dgm:prSet/>
      <dgm:spPr/>
      <dgm:t>
        <a:bodyPr/>
        <a:lstStyle/>
        <a:p>
          <a:endParaRPr lang="en-US"/>
        </a:p>
      </dgm:t>
    </dgm:pt>
    <dgm:pt modelId="{A2C01A79-8038-439B-A502-E357F85DFA4B}">
      <dgm:prSet/>
      <dgm:spPr/>
      <dgm:t>
        <a:bodyPr/>
        <a:lstStyle/>
        <a:p>
          <a:r>
            <a:rPr lang="en-GB"/>
            <a:t>Offer </a:t>
          </a:r>
          <a:r>
            <a:rPr lang="en-GB" b="1"/>
            <a:t>bundle deals</a:t>
          </a:r>
          <a:r>
            <a:rPr lang="en-GB"/>
            <a:t> (e.g., screen + battery repair discount) </a:t>
          </a:r>
          <a:endParaRPr lang="en-US"/>
        </a:p>
      </dgm:t>
    </dgm:pt>
    <dgm:pt modelId="{1087A0A4-D728-40D2-ADAD-6ADEEB11FC7F}" type="parTrans" cxnId="{7D3DA498-AAD6-44FD-942E-06B4992E78A0}">
      <dgm:prSet/>
      <dgm:spPr/>
      <dgm:t>
        <a:bodyPr/>
        <a:lstStyle/>
        <a:p>
          <a:endParaRPr lang="en-US"/>
        </a:p>
      </dgm:t>
    </dgm:pt>
    <dgm:pt modelId="{FC162CC2-B125-44AC-BE9F-A22B4C879AF4}" type="sibTrans" cxnId="{7D3DA498-AAD6-44FD-942E-06B4992E78A0}">
      <dgm:prSet/>
      <dgm:spPr/>
      <dgm:t>
        <a:bodyPr/>
        <a:lstStyle/>
        <a:p>
          <a:endParaRPr lang="en-US"/>
        </a:p>
      </dgm:t>
    </dgm:pt>
    <dgm:pt modelId="{34D4AC1E-4D3D-4F97-9519-0ED6270F996B}">
      <dgm:prSet/>
      <dgm:spPr/>
      <dgm:t>
        <a:bodyPr/>
        <a:lstStyle/>
        <a:p>
          <a:r>
            <a:rPr lang="en-GB" b="1"/>
            <a:t>Why this works:</a:t>
          </a:r>
          <a:endParaRPr lang="en-US"/>
        </a:p>
      </dgm:t>
    </dgm:pt>
    <dgm:pt modelId="{4210F62B-E249-4A20-B583-E0AD993EF358}" type="parTrans" cxnId="{8F08F3B5-1E60-47C5-A4FF-A82409A7235C}">
      <dgm:prSet/>
      <dgm:spPr/>
      <dgm:t>
        <a:bodyPr/>
        <a:lstStyle/>
        <a:p>
          <a:endParaRPr lang="en-US"/>
        </a:p>
      </dgm:t>
    </dgm:pt>
    <dgm:pt modelId="{9768338A-B680-4C1B-A3FE-ADE2BC1FEC51}" type="sibTrans" cxnId="{8F08F3B5-1E60-47C5-A4FF-A82409A7235C}">
      <dgm:prSet/>
      <dgm:spPr/>
      <dgm:t>
        <a:bodyPr/>
        <a:lstStyle/>
        <a:p>
          <a:endParaRPr lang="en-US"/>
        </a:p>
      </dgm:t>
    </dgm:pt>
    <dgm:pt modelId="{2625389E-A6E0-403B-88FF-F211F2368140}">
      <dgm:prSet/>
      <dgm:spPr/>
      <dgm:t>
        <a:bodyPr/>
        <a:lstStyle/>
        <a:p>
          <a:r>
            <a:rPr lang="en-GB"/>
            <a:t>Smartphones are expensive, so customers prefer cheaper repair options instead of buying new phones.</a:t>
          </a:r>
          <a:endParaRPr lang="en-US"/>
        </a:p>
      </dgm:t>
    </dgm:pt>
    <dgm:pt modelId="{AAA79A63-DD6F-4597-8916-C097C558C18A}" type="parTrans" cxnId="{F18948FE-716B-479B-A75E-70AAD6418892}">
      <dgm:prSet/>
      <dgm:spPr/>
      <dgm:t>
        <a:bodyPr/>
        <a:lstStyle/>
        <a:p>
          <a:endParaRPr lang="en-US"/>
        </a:p>
      </dgm:t>
    </dgm:pt>
    <dgm:pt modelId="{649A6EBE-D92A-4087-B596-DEAEA58CFAF1}" type="sibTrans" cxnId="{F18948FE-716B-479B-A75E-70AAD6418892}">
      <dgm:prSet/>
      <dgm:spPr/>
      <dgm:t>
        <a:bodyPr/>
        <a:lstStyle/>
        <a:p>
          <a:endParaRPr lang="en-US"/>
        </a:p>
      </dgm:t>
    </dgm:pt>
    <dgm:pt modelId="{5FB86BFF-1A8A-43E6-9017-EEDEDE8DF65B}">
      <dgm:prSet/>
      <dgm:spPr/>
      <dgm:t>
        <a:bodyPr/>
        <a:lstStyle/>
        <a:p>
          <a:r>
            <a:rPr lang="en-GB" b="1"/>
            <a:t>Business Impact:</a:t>
          </a:r>
          <a:endParaRPr lang="en-US"/>
        </a:p>
      </dgm:t>
    </dgm:pt>
    <dgm:pt modelId="{F5B1FB03-9499-458D-B81B-86A136E2D53D}" type="parTrans" cxnId="{133A8900-CD0D-4F2A-9C96-B91A692AD5AB}">
      <dgm:prSet/>
      <dgm:spPr/>
      <dgm:t>
        <a:bodyPr/>
        <a:lstStyle/>
        <a:p>
          <a:endParaRPr lang="en-US"/>
        </a:p>
      </dgm:t>
    </dgm:pt>
    <dgm:pt modelId="{F997BF6C-D685-4366-BD04-C33C0D57F252}" type="sibTrans" cxnId="{133A8900-CD0D-4F2A-9C96-B91A692AD5AB}">
      <dgm:prSet/>
      <dgm:spPr/>
      <dgm:t>
        <a:bodyPr/>
        <a:lstStyle/>
        <a:p>
          <a:endParaRPr lang="en-US"/>
        </a:p>
      </dgm:t>
    </dgm:pt>
    <dgm:pt modelId="{579AF122-5798-4CC6-BFB2-C8917E2552C8}">
      <dgm:prSet/>
      <dgm:spPr/>
      <dgm:t>
        <a:bodyPr/>
        <a:lstStyle/>
        <a:p>
          <a:r>
            <a:rPr lang="en-GB"/>
            <a:t>Attracts </a:t>
          </a:r>
          <a:r>
            <a:rPr lang="en-GB" b="1"/>
            <a:t>price-sensitive customers</a:t>
          </a:r>
          <a:r>
            <a:rPr lang="en-GB"/>
            <a:t> </a:t>
          </a:r>
          <a:endParaRPr lang="en-US"/>
        </a:p>
      </dgm:t>
    </dgm:pt>
    <dgm:pt modelId="{C64E332E-0531-4E25-903B-24085A1A7EF0}" type="parTrans" cxnId="{534BF448-918B-41A1-9B90-6AC3BC161586}">
      <dgm:prSet/>
      <dgm:spPr/>
      <dgm:t>
        <a:bodyPr/>
        <a:lstStyle/>
        <a:p>
          <a:endParaRPr lang="en-US"/>
        </a:p>
      </dgm:t>
    </dgm:pt>
    <dgm:pt modelId="{9D1EBBD8-614B-460A-B6FA-8DDA69B34949}" type="sibTrans" cxnId="{534BF448-918B-41A1-9B90-6AC3BC161586}">
      <dgm:prSet/>
      <dgm:spPr/>
      <dgm:t>
        <a:bodyPr/>
        <a:lstStyle/>
        <a:p>
          <a:endParaRPr lang="en-US"/>
        </a:p>
      </dgm:t>
    </dgm:pt>
    <dgm:pt modelId="{D36666FC-363A-484D-AF11-49942CA698F8}">
      <dgm:prSet/>
      <dgm:spPr/>
      <dgm:t>
        <a:bodyPr/>
        <a:lstStyle/>
        <a:p>
          <a:r>
            <a:rPr lang="en-GB"/>
            <a:t>Increases customer volume </a:t>
          </a:r>
          <a:endParaRPr lang="en-US"/>
        </a:p>
      </dgm:t>
    </dgm:pt>
    <dgm:pt modelId="{7F683D11-555B-4E21-8162-77721B9CD9D8}" type="parTrans" cxnId="{64EDA52E-9E61-4B95-B350-A30058210917}">
      <dgm:prSet/>
      <dgm:spPr/>
      <dgm:t>
        <a:bodyPr/>
        <a:lstStyle/>
        <a:p>
          <a:endParaRPr lang="en-US"/>
        </a:p>
      </dgm:t>
    </dgm:pt>
    <dgm:pt modelId="{68F614BF-D45F-4C64-9EF5-AC6B63548167}" type="sibTrans" cxnId="{64EDA52E-9E61-4B95-B350-A30058210917}">
      <dgm:prSet/>
      <dgm:spPr/>
      <dgm:t>
        <a:bodyPr/>
        <a:lstStyle/>
        <a:p>
          <a:endParaRPr lang="en-US"/>
        </a:p>
      </dgm:t>
    </dgm:pt>
    <dgm:pt modelId="{877368AD-573F-4B4D-96D0-D86E12A04E33}">
      <dgm:prSet/>
      <dgm:spPr/>
      <dgm:t>
        <a:bodyPr/>
        <a:lstStyle/>
        <a:p>
          <a:r>
            <a:rPr lang="en-GB"/>
            <a:t>Builds competitive advantage</a:t>
          </a:r>
          <a:endParaRPr lang="en-US"/>
        </a:p>
      </dgm:t>
    </dgm:pt>
    <dgm:pt modelId="{AA986944-4957-461D-AD79-34E3BAB7FFB9}" type="parTrans" cxnId="{5DBCF138-5FCA-4082-B2F2-EC56CCFF8493}">
      <dgm:prSet/>
      <dgm:spPr/>
      <dgm:t>
        <a:bodyPr/>
        <a:lstStyle/>
        <a:p>
          <a:endParaRPr lang="en-US"/>
        </a:p>
      </dgm:t>
    </dgm:pt>
    <dgm:pt modelId="{A643439A-4A25-48D5-9E51-003D26A55A91}" type="sibTrans" cxnId="{5DBCF138-5FCA-4082-B2F2-EC56CCFF8493}">
      <dgm:prSet/>
      <dgm:spPr/>
      <dgm:t>
        <a:bodyPr/>
        <a:lstStyle/>
        <a:p>
          <a:endParaRPr lang="en-US"/>
        </a:p>
      </dgm:t>
    </dgm:pt>
    <dgm:pt modelId="{E307BAA3-26BD-3040-91D0-50FFB1563077}" type="pres">
      <dgm:prSet presAssocID="{A6374089-4A1E-4F89-8E32-0747C97024FC}" presName="vert0" presStyleCnt="0">
        <dgm:presLayoutVars>
          <dgm:dir/>
          <dgm:animOne val="branch"/>
          <dgm:animLvl val="lvl"/>
        </dgm:presLayoutVars>
      </dgm:prSet>
      <dgm:spPr/>
    </dgm:pt>
    <dgm:pt modelId="{3B68D96B-87AB-6C42-8EF6-CBBDD17AC672}" type="pres">
      <dgm:prSet presAssocID="{20A23DA7-D2D4-43DC-87EC-0543578B6C29}" presName="thickLine" presStyleLbl="alignNode1" presStyleIdx="0" presStyleCnt="9"/>
      <dgm:spPr/>
    </dgm:pt>
    <dgm:pt modelId="{EDB72657-CCB9-724F-B60C-B446E665BA25}" type="pres">
      <dgm:prSet presAssocID="{20A23DA7-D2D4-43DC-87EC-0543578B6C29}" presName="horz1" presStyleCnt="0"/>
      <dgm:spPr/>
    </dgm:pt>
    <dgm:pt modelId="{33B5CB70-0E20-C947-A505-6AF63732ED57}" type="pres">
      <dgm:prSet presAssocID="{20A23DA7-D2D4-43DC-87EC-0543578B6C29}" presName="tx1" presStyleLbl="revTx" presStyleIdx="0" presStyleCnt="9"/>
      <dgm:spPr/>
    </dgm:pt>
    <dgm:pt modelId="{AEFC6483-2082-0444-9E3A-2442F76B3093}" type="pres">
      <dgm:prSet presAssocID="{20A23DA7-D2D4-43DC-87EC-0543578B6C29}" presName="vert1" presStyleCnt="0"/>
      <dgm:spPr/>
    </dgm:pt>
    <dgm:pt modelId="{9575153E-9774-C24D-81EE-E35AE4E30193}" type="pres">
      <dgm:prSet presAssocID="{084ADD73-F912-44F2-99F7-34CB9F777E48}" presName="thickLine" presStyleLbl="alignNode1" presStyleIdx="1" presStyleCnt="9"/>
      <dgm:spPr/>
    </dgm:pt>
    <dgm:pt modelId="{4A3288F8-EF94-BD44-9C77-6D5CF978A6E3}" type="pres">
      <dgm:prSet presAssocID="{084ADD73-F912-44F2-99F7-34CB9F777E48}" presName="horz1" presStyleCnt="0"/>
      <dgm:spPr/>
    </dgm:pt>
    <dgm:pt modelId="{1A861A43-F69F-5D46-8FE4-222646AB31A0}" type="pres">
      <dgm:prSet presAssocID="{084ADD73-F912-44F2-99F7-34CB9F777E48}" presName="tx1" presStyleLbl="revTx" presStyleIdx="1" presStyleCnt="9"/>
      <dgm:spPr/>
    </dgm:pt>
    <dgm:pt modelId="{BE24FABB-0C1B-4643-8D73-70E60B678A04}" type="pres">
      <dgm:prSet presAssocID="{084ADD73-F912-44F2-99F7-34CB9F777E48}" presName="vert1" presStyleCnt="0"/>
      <dgm:spPr/>
    </dgm:pt>
    <dgm:pt modelId="{558DB89E-B1BE-764F-9FC2-3D4EC560A2A9}" type="pres">
      <dgm:prSet presAssocID="{A2C01A79-8038-439B-A502-E357F85DFA4B}" presName="thickLine" presStyleLbl="alignNode1" presStyleIdx="2" presStyleCnt="9"/>
      <dgm:spPr/>
    </dgm:pt>
    <dgm:pt modelId="{77CB0F63-C1FD-AE40-9061-3547736955DA}" type="pres">
      <dgm:prSet presAssocID="{A2C01A79-8038-439B-A502-E357F85DFA4B}" presName="horz1" presStyleCnt="0"/>
      <dgm:spPr/>
    </dgm:pt>
    <dgm:pt modelId="{2FA1A1FB-3990-CC44-832A-5C5988DB8030}" type="pres">
      <dgm:prSet presAssocID="{A2C01A79-8038-439B-A502-E357F85DFA4B}" presName="tx1" presStyleLbl="revTx" presStyleIdx="2" presStyleCnt="9"/>
      <dgm:spPr/>
    </dgm:pt>
    <dgm:pt modelId="{4227EE92-3DF5-3D46-8BBF-BF56110F8E63}" type="pres">
      <dgm:prSet presAssocID="{A2C01A79-8038-439B-A502-E357F85DFA4B}" presName="vert1" presStyleCnt="0"/>
      <dgm:spPr/>
    </dgm:pt>
    <dgm:pt modelId="{C647457C-135C-7941-94AC-DBA6E4529262}" type="pres">
      <dgm:prSet presAssocID="{34D4AC1E-4D3D-4F97-9519-0ED6270F996B}" presName="thickLine" presStyleLbl="alignNode1" presStyleIdx="3" presStyleCnt="9"/>
      <dgm:spPr/>
    </dgm:pt>
    <dgm:pt modelId="{625FE4E7-A81D-0141-BC35-D0D8201C321A}" type="pres">
      <dgm:prSet presAssocID="{34D4AC1E-4D3D-4F97-9519-0ED6270F996B}" presName="horz1" presStyleCnt="0"/>
      <dgm:spPr/>
    </dgm:pt>
    <dgm:pt modelId="{8147A580-DABC-7747-AC6B-43C72BADC8BA}" type="pres">
      <dgm:prSet presAssocID="{34D4AC1E-4D3D-4F97-9519-0ED6270F996B}" presName="tx1" presStyleLbl="revTx" presStyleIdx="3" presStyleCnt="9"/>
      <dgm:spPr/>
    </dgm:pt>
    <dgm:pt modelId="{120BEE78-94BC-9240-A1DF-CC5E72445639}" type="pres">
      <dgm:prSet presAssocID="{34D4AC1E-4D3D-4F97-9519-0ED6270F996B}" presName="vert1" presStyleCnt="0"/>
      <dgm:spPr/>
    </dgm:pt>
    <dgm:pt modelId="{AF221753-A749-3A41-8A9F-524A99A1557C}" type="pres">
      <dgm:prSet presAssocID="{2625389E-A6E0-403B-88FF-F211F2368140}" presName="thickLine" presStyleLbl="alignNode1" presStyleIdx="4" presStyleCnt="9"/>
      <dgm:spPr/>
    </dgm:pt>
    <dgm:pt modelId="{FC84329A-233B-D94E-BD69-1708E0207899}" type="pres">
      <dgm:prSet presAssocID="{2625389E-A6E0-403B-88FF-F211F2368140}" presName="horz1" presStyleCnt="0"/>
      <dgm:spPr/>
    </dgm:pt>
    <dgm:pt modelId="{DFE775DF-9784-5F43-98B2-81384BFDC100}" type="pres">
      <dgm:prSet presAssocID="{2625389E-A6E0-403B-88FF-F211F2368140}" presName="tx1" presStyleLbl="revTx" presStyleIdx="4" presStyleCnt="9"/>
      <dgm:spPr/>
    </dgm:pt>
    <dgm:pt modelId="{84DBC84C-F6D8-7C4A-B1E4-265C7027F29E}" type="pres">
      <dgm:prSet presAssocID="{2625389E-A6E0-403B-88FF-F211F2368140}" presName="vert1" presStyleCnt="0"/>
      <dgm:spPr/>
    </dgm:pt>
    <dgm:pt modelId="{61E0B5B3-0D7A-C049-BBDF-9574C80CAA94}" type="pres">
      <dgm:prSet presAssocID="{5FB86BFF-1A8A-43E6-9017-EEDEDE8DF65B}" presName="thickLine" presStyleLbl="alignNode1" presStyleIdx="5" presStyleCnt="9"/>
      <dgm:spPr/>
    </dgm:pt>
    <dgm:pt modelId="{01A8CDCB-5ED7-6D4D-B2D4-4B975D61FD43}" type="pres">
      <dgm:prSet presAssocID="{5FB86BFF-1A8A-43E6-9017-EEDEDE8DF65B}" presName="horz1" presStyleCnt="0"/>
      <dgm:spPr/>
    </dgm:pt>
    <dgm:pt modelId="{F5B56299-62F4-CF48-91C2-6541697561E5}" type="pres">
      <dgm:prSet presAssocID="{5FB86BFF-1A8A-43E6-9017-EEDEDE8DF65B}" presName="tx1" presStyleLbl="revTx" presStyleIdx="5" presStyleCnt="9"/>
      <dgm:spPr/>
    </dgm:pt>
    <dgm:pt modelId="{2F01AD5B-4422-DB45-9582-C05A924AAA4E}" type="pres">
      <dgm:prSet presAssocID="{5FB86BFF-1A8A-43E6-9017-EEDEDE8DF65B}" presName="vert1" presStyleCnt="0"/>
      <dgm:spPr/>
    </dgm:pt>
    <dgm:pt modelId="{1DAC8196-B0B7-C14B-ACF8-81B18E60C1CA}" type="pres">
      <dgm:prSet presAssocID="{579AF122-5798-4CC6-BFB2-C8917E2552C8}" presName="thickLine" presStyleLbl="alignNode1" presStyleIdx="6" presStyleCnt="9"/>
      <dgm:spPr/>
    </dgm:pt>
    <dgm:pt modelId="{C690556D-C641-6943-AFF0-C620C60CAD48}" type="pres">
      <dgm:prSet presAssocID="{579AF122-5798-4CC6-BFB2-C8917E2552C8}" presName="horz1" presStyleCnt="0"/>
      <dgm:spPr/>
    </dgm:pt>
    <dgm:pt modelId="{E0B41399-3B4B-6E49-B93D-B49D01D70AB5}" type="pres">
      <dgm:prSet presAssocID="{579AF122-5798-4CC6-BFB2-C8917E2552C8}" presName="tx1" presStyleLbl="revTx" presStyleIdx="6" presStyleCnt="9"/>
      <dgm:spPr/>
    </dgm:pt>
    <dgm:pt modelId="{35F492D1-CC73-ED42-B6DE-FC2B6E2AA1A9}" type="pres">
      <dgm:prSet presAssocID="{579AF122-5798-4CC6-BFB2-C8917E2552C8}" presName="vert1" presStyleCnt="0"/>
      <dgm:spPr/>
    </dgm:pt>
    <dgm:pt modelId="{B27F632E-D9BA-9943-8716-037015887B95}" type="pres">
      <dgm:prSet presAssocID="{D36666FC-363A-484D-AF11-49942CA698F8}" presName="thickLine" presStyleLbl="alignNode1" presStyleIdx="7" presStyleCnt="9"/>
      <dgm:spPr/>
    </dgm:pt>
    <dgm:pt modelId="{6621AE32-5CD2-8344-A671-E60BCE9245CA}" type="pres">
      <dgm:prSet presAssocID="{D36666FC-363A-484D-AF11-49942CA698F8}" presName="horz1" presStyleCnt="0"/>
      <dgm:spPr/>
    </dgm:pt>
    <dgm:pt modelId="{6C800BE8-62A3-8D4B-89E9-FB8D5BC05D5E}" type="pres">
      <dgm:prSet presAssocID="{D36666FC-363A-484D-AF11-49942CA698F8}" presName="tx1" presStyleLbl="revTx" presStyleIdx="7" presStyleCnt="9"/>
      <dgm:spPr/>
    </dgm:pt>
    <dgm:pt modelId="{48CE1B5C-6DC1-2A42-B7E8-99233FB9332C}" type="pres">
      <dgm:prSet presAssocID="{D36666FC-363A-484D-AF11-49942CA698F8}" presName="vert1" presStyleCnt="0"/>
      <dgm:spPr/>
    </dgm:pt>
    <dgm:pt modelId="{EA4C42CB-85DD-3E4B-A44F-8B6F4A6E5C7C}" type="pres">
      <dgm:prSet presAssocID="{877368AD-573F-4B4D-96D0-D86E12A04E33}" presName="thickLine" presStyleLbl="alignNode1" presStyleIdx="8" presStyleCnt="9"/>
      <dgm:spPr/>
    </dgm:pt>
    <dgm:pt modelId="{7C0106F1-D62D-4F4F-B1BC-3BD4D920817E}" type="pres">
      <dgm:prSet presAssocID="{877368AD-573F-4B4D-96D0-D86E12A04E33}" presName="horz1" presStyleCnt="0"/>
      <dgm:spPr/>
    </dgm:pt>
    <dgm:pt modelId="{E71CE9F6-FD09-FF4F-85C8-474D67B8336D}" type="pres">
      <dgm:prSet presAssocID="{877368AD-573F-4B4D-96D0-D86E12A04E33}" presName="tx1" presStyleLbl="revTx" presStyleIdx="8" presStyleCnt="9"/>
      <dgm:spPr/>
    </dgm:pt>
    <dgm:pt modelId="{4E330F75-EA46-3540-B229-E644407DA32F}" type="pres">
      <dgm:prSet presAssocID="{877368AD-573F-4B4D-96D0-D86E12A04E33}" presName="vert1" presStyleCnt="0"/>
      <dgm:spPr/>
    </dgm:pt>
  </dgm:ptLst>
  <dgm:cxnLst>
    <dgm:cxn modelId="{133A8900-CD0D-4F2A-9C96-B91A692AD5AB}" srcId="{A6374089-4A1E-4F89-8E32-0747C97024FC}" destId="{5FB86BFF-1A8A-43E6-9017-EEDEDE8DF65B}" srcOrd="5" destOrd="0" parTransId="{F5B1FB03-9499-458D-B81B-86A136E2D53D}" sibTransId="{F997BF6C-D685-4366-BD04-C33C0D57F252}"/>
    <dgm:cxn modelId="{1C97F803-0D07-084D-B5B0-01523A2EC132}" type="presOf" srcId="{084ADD73-F912-44F2-99F7-34CB9F777E48}" destId="{1A861A43-F69F-5D46-8FE4-222646AB31A0}" srcOrd="0" destOrd="0" presId="urn:microsoft.com/office/officeart/2008/layout/LinedList"/>
    <dgm:cxn modelId="{148FDC08-E48E-4AA5-B7AE-BEBECB838B01}" srcId="{A6374089-4A1E-4F89-8E32-0747C97024FC}" destId="{20A23DA7-D2D4-43DC-87EC-0543578B6C29}" srcOrd="0" destOrd="0" parTransId="{77A9C056-D173-405E-A66D-6229064936B0}" sibTransId="{3F73DAB1-47DD-487D-84B9-1EA3569B916D}"/>
    <dgm:cxn modelId="{64EDA52E-9E61-4B95-B350-A30058210917}" srcId="{A6374089-4A1E-4F89-8E32-0747C97024FC}" destId="{D36666FC-363A-484D-AF11-49942CA698F8}" srcOrd="7" destOrd="0" parTransId="{7F683D11-555B-4E21-8162-77721B9CD9D8}" sibTransId="{68F614BF-D45F-4C64-9EF5-AC6B63548167}"/>
    <dgm:cxn modelId="{CC77AC31-D5FB-9E48-9093-2AD03534129B}" type="presOf" srcId="{A6374089-4A1E-4F89-8E32-0747C97024FC}" destId="{E307BAA3-26BD-3040-91D0-50FFB1563077}" srcOrd="0" destOrd="0" presId="urn:microsoft.com/office/officeart/2008/layout/LinedList"/>
    <dgm:cxn modelId="{8E129937-D832-424C-858E-3D9B3971089F}" type="presOf" srcId="{A2C01A79-8038-439B-A502-E357F85DFA4B}" destId="{2FA1A1FB-3990-CC44-832A-5C5988DB8030}" srcOrd="0" destOrd="0" presId="urn:microsoft.com/office/officeart/2008/layout/LinedList"/>
    <dgm:cxn modelId="{6DE1EA38-9AD9-C04E-AAC6-CE95C73F3357}" type="presOf" srcId="{579AF122-5798-4CC6-BFB2-C8917E2552C8}" destId="{E0B41399-3B4B-6E49-B93D-B49D01D70AB5}" srcOrd="0" destOrd="0" presId="urn:microsoft.com/office/officeart/2008/layout/LinedList"/>
    <dgm:cxn modelId="{5DBCF138-5FCA-4082-B2F2-EC56CCFF8493}" srcId="{A6374089-4A1E-4F89-8E32-0747C97024FC}" destId="{877368AD-573F-4B4D-96D0-D86E12A04E33}" srcOrd="8" destOrd="0" parTransId="{AA986944-4957-461D-AD79-34E3BAB7FFB9}" sibTransId="{A643439A-4A25-48D5-9E51-003D26A55A91}"/>
    <dgm:cxn modelId="{534BF448-918B-41A1-9B90-6AC3BC161586}" srcId="{A6374089-4A1E-4F89-8E32-0747C97024FC}" destId="{579AF122-5798-4CC6-BFB2-C8917E2552C8}" srcOrd="6" destOrd="0" parTransId="{C64E332E-0531-4E25-903B-24085A1A7EF0}" sibTransId="{9D1EBBD8-614B-460A-B6FA-8DDA69B34949}"/>
    <dgm:cxn modelId="{39E6CF73-DA78-B847-8E02-FC1240BC73B2}" type="presOf" srcId="{877368AD-573F-4B4D-96D0-D86E12A04E33}" destId="{E71CE9F6-FD09-FF4F-85C8-474D67B8336D}" srcOrd="0" destOrd="0" presId="urn:microsoft.com/office/officeart/2008/layout/LinedList"/>
    <dgm:cxn modelId="{750EF87A-E449-0F4E-B3BD-E5DE8EDC6DD9}" type="presOf" srcId="{20A23DA7-D2D4-43DC-87EC-0543578B6C29}" destId="{33B5CB70-0E20-C947-A505-6AF63732ED57}" srcOrd="0" destOrd="0" presId="urn:microsoft.com/office/officeart/2008/layout/LinedList"/>
    <dgm:cxn modelId="{6188D991-46C9-2448-B41C-52D749501BD3}" type="presOf" srcId="{2625389E-A6E0-403B-88FF-F211F2368140}" destId="{DFE775DF-9784-5F43-98B2-81384BFDC100}" srcOrd="0" destOrd="0" presId="urn:microsoft.com/office/officeart/2008/layout/LinedList"/>
    <dgm:cxn modelId="{3CAE6B93-1A3D-EA40-85ED-080031FBF44E}" type="presOf" srcId="{34D4AC1E-4D3D-4F97-9519-0ED6270F996B}" destId="{8147A580-DABC-7747-AC6B-43C72BADC8BA}" srcOrd="0" destOrd="0" presId="urn:microsoft.com/office/officeart/2008/layout/LinedList"/>
    <dgm:cxn modelId="{7D3DA498-AAD6-44FD-942E-06B4992E78A0}" srcId="{A6374089-4A1E-4F89-8E32-0747C97024FC}" destId="{A2C01A79-8038-439B-A502-E357F85DFA4B}" srcOrd="2" destOrd="0" parTransId="{1087A0A4-D728-40D2-ADAD-6ADEEB11FC7F}" sibTransId="{FC162CC2-B125-44AC-BE9F-A22B4C879AF4}"/>
    <dgm:cxn modelId="{A8A052AD-341B-6A49-B37D-18689E6E9848}" type="presOf" srcId="{D36666FC-363A-484D-AF11-49942CA698F8}" destId="{6C800BE8-62A3-8D4B-89E9-FB8D5BC05D5E}" srcOrd="0" destOrd="0" presId="urn:microsoft.com/office/officeart/2008/layout/LinedList"/>
    <dgm:cxn modelId="{8F08F3B5-1E60-47C5-A4FF-A82409A7235C}" srcId="{A6374089-4A1E-4F89-8E32-0747C97024FC}" destId="{34D4AC1E-4D3D-4F97-9519-0ED6270F996B}" srcOrd="3" destOrd="0" parTransId="{4210F62B-E249-4A20-B583-E0AD993EF358}" sibTransId="{9768338A-B680-4C1B-A3FE-ADE2BC1FEC51}"/>
    <dgm:cxn modelId="{804E50CC-5F76-084C-88EA-5576FC86364E}" type="presOf" srcId="{5FB86BFF-1A8A-43E6-9017-EEDEDE8DF65B}" destId="{F5B56299-62F4-CF48-91C2-6541697561E5}" srcOrd="0" destOrd="0" presId="urn:microsoft.com/office/officeart/2008/layout/LinedList"/>
    <dgm:cxn modelId="{87DDBBE8-A2EA-44CE-8A03-338DA2F816A2}" srcId="{A6374089-4A1E-4F89-8E32-0747C97024FC}" destId="{084ADD73-F912-44F2-99F7-34CB9F777E48}" srcOrd="1" destOrd="0" parTransId="{6AECDF5E-CB37-4CB3-9586-6770028D4767}" sibTransId="{C509C504-725D-4D0D-9DE0-8759E498FDB5}"/>
    <dgm:cxn modelId="{F18948FE-716B-479B-A75E-70AAD6418892}" srcId="{A6374089-4A1E-4F89-8E32-0747C97024FC}" destId="{2625389E-A6E0-403B-88FF-F211F2368140}" srcOrd="4" destOrd="0" parTransId="{AAA79A63-DD6F-4597-8916-C097C558C18A}" sibTransId="{649A6EBE-D92A-4087-B596-DEAEA58CFAF1}"/>
    <dgm:cxn modelId="{1A631679-A6AD-CC46-9BF3-430F2466177B}" type="presParOf" srcId="{E307BAA3-26BD-3040-91D0-50FFB1563077}" destId="{3B68D96B-87AB-6C42-8EF6-CBBDD17AC672}" srcOrd="0" destOrd="0" presId="urn:microsoft.com/office/officeart/2008/layout/LinedList"/>
    <dgm:cxn modelId="{9D37D8E7-53B4-3A4B-9D04-2D26CFBCF3EB}" type="presParOf" srcId="{E307BAA3-26BD-3040-91D0-50FFB1563077}" destId="{EDB72657-CCB9-724F-B60C-B446E665BA25}" srcOrd="1" destOrd="0" presId="urn:microsoft.com/office/officeart/2008/layout/LinedList"/>
    <dgm:cxn modelId="{F4D650CB-5C84-5541-9019-BC4D7349168B}" type="presParOf" srcId="{EDB72657-CCB9-724F-B60C-B446E665BA25}" destId="{33B5CB70-0E20-C947-A505-6AF63732ED57}" srcOrd="0" destOrd="0" presId="urn:microsoft.com/office/officeart/2008/layout/LinedList"/>
    <dgm:cxn modelId="{322984BA-7D30-BA42-897F-AEF2DE919493}" type="presParOf" srcId="{EDB72657-CCB9-724F-B60C-B446E665BA25}" destId="{AEFC6483-2082-0444-9E3A-2442F76B3093}" srcOrd="1" destOrd="0" presId="urn:microsoft.com/office/officeart/2008/layout/LinedList"/>
    <dgm:cxn modelId="{264DCC28-FABC-A349-B9D2-34AB369BCBAB}" type="presParOf" srcId="{E307BAA3-26BD-3040-91D0-50FFB1563077}" destId="{9575153E-9774-C24D-81EE-E35AE4E30193}" srcOrd="2" destOrd="0" presId="urn:microsoft.com/office/officeart/2008/layout/LinedList"/>
    <dgm:cxn modelId="{F984161B-1BBD-2B4F-8C58-BAB079233568}" type="presParOf" srcId="{E307BAA3-26BD-3040-91D0-50FFB1563077}" destId="{4A3288F8-EF94-BD44-9C77-6D5CF978A6E3}" srcOrd="3" destOrd="0" presId="urn:microsoft.com/office/officeart/2008/layout/LinedList"/>
    <dgm:cxn modelId="{2FDF10B9-C826-F349-B7EE-53C6381973E9}" type="presParOf" srcId="{4A3288F8-EF94-BD44-9C77-6D5CF978A6E3}" destId="{1A861A43-F69F-5D46-8FE4-222646AB31A0}" srcOrd="0" destOrd="0" presId="urn:microsoft.com/office/officeart/2008/layout/LinedList"/>
    <dgm:cxn modelId="{443EC8E8-A213-6944-AC3A-7A8B9DBDDC7B}" type="presParOf" srcId="{4A3288F8-EF94-BD44-9C77-6D5CF978A6E3}" destId="{BE24FABB-0C1B-4643-8D73-70E60B678A04}" srcOrd="1" destOrd="0" presId="urn:microsoft.com/office/officeart/2008/layout/LinedList"/>
    <dgm:cxn modelId="{78966AE2-C3FF-8642-818D-D221C75EBD13}" type="presParOf" srcId="{E307BAA3-26BD-3040-91D0-50FFB1563077}" destId="{558DB89E-B1BE-764F-9FC2-3D4EC560A2A9}" srcOrd="4" destOrd="0" presId="urn:microsoft.com/office/officeart/2008/layout/LinedList"/>
    <dgm:cxn modelId="{0F2A3715-5B02-0943-AA9D-83B1349FCC57}" type="presParOf" srcId="{E307BAA3-26BD-3040-91D0-50FFB1563077}" destId="{77CB0F63-C1FD-AE40-9061-3547736955DA}" srcOrd="5" destOrd="0" presId="urn:microsoft.com/office/officeart/2008/layout/LinedList"/>
    <dgm:cxn modelId="{E10BB191-880C-A548-9772-1BD1FAD98752}" type="presParOf" srcId="{77CB0F63-C1FD-AE40-9061-3547736955DA}" destId="{2FA1A1FB-3990-CC44-832A-5C5988DB8030}" srcOrd="0" destOrd="0" presId="urn:microsoft.com/office/officeart/2008/layout/LinedList"/>
    <dgm:cxn modelId="{26FCE615-277E-0B4F-8ACA-76C778A49E9A}" type="presParOf" srcId="{77CB0F63-C1FD-AE40-9061-3547736955DA}" destId="{4227EE92-3DF5-3D46-8BBF-BF56110F8E63}" srcOrd="1" destOrd="0" presId="urn:microsoft.com/office/officeart/2008/layout/LinedList"/>
    <dgm:cxn modelId="{CCD7AFBC-01B0-9C43-A70B-78DC9816C42B}" type="presParOf" srcId="{E307BAA3-26BD-3040-91D0-50FFB1563077}" destId="{C647457C-135C-7941-94AC-DBA6E4529262}" srcOrd="6" destOrd="0" presId="urn:microsoft.com/office/officeart/2008/layout/LinedList"/>
    <dgm:cxn modelId="{20DB900C-F2DB-6542-BB9F-690AAEFA19A8}" type="presParOf" srcId="{E307BAA3-26BD-3040-91D0-50FFB1563077}" destId="{625FE4E7-A81D-0141-BC35-D0D8201C321A}" srcOrd="7" destOrd="0" presId="urn:microsoft.com/office/officeart/2008/layout/LinedList"/>
    <dgm:cxn modelId="{7FC9B36F-0B5F-9F45-BC18-FEB4AC9FA220}" type="presParOf" srcId="{625FE4E7-A81D-0141-BC35-D0D8201C321A}" destId="{8147A580-DABC-7747-AC6B-43C72BADC8BA}" srcOrd="0" destOrd="0" presId="urn:microsoft.com/office/officeart/2008/layout/LinedList"/>
    <dgm:cxn modelId="{4D0B9FD5-C83B-1D4E-B635-E8C5004F4195}" type="presParOf" srcId="{625FE4E7-A81D-0141-BC35-D0D8201C321A}" destId="{120BEE78-94BC-9240-A1DF-CC5E72445639}" srcOrd="1" destOrd="0" presId="urn:microsoft.com/office/officeart/2008/layout/LinedList"/>
    <dgm:cxn modelId="{1725979A-E9EB-4843-A39C-EA0446BCF2A8}" type="presParOf" srcId="{E307BAA3-26BD-3040-91D0-50FFB1563077}" destId="{AF221753-A749-3A41-8A9F-524A99A1557C}" srcOrd="8" destOrd="0" presId="urn:microsoft.com/office/officeart/2008/layout/LinedList"/>
    <dgm:cxn modelId="{F91693F8-EE61-A64C-ABEA-54C69E828F0B}" type="presParOf" srcId="{E307BAA3-26BD-3040-91D0-50FFB1563077}" destId="{FC84329A-233B-D94E-BD69-1708E0207899}" srcOrd="9" destOrd="0" presId="urn:microsoft.com/office/officeart/2008/layout/LinedList"/>
    <dgm:cxn modelId="{F0FDF0D7-2DAE-944A-B37D-EA546F3CBFE5}" type="presParOf" srcId="{FC84329A-233B-D94E-BD69-1708E0207899}" destId="{DFE775DF-9784-5F43-98B2-81384BFDC100}" srcOrd="0" destOrd="0" presId="urn:microsoft.com/office/officeart/2008/layout/LinedList"/>
    <dgm:cxn modelId="{FC2B3233-98C3-D344-B48F-39375AF0205A}" type="presParOf" srcId="{FC84329A-233B-D94E-BD69-1708E0207899}" destId="{84DBC84C-F6D8-7C4A-B1E4-265C7027F29E}" srcOrd="1" destOrd="0" presId="urn:microsoft.com/office/officeart/2008/layout/LinedList"/>
    <dgm:cxn modelId="{EC797DF0-F6FE-9248-9045-5385A3245068}" type="presParOf" srcId="{E307BAA3-26BD-3040-91D0-50FFB1563077}" destId="{61E0B5B3-0D7A-C049-BBDF-9574C80CAA94}" srcOrd="10" destOrd="0" presId="urn:microsoft.com/office/officeart/2008/layout/LinedList"/>
    <dgm:cxn modelId="{9BBB7312-C1BC-A94F-B1F0-D5CD2A617835}" type="presParOf" srcId="{E307BAA3-26BD-3040-91D0-50FFB1563077}" destId="{01A8CDCB-5ED7-6D4D-B2D4-4B975D61FD43}" srcOrd="11" destOrd="0" presId="urn:microsoft.com/office/officeart/2008/layout/LinedList"/>
    <dgm:cxn modelId="{5CD861ED-3D10-ED4F-8E00-46C1CFF85792}" type="presParOf" srcId="{01A8CDCB-5ED7-6D4D-B2D4-4B975D61FD43}" destId="{F5B56299-62F4-CF48-91C2-6541697561E5}" srcOrd="0" destOrd="0" presId="urn:microsoft.com/office/officeart/2008/layout/LinedList"/>
    <dgm:cxn modelId="{20334DFB-6061-4B44-BCC2-82D2B74F6614}" type="presParOf" srcId="{01A8CDCB-5ED7-6D4D-B2D4-4B975D61FD43}" destId="{2F01AD5B-4422-DB45-9582-C05A924AAA4E}" srcOrd="1" destOrd="0" presId="urn:microsoft.com/office/officeart/2008/layout/LinedList"/>
    <dgm:cxn modelId="{FD9D82B3-03D2-7941-AFA0-01DD911C6C42}" type="presParOf" srcId="{E307BAA3-26BD-3040-91D0-50FFB1563077}" destId="{1DAC8196-B0B7-C14B-ACF8-81B18E60C1CA}" srcOrd="12" destOrd="0" presId="urn:microsoft.com/office/officeart/2008/layout/LinedList"/>
    <dgm:cxn modelId="{9D177D01-921A-C647-85CB-B2181177F1FE}" type="presParOf" srcId="{E307BAA3-26BD-3040-91D0-50FFB1563077}" destId="{C690556D-C641-6943-AFF0-C620C60CAD48}" srcOrd="13" destOrd="0" presId="urn:microsoft.com/office/officeart/2008/layout/LinedList"/>
    <dgm:cxn modelId="{01914032-1AC2-4645-826B-7F49867C1E49}" type="presParOf" srcId="{C690556D-C641-6943-AFF0-C620C60CAD48}" destId="{E0B41399-3B4B-6E49-B93D-B49D01D70AB5}" srcOrd="0" destOrd="0" presId="urn:microsoft.com/office/officeart/2008/layout/LinedList"/>
    <dgm:cxn modelId="{FEA2C6A0-07C1-594B-8904-54E091D6071E}" type="presParOf" srcId="{C690556D-C641-6943-AFF0-C620C60CAD48}" destId="{35F492D1-CC73-ED42-B6DE-FC2B6E2AA1A9}" srcOrd="1" destOrd="0" presId="urn:microsoft.com/office/officeart/2008/layout/LinedList"/>
    <dgm:cxn modelId="{8E762FCE-D13B-B947-808A-0D86B8F0792F}" type="presParOf" srcId="{E307BAA3-26BD-3040-91D0-50FFB1563077}" destId="{B27F632E-D9BA-9943-8716-037015887B95}" srcOrd="14" destOrd="0" presId="urn:microsoft.com/office/officeart/2008/layout/LinedList"/>
    <dgm:cxn modelId="{FF664D0D-FAF0-0F41-B301-E0680E142E2F}" type="presParOf" srcId="{E307BAA3-26BD-3040-91D0-50FFB1563077}" destId="{6621AE32-5CD2-8344-A671-E60BCE9245CA}" srcOrd="15" destOrd="0" presId="urn:microsoft.com/office/officeart/2008/layout/LinedList"/>
    <dgm:cxn modelId="{8485AAA2-47B2-5A47-A996-6236756BCD3C}" type="presParOf" srcId="{6621AE32-5CD2-8344-A671-E60BCE9245CA}" destId="{6C800BE8-62A3-8D4B-89E9-FB8D5BC05D5E}" srcOrd="0" destOrd="0" presId="urn:microsoft.com/office/officeart/2008/layout/LinedList"/>
    <dgm:cxn modelId="{FED863D4-1C80-414F-A399-161B620913D3}" type="presParOf" srcId="{6621AE32-5CD2-8344-A671-E60BCE9245CA}" destId="{48CE1B5C-6DC1-2A42-B7E8-99233FB9332C}" srcOrd="1" destOrd="0" presId="urn:microsoft.com/office/officeart/2008/layout/LinedList"/>
    <dgm:cxn modelId="{F04E5F44-764A-CD47-AA53-D28D5F77E781}" type="presParOf" srcId="{E307BAA3-26BD-3040-91D0-50FFB1563077}" destId="{EA4C42CB-85DD-3E4B-A44F-8B6F4A6E5C7C}" srcOrd="16" destOrd="0" presId="urn:microsoft.com/office/officeart/2008/layout/LinedList"/>
    <dgm:cxn modelId="{7C084ACD-0DCA-5C4C-B427-C2471F8D0BB5}" type="presParOf" srcId="{E307BAA3-26BD-3040-91D0-50FFB1563077}" destId="{7C0106F1-D62D-4F4F-B1BC-3BD4D920817E}" srcOrd="17" destOrd="0" presId="urn:microsoft.com/office/officeart/2008/layout/LinedList"/>
    <dgm:cxn modelId="{88DD38E2-981D-5740-A9DB-3033851F8561}" type="presParOf" srcId="{7C0106F1-D62D-4F4F-B1BC-3BD4D920817E}" destId="{E71CE9F6-FD09-FF4F-85C8-474D67B8336D}" srcOrd="0" destOrd="0" presId="urn:microsoft.com/office/officeart/2008/layout/LinedList"/>
    <dgm:cxn modelId="{CD2B3C5C-CDFA-C14D-ABB1-FF4AE520D4E6}" type="presParOf" srcId="{7C0106F1-D62D-4F4F-B1BC-3BD4D920817E}" destId="{4E330F75-EA46-3540-B229-E644407DA32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CA9ED94A-3C09-4D97-92BC-8FE848E6C68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D894DBFA-A94B-4513-A52A-02F78F69EFA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Strong market demand </a:t>
          </a:r>
          <a:endParaRPr lang="en-US"/>
        </a:p>
      </dgm:t>
    </dgm:pt>
    <dgm:pt modelId="{EE51FFE6-475E-48B5-B967-97252D80A2D0}" type="parTrans" cxnId="{767774A8-84DB-4133-A918-F16831C34FDC}">
      <dgm:prSet/>
      <dgm:spPr/>
      <dgm:t>
        <a:bodyPr/>
        <a:lstStyle/>
        <a:p>
          <a:endParaRPr lang="en-US"/>
        </a:p>
      </dgm:t>
    </dgm:pt>
    <dgm:pt modelId="{5DFD3BC3-1F9A-45E1-903D-217892D9C8C3}" type="sibTrans" cxnId="{767774A8-84DB-4133-A918-F16831C34FDC}">
      <dgm:prSet/>
      <dgm:spPr/>
      <dgm:t>
        <a:bodyPr/>
        <a:lstStyle/>
        <a:p>
          <a:endParaRPr lang="en-US"/>
        </a:p>
      </dgm:t>
    </dgm:pt>
    <dgm:pt modelId="{A5AD33A7-05D5-4711-83B5-C799EAD1C3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Affordable solution </a:t>
          </a:r>
          <a:endParaRPr lang="en-US"/>
        </a:p>
      </dgm:t>
    </dgm:pt>
    <dgm:pt modelId="{FF629B17-6768-4F7C-B2F8-D903056D4ACA}" type="parTrans" cxnId="{382763E2-C6DB-4545-9565-78E8C96B4B6E}">
      <dgm:prSet/>
      <dgm:spPr/>
      <dgm:t>
        <a:bodyPr/>
        <a:lstStyle/>
        <a:p>
          <a:endParaRPr lang="en-US"/>
        </a:p>
      </dgm:t>
    </dgm:pt>
    <dgm:pt modelId="{EB552A42-0270-4E1B-9067-5091A77411E8}" type="sibTrans" cxnId="{382763E2-C6DB-4545-9565-78E8C96B4B6E}">
      <dgm:prSet/>
      <dgm:spPr/>
      <dgm:t>
        <a:bodyPr/>
        <a:lstStyle/>
        <a:p>
          <a:endParaRPr lang="en-US"/>
        </a:p>
      </dgm:t>
    </dgm:pt>
    <dgm:pt modelId="{3CB0B707-B239-4073-8B2C-CBBE7C2AE46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Profitable business </a:t>
          </a:r>
          <a:endParaRPr lang="en-US"/>
        </a:p>
      </dgm:t>
    </dgm:pt>
    <dgm:pt modelId="{D849F73A-CC98-4434-BB7F-6B11EBF3DB82}" type="parTrans" cxnId="{3377D868-802F-40D5-95D8-4F4DBC0F021E}">
      <dgm:prSet/>
      <dgm:spPr/>
      <dgm:t>
        <a:bodyPr/>
        <a:lstStyle/>
        <a:p>
          <a:endParaRPr lang="en-US"/>
        </a:p>
      </dgm:t>
    </dgm:pt>
    <dgm:pt modelId="{02BCCDE3-5D81-4BAC-A890-4A4FF8B39C2B}" type="sibTrans" cxnId="{3377D868-802F-40D5-95D8-4F4DBC0F021E}">
      <dgm:prSet/>
      <dgm:spPr/>
      <dgm:t>
        <a:bodyPr/>
        <a:lstStyle/>
        <a:p>
          <a:endParaRPr lang="en-US"/>
        </a:p>
      </dgm:t>
    </dgm:pt>
    <dgm:pt modelId="{EC40E791-C02C-4D74-89EB-1A56637A3E1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“MobiFix is a sustainable and scalable business opportunity.”</a:t>
          </a:r>
          <a:endParaRPr lang="en-US"/>
        </a:p>
      </dgm:t>
    </dgm:pt>
    <dgm:pt modelId="{C737C4BF-11FF-485C-86F7-A5CEDDD92FC7}" type="parTrans" cxnId="{5F1012C6-EB23-445A-9C32-307040C49FB9}">
      <dgm:prSet/>
      <dgm:spPr/>
      <dgm:t>
        <a:bodyPr/>
        <a:lstStyle/>
        <a:p>
          <a:endParaRPr lang="en-US"/>
        </a:p>
      </dgm:t>
    </dgm:pt>
    <dgm:pt modelId="{BF53E9D5-81C8-437F-AB6E-6E83BAE3C2D9}" type="sibTrans" cxnId="{5F1012C6-EB23-445A-9C32-307040C49FB9}">
      <dgm:prSet/>
      <dgm:spPr/>
      <dgm:t>
        <a:bodyPr/>
        <a:lstStyle/>
        <a:p>
          <a:endParaRPr lang="en-US"/>
        </a:p>
      </dgm:t>
    </dgm:pt>
    <dgm:pt modelId="{49CEBF9D-7431-4750-93EC-A85687953BBC}" type="pres">
      <dgm:prSet presAssocID="{CA9ED94A-3C09-4D97-92BC-8FE848E6C681}" presName="root" presStyleCnt="0">
        <dgm:presLayoutVars>
          <dgm:dir/>
          <dgm:resizeHandles val="exact"/>
        </dgm:presLayoutVars>
      </dgm:prSet>
      <dgm:spPr/>
    </dgm:pt>
    <dgm:pt modelId="{274CBEED-E45D-476C-8A36-DBC3B5DB63B6}" type="pres">
      <dgm:prSet presAssocID="{D894DBFA-A94B-4513-A52A-02F78F69EFA2}" presName="compNode" presStyleCnt="0"/>
      <dgm:spPr/>
    </dgm:pt>
    <dgm:pt modelId="{94E34688-4125-478F-8B0B-59D5C204147A}" type="pres">
      <dgm:prSet presAssocID="{D894DBFA-A94B-4513-A52A-02F78F69EFA2}" presName="bgRect" presStyleLbl="bgShp" presStyleIdx="0" presStyleCnt="4"/>
      <dgm:spPr/>
    </dgm:pt>
    <dgm:pt modelId="{6D519020-4DC8-4427-93E9-8742E351C7E9}" type="pres">
      <dgm:prSet presAssocID="{D894DBFA-A94B-4513-A52A-02F78F69EFA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C8A79B8-13C2-4B68-BAA9-A86C7BB52361}" type="pres">
      <dgm:prSet presAssocID="{D894DBFA-A94B-4513-A52A-02F78F69EFA2}" presName="spaceRect" presStyleCnt="0"/>
      <dgm:spPr/>
    </dgm:pt>
    <dgm:pt modelId="{D2C51249-3DBA-4943-BD03-7B14541C5C19}" type="pres">
      <dgm:prSet presAssocID="{D894DBFA-A94B-4513-A52A-02F78F69EFA2}" presName="parTx" presStyleLbl="revTx" presStyleIdx="0" presStyleCnt="4">
        <dgm:presLayoutVars>
          <dgm:chMax val="0"/>
          <dgm:chPref val="0"/>
        </dgm:presLayoutVars>
      </dgm:prSet>
      <dgm:spPr/>
    </dgm:pt>
    <dgm:pt modelId="{3C42668B-B565-487E-98AD-977740A145E6}" type="pres">
      <dgm:prSet presAssocID="{5DFD3BC3-1F9A-45E1-903D-217892D9C8C3}" presName="sibTrans" presStyleCnt="0"/>
      <dgm:spPr/>
    </dgm:pt>
    <dgm:pt modelId="{02F5D25F-1498-4C12-A60D-3528DFB5C3C7}" type="pres">
      <dgm:prSet presAssocID="{A5AD33A7-05D5-4711-83B5-C799EAD1C33C}" presName="compNode" presStyleCnt="0"/>
      <dgm:spPr/>
    </dgm:pt>
    <dgm:pt modelId="{D05B64FB-5C79-41C9-8D7C-9497339C3533}" type="pres">
      <dgm:prSet presAssocID="{A5AD33A7-05D5-4711-83B5-C799EAD1C33C}" presName="bgRect" presStyleLbl="bgShp" presStyleIdx="1" presStyleCnt="4"/>
      <dgm:spPr/>
    </dgm:pt>
    <dgm:pt modelId="{FC8FCBB5-F480-4256-A28A-8F4AE12A33A4}" type="pres">
      <dgm:prSet presAssocID="{A5AD33A7-05D5-4711-83B5-C799EAD1C33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E3293D45-A36F-4464-A860-CA90D9075CA1}" type="pres">
      <dgm:prSet presAssocID="{A5AD33A7-05D5-4711-83B5-C799EAD1C33C}" presName="spaceRect" presStyleCnt="0"/>
      <dgm:spPr/>
    </dgm:pt>
    <dgm:pt modelId="{6739C79E-4D25-4B15-9A4C-9E06C7B96B67}" type="pres">
      <dgm:prSet presAssocID="{A5AD33A7-05D5-4711-83B5-C799EAD1C33C}" presName="parTx" presStyleLbl="revTx" presStyleIdx="1" presStyleCnt="4">
        <dgm:presLayoutVars>
          <dgm:chMax val="0"/>
          <dgm:chPref val="0"/>
        </dgm:presLayoutVars>
      </dgm:prSet>
      <dgm:spPr/>
    </dgm:pt>
    <dgm:pt modelId="{3CECF275-701A-4CDD-8124-F43F69AC525F}" type="pres">
      <dgm:prSet presAssocID="{EB552A42-0270-4E1B-9067-5091A77411E8}" presName="sibTrans" presStyleCnt="0"/>
      <dgm:spPr/>
    </dgm:pt>
    <dgm:pt modelId="{CDE24053-D868-4DBA-A0FB-7025F3FD763F}" type="pres">
      <dgm:prSet presAssocID="{3CB0B707-B239-4073-8B2C-CBBE7C2AE462}" presName="compNode" presStyleCnt="0"/>
      <dgm:spPr/>
    </dgm:pt>
    <dgm:pt modelId="{4BA9586A-D867-4B2E-A714-31F9E5836528}" type="pres">
      <dgm:prSet presAssocID="{3CB0B707-B239-4073-8B2C-CBBE7C2AE462}" presName="bgRect" presStyleLbl="bgShp" presStyleIdx="2" presStyleCnt="4"/>
      <dgm:spPr/>
    </dgm:pt>
    <dgm:pt modelId="{75E89B5F-510B-4DCC-BA00-1A5702E45895}" type="pres">
      <dgm:prSet presAssocID="{3CB0B707-B239-4073-8B2C-CBBE7C2AE46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13E6348A-153D-4996-B999-CA08D4CAD802}" type="pres">
      <dgm:prSet presAssocID="{3CB0B707-B239-4073-8B2C-CBBE7C2AE462}" presName="spaceRect" presStyleCnt="0"/>
      <dgm:spPr/>
    </dgm:pt>
    <dgm:pt modelId="{694740B4-36AD-43E2-AFD4-AD433D20D2A8}" type="pres">
      <dgm:prSet presAssocID="{3CB0B707-B239-4073-8B2C-CBBE7C2AE462}" presName="parTx" presStyleLbl="revTx" presStyleIdx="2" presStyleCnt="4">
        <dgm:presLayoutVars>
          <dgm:chMax val="0"/>
          <dgm:chPref val="0"/>
        </dgm:presLayoutVars>
      </dgm:prSet>
      <dgm:spPr/>
    </dgm:pt>
    <dgm:pt modelId="{FEDC60A0-EFDE-442B-96B6-7502915CFAB8}" type="pres">
      <dgm:prSet presAssocID="{02BCCDE3-5D81-4BAC-A890-4A4FF8B39C2B}" presName="sibTrans" presStyleCnt="0"/>
      <dgm:spPr/>
    </dgm:pt>
    <dgm:pt modelId="{38F3314B-77B9-4A92-9E26-D706C37D615E}" type="pres">
      <dgm:prSet presAssocID="{EC40E791-C02C-4D74-89EB-1A56637A3E15}" presName="compNode" presStyleCnt="0"/>
      <dgm:spPr/>
    </dgm:pt>
    <dgm:pt modelId="{9CA66675-23A4-461A-BAD8-2BC4A8AF41EE}" type="pres">
      <dgm:prSet presAssocID="{EC40E791-C02C-4D74-89EB-1A56637A3E15}" presName="bgRect" presStyleLbl="bgShp" presStyleIdx="3" presStyleCnt="4"/>
      <dgm:spPr/>
    </dgm:pt>
    <dgm:pt modelId="{A5368E5E-35B8-4BD4-9B7E-D9754703D7EC}" type="pres">
      <dgm:prSet presAssocID="{EC40E791-C02C-4D74-89EB-1A56637A3E1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75868BA1-8D94-463D-8C82-58FB34D98C68}" type="pres">
      <dgm:prSet presAssocID="{EC40E791-C02C-4D74-89EB-1A56637A3E15}" presName="spaceRect" presStyleCnt="0"/>
      <dgm:spPr/>
    </dgm:pt>
    <dgm:pt modelId="{9E3FB1CA-14F1-495C-BD8A-6B2B91695F21}" type="pres">
      <dgm:prSet presAssocID="{EC40E791-C02C-4D74-89EB-1A56637A3E1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31AB50C-4A41-2E4C-A1FC-EC47CE5A2687}" type="presOf" srcId="{3CB0B707-B239-4073-8B2C-CBBE7C2AE462}" destId="{694740B4-36AD-43E2-AFD4-AD433D20D2A8}" srcOrd="0" destOrd="0" presId="urn:microsoft.com/office/officeart/2018/2/layout/IconVerticalSolidList"/>
    <dgm:cxn modelId="{934D0E31-6391-1A46-924D-9011B7BED244}" type="presOf" srcId="{CA9ED94A-3C09-4D97-92BC-8FE848E6C681}" destId="{49CEBF9D-7431-4750-93EC-A85687953BBC}" srcOrd="0" destOrd="0" presId="urn:microsoft.com/office/officeart/2018/2/layout/IconVerticalSolidList"/>
    <dgm:cxn modelId="{3377D868-802F-40D5-95D8-4F4DBC0F021E}" srcId="{CA9ED94A-3C09-4D97-92BC-8FE848E6C681}" destId="{3CB0B707-B239-4073-8B2C-CBBE7C2AE462}" srcOrd="2" destOrd="0" parTransId="{D849F73A-CC98-4434-BB7F-6B11EBF3DB82}" sibTransId="{02BCCDE3-5D81-4BAC-A890-4A4FF8B39C2B}"/>
    <dgm:cxn modelId="{209CDA69-F951-9A49-A4CE-546704E8B0C3}" type="presOf" srcId="{EC40E791-C02C-4D74-89EB-1A56637A3E15}" destId="{9E3FB1CA-14F1-495C-BD8A-6B2B91695F21}" srcOrd="0" destOrd="0" presId="urn:microsoft.com/office/officeart/2018/2/layout/IconVerticalSolidList"/>
    <dgm:cxn modelId="{9DFBED84-FA1F-7841-AF1B-E528D9926E85}" type="presOf" srcId="{A5AD33A7-05D5-4711-83B5-C799EAD1C33C}" destId="{6739C79E-4D25-4B15-9A4C-9E06C7B96B67}" srcOrd="0" destOrd="0" presId="urn:microsoft.com/office/officeart/2018/2/layout/IconVerticalSolidList"/>
    <dgm:cxn modelId="{767774A8-84DB-4133-A918-F16831C34FDC}" srcId="{CA9ED94A-3C09-4D97-92BC-8FE848E6C681}" destId="{D894DBFA-A94B-4513-A52A-02F78F69EFA2}" srcOrd="0" destOrd="0" parTransId="{EE51FFE6-475E-48B5-B967-97252D80A2D0}" sibTransId="{5DFD3BC3-1F9A-45E1-903D-217892D9C8C3}"/>
    <dgm:cxn modelId="{5F1012C6-EB23-445A-9C32-307040C49FB9}" srcId="{CA9ED94A-3C09-4D97-92BC-8FE848E6C681}" destId="{EC40E791-C02C-4D74-89EB-1A56637A3E15}" srcOrd="3" destOrd="0" parTransId="{C737C4BF-11FF-485C-86F7-A5CEDDD92FC7}" sibTransId="{BF53E9D5-81C8-437F-AB6E-6E83BAE3C2D9}"/>
    <dgm:cxn modelId="{382763E2-C6DB-4545-9565-78E8C96B4B6E}" srcId="{CA9ED94A-3C09-4D97-92BC-8FE848E6C681}" destId="{A5AD33A7-05D5-4711-83B5-C799EAD1C33C}" srcOrd="1" destOrd="0" parTransId="{FF629B17-6768-4F7C-B2F8-D903056D4ACA}" sibTransId="{EB552A42-0270-4E1B-9067-5091A77411E8}"/>
    <dgm:cxn modelId="{B34BC1FD-C02D-EA4B-A1FB-192FC4EB4647}" type="presOf" srcId="{D894DBFA-A94B-4513-A52A-02F78F69EFA2}" destId="{D2C51249-3DBA-4943-BD03-7B14541C5C19}" srcOrd="0" destOrd="0" presId="urn:microsoft.com/office/officeart/2018/2/layout/IconVerticalSolidList"/>
    <dgm:cxn modelId="{6996E40D-6744-C041-840C-77BA944746C3}" type="presParOf" srcId="{49CEBF9D-7431-4750-93EC-A85687953BBC}" destId="{274CBEED-E45D-476C-8A36-DBC3B5DB63B6}" srcOrd="0" destOrd="0" presId="urn:microsoft.com/office/officeart/2018/2/layout/IconVerticalSolidList"/>
    <dgm:cxn modelId="{DF028B07-27BF-AE42-8EB2-A56CDB92F6BC}" type="presParOf" srcId="{274CBEED-E45D-476C-8A36-DBC3B5DB63B6}" destId="{94E34688-4125-478F-8B0B-59D5C204147A}" srcOrd="0" destOrd="0" presId="urn:microsoft.com/office/officeart/2018/2/layout/IconVerticalSolidList"/>
    <dgm:cxn modelId="{2E9A6948-A913-B74C-ABFE-A5C09F378C4C}" type="presParOf" srcId="{274CBEED-E45D-476C-8A36-DBC3B5DB63B6}" destId="{6D519020-4DC8-4427-93E9-8742E351C7E9}" srcOrd="1" destOrd="0" presId="urn:microsoft.com/office/officeart/2018/2/layout/IconVerticalSolidList"/>
    <dgm:cxn modelId="{50E562FC-B00A-A249-91DC-3B256C45EBD8}" type="presParOf" srcId="{274CBEED-E45D-476C-8A36-DBC3B5DB63B6}" destId="{BC8A79B8-13C2-4B68-BAA9-A86C7BB52361}" srcOrd="2" destOrd="0" presId="urn:microsoft.com/office/officeart/2018/2/layout/IconVerticalSolidList"/>
    <dgm:cxn modelId="{E821122F-8F25-174A-82CF-048049A9C753}" type="presParOf" srcId="{274CBEED-E45D-476C-8A36-DBC3B5DB63B6}" destId="{D2C51249-3DBA-4943-BD03-7B14541C5C19}" srcOrd="3" destOrd="0" presId="urn:microsoft.com/office/officeart/2018/2/layout/IconVerticalSolidList"/>
    <dgm:cxn modelId="{D805CDBA-85C1-E443-BCD8-66075EE1610E}" type="presParOf" srcId="{49CEBF9D-7431-4750-93EC-A85687953BBC}" destId="{3C42668B-B565-487E-98AD-977740A145E6}" srcOrd="1" destOrd="0" presId="urn:microsoft.com/office/officeart/2018/2/layout/IconVerticalSolidList"/>
    <dgm:cxn modelId="{62DD8D20-FFAE-6143-BBB6-8005EDE1041A}" type="presParOf" srcId="{49CEBF9D-7431-4750-93EC-A85687953BBC}" destId="{02F5D25F-1498-4C12-A60D-3528DFB5C3C7}" srcOrd="2" destOrd="0" presId="urn:microsoft.com/office/officeart/2018/2/layout/IconVerticalSolidList"/>
    <dgm:cxn modelId="{9F7C87F5-F816-BA47-AB56-2E27CE109A15}" type="presParOf" srcId="{02F5D25F-1498-4C12-A60D-3528DFB5C3C7}" destId="{D05B64FB-5C79-41C9-8D7C-9497339C3533}" srcOrd="0" destOrd="0" presId="urn:microsoft.com/office/officeart/2018/2/layout/IconVerticalSolidList"/>
    <dgm:cxn modelId="{E53D66C3-4E47-2F41-8441-A650D43CAAB3}" type="presParOf" srcId="{02F5D25F-1498-4C12-A60D-3528DFB5C3C7}" destId="{FC8FCBB5-F480-4256-A28A-8F4AE12A33A4}" srcOrd="1" destOrd="0" presId="urn:microsoft.com/office/officeart/2018/2/layout/IconVerticalSolidList"/>
    <dgm:cxn modelId="{2904D98D-B041-3D4C-8FB1-57A23A86A988}" type="presParOf" srcId="{02F5D25F-1498-4C12-A60D-3528DFB5C3C7}" destId="{E3293D45-A36F-4464-A860-CA90D9075CA1}" srcOrd="2" destOrd="0" presId="urn:microsoft.com/office/officeart/2018/2/layout/IconVerticalSolidList"/>
    <dgm:cxn modelId="{8793E94F-E14F-5440-9856-03EE09FDC52F}" type="presParOf" srcId="{02F5D25F-1498-4C12-A60D-3528DFB5C3C7}" destId="{6739C79E-4D25-4B15-9A4C-9E06C7B96B67}" srcOrd="3" destOrd="0" presId="urn:microsoft.com/office/officeart/2018/2/layout/IconVerticalSolidList"/>
    <dgm:cxn modelId="{D3DCD93B-3DBD-494B-8C97-3B19D8B2D332}" type="presParOf" srcId="{49CEBF9D-7431-4750-93EC-A85687953BBC}" destId="{3CECF275-701A-4CDD-8124-F43F69AC525F}" srcOrd="3" destOrd="0" presId="urn:microsoft.com/office/officeart/2018/2/layout/IconVerticalSolidList"/>
    <dgm:cxn modelId="{6240275A-68FE-704E-9748-583F1DCA2BE1}" type="presParOf" srcId="{49CEBF9D-7431-4750-93EC-A85687953BBC}" destId="{CDE24053-D868-4DBA-A0FB-7025F3FD763F}" srcOrd="4" destOrd="0" presId="urn:microsoft.com/office/officeart/2018/2/layout/IconVerticalSolidList"/>
    <dgm:cxn modelId="{AFE792D9-E299-014E-8E06-35990734CD0F}" type="presParOf" srcId="{CDE24053-D868-4DBA-A0FB-7025F3FD763F}" destId="{4BA9586A-D867-4B2E-A714-31F9E5836528}" srcOrd="0" destOrd="0" presId="urn:microsoft.com/office/officeart/2018/2/layout/IconVerticalSolidList"/>
    <dgm:cxn modelId="{9C06C033-3154-214A-AA5E-B07DF0902B9A}" type="presParOf" srcId="{CDE24053-D868-4DBA-A0FB-7025F3FD763F}" destId="{75E89B5F-510B-4DCC-BA00-1A5702E45895}" srcOrd="1" destOrd="0" presId="urn:microsoft.com/office/officeart/2018/2/layout/IconVerticalSolidList"/>
    <dgm:cxn modelId="{05F7A0B6-0ED8-C247-BC7B-1293CC7262D3}" type="presParOf" srcId="{CDE24053-D868-4DBA-A0FB-7025F3FD763F}" destId="{13E6348A-153D-4996-B999-CA08D4CAD802}" srcOrd="2" destOrd="0" presId="urn:microsoft.com/office/officeart/2018/2/layout/IconVerticalSolidList"/>
    <dgm:cxn modelId="{4D004DA9-EA44-A54E-9B08-426DD31741A6}" type="presParOf" srcId="{CDE24053-D868-4DBA-A0FB-7025F3FD763F}" destId="{694740B4-36AD-43E2-AFD4-AD433D20D2A8}" srcOrd="3" destOrd="0" presId="urn:microsoft.com/office/officeart/2018/2/layout/IconVerticalSolidList"/>
    <dgm:cxn modelId="{89CBC338-543C-A346-84EC-CC2B82800CCE}" type="presParOf" srcId="{49CEBF9D-7431-4750-93EC-A85687953BBC}" destId="{FEDC60A0-EFDE-442B-96B6-7502915CFAB8}" srcOrd="5" destOrd="0" presId="urn:microsoft.com/office/officeart/2018/2/layout/IconVerticalSolidList"/>
    <dgm:cxn modelId="{21028AD9-861D-A645-B185-950BEFF791BD}" type="presParOf" srcId="{49CEBF9D-7431-4750-93EC-A85687953BBC}" destId="{38F3314B-77B9-4A92-9E26-D706C37D615E}" srcOrd="6" destOrd="0" presId="urn:microsoft.com/office/officeart/2018/2/layout/IconVerticalSolidList"/>
    <dgm:cxn modelId="{3A2AD601-0920-E44B-89B3-DF464973362A}" type="presParOf" srcId="{38F3314B-77B9-4A92-9E26-D706C37D615E}" destId="{9CA66675-23A4-461A-BAD8-2BC4A8AF41EE}" srcOrd="0" destOrd="0" presId="urn:microsoft.com/office/officeart/2018/2/layout/IconVerticalSolidList"/>
    <dgm:cxn modelId="{822EBBE6-3DD1-6940-A32B-1DB9FB889D23}" type="presParOf" srcId="{38F3314B-77B9-4A92-9E26-D706C37D615E}" destId="{A5368E5E-35B8-4BD4-9B7E-D9754703D7EC}" srcOrd="1" destOrd="0" presId="urn:microsoft.com/office/officeart/2018/2/layout/IconVerticalSolidList"/>
    <dgm:cxn modelId="{BEC26DED-79D0-A14B-93BF-C2317173A1B5}" type="presParOf" srcId="{38F3314B-77B9-4A92-9E26-D706C37D615E}" destId="{75868BA1-8D94-463D-8C82-58FB34D98C68}" srcOrd="2" destOrd="0" presId="urn:microsoft.com/office/officeart/2018/2/layout/IconVerticalSolidList"/>
    <dgm:cxn modelId="{9D803D38-75CE-F74C-BB43-D8672766984F}" type="presParOf" srcId="{38F3314B-77B9-4A92-9E26-D706C37D615E}" destId="{9E3FB1CA-14F1-495C-BD8A-6B2B91695F2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42D91DED-9739-4C9B-BA70-682F8F8A17F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9BAE311-5F82-4DAF-ADEF-9AB3240D408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Thank you </a:t>
          </a:r>
        </a:p>
      </dgm:t>
    </dgm:pt>
    <dgm:pt modelId="{1D3B1A8C-7E07-46BD-B963-0EAB6EE75838}" type="parTrans" cxnId="{12B25049-174C-417E-9FC9-A7F8EC7CF75D}">
      <dgm:prSet/>
      <dgm:spPr/>
      <dgm:t>
        <a:bodyPr/>
        <a:lstStyle/>
        <a:p>
          <a:endParaRPr lang="en-US"/>
        </a:p>
      </dgm:t>
    </dgm:pt>
    <dgm:pt modelId="{D2DC082B-BD77-42EB-ABE8-E0E69060BFBB}" type="sibTrans" cxnId="{12B25049-174C-417E-9FC9-A7F8EC7CF75D}">
      <dgm:prSet/>
      <dgm:spPr/>
      <dgm:t>
        <a:bodyPr/>
        <a:lstStyle/>
        <a:p>
          <a:endParaRPr lang="en-US"/>
        </a:p>
      </dgm:t>
    </dgm:pt>
    <dgm:pt modelId="{A26918C4-EC84-4C00-91F9-8F45E02FF80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Q&amp;A</a:t>
          </a:r>
        </a:p>
      </dgm:t>
    </dgm:pt>
    <dgm:pt modelId="{96085F52-A1CD-43E5-8678-BDDEBE23C1F4}" type="parTrans" cxnId="{4402DEDC-A957-4812-ADCD-44833B62701F}">
      <dgm:prSet/>
      <dgm:spPr/>
      <dgm:t>
        <a:bodyPr/>
        <a:lstStyle/>
        <a:p>
          <a:endParaRPr lang="en-US"/>
        </a:p>
      </dgm:t>
    </dgm:pt>
    <dgm:pt modelId="{65327B0F-297A-4065-886D-4300865BA558}" type="sibTrans" cxnId="{4402DEDC-A957-4812-ADCD-44833B62701F}">
      <dgm:prSet/>
      <dgm:spPr/>
      <dgm:t>
        <a:bodyPr/>
        <a:lstStyle/>
        <a:p>
          <a:endParaRPr lang="en-US"/>
        </a:p>
      </dgm:t>
    </dgm:pt>
    <dgm:pt modelId="{4801B2C1-525C-498E-9DD8-A5A5AC5E4892}" type="pres">
      <dgm:prSet presAssocID="{42D91DED-9739-4C9B-BA70-682F8F8A17F4}" presName="root" presStyleCnt="0">
        <dgm:presLayoutVars>
          <dgm:dir/>
          <dgm:resizeHandles val="exact"/>
        </dgm:presLayoutVars>
      </dgm:prSet>
      <dgm:spPr/>
    </dgm:pt>
    <dgm:pt modelId="{7CB37F80-B202-4CB3-B576-C26097C5D6BF}" type="pres">
      <dgm:prSet presAssocID="{A9BAE311-5F82-4DAF-ADEF-9AB3240D4081}" presName="compNode" presStyleCnt="0"/>
      <dgm:spPr/>
    </dgm:pt>
    <dgm:pt modelId="{00C6053E-8787-4A74-A5FF-52787ABA8697}" type="pres">
      <dgm:prSet presAssocID="{A9BAE311-5F82-4DAF-ADEF-9AB3240D408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B67892BA-7D65-4587-83E5-236F445B215D}" type="pres">
      <dgm:prSet presAssocID="{A9BAE311-5F82-4DAF-ADEF-9AB3240D4081}" presName="spaceRect" presStyleCnt="0"/>
      <dgm:spPr/>
    </dgm:pt>
    <dgm:pt modelId="{501CB45B-2690-4FBE-B9D3-582873BA4C74}" type="pres">
      <dgm:prSet presAssocID="{A9BAE311-5F82-4DAF-ADEF-9AB3240D4081}" presName="textRect" presStyleLbl="revTx" presStyleIdx="0" presStyleCnt="2">
        <dgm:presLayoutVars>
          <dgm:chMax val="1"/>
          <dgm:chPref val="1"/>
        </dgm:presLayoutVars>
      </dgm:prSet>
      <dgm:spPr/>
    </dgm:pt>
    <dgm:pt modelId="{0F096BD2-C612-4391-98EB-9890BBB4E968}" type="pres">
      <dgm:prSet presAssocID="{D2DC082B-BD77-42EB-ABE8-E0E69060BFBB}" presName="sibTrans" presStyleCnt="0"/>
      <dgm:spPr/>
    </dgm:pt>
    <dgm:pt modelId="{80690A3E-9812-488A-86C3-5F391F737C3F}" type="pres">
      <dgm:prSet presAssocID="{A26918C4-EC84-4C00-91F9-8F45E02FF808}" presName="compNode" presStyleCnt="0"/>
      <dgm:spPr/>
    </dgm:pt>
    <dgm:pt modelId="{D887AC86-9AB4-41D8-BC5C-C092546BF7F4}" type="pres">
      <dgm:prSet presAssocID="{A26918C4-EC84-4C00-91F9-8F45E02FF808}" presName="iconRect" presStyleLbl="node1" presStyleIdx="1" presStyleCnt="2" custLinFactNeighborX="-2543" custLinFactNeighborY="1271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solidFill>
            <a:schemeClr val="accent5">
              <a:lumMod val="50000"/>
              <a:alpha val="0"/>
            </a:schemeClr>
          </a:solidFill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92707CB4-BDFD-4019-BAF9-A2487FD05903}" type="pres">
      <dgm:prSet presAssocID="{A26918C4-EC84-4C00-91F9-8F45E02FF808}" presName="spaceRect" presStyleCnt="0"/>
      <dgm:spPr/>
    </dgm:pt>
    <dgm:pt modelId="{261BC971-E149-4584-9122-C8E4458A6AFF}" type="pres">
      <dgm:prSet presAssocID="{A26918C4-EC84-4C00-91F9-8F45E02FF808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B2D2528-C9D7-564A-BE50-64FDBBF09CF6}" type="presOf" srcId="{A9BAE311-5F82-4DAF-ADEF-9AB3240D4081}" destId="{501CB45B-2690-4FBE-B9D3-582873BA4C74}" srcOrd="0" destOrd="0" presId="urn:microsoft.com/office/officeart/2018/2/layout/IconLabelList"/>
    <dgm:cxn modelId="{12B25049-174C-417E-9FC9-A7F8EC7CF75D}" srcId="{42D91DED-9739-4C9B-BA70-682F8F8A17F4}" destId="{A9BAE311-5F82-4DAF-ADEF-9AB3240D4081}" srcOrd="0" destOrd="0" parTransId="{1D3B1A8C-7E07-46BD-B963-0EAB6EE75838}" sibTransId="{D2DC082B-BD77-42EB-ABE8-E0E69060BFBB}"/>
    <dgm:cxn modelId="{509EF59D-944D-A944-A912-D9E23EEAC00A}" type="presOf" srcId="{A26918C4-EC84-4C00-91F9-8F45E02FF808}" destId="{261BC971-E149-4584-9122-C8E4458A6AFF}" srcOrd="0" destOrd="0" presId="urn:microsoft.com/office/officeart/2018/2/layout/IconLabelList"/>
    <dgm:cxn modelId="{4EEA9AAE-F76F-A245-92BA-D1475C1F5FE6}" type="presOf" srcId="{42D91DED-9739-4C9B-BA70-682F8F8A17F4}" destId="{4801B2C1-525C-498E-9DD8-A5A5AC5E4892}" srcOrd="0" destOrd="0" presId="urn:microsoft.com/office/officeart/2018/2/layout/IconLabelList"/>
    <dgm:cxn modelId="{4402DEDC-A957-4812-ADCD-44833B62701F}" srcId="{42D91DED-9739-4C9B-BA70-682F8F8A17F4}" destId="{A26918C4-EC84-4C00-91F9-8F45E02FF808}" srcOrd="1" destOrd="0" parTransId="{96085F52-A1CD-43E5-8678-BDDEBE23C1F4}" sibTransId="{65327B0F-297A-4065-886D-4300865BA558}"/>
    <dgm:cxn modelId="{C5B52288-A95C-1446-B04A-23229D2CD0F5}" type="presParOf" srcId="{4801B2C1-525C-498E-9DD8-A5A5AC5E4892}" destId="{7CB37F80-B202-4CB3-B576-C26097C5D6BF}" srcOrd="0" destOrd="0" presId="urn:microsoft.com/office/officeart/2018/2/layout/IconLabelList"/>
    <dgm:cxn modelId="{4D1AEF4B-EB23-FE44-ADD8-9883416EC35D}" type="presParOf" srcId="{7CB37F80-B202-4CB3-B576-C26097C5D6BF}" destId="{00C6053E-8787-4A74-A5FF-52787ABA8697}" srcOrd="0" destOrd="0" presId="urn:microsoft.com/office/officeart/2018/2/layout/IconLabelList"/>
    <dgm:cxn modelId="{226F2786-8C20-544B-B815-08305B8AA1A5}" type="presParOf" srcId="{7CB37F80-B202-4CB3-B576-C26097C5D6BF}" destId="{B67892BA-7D65-4587-83E5-236F445B215D}" srcOrd="1" destOrd="0" presId="urn:microsoft.com/office/officeart/2018/2/layout/IconLabelList"/>
    <dgm:cxn modelId="{6AFD54EB-B2E1-6B49-A2F5-9C9401F5B2E6}" type="presParOf" srcId="{7CB37F80-B202-4CB3-B576-C26097C5D6BF}" destId="{501CB45B-2690-4FBE-B9D3-582873BA4C74}" srcOrd="2" destOrd="0" presId="urn:microsoft.com/office/officeart/2018/2/layout/IconLabelList"/>
    <dgm:cxn modelId="{3C94376C-3119-354A-ADCF-EF6378F7D738}" type="presParOf" srcId="{4801B2C1-525C-498E-9DD8-A5A5AC5E4892}" destId="{0F096BD2-C612-4391-98EB-9890BBB4E968}" srcOrd="1" destOrd="0" presId="urn:microsoft.com/office/officeart/2018/2/layout/IconLabelList"/>
    <dgm:cxn modelId="{A205A78A-6D30-824E-B3AE-64BF7601627D}" type="presParOf" srcId="{4801B2C1-525C-498E-9DD8-A5A5AC5E4892}" destId="{80690A3E-9812-488A-86C3-5F391F737C3F}" srcOrd="2" destOrd="0" presId="urn:microsoft.com/office/officeart/2018/2/layout/IconLabelList"/>
    <dgm:cxn modelId="{1C555A30-7BA9-8649-B766-EB2D3B939C6B}" type="presParOf" srcId="{80690A3E-9812-488A-86C3-5F391F737C3F}" destId="{D887AC86-9AB4-41D8-BC5C-C092546BF7F4}" srcOrd="0" destOrd="0" presId="urn:microsoft.com/office/officeart/2018/2/layout/IconLabelList"/>
    <dgm:cxn modelId="{DFE121C4-DAA3-664D-84EE-438F07C6D022}" type="presParOf" srcId="{80690A3E-9812-488A-86C3-5F391F737C3F}" destId="{92707CB4-BDFD-4019-BAF9-A2487FD05903}" srcOrd="1" destOrd="0" presId="urn:microsoft.com/office/officeart/2018/2/layout/IconLabelList"/>
    <dgm:cxn modelId="{3DA8C557-A9D6-3145-B3BE-3F2A51C91759}" type="presParOf" srcId="{80690A3E-9812-488A-86C3-5F391F737C3F}" destId="{261BC971-E149-4584-9122-C8E4458A6AF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86D479-CD61-B045-94CC-9870DEBDFEDD}">
      <dsp:nvSpPr>
        <dsp:cNvPr id="0" name=""/>
        <dsp:cNvSpPr/>
      </dsp:nvSpPr>
      <dsp:spPr>
        <a:xfrm>
          <a:off x="0" y="630"/>
          <a:ext cx="94899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F1B7D5-0E07-1748-9CA3-ADDD3712751B}">
      <dsp:nvSpPr>
        <dsp:cNvPr id="0" name=""/>
        <dsp:cNvSpPr/>
      </dsp:nvSpPr>
      <dsp:spPr>
        <a:xfrm>
          <a:off x="0" y="630"/>
          <a:ext cx="9489990" cy="5166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Introduction                                                                                                     S4</a:t>
          </a:r>
        </a:p>
      </dsp:txBody>
      <dsp:txXfrm>
        <a:off x="0" y="630"/>
        <a:ext cx="9489990" cy="516605"/>
      </dsp:txXfrm>
    </dsp:sp>
    <dsp:sp modelId="{E2F0991A-FD10-074C-951F-D37C2A1AE516}">
      <dsp:nvSpPr>
        <dsp:cNvPr id="0" name=""/>
        <dsp:cNvSpPr/>
      </dsp:nvSpPr>
      <dsp:spPr>
        <a:xfrm>
          <a:off x="0" y="517235"/>
          <a:ext cx="94899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97C523-96E3-C04A-9518-8579E8ECADA8}">
      <dsp:nvSpPr>
        <dsp:cNvPr id="0" name=""/>
        <dsp:cNvSpPr/>
      </dsp:nvSpPr>
      <dsp:spPr>
        <a:xfrm>
          <a:off x="0" y="517235"/>
          <a:ext cx="9489990" cy="5166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overview                                                    	 			S5                         </a:t>
          </a:r>
        </a:p>
      </dsp:txBody>
      <dsp:txXfrm>
        <a:off x="0" y="517235"/>
        <a:ext cx="9489990" cy="516605"/>
      </dsp:txXfrm>
    </dsp:sp>
    <dsp:sp modelId="{6C019C47-78DA-C24C-B3B4-8443FA3547DE}">
      <dsp:nvSpPr>
        <dsp:cNvPr id="0" name=""/>
        <dsp:cNvSpPr/>
      </dsp:nvSpPr>
      <dsp:spPr>
        <a:xfrm>
          <a:off x="0" y="1033840"/>
          <a:ext cx="94899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3F8409-B136-C248-89A0-3F9178BE0324}">
      <dsp:nvSpPr>
        <dsp:cNvPr id="0" name=""/>
        <dsp:cNvSpPr/>
      </dsp:nvSpPr>
      <dsp:spPr>
        <a:xfrm>
          <a:off x="0" y="1033840"/>
          <a:ext cx="9489990" cy="5166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Legal format							S6</a:t>
          </a:r>
        </a:p>
      </dsp:txBody>
      <dsp:txXfrm>
        <a:off x="0" y="1033840"/>
        <a:ext cx="9489990" cy="516605"/>
      </dsp:txXfrm>
    </dsp:sp>
    <dsp:sp modelId="{0E37FAC5-0DC9-C441-B825-408AC8C72634}">
      <dsp:nvSpPr>
        <dsp:cNvPr id="0" name=""/>
        <dsp:cNvSpPr/>
      </dsp:nvSpPr>
      <dsp:spPr>
        <a:xfrm>
          <a:off x="0" y="1550445"/>
          <a:ext cx="94899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F143C6-2700-EE40-8E19-2679759D7024}">
      <dsp:nvSpPr>
        <dsp:cNvPr id="0" name=""/>
        <dsp:cNvSpPr/>
      </dsp:nvSpPr>
      <dsp:spPr>
        <a:xfrm>
          <a:off x="0" y="1550445"/>
          <a:ext cx="9489990" cy="5166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Management Structure						S7 </a:t>
          </a:r>
        </a:p>
      </dsp:txBody>
      <dsp:txXfrm>
        <a:off x="0" y="1550445"/>
        <a:ext cx="9489990" cy="516605"/>
      </dsp:txXfrm>
    </dsp:sp>
    <dsp:sp modelId="{84C4C220-9FB8-2B43-8EAE-6B53F3A08795}">
      <dsp:nvSpPr>
        <dsp:cNvPr id="0" name=""/>
        <dsp:cNvSpPr/>
      </dsp:nvSpPr>
      <dsp:spPr>
        <a:xfrm>
          <a:off x="0" y="2067050"/>
          <a:ext cx="94899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76EA77-1E5D-3749-9446-0A911A07970C}">
      <dsp:nvSpPr>
        <dsp:cNvPr id="0" name=""/>
        <dsp:cNvSpPr/>
      </dsp:nvSpPr>
      <dsp:spPr>
        <a:xfrm>
          <a:off x="0" y="2067050"/>
          <a:ext cx="9489990" cy="5166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PESTLE Analysis							S8-S11</a:t>
          </a:r>
        </a:p>
      </dsp:txBody>
      <dsp:txXfrm>
        <a:off x="0" y="2067050"/>
        <a:ext cx="9489990" cy="516605"/>
      </dsp:txXfrm>
    </dsp:sp>
    <dsp:sp modelId="{499BF7D9-4D4C-E94F-A492-1651D648A31F}">
      <dsp:nvSpPr>
        <dsp:cNvPr id="0" name=""/>
        <dsp:cNvSpPr/>
      </dsp:nvSpPr>
      <dsp:spPr>
        <a:xfrm>
          <a:off x="0" y="2583656"/>
          <a:ext cx="94899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64C957-7CFC-FE45-B6BA-2CEA0AEFB5EF}">
      <dsp:nvSpPr>
        <dsp:cNvPr id="0" name=""/>
        <dsp:cNvSpPr/>
      </dsp:nvSpPr>
      <dsp:spPr>
        <a:xfrm>
          <a:off x="0" y="2583656"/>
          <a:ext cx="9489990" cy="5166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Marketing Strategies						S12-S19</a:t>
          </a:r>
        </a:p>
      </dsp:txBody>
      <dsp:txXfrm>
        <a:off x="0" y="2583656"/>
        <a:ext cx="9489990" cy="516605"/>
      </dsp:txXfrm>
    </dsp:sp>
    <dsp:sp modelId="{D1E59BDC-31C3-7D43-AC45-00AFB7C8C6A2}">
      <dsp:nvSpPr>
        <dsp:cNvPr id="0" name=""/>
        <dsp:cNvSpPr/>
      </dsp:nvSpPr>
      <dsp:spPr>
        <a:xfrm>
          <a:off x="0" y="3100261"/>
          <a:ext cx="94899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6263CA-A0C6-AB43-A780-327F2BB34A8C}">
      <dsp:nvSpPr>
        <dsp:cNvPr id="0" name=""/>
        <dsp:cNvSpPr/>
      </dsp:nvSpPr>
      <dsp:spPr>
        <a:xfrm>
          <a:off x="0" y="3100261"/>
          <a:ext cx="9489990" cy="5166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Strat up cost							S20</a:t>
          </a:r>
        </a:p>
      </dsp:txBody>
      <dsp:txXfrm>
        <a:off x="0" y="3100261"/>
        <a:ext cx="9489990" cy="516605"/>
      </dsp:txXfrm>
    </dsp:sp>
    <dsp:sp modelId="{94475A00-FA56-2A43-A125-13A3085E0FD8}">
      <dsp:nvSpPr>
        <dsp:cNvPr id="0" name=""/>
        <dsp:cNvSpPr/>
      </dsp:nvSpPr>
      <dsp:spPr>
        <a:xfrm>
          <a:off x="0" y="3616866"/>
          <a:ext cx="94899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3C9720-E96F-F14D-AE6C-D0FCC1DD2547}">
      <dsp:nvSpPr>
        <dsp:cNvPr id="0" name=""/>
        <dsp:cNvSpPr/>
      </dsp:nvSpPr>
      <dsp:spPr>
        <a:xfrm>
          <a:off x="0" y="3616866"/>
          <a:ext cx="9489990" cy="5166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Fixed/variable cost						S21</a:t>
          </a:r>
        </a:p>
      </dsp:txBody>
      <dsp:txXfrm>
        <a:off x="0" y="3616866"/>
        <a:ext cx="9489990" cy="516605"/>
      </dsp:txXfrm>
    </dsp:sp>
    <dsp:sp modelId="{34A06B60-6336-5644-A9B3-84D771DCE43C}">
      <dsp:nvSpPr>
        <dsp:cNvPr id="0" name=""/>
        <dsp:cNvSpPr/>
      </dsp:nvSpPr>
      <dsp:spPr>
        <a:xfrm>
          <a:off x="0" y="4133471"/>
          <a:ext cx="94899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D9FA7-939B-104D-95D5-B797FC9A2B3F}">
      <dsp:nvSpPr>
        <dsp:cNvPr id="0" name=""/>
        <dsp:cNvSpPr/>
      </dsp:nvSpPr>
      <dsp:spPr>
        <a:xfrm>
          <a:off x="0" y="4133471"/>
          <a:ext cx="9489990" cy="5166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Investment capital Needed					S22</a:t>
          </a:r>
        </a:p>
      </dsp:txBody>
      <dsp:txXfrm>
        <a:off x="0" y="4133471"/>
        <a:ext cx="9489990" cy="516605"/>
      </dsp:txXfrm>
    </dsp:sp>
    <dsp:sp modelId="{E8701AC5-C2B7-4540-89AB-F656AB9B643C}">
      <dsp:nvSpPr>
        <dsp:cNvPr id="0" name=""/>
        <dsp:cNvSpPr/>
      </dsp:nvSpPr>
      <dsp:spPr>
        <a:xfrm>
          <a:off x="0" y="4650076"/>
          <a:ext cx="94899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33EB2-1BEF-3640-8509-FCBF984C61B9}">
      <dsp:nvSpPr>
        <dsp:cNvPr id="0" name=""/>
        <dsp:cNvSpPr/>
      </dsp:nvSpPr>
      <dsp:spPr>
        <a:xfrm>
          <a:off x="0" y="4650076"/>
          <a:ext cx="9489990" cy="5166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Conclusion							S23</a:t>
          </a:r>
        </a:p>
      </dsp:txBody>
      <dsp:txXfrm>
        <a:off x="0" y="4650076"/>
        <a:ext cx="9489990" cy="5166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018634-3FFC-444B-B771-0B0A016C1A19}">
      <dsp:nvSpPr>
        <dsp:cNvPr id="0" name=""/>
        <dsp:cNvSpPr/>
      </dsp:nvSpPr>
      <dsp:spPr>
        <a:xfrm>
          <a:off x="1116174" y="568573"/>
          <a:ext cx="723779" cy="7237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04403B-587A-401A-9FAA-700CA00BF1D4}">
      <dsp:nvSpPr>
        <dsp:cNvPr id="0" name=""/>
        <dsp:cNvSpPr/>
      </dsp:nvSpPr>
      <dsp:spPr>
        <a:xfrm>
          <a:off x="673864" y="1583729"/>
          <a:ext cx="1608398" cy="643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Mobile phone  Screen replacement </a:t>
          </a:r>
          <a:endParaRPr lang="en-US" sz="1500" kern="1200"/>
        </a:p>
      </dsp:txBody>
      <dsp:txXfrm>
        <a:off x="673864" y="1583729"/>
        <a:ext cx="1608398" cy="643359"/>
      </dsp:txXfrm>
    </dsp:sp>
    <dsp:sp modelId="{468DCC45-B7BC-4F50-A70A-1C044B261321}">
      <dsp:nvSpPr>
        <dsp:cNvPr id="0" name=""/>
        <dsp:cNvSpPr/>
      </dsp:nvSpPr>
      <dsp:spPr>
        <a:xfrm>
          <a:off x="3006042" y="568573"/>
          <a:ext cx="723779" cy="7237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68BFC1-DB48-4AF3-911C-195453127CE6}">
      <dsp:nvSpPr>
        <dsp:cNvPr id="0" name=""/>
        <dsp:cNvSpPr/>
      </dsp:nvSpPr>
      <dsp:spPr>
        <a:xfrm>
          <a:off x="2563732" y="1583729"/>
          <a:ext cx="1608398" cy="643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Mobile phone Battery replacement </a:t>
          </a:r>
          <a:endParaRPr lang="en-US" sz="1500" kern="1200"/>
        </a:p>
      </dsp:txBody>
      <dsp:txXfrm>
        <a:off x="2563732" y="1583729"/>
        <a:ext cx="1608398" cy="643359"/>
      </dsp:txXfrm>
    </dsp:sp>
    <dsp:sp modelId="{3868DA98-4772-4E16-AF3C-C059AE4790E4}">
      <dsp:nvSpPr>
        <dsp:cNvPr id="0" name=""/>
        <dsp:cNvSpPr/>
      </dsp:nvSpPr>
      <dsp:spPr>
        <a:xfrm>
          <a:off x="4895910" y="568573"/>
          <a:ext cx="723779" cy="7237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8BFCAB-C75B-4203-A983-F121CB4805B5}">
      <dsp:nvSpPr>
        <dsp:cNvPr id="0" name=""/>
        <dsp:cNvSpPr/>
      </dsp:nvSpPr>
      <dsp:spPr>
        <a:xfrm>
          <a:off x="4453600" y="1583729"/>
          <a:ext cx="1608398" cy="643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Charging port repair </a:t>
          </a:r>
          <a:endParaRPr lang="en-US" sz="1500" kern="1200"/>
        </a:p>
      </dsp:txBody>
      <dsp:txXfrm>
        <a:off x="4453600" y="1583729"/>
        <a:ext cx="1608398" cy="643359"/>
      </dsp:txXfrm>
    </dsp:sp>
    <dsp:sp modelId="{ABF4C118-59B6-47C1-8A40-A1FA0E0C895A}">
      <dsp:nvSpPr>
        <dsp:cNvPr id="0" name=""/>
        <dsp:cNvSpPr/>
      </dsp:nvSpPr>
      <dsp:spPr>
        <a:xfrm>
          <a:off x="6785778" y="568573"/>
          <a:ext cx="723779" cy="7237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0D5B8-3E0B-49F6-82BA-FCC6EC1D497C}">
      <dsp:nvSpPr>
        <dsp:cNvPr id="0" name=""/>
        <dsp:cNvSpPr/>
      </dsp:nvSpPr>
      <dsp:spPr>
        <a:xfrm>
          <a:off x="6343468" y="1583729"/>
          <a:ext cx="1608398" cy="643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Water damage repair </a:t>
          </a:r>
          <a:endParaRPr lang="en-US" sz="1500" kern="1200"/>
        </a:p>
      </dsp:txBody>
      <dsp:txXfrm>
        <a:off x="6343468" y="1583729"/>
        <a:ext cx="1608398" cy="643359"/>
      </dsp:txXfrm>
    </dsp:sp>
    <dsp:sp modelId="{500D6553-C352-459A-8925-C4011073A5A5}">
      <dsp:nvSpPr>
        <dsp:cNvPr id="0" name=""/>
        <dsp:cNvSpPr/>
      </dsp:nvSpPr>
      <dsp:spPr>
        <a:xfrm>
          <a:off x="8675646" y="568573"/>
          <a:ext cx="723779" cy="72377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4D7483-0532-4D4B-8337-FD8F83CA4A01}">
      <dsp:nvSpPr>
        <dsp:cNvPr id="0" name=""/>
        <dsp:cNvSpPr/>
      </dsp:nvSpPr>
      <dsp:spPr>
        <a:xfrm>
          <a:off x="8233337" y="1583729"/>
          <a:ext cx="1608398" cy="643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Phone cases </a:t>
          </a:r>
          <a:endParaRPr lang="en-US" sz="1500" kern="1200" dirty="0"/>
        </a:p>
      </dsp:txBody>
      <dsp:txXfrm>
        <a:off x="8233337" y="1583729"/>
        <a:ext cx="1608398" cy="643359"/>
      </dsp:txXfrm>
    </dsp:sp>
    <dsp:sp modelId="{7164C0CA-FEBD-48AB-968F-88FEDA2789EE}">
      <dsp:nvSpPr>
        <dsp:cNvPr id="0" name=""/>
        <dsp:cNvSpPr/>
      </dsp:nvSpPr>
      <dsp:spPr>
        <a:xfrm>
          <a:off x="3006042" y="2629188"/>
          <a:ext cx="723779" cy="72377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713A8F-8300-4572-9236-F979ADCC7F42}">
      <dsp:nvSpPr>
        <dsp:cNvPr id="0" name=""/>
        <dsp:cNvSpPr/>
      </dsp:nvSpPr>
      <dsp:spPr>
        <a:xfrm>
          <a:off x="2563732" y="3644344"/>
          <a:ext cx="1608398" cy="643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Screen protectors </a:t>
          </a:r>
          <a:endParaRPr lang="en-US" sz="1500" kern="1200"/>
        </a:p>
      </dsp:txBody>
      <dsp:txXfrm>
        <a:off x="2563732" y="3644344"/>
        <a:ext cx="1608398" cy="643359"/>
      </dsp:txXfrm>
    </dsp:sp>
    <dsp:sp modelId="{04EBDB91-9697-4961-A3AD-145ED6FA50AA}">
      <dsp:nvSpPr>
        <dsp:cNvPr id="0" name=""/>
        <dsp:cNvSpPr/>
      </dsp:nvSpPr>
      <dsp:spPr>
        <a:xfrm>
          <a:off x="4895910" y="2629188"/>
          <a:ext cx="723779" cy="72377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C09808-74C1-48A6-9CB5-9B339D7F0F08}">
      <dsp:nvSpPr>
        <dsp:cNvPr id="0" name=""/>
        <dsp:cNvSpPr/>
      </dsp:nvSpPr>
      <dsp:spPr>
        <a:xfrm>
          <a:off x="4453600" y="3644344"/>
          <a:ext cx="1608398" cy="643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Chargers and cables </a:t>
          </a:r>
          <a:endParaRPr lang="en-US" sz="1500" kern="1200"/>
        </a:p>
      </dsp:txBody>
      <dsp:txXfrm>
        <a:off x="4453600" y="3644344"/>
        <a:ext cx="1608398" cy="643359"/>
      </dsp:txXfrm>
    </dsp:sp>
    <dsp:sp modelId="{CBF911D4-0100-418B-A685-8A8DA193E44C}">
      <dsp:nvSpPr>
        <dsp:cNvPr id="0" name=""/>
        <dsp:cNvSpPr/>
      </dsp:nvSpPr>
      <dsp:spPr>
        <a:xfrm>
          <a:off x="6785778" y="2629188"/>
          <a:ext cx="723779" cy="723779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C38815-3667-44F8-84DA-DA7D00754552}">
      <dsp:nvSpPr>
        <dsp:cNvPr id="0" name=""/>
        <dsp:cNvSpPr/>
      </dsp:nvSpPr>
      <dsp:spPr>
        <a:xfrm>
          <a:off x="6343468" y="3644344"/>
          <a:ext cx="1608398" cy="643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rgbClr val="FF0000"/>
              </a:solidFill>
              <a:hlinkClick xmlns:r="http://schemas.openxmlformats.org/officeDocument/2006/relationships" r:id="rId17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About Mobifix</a:t>
          </a:r>
          <a:endParaRPr lang="en-US" sz="1500" kern="1200" dirty="0">
            <a:solidFill>
              <a:srgbClr val="FF0000"/>
            </a:solidFill>
          </a:endParaRPr>
        </a:p>
      </dsp:txBody>
      <dsp:txXfrm>
        <a:off x="6343468" y="3644344"/>
        <a:ext cx="1608398" cy="6433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B9BEA8-2BC6-42B6-AF07-21D119BD78BA}">
      <dsp:nvSpPr>
        <dsp:cNvPr id="0" name=""/>
        <dsp:cNvSpPr/>
      </dsp:nvSpPr>
      <dsp:spPr>
        <a:xfrm>
          <a:off x="0" y="450"/>
          <a:ext cx="10927829" cy="105385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BB57DE-56A7-42E5-8D66-113A9849CA00}">
      <dsp:nvSpPr>
        <dsp:cNvPr id="0" name=""/>
        <dsp:cNvSpPr/>
      </dsp:nvSpPr>
      <dsp:spPr>
        <a:xfrm>
          <a:off x="318792" y="237568"/>
          <a:ext cx="579622" cy="5796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246D26-201F-4D88-9DCB-7E0C0DD1FC45}">
      <dsp:nvSpPr>
        <dsp:cNvPr id="0" name=""/>
        <dsp:cNvSpPr/>
      </dsp:nvSpPr>
      <dsp:spPr>
        <a:xfrm>
          <a:off x="1217206" y="450"/>
          <a:ext cx="9710622" cy="1053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33" tIns="111533" rIns="111533" bIns="1115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Mobifix will operate as a Private Limited Company(Ltd)</a:t>
          </a:r>
          <a:endParaRPr lang="en-US" sz="1800" kern="1200"/>
        </a:p>
      </dsp:txBody>
      <dsp:txXfrm>
        <a:off x="1217206" y="450"/>
        <a:ext cx="9710622" cy="1053858"/>
      </dsp:txXfrm>
    </dsp:sp>
    <dsp:sp modelId="{E30B5195-DCFD-44E6-9FE5-EBFFD5FCEE30}">
      <dsp:nvSpPr>
        <dsp:cNvPr id="0" name=""/>
        <dsp:cNvSpPr/>
      </dsp:nvSpPr>
      <dsp:spPr>
        <a:xfrm>
          <a:off x="0" y="1317773"/>
          <a:ext cx="10927829" cy="105385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EF200D-8E0E-4C30-903A-7A9E759BF9C2}">
      <dsp:nvSpPr>
        <dsp:cNvPr id="0" name=""/>
        <dsp:cNvSpPr/>
      </dsp:nvSpPr>
      <dsp:spPr>
        <a:xfrm>
          <a:off x="318792" y="1554891"/>
          <a:ext cx="579622" cy="5796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E371F1-2CE5-42C4-A5C5-0E2ADD0837C5}">
      <dsp:nvSpPr>
        <dsp:cNvPr id="0" name=""/>
        <dsp:cNvSpPr/>
      </dsp:nvSpPr>
      <dsp:spPr>
        <a:xfrm>
          <a:off x="1217206" y="1317773"/>
          <a:ext cx="9710622" cy="1053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33" tIns="111533" rIns="111533" bIns="1115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Limits owner personal Liability and support future growth and investment</a:t>
          </a:r>
          <a:endParaRPr lang="en-US" sz="1800" kern="1200" dirty="0"/>
        </a:p>
      </dsp:txBody>
      <dsp:txXfrm>
        <a:off x="1217206" y="1317773"/>
        <a:ext cx="9710622" cy="1053858"/>
      </dsp:txXfrm>
    </dsp:sp>
    <dsp:sp modelId="{4DF69F88-E8F3-484F-8064-03033933246E}">
      <dsp:nvSpPr>
        <dsp:cNvPr id="0" name=""/>
        <dsp:cNvSpPr/>
      </dsp:nvSpPr>
      <dsp:spPr>
        <a:xfrm>
          <a:off x="0" y="2635096"/>
          <a:ext cx="10927829" cy="105385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EF5C39-FCE7-4C2F-92E7-8A49792AEF3A}">
      <dsp:nvSpPr>
        <dsp:cNvPr id="0" name=""/>
        <dsp:cNvSpPr/>
      </dsp:nvSpPr>
      <dsp:spPr>
        <a:xfrm>
          <a:off x="318792" y="2872214"/>
          <a:ext cx="579622" cy="57962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2FF57C-386C-4F1B-A62B-6EC0C5F58390}">
      <dsp:nvSpPr>
        <dsp:cNvPr id="0" name=""/>
        <dsp:cNvSpPr/>
      </dsp:nvSpPr>
      <dsp:spPr>
        <a:xfrm>
          <a:off x="1217206" y="2635096"/>
          <a:ext cx="9710622" cy="1053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33" tIns="111533" rIns="111533" bIns="1115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A Limited  company may be able to claim the following allowances, expenses and reliefs to reduce the amount of Corporation Tax, VAT or National Insurance contributions the company pays.</a:t>
          </a:r>
          <a:endParaRPr lang="en-US" sz="1800" kern="1200"/>
        </a:p>
      </dsp:txBody>
      <dsp:txXfrm>
        <a:off x="1217206" y="2635096"/>
        <a:ext cx="9710622" cy="10538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0F7990-F6F5-5A4C-8E2E-0BB299CFD3D0}">
      <dsp:nvSpPr>
        <dsp:cNvPr id="0" name=""/>
        <dsp:cNvSpPr/>
      </dsp:nvSpPr>
      <dsp:spPr>
        <a:xfrm>
          <a:off x="5204792" y="1234350"/>
          <a:ext cx="259122" cy="1135202"/>
        </a:xfrm>
        <a:custGeom>
          <a:avLst/>
          <a:gdLst/>
          <a:ahLst/>
          <a:cxnLst/>
          <a:rect l="0" t="0" r="0" b="0"/>
          <a:pathLst>
            <a:path>
              <a:moveTo>
                <a:pt x="259122" y="0"/>
              </a:moveTo>
              <a:lnTo>
                <a:pt x="259122" y="1135202"/>
              </a:lnTo>
              <a:lnTo>
                <a:pt x="0" y="113520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971B6F-C795-E941-B4C8-E92A321BA97E}">
      <dsp:nvSpPr>
        <dsp:cNvPr id="0" name=""/>
        <dsp:cNvSpPr/>
      </dsp:nvSpPr>
      <dsp:spPr>
        <a:xfrm>
          <a:off x="5463914" y="1234350"/>
          <a:ext cx="1493038" cy="227040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11283"/>
              </a:lnTo>
              <a:lnTo>
                <a:pt x="1493038" y="2011283"/>
              </a:lnTo>
              <a:lnTo>
                <a:pt x="1493038" y="227040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4F5ED23-D421-3045-A895-D083E442FF7A}">
      <dsp:nvSpPr>
        <dsp:cNvPr id="0" name=""/>
        <dsp:cNvSpPr/>
      </dsp:nvSpPr>
      <dsp:spPr>
        <a:xfrm>
          <a:off x="3970875" y="1234350"/>
          <a:ext cx="1493038" cy="2270405"/>
        </a:xfrm>
        <a:custGeom>
          <a:avLst/>
          <a:gdLst/>
          <a:ahLst/>
          <a:cxnLst/>
          <a:rect l="0" t="0" r="0" b="0"/>
          <a:pathLst>
            <a:path>
              <a:moveTo>
                <a:pt x="1493038" y="0"/>
              </a:moveTo>
              <a:lnTo>
                <a:pt x="1493038" y="2011283"/>
              </a:lnTo>
              <a:lnTo>
                <a:pt x="0" y="2011283"/>
              </a:lnTo>
              <a:lnTo>
                <a:pt x="0" y="227040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59B5219-841C-6442-806D-45838A8DAD0A}">
      <dsp:nvSpPr>
        <dsp:cNvPr id="0" name=""/>
        <dsp:cNvSpPr/>
      </dsp:nvSpPr>
      <dsp:spPr>
        <a:xfrm>
          <a:off x="4229998" y="433"/>
          <a:ext cx="2467832" cy="1233916"/>
        </a:xfrm>
        <a:prstGeom prst="rect">
          <a:avLst/>
        </a:prstGeom>
        <a:solidFill>
          <a:schemeClr val="accent5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Owner</a:t>
          </a:r>
        </a:p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    Tejas Mehta	</a:t>
          </a:r>
        </a:p>
      </dsp:txBody>
      <dsp:txXfrm>
        <a:off x="4229998" y="433"/>
        <a:ext cx="2467832" cy="1233916"/>
      </dsp:txXfrm>
    </dsp:sp>
    <dsp:sp modelId="{3951D226-7F6F-664F-8BE3-24982A2D8BCD}">
      <dsp:nvSpPr>
        <dsp:cNvPr id="0" name=""/>
        <dsp:cNvSpPr/>
      </dsp:nvSpPr>
      <dsp:spPr>
        <a:xfrm>
          <a:off x="2736959" y="3504755"/>
          <a:ext cx="2467832" cy="1233916"/>
        </a:xfrm>
        <a:prstGeom prst="rect">
          <a:avLst/>
        </a:prstGeom>
        <a:solidFill>
          <a:schemeClr val="accent5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Technician</a:t>
          </a:r>
        </a:p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      Jatin Patel	</a:t>
          </a:r>
        </a:p>
      </dsp:txBody>
      <dsp:txXfrm>
        <a:off x="2736959" y="3504755"/>
        <a:ext cx="2467832" cy="1233916"/>
      </dsp:txXfrm>
    </dsp:sp>
    <dsp:sp modelId="{CFFCAAC1-4D25-414A-AE8A-8180A29E6C1D}">
      <dsp:nvSpPr>
        <dsp:cNvPr id="0" name=""/>
        <dsp:cNvSpPr/>
      </dsp:nvSpPr>
      <dsp:spPr>
        <a:xfrm>
          <a:off x="5723036" y="3504755"/>
          <a:ext cx="2467832" cy="1233916"/>
        </a:xfrm>
        <a:prstGeom prst="rect">
          <a:avLst/>
        </a:prstGeom>
        <a:solidFill>
          <a:schemeClr val="accent5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Sales Assistant </a:t>
          </a:r>
        </a:p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Smit shah</a:t>
          </a:r>
        </a:p>
      </dsp:txBody>
      <dsp:txXfrm>
        <a:off x="5723036" y="3504755"/>
        <a:ext cx="2467832" cy="1233916"/>
      </dsp:txXfrm>
    </dsp:sp>
    <dsp:sp modelId="{F94ABB54-7BF3-E642-9C56-9B674FE7F47B}">
      <dsp:nvSpPr>
        <dsp:cNvPr id="0" name=""/>
        <dsp:cNvSpPr/>
      </dsp:nvSpPr>
      <dsp:spPr>
        <a:xfrm>
          <a:off x="2736959" y="1752594"/>
          <a:ext cx="2467832" cy="1233916"/>
        </a:xfrm>
        <a:prstGeom prst="rect">
          <a:avLst/>
        </a:prstGeom>
        <a:solidFill>
          <a:schemeClr val="accent5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Manager</a:t>
          </a:r>
        </a:p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Tejas Mehta</a:t>
          </a:r>
        </a:p>
      </dsp:txBody>
      <dsp:txXfrm>
        <a:off x="2736959" y="1752594"/>
        <a:ext cx="2467832" cy="12339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4872E6-9A84-48D3-BFC7-BB67E043D333}">
      <dsp:nvSpPr>
        <dsp:cNvPr id="0" name=""/>
        <dsp:cNvSpPr/>
      </dsp:nvSpPr>
      <dsp:spPr>
        <a:xfrm>
          <a:off x="718664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A150B3-01B1-40AF-AF64-6BC5D3596949}">
      <dsp:nvSpPr>
        <dsp:cNvPr id="0" name=""/>
        <dsp:cNvSpPr/>
      </dsp:nvSpPr>
      <dsp:spPr>
        <a:xfrm>
          <a:off x="1135476" y="870715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7A0C71-A68C-4DBF-A1F1-9DEFB9AC3832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Smartphones are becoming more expensive</a:t>
          </a:r>
          <a:endParaRPr lang="en-US" sz="1700" kern="1200"/>
        </a:p>
      </dsp:txBody>
      <dsp:txXfrm>
        <a:off x="93445" y="3018902"/>
        <a:ext cx="3206250" cy="720000"/>
      </dsp:txXfrm>
    </dsp:sp>
    <dsp:sp modelId="{01CF6C94-2C67-4043-A0EB-1DB18B9DBBFD}">
      <dsp:nvSpPr>
        <dsp:cNvPr id="0" name=""/>
        <dsp:cNvSpPr/>
      </dsp:nvSpPr>
      <dsp:spPr>
        <a:xfrm>
          <a:off x="4486008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819490-F5E6-4034-9BA7-7E2CC2DAD06F}">
      <dsp:nvSpPr>
        <dsp:cNvPr id="0" name=""/>
        <dsp:cNvSpPr/>
      </dsp:nvSpPr>
      <dsp:spPr>
        <a:xfrm>
          <a:off x="4902820" y="870715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45C9C3-CEA1-49C3-8408-E5B0281AC1E4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Customers prefer prefers to repair devices instead of buying </a:t>
          </a:r>
          <a:endParaRPr lang="en-US" sz="1700" kern="1200"/>
        </a:p>
      </dsp:txBody>
      <dsp:txXfrm>
        <a:off x="3860789" y="3018902"/>
        <a:ext cx="3206250" cy="720000"/>
      </dsp:txXfrm>
    </dsp:sp>
    <dsp:sp modelId="{04945C61-C888-4E56-973D-105D4BCBA4B4}">
      <dsp:nvSpPr>
        <dsp:cNvPr id="0" name=""/>
        <dsp:cNvSpPr/>
      </dsp:nvSpPr>
      <dsp:spPr>
        <a:xfrm>
          <a:off x="8253352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13D599-480A-47D4-931A-BE0FFADF2F82}">
      <dsp:nvSpPr>
        <dsp:cNvPr id="0" name=""/>
        <dsp:cNvSpPr/>
      </dsp:nvSpPr>
      <dsp:spPr>
        <a:xfrm>
          <a:off x="8670164" y="870715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6419E1-149B-40CA-83A8-187A25E5734A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This increases the demand for Mobifix Services</a:t>
          </a:r>
          <a:endParaRPr lang="en-US" sz="1700" kern="1200"/>
        </a:p>
      </dsp:txBody>
      <dsp:txXfrm>
        <a:off x="7628133" y="3018902"/>
        <a:ext cx="32062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992DB5-7228-47A3-9AC6-68091E66CE46}">
      <dsp:nvSpPr>
        <dsp:cNvPr id="0" name=""/>
        <dsp:cNvSpPr/>
      </dsp:nvSpPr>
      <dsp:spPr>
        <a:xfrm>
          <a:off x="0" y="4855"/>
          <a:ext cx="5053912" cy="103428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03A633D-7978-4FD8-8FC9-A9D0DF6CB3DF}">
      <dsp:nvSpPr>
        <dsp:cNvPr id="0" name=""/>
        <dsp:cNvSpPr/>
      </dsp:nvSpPr>
      <dsp:spPr>
        <a:xfrm>
          <a:off x="312872" y="237570"/>
          <a:ext cx="568859" cy="5688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AB53F05-50A3-438B-AEF3-A356548CD944}">
      <dsp:nvSpPr>
        <dsp:cNvPr id="0" name=""/>
        <dsp:cNvSpPr/>
      </dsp:nvSpPr>
      <dsp:spPr>
        <a:xfrm>
          <a:off x="1194604" y="4855"/>
          <a:ext cx="3859308" cy="1034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2" tIns="109462" rIns="109462" bIns="10946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Mobile phones are essential for communication</a:t>
          </a:r>
          <a:endParaRPr lang="en-US" sz="1900" kern="1200"/>
        </a:p>
      </dsp:txBody>
      <dsp:txXfrm>
        <a:off x="1194604" y="4855"/>
        <a:ext cx="3859308" cy="1034289"/>
      </dsp:txXfrm>
    </dsp:sp>
    <dsp:sp modelId="{92AFE516-4BDC-43ED-AD6A-B7739BCEE06E}">
      <dsp:nvSpPr>
        <dsp:cNvPr id="0" name=""/>
        <dsp:cNvSpPr/>
      </dsp:nvSpPr>
      <dsp:spPr>
        <a:xfrm>
          <a:off x="0" y="1297717"/>
          <a:ext cx="5053912" cy="103428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C3EE793-6DE8-489F-9065-7C8893A62737}">
      <dsp:nvSpPr>
        <dsp:cNvPr id="0" name=""/>
        <dsp:cNvSpPr/>
      </dsp:nvSpPr>
      <dsp:spPr>
        <a:xfrm>
          <a:off x="312872" y="1530432"/>
          <a:ext cx="568859" cy="5688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22741A-44BA-4426-91D1-2A4246E2AD29}">
      <dsp:nvSpPr>
        <dsp:cNvPr id="0" name=""/>
        <dsp:cNvSpPr/>
      </dsp:nvSpPr>
      <dsp:spPr>
        <a:xfrm>
          <a:off x="1194604" y="1297717"/>
          <a:ext cx="3859308" cy="1034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2" tIns="109462" rIns="109462" bIns="10946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Work</a:t>
          </a:r>
          <a:endParaRPr lang="en-US" sz="1900" kern="1200"/>
        </a:p>
      </dsp:txBody>
      <dsp:txXfrm>
        <a:off x="1194604" y="1297717"/>
        <a:ext cx="3859308" cy="1034289"/>
      </dsp:txXfrm>
    </dsp:sp>
    <dsp:sp modelId="{34FC962C-F9D9-4513-9267-A1EB5E4AFDBC}">
      <dsp:nvSpPr>
        <dsp:cNvPr id="0" name=""/>
        <dsp:cNvSpPr/>
      </dsp:nvSpPr>
      <dsp:spPr>
        <a:xfrm>
          <a:off x="0" y="2590579"/>
          <a:ext cx="5053912" cy="103428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1F0E499-099E-49DC-949C-84069841C1E9}">
      <dsp:nvSpPr>
        <dsp:cNvPr id="0" name=""/>
        <dsp:cNvSpPr/>
      </dsp:nvSpPr>
      <dsp:spPr>
        <a:xfrm>
          <a:off x="312872" y="2823294"/>
          <a:ext cx="568859" cy="5688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4E967EC-E255-4CB6-9351-46AF135E0578}">
      <dsp:nvSpPr>
        <dsp:cNvPr id="0" name=""/>
        <dsp:cNvSpPr/>
      </dsp:nvSpPr>
      <dsp:spPr>
        <a:xfrm>
          <a:off x="1194604" y="2590579"/>
          <a:ext cx="3859308" cy="1034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2" tIns="109462" rIns="109462" bIns="10946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Entertainment</a:t>
          </a:r>
          <a:endParaRPr lang="en-US" sz="1900" kern="1200"/>
        </a:p>
      </dsp:txBody>
      <dsp:txXfrm>
        <a:off x="1194604" y="2590579"/>
        <a:ext cx="3859308" cy="1034289"/>
      </dsp:txXfrm>
    </dsp:sp>
    <dsp:sp modelId="{4E9D4FBD-0498-4B1D-B33C-5A4C34422E6A}">
      <dsp:nvSpPr>
        <dsp:cNvPr id="0" name=""/>
        <dsp:cNvSpPr/>
      </dsp:nvSpPr>
      <dsp:spPr>
        <a:xfrm>
          <a:off x="0" y="3883441"/>
          <a:ext cx="5053912" cy="103428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E5F492E-B435-4B67-A645-6265795D39C0}">
      <dsp:nvSpPr>
        <dsp:cNvPr id="0" name=""/>
        <dsp:cNvSpPr/>
      </dsp:nvSpPr>
      <dsp:spPr>
        <a:xfrm>
          <a:off x="312872" y="4116156"/>
          <a:ext cx="568859" cy="5688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0834466-8FA5-493C-81CD-CA311FE274C8}">
      <dsp:nvSpPr>
        <dsp:cNvPr id="0" name=""/>
        <dsp:cNvSpPr/>
      </dsp:nvSpPr>
      <dsp:spPr>
        <a:xfrm>
          <a:off x="1194604" y="3883441"/>
          <a:ext cx="3859308" cy="1034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2" tIns="109462" rIns="109462" bIns="10946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Social Media </a:t>
          </a:r>
          <a:endParaRPr lang="en-US" sz="1900" kern="1200"/>
        </a:p>
      </dsp:txBody>
      <dsp:txXfrm>
        <a:off x="1194604" y="3883441"/>
        <a:ext cx="3859308" cy="1034289"/>
      </dsp:txXfrm>
    </dsp:sp>
    <dsp:sp modelId="{321ECF56-E6C3-477A-BC14-0A0D01623D57}">
      <dsp:nvSpPr>
        <dsp:cNvPr id="0" name=""/>
        <dsp:cNvSpPr/>
      </dsp:nvSpPr>
      <dsp:spPr>
        <a:xfrm>
          <a:off x="0" y="5176302"/>
          <a:ext cx="5053912" cy="103428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8C2B48C-69C6-4B24-BED0-3042B10E2C8C}">
      <dsp:nvSpPr>
        <dsp:cNvPr id="0" name=""/>
        <dsp:cNvSpPr/>
      </dsp:nvSpPr>
      <dsp:spPr>
        <a:xfrm>
          <a:off x="312872" y="5409017"/>
          <a:ext cx="568859" cy="56885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E823514-AC48-4720-A487-98A9B4EBAD82}">
      <dsp:nvSpPr>
        <dsp:cNvPr id="0" name=""/>
        <dsp:cNvSpPr/>
      </dsp:nvSpPr>
      <dsp:spPr>
        <a:xfrm>
          <a:off x="1194604" y="5176302"/>
          <a:ext cx="3859308" cy="1034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2" tIns="109462" rIns="109462" bIns="10946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This Increases the demand for Mobifix’s services </a:t>
          </a:r>
          <a:endParaRPr lang="en-US" sz="1900" kern="1200" dirty="0"/>
        </a:p>
      </dsp:txBody>
      <dsp:txXfrm>
        <a:off x="1194604" y="5176302"/>
        <a:ext cx="3859308" cy="10342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2AC10C-44AA-EC44-9B00-5F791220DEF5}">
      <dsp:nvSpPr>
        <dsp:cNvPr id="0" name=""/>
        <dsp:cNvSpPr/>
      </dsp:nvSpPr>
      <dsp:spPr>
        <a:xfrm>
          <a:off x="0" y="511225"/>
          <a:ext cx="5068900" cy="107257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Constant Inovation</a:t>
          </a:r>
          <a:endParaRPr lang="en-US" sz="2700" kern="1200"/>
        </a:p>
      </dsp:txBody>
      <dsp:txXfrm>
        <a:off x="52359" y="563584"/>
        <a:ext cx="4964182" cy="967861"/>
      </dsp:txXfrm>
    </dsp:sp>
    <dsp:sp modelId="{4C711D3E-CCBE-FA43-9202-CD78EE67204C}">
      <dsp:nvSpPr>
        <dsp:cNvPr id="0" name=""/>
        <dsp:cNvSpPr/>
      </dsp:nvSpPr>
      <dsp:spPr>
        <a:xfrm>
          <a:off x="0" y="1661564"/>
          <a:ext cx="5068900" cy="1072579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Ongoing demand for new Devices</a:t>
          </a:r>
          <a:endParaRPr lang="en-US" sz="2700" kern="1200"/>
        </a:p>
      </dsp:txBody>
      <dsp:txXfrm>
        <a:off x="52359" y="1713923"/>
        <a:ext cx="4964182" cy="967861"/>
      </dsp:txXfrm>
    </dsp:sp>
    <dsp:sp modelId="{0FA6DD1E-1118-214A-B187-42C7367F5A64}">
      <dsp:nvSpPr>
        <dsp:cNvPr id="0" name=""/>
        <dsp:cNvSpPr/>
      </dsp:nvSpPr>
      <dsp:spPr>
        <a:xfrm>
          <a:off x="0" y="2811903"/>
          <a:ext cx="5068900" cy="1072579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Afraid about data loss</a:t>
          </a:r>
          <a:endParaRPr lang="en-US" sz="2700" kern="1200"/>
        </a:p>
      </dsp:txBody>
      <dsp:txXfrm>
        <a:off x="52359" y="2864262"/>
        <a:ext cx="4964182" cy="967861"/>
      </dsp:txXfrm>
    </dsp:sp>
    <dsp:sp modelId="{ACF3FCE6-ADAE-EC46-9551-4A3800DB16B3}">
      <dsp:nvSpPr>
        <dsp:cNvPr id="0" name=""/>
        <dsp:cNvSpPr/>
      </dsp:nvSpPr>
      <dsp:spPr>
        <a:xfrm>
          <a:off x="0" y="3962242"/>
          <a:ext cx="5068900" cy="1072579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Demand for skilled repair services and updated technical knowledge</a:t>
          </a:r>
          <a:endParaRPr lang="en-US" sz="2700" kern="1200"/>
        </a:p>
      </dsp:txBody>
      <dsp:txXfrm>
        <a:off x="52359" y="4014601"/>
        <a:ext cx="4964182" cy="96786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3C5AAD-1E38-1347-AAD0-E9E53B2674DC}">
      <dsp:nvSpPr>
        <dsp:cNvPr id="0" name=""/>
        <dsp:cNvSpPr/>
      </dsp:nvSpPr>
      <dsp:spPr>
        <a:xfrm>
          <a:off x="21571" y="966023"/>
          <a:ext cx="4404084" cy="1761633"/>
        </a:xfrm>
        <a:prstGeom prst="chevron">
          <a:avLst/>
        </a:prstGeom>
        <a:solidFill>
          <a:schemeClr val="accent5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25400" rIns="0" bIns="25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Competitors</a:t>
          </a:r>
        </a:p>
      </dsp:txBody>
      <dsp:txXfrm>
        <a:off x="902388" y="966023"/>
        <a:ext cx="2642451" cy="1761633"/>
      </dsp:txXfrm>
    </dsp:sp>
    <dsp:sp modelId="{4C45B8F3-D315-DB40-8242-300B54B5FEB3}">
      <dsp:nvSpPr>
        <dsp:cNvPr id="0" name=""/>
        <dsp:cNvSpPr/>
      </dsp:nvSpPr>
      <dsp:spPr>
        <a:xfrm>
          <a:off x="3834403" y="1110600"/>
          <a:ext cx="3655390" cy="1462156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15240" rIns="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Manufacturer-authorised repair centres (Apple, Samsung, etc.)</a:t>
          </a:r>
        </a:p>
      </dsp:txBody>
      <dsp:txXfrm>
        <a:off x="4565481" y="1110600"/>
        <a:ext cx="2193234" cy="1462156"/>
      </dsp:txXfrm>
    </dsp:sp>
    <dsp:sp modelId="{F086CF97-46E6-4348-8E31-22285D596ED3}">
      <dsp:nvSpPr>
        <dsp:cNvPr id="0" name=""/>
        <dsp:cNvSpPr/>
      </dsp:nvSpPr>
      <dsp:spPr>
        <a:xfrm>
          <a:off x="6978039" y="1110600"/>
          <a:ext cx="3655390" cy="1462156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15240" rIns="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Independent phone repair shops</a:t>
          </a:r>
        </a:p>
      </dsp:txBody>
      <dsp:txXfrm>
        <a:off x="7709117" y="1110600"/>
        <a:ext cx="2193234" cy="146215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5CF8D4-F109-D24F-9775-BAE5B147D773}">
      <dsp:nvSpPr>
        <dsp:cNvPr id="0" name=""/>
        <dsp:cNvSpPr/>
      </dsp:nvSpPr>
      <dsp:spPr>
        <a:xfrm>
          <a:off x="4893275" y="823613"/>
          <a:ext cx="1951456" cy="32154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2205"/>
              </a:lnTo>
              <a:lnTo>
                <a:pt x="1951456" y="152205"/>
              </a:lnTo>
              <a:lnTo>
                <a:pt x="1951456" y="32154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67966F-CDA4-D148-82C7-9E8467B8A518}">
      <dsp:nvSpPr>
        <dsp:cNvPr id="0" name=""/>
        <dsp:cNvSpPr/>
      </dsp:nvSpPr>
      <dsp:spPr>
        <a:xfrm>
          <a:off x="4847555" y="823613"/>
          <a:ext cx="91440" cy="32154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2154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E7CEB5-F300-074C-AA27-C1C2B2DD932C}">
      <dsp:nvSpPr>
        <dsp:cNvPr id="0" name=""/>
        <dsp:cNvSpPr/>
      </dsp:nvSpPr>
      <dsp:spPr>
        <a:xfrm>
          <a:off x="2941819" y="823613"/>
          <a:ext cx="1951456" cy="321546"/>
        </a:xfrm>
        <a:custGeom>
          <a:avLst/>
          <a:gdLst/>
          <a:ahLst/>
          <a:cxnLst/>
          <a:rect l="0" t="0" r="0" b="0"/>
          <a:pathLst>
            <a:path>
              <a:moveTo>
                <a:pt x="1951456" y="0"/>
              </a:moveTo>
              <a:lnTo>
                <a:pt x="1951456" y="152205"/>
              </a:lnTo>
              <a:lnTo>
                <a:pt x="0" y="152205"/>
              </a:lnTo>
              <a:lnTo>
                <a:pt x="0" y="32154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7CD929-5D47-DF42-8C9C-F4CF46AC988F}">
      <dsp:nvSpPr>
        <dsp:cNvPr id="0" name=""/>
        <dsp:cNvSpPr/>
      </dsp:nvSpPr>
      <dsp:spPr>
        <a:xfrm>
          <a:off x="4086888" y="17226"/>
          <a:ext cx="1612773" cy="806386"/>
        </a:xfrm>
        <a:prstGeom prst="rect">
          <a:avLst/>
        </a:prstGeom>
        <a:solidFill>
          <a:schemeClr val="accent5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Market 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Analysis</a:t>
          </a:r>
        </a:p>
      </dsp:txBody>
      <dsp:txXfrm>
        <a:off x="4086888" y="17226"/>
        <a:ext cx="1612773" cy="806386"/>
      </dsp:txXfrm>
    </dsp:sp>
    <dsp:sp modelId="{C182FC9B-87D0-F049-A5C6-2ACF547A9A4E}">
      <dsp:nvSpPr>
        <dsp:cNvPr id="0" name=""/>
        <dsp:cNvSpPr/>
      </dsp:nvSpPr>
      <dsp:spPr>
        <a:xfrm>
          <a:off x="2135432" y="1145160"/>
          <a:ext cx="1612773" cy="806386"/>
        </a:xfrm>
        <a:prstGeom prst="rect">
          <a:avLst/>
        </a:prstGeom>
        <a:solidFill>
          <a:schemeClr val="accent5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competitors</a:t>
          </a:r>
        </a:p>
      </dsp:txBody>
      <dsp:txXfrm>
        <a:off x="2135432" y="1145160"/>
        <a:ext cx="1612773" cy="806386"/>
      </dsp:txXfrm>
    </dsp:sp>
    <dsp:sp modelId="{44E98E2B-3D61-FA41-9C66-623B8AAC34C1}">
      <dsp:nvSpPr>
        <dsp:cNvPr id="0" name=""/>
        <dsp:cNvSpPr/>
      </dsp:nvSpPr>
      <dsp:spPr>
        <a:xfrm>
          <a:off x="4086888" y="1145160"/>
          <a:ext cx="1612773" cy="806386"/>
        </a:xfrm>
        <a:prstGeom prst="rect">
          <a:avLst/>
        </a:prstGeom>
        <a:solidFill>
          <a:schemeClr val="accent5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Customers</a:t>
          </a:r>
        </a:p>
      </dsp:txBody>
      <dsp:txXfrm>
        <a:off x="4086888" y="1145160"/>
        <a:ext cx="1612773" cy="806386"/>
      </dsp:txXfrm>
    </dsp:sp>
    <dsp:sp modelId="{07ED3A47-C29D-6541-B2A8-5A8B82146695}">
      <dsp:nvSpPr>
        <dsp:cNvPr id="0" name=""/>
        <dsp:cNvSpPr/>
      </dsp:nvSpPr>
      <dsp:spPr>
        <a:xfrm>
          <a:off x="6038344" y="1145160"/>
          <a:ext cx="1612773" cy="806386"/>
        </a:xfrm>
        <a:prstGeom prst="rect">
          <a:avLst/>
        </a:prstGeom>
        <a:solidFill>
          <a:schemeClr val="accent5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Target 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Group</a:t>
          </a:r>
        </a:p>
      </dsp:txBody>
      <dsp:txXfrm>
        <a:off x="6038344" y="1145160"/>
        <a:ext cx="1612773" cy="80638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FB2247-0EFB-654A-A0D5-A88778472BFB}">
      <dsp:nvSpPr>
        <dsp:cNvPr id="0" name=""/>
        <dsp:cNvSpPr/>
      </dsp:nvSpPr>
      <dsp:spPr>
        <a:xfrm>
          <a:off x="0" y="0"/>
          <a:ext cx="8742263" cy="92241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Students</a:t>
          </a:r>
          <a:endParaRPr lang="en-US" sz="4000" kern="1200"/>
        </a:p>
      </dsp:txBody>
      <dsp:txXfrm>
        <a:off x="27017" y="27017"/>
        <a:ext cx="7668958" cy="868383"/>
      </dsp:txXfrm>
    </dsp:sp>
    <dsp:sp modelId="{4B38081C-FCE6-074D-B5AB-A7D56D73CFE0}">
      <dsp:nvSpPr>
        <dsp:cNvPr id="0" name=""/>
        <dsp:cNvSpPr/>
      </dsp:nvSpPr>
      <dsp:spPr>
        <a:xfrm>
          <a:off x="732164" y="1090129"/>
          <a:ext cx="8742263" cy="922417"/>
        </a:xfrm>
        <a:prstGeom prst="roundRect">
          <a:avLst>
            <a:gd name="adj" fmla="val 10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Young professionals</a:t>
          </a:r>
          <a:endParaRPr lang="en-US" sz="4000" kern="1200"/>
        </a:p>
      </dsp:txBody>
      <dsp:txXfrm>
        <a:off x="759181" y="1117146"/>
        <a:ext cx="7356493" cy="868383"/>
      </dsp:txXfrm>
    </dsp:sp>
    <dsp:sp modelId="{B6A225CA-DBD6-784D-BBA4-175408B06BC4}">
      <dsp:nvSpPr>
        <dsp:cNvPr id="0" name=""/>
        <dsp:cNvSpPr/>
      </dsp:nvSpPr>
      <dsp:spPr>
        <a:xfrm>
          <a:off x="1453401" y="2180258"/>
          <a:ext cx="8742263" cy="922417"/>
        </a:xfrm>
        <a:prstGeom prst="roundRect">
          <a:avLst>
            <a:gd name="adj" fmla="val 10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Local residents</a:t>
          </a:r>
          <a:endParaRPr lang="en-US" sz="4000" kern="1200"/>
        </a:p>
      </dsp:txBody>
      <dsp:txXfrm>
        <a:off x="1480418" y="2207275"/>
        <a:ext cx="7367421" cy="868383"/>
      </dsp:txXfrm>
    </dsp:sp>
    <dsp:sp modelId="{3D13E19E-246C-9048-9330-A9E7F828BF09}">
      <dsp:nvSpPr>
        <dsp:cNvPr id="0" name=""/>
        <dsp:cNvSpPr/>
      </dsp:nvSpPr>
      <dsp:spPr>
        <a:xfrm>
          <a:off x="2185565" y="3270387"/>
          <a:ext cx="8742263" cy="922417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Small business owners</a:t>
          </a:r>
          <a:endParaRPr lang="en-US" sz="4000" kern="1200"/>
        </a:p>
      </dsp:txBody>
      <dsp:txXfrm>
        <a:off x="2212582" y="3297404"/>
        <a:ext cx="7356493" cy="868383"/>
      </dsp:txXfrm>
    </dsp:sp>
    <dsp:sp modelId="{1538EF74-B20C-0A46-AEFA-B36806F9BED2}">
      <dsp:nvSpPr>
        <dsp:cNvPr id="0" name=""/>
        <dsp:cNvSpPr/>
      </dsp:nvSpPr>
      <dsp:spPr>
        <a:xfrm>
          <a:off x="8142692" y="706487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277595" y="706487"/>
        <a:ext cx="329765" cy="451177"/>
      </dsp:txXfrm>
    </dsp:sp>
    <dsp:sp modelId="{50B4119A-0C51-6D4B-A84C-F90A48EB5D79}">
      <dsp:nvSpPr>
        <dsp:cNvPr id="0" name=""/>
        <dsp:cNvSpPr/>
      </dsp:nvSpPr>
      <dsp:spPr>
        <a:xfrm>
          <a:off x="8874856" y="1796616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009759" y="1796616"/>
        <a:ext cx="329765" cy="451177"/>
      </dsp:txXfrm>
    </dsp:sp>
    <dsp:sp modelId="{98BD0968-B1B7-FA42-8E75-C0DA454F4FA8}">
      <dsp:nvSpPr>
        <dsp:cNvPr id="0" name=""/>
        <dsp:cNvSpPr/>
      </dsp:nvSpPr>
      <dsp:spPr>
        <a:xfrm>
          <a:off x="9596093" y="2886746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730996" y="2886746"/>
        <a:ext cx="329765" cy="45117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CBEA61-048A-5941-9D8D-7A15E2DA8825}">
      <dsp:nvSpPr>
        <dsp:cNvPr id="0" name=""/>
        <dsp:cNvSpPr/>
      </dsp:nvSpPr>
      <dsp:spPr>
        <a:xfrm>
          <a:off x="0" y="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Offering </a:t>
          </a:r>
          <a:r>
            <a:rPr lang="en-GB" sz="2900" kern="1200" dirty="0" err="1"/>
            <a:t>Fast,affordable</a:t>
          </a:r>
          <a:r>
            <a:rPr lang="en-GB" sz="2900" kern="1200" dirty="0"/>
            <a:t> and reliable  repair service</a:t>
          </a:r>
          <a:endParaRPr lang="en-US" sz="2900" kern="1200" dirty="0"/>
        </a:p>
      </dsp:txBody>
      <dsp:txXfrm>
        <a:off x="23773" y="23773"/>
        <a:ext cx="7797822" cy="764123"/>
      </dsp:txXfrm>
    </dsp:sp>
    <dsp:sp modelId="{040EEB44-6212-A54D-BAD7-22771F43F2C2}">
      <dsp:nvSpPr>
        <dsp:cNvPr id="0" name=""/>
        <dsp:cNvSpPr/>
      </dsp:nvSpPr>
      <dsp:spPr>
        <a:xfrm>
          <a:off x="732164" y="959245"/>
          <a:ext cx="8742263" cy="81166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No Fix No fees</a:t>
          </a:r>
          <a:endParaRPr lang="en-US" sz="2900" kern="1200"/>
        </a:p>
      </dsp:txBody>
      <dsp:txXfrm>
        <a:off x="755937" y="983018"/>
        <a:ext cx="7434967" cy="764123"/>
      </dsp:txXfrm>
    </dsp:sp>
    <dsp:sp modelId="{560B27F3-7C03-BA46-AB32-0B9D16D311D1}">
      <dsp:nvSpPr>
        <dsp:cNvPr id="0" name=""/>
        <dsp:cNvSpPr/>
      </dsp:nvSpPr>
      <dsp:spPr>
        <a:xfrm>
          <a:off x="1453401" y="1918490"/>
          <a:ext cx="8742263" cy="81166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Competitive Prices</a:t>
          </a:r>
          <a:endParaRPr lang="en-US" sz="2900" kern="1200"/>
        </a:p>
      </dsp:txBody>
      <dsp:txXfrm>
        <a:off x="1477174" y="1942263"/>
        <a:ext cx="7445895" cy="764123"/>
      </dsp:txXfrm>
    </dsp:sp>
    <dsp:sp modelId="{4E329D4C-32FB-E940-A859-CDB5A542906A}">
      <dsp:nvSpPr>
        <dsp:cNvPr id="0" name=""/>
        <dsp:cNvSpPr/>
      </dsp:nvSpPr>
      <dsp:spPr>
        <a:xfrm>
          <a:off x="2185565" y="2877735"/>
          <a:ext cx="8742263" cy="81166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Personalised Customer Support</a:t>
          </a:r>
          <a:endParaRPr lang="en-US" sz="2900" kern="1200"/>
        </a:p>
      </dsp:txBody>
      <dsp:txXfrm>
        <a:off x="2209338" y="2901508"/>
        <a:ext cx="7434967" cy="764123"/>
      </dsp:txXfrm>
    </dsp:sp>
    <dsp:sp modelId="{8AA2CE52-161C-E94C-940F-7E6FF5B32A62}">
      <dsp:nvSpPr>
        <dsp:cNvPr id="0" name=""/>
        <dsp:cNvSpPr/>
      </dsp:nvSpPr>
      <dsp:spPr>
        <a:xfrm>
          <a:off x="8214678" y="621664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333384" y="621664"/>
        <a:ext cx="290172" cy="397007"/>
      </dsp:txXfrm>
    </dsp:sp>
    <dsp:sp modelId="{049C1B51-EE0C-1E45-AF3E-CCDA22C8BDF6}">
      <dsp:nvSpPr>
        <dsp:cNvPr id="0" name=""/>
        <dsp:cNvSpPr/>
      </dsp:nvSpPr>
      <dsp:spPr>
        <a:xfrm>
          <a:off x="8946842" y="1580910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065548" y="1580910"/>
        <a:ext cx="290172" cy="397007"/>
      </dsp:txXfrm>
    </dsp:sp>
    <dsp:sp modelId="{7BB2F679-E5DF-7A4C-8FCF-C63604CC1DEE}">
      <dsp:nvSpPr>
        <dsp:cNvPr id="0" name=""/>
        <dsp:cNvSpPr/>
      </dsp:nvSpPr>
      <dsp:spPr>
        <a:xfrm>
          <a:off x="9668079" y="2540155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786785" y="2540155"/>
        <a:ext cx="290172" cy="397007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0BD861-6282-4070-8D86-C1F5983CCAB5}">
      <dsp:nvSpPr>
        <dsp:cNvPr id="0" name=""/>
        <dsp:cNvSpPr/>
      </dsp:nvSpPr>
      <dsp:spPr>
        <a:xfrm>
          <a:off x="1549722" y="106645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F0AD9B-134D-4426-9F3E-6AF3AD80D5EE}">
      <dsp:nvSpPr>
        <dsp:cNvPr id="0" name=""/>
        <dsp:cNvSpPr/>
      </dsp:nvSpPr>
      <dsp:spPr>
        <a:xfrm>
          <a:off x="361722" y="348080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2044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 Pricing </a:t>
          </a:r>
        </a:p>
      </dsp:txBody>
      <dsp:txXfrm>
        <a:off x="361722" y="3480804"/>
        <a:ext cx="4320000" cy="720000"/>
      </dsp:txXfrm>
    </dsp:sp>
    <dsp:sp modelId="{15A26105-712E-49BF-AC16-43901448BA40}">
      <dsp:nvSpPr>
        <dsp:cNvPr id="0" name=""/>
        <dsp:cNvSpPr/>
      </dsp:nvSpPr>
      <dsp:spPr>
        <a:xfrm>
          <a:off x="6625723" y="106645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86CD07-E2C5-415A-BE35-4338481A6F99}">
      <dsp:nvSpPr>
        <dsp:cNvPr id="0" name=""/>
        <dsp:cNvSpPr/>
      </dsp:nvSpPr>
      <dsp:spPr>
        <a:xfrm>
          <a:off x="5437723" y="348080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2044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 Promotion</a:t>
          </a:r>
        </a:p>
      </dsp:txBody>
      <dsp:txXfrm>
        <a:off x="5437723" y="3480804"/>
        <a:ext cx="4320000" cy="72000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68D96B-87AB-6C42-8EF6-CBBDD17AC672}">
      <dsp:nvSpPr>
        <dsp:cNvPr id="0" name=""/>
        <dsp:cNvSpPr/>
      </dsp:nvSpPr>
      <dsp:spPr>
        <a:xfrm>
          <a:off x="0" y="622"/>
          <a:ext cx="1173264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B5CB70-0E20-C947-A505-6AF63732ED57}">
      <dsp:nvSpPr>
        <dsp:cNvPr id="0" name=""/>
        <dsp:cNvSpPr/>
      </dsp:nvSpPr>
      <dsp:spPr>
        <a:xfrm>
          <a:off x="0" y="622"/>
          <a:ext cx="11732645" cy="5668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Prices will be </a:t>
          </a:r>
          <a:r>
            <a:rPr lang="en-GB" sz="2100" b="1" kern="1200"/>
            <a:t>equal to or lower than competitors</a:t>
          </a:r>
          <a:r>
            <a:rPr lang="en-GB" sz="2100" kern="1200"/>
            <a:t> </a:t>
          </a:r>
          <a:endParaRPr lang="en-US" sz="2100" kern="1200"/>
        </a:p>
      </dsp:txBody>
      <dsp:txXfrm>
        <a:off x="0" y="622"/>
        <a:ext cx="11732645" cy="566899"/>
      </dsp:txXfrm>
    </dsp:sp>
    <dsp:sp modelId="{9575153E-9774-C24D-81EE-E35AE4E30193}">
      <dsp:nvSpPr>
        <dsp:cNvPr id="0" name=""/>
        <dsp:cNvSpPr/>
      </dsp:nvSpPr>
      <dsp:spPr>
        <a:xfrm>
          <a:off x="0" y="567522"/>
          <a:ext cx="1173264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861A43-F69F-5D46-8FE4-222646AB31A0}">
      <dsp:nvSpPr>
        <dsp:cNvPr id="0" name=""/>
        <dsp:cNvSpPr/>
      </dsp:nvSpPr>
      <dsp:spPr>
        <a:xfrm>
          <a:off x="0" y="567522"/>
          <a:ext cx="11732645" cy="5668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Affordable for students and working professionals </a:t>
          </a:r>
          <a:endParaRPr lang="en-US" sz="2100" kern="1200"/>
        </a:p>
      </dsp:txBody>
      <dsp:txXfrm>
        <a:off x="0" y="567522"/>
        <a:ext cx="11732645" cy="566899"/>
      </dsp:txXfrm>
    </dsp:sp>
    <dsp:sp modelId="{558DB89E-B1BE-764F-9FC2-3D4EC560A2A9}">
      <dsp:nvSpPr>
        <dsp:cNvPr id="0" name=""/>
        <dsp:cNvSpPr/>
      </dsp:nvSpPr>
      <dsp:spPr>
        <a:xfrm>
          <a:off x="0" y="1134421"/>
          <a:ext cx="1173264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A1A1FB-3990-CC44-832A-5C5988DB8030}">
      <dsp:nvSpPr>
        <dsp:cNvPr id="0" name=""/>
        <dsp:cNvSpPr/>
      </dsp:nvSpPr>
      <dsp:spPr>
        <a:xfrm>
          <a:off x="0" y="1134421"/>
          <a:ext cx="11732645" cy="5668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Offer </a:t>
          </a:r>
          <a:r>
            <a:rPr lang="en-GB" sz="2100" b="1" kern="1200"/>
            <a:t>bundle deals</a:t>
          </a:r>
          <a:r>
            <a:rPr lang="en-GB" sz="2100" kern="1200"/>
            <a:t> (e.g., screen + battery repair discount) </a:t>
          </a:r>
          <a:endParaRPr lang="en-US" sz="2100" kern="1200"/>
        </a:p>
      </dsp:txBody>
      <dsp:txXfrm>
        <a:off x="0" y="1134421"/>
        <a:ext cx="11732645" cy="566899"/>
      </dsp:txXfrm>
    </dsp:sp>
    <dsp:sp modelId="{C647457C-135C-7941-94AC-DBA6E4529262}">
      <dsp:nvSpPr>
        <dsp:cNvPr id="0" name=""/>
        <dsp:cNvSpPr/>
      </dsp:nvSpPr>
      <dsp:spPr>
        <a:xfrm>
          <a:off x="0" y="1701321"/>
          <a:ext cx="1173264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47A580-DABC-7747-AC6B-43C72BADC8BA}">
      <dsp:nvSpPr>
        <dsp:cNvPr id="0" name=""/>
        <dsp:cNvSpPr/>
      </dsp:nvSpPr>
      <dsp:spPr>
        <a:xfrm>
          <a:off x="0" y="1701321"/>
          <a:ext cx="11732645" cy="5668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Why this works:</a:t>
          </a:r>
          <a:endParaRPr lang="en-US" sz="2100" kern="1200"/>
        </a:p>
      </dsp:txBody>
      <dsp:txXfrm>
        <a:off x="0" y="1701321"/>
        <a:ext cx="11732645" cy="566899"/>
      </dsp:txXfrm>
    </dsp:sp>
    <dsp:sp modelId="{AF221753-A749-3A41-8A9F-524A99A1557C}">
      <dsp:nvSpPr>
        <dsp:cNvPr id="0" name=""/>
        <dsp:cNvSpPr/>
      </dsp:nvSpPr>
      <dsp:spPr>
        <a:xfrm>
          <a:off x="0" y="2268220"/>
          <a:ext cx="1173264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E775DF-9784-5F43-98B2-81384BFDC100}">
      <dsp:nvSpPr>
        <dsp:cNvPr id="0" name=""/>
        <dsp:cNvSpPr/>
      </dsp:nvSpPr>
      <dsp:spPr>
        <a:xfrm>
          <a:off x="0" y="2268220"/>
          <a:ext cx="11732645" cy="5668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Smartphones are expensive, so customers prefer cheaper repair options instead of buying new phones.</a:t>
          </a:r>
          <a:endParaRPr lang="en-US" sz="2100" kern="1200"/>
        </a:p>
      </dsp:txBody>
      <dsp:txXfrm>
        <a:off x="0" y="2268220"/>
        <a:ext cx="11732645" cy="566899"/>
      </dsp:txXfrm>
    </dsp:sp>
    <dsp:sp modelId="{61E0B5B3-0D7A-C049-BBDF-9574C80CAA94}">
      <dsp:nvSpPr>
        <dsp:cNvPr id="0" name=""/>
        <dsp:cNvSpPr/>
      </dsp:nvSpPr>
      <dsp:spPr>
        <a:xfrm>
          <a:off x="0" y="2835120"/>
          <a:ext cx="1173264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B56299-62F4-CF48-91C2-6541697561E5}">
      <dsp:nvSpPr>
        <dsp:cNvPr id="0" name=""/>
        <dsp:cNvSpPr/>
      </dsp:nvSpPr>
      <dsp:spPr>
        <a:xfrm>
          <a:off x="0" y="2835120"/>
          <a:ext cx="11732645" cy="5668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Business Impact:</a:t>
          </a:r>
          <a:endParaRPr lang="en-US" sz="2100" kern="1200"/>
        </a:p>
      </dsp:txBody>
      <dsp:txXfrm>
        <a:off x="0" y="2835120"/>
        <a:ext cx="11732645" cy="566899"/>
      </dsp:txXfrm>
    </dsp:sp>
    <dsp:sp modelId="{1DAC8196-B0B7-C14B-ACF8-81B18E60C1CA}">
      <dsp:nvSpPr>
        <dsp:cNvPr id="0" name=""/>
        <dsp:cNvSpPr/>
      </dsp:nvSpPr>
      <dsp:spPr>
        <a:xfrm>
          <a:off x="0" y="3402019"/>
          <a:ext cx="1173264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B41399-3B4B-6E49-B93D-B49D01D70AB5}">
      <dsp:nvSpPr>
        <dsp:cNvPr id="0" name=""/>
        <dsp:cNvSpPr/>
      </dsp:nvSpPr>
      <dsp:spPr>
        <a:xfrm>
          <a:off x="0" y="3402019"/>
          <a:ext cx="11732645" cy="5668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Attracts </a:t>
          </a:r>
          <a:r>
            <a:rPr lang="en-GB" sz="2100" b="1" kern="1200"/>
            <a:t>price-sensitive customers</a:t>
          </a:r>
          <a:r>
            <a:rPr lang="en-GB" sz="2100" kern="1200"/>
            <a:t> </a:t>
          </a:r>
          <a:endParaRPr lang="en-US" sz="2100" kern="1200"/>
        </a:p>
      </dsp:txBody>
      <dsp:txXfrm>
        <a:off x="0" y="3402019"/>
        <a:ext cx="11732645" cy="566899"/>
      </dsp:txXfrm>
    </dsp:sp>
    <dsp:sp modelId="{B27F632E-D9BA-9943-8716-037015887B95}">
      <dsp:nvSpPr>
        <dsp:cNvPr id="0" name=""/>
        <dsp:cNvSpPr/>
      </dsp:nvSpPr>
      <dsp:spPr>
        <a:xfrm>
          <a:off x="0" y="3968919"/>
          <a:ext cx="1173264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800BE8-62A3-8D4B-89E9-FB8D5BC05D5E}">
      <dsp:nvSpPr>
        <dsp:cNvPr id="0" name=""/>
        <dsp:cNvSpPr/>
      </dsp:nvSpPr>
      <dsp:spPr>
        <a:xfrm>
          <a:off x="0" y="3968919"/>
          <a:ext cx="11732645" cy="5668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Increases customer volume </a:t>
          </a:r>
          <a:endParaRPr lang="en-US" sz="2100" kern="1200"/>
        </a:p>
      </dsp:txBody>
      <dsp:txXfrm>
        <a:off x="0" y="3968919"/>
        <a:ext cx="11732645" cy="566899"/>
      </dsp:txXfrm>
    </dsp:sp>
    <dsp:sp modelId="{EA4C42CB-85DD-3E4B-A44F-8B6F4A6E5C7C}">
      <dsp:nvSpPr>
        <dsp:cNvPr id="0" name=""/>
        <dsp:cNvSpPr/>
      </dsp:nvSpPr>
      <dsp:spPr>
        <a:xfrm>
          <a:off x="0" y="4535818"/>
          <a:ext cx="1173264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1CE9F6-FD09-FF4F-85C8-474D67B8336D}">
      <dsp:nvSpPr>
        <dsp:cNvPr id="0" name=""/>
        <dsp:cNvSpPr/>
      </dsp:nvSpPr>
      <dsp:spPr>
        <a:xfrm>
          <a:off x="0" y="4535818"/>
          <a:ext cx="11732645" cy="5668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Builds competitive advantage</a:t>
          </a:r>
          <a:endParaRPr lang="en-US" sz="2100" kern="1200"/>
        </a:p>
      </dsp:txBody>
      <dsp:txXfrm>
        <a:off x="0" y="4535818"/>
        <a:ext cx="11732645" cy="56689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E34688-4125-478F-8B0B-59D5C204147A}">
      <dsp:nvSpPr>
        <dsp:cNvPr id="0" name=""/>
        <dsp:cNvSpPr/>
      </dsp:nvSpPr>
      <dsp:spPr>
        <a:xfrm>
          <a:off x="0" y="1740"/>
          <a:ext cx="10927829" cy="8819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519020-4DC8-4427-93E9-8742E351C7E9}">
      <dsp:nvSpPr>
        <dsp:cNvPr id="0" name=""/>
        <dsp:cNvSpPr/>
      </dsp:nvSpPr>
      <dsp:spPr>
        <a:xfrm>
          <a:off x="266793" y="200181"/>
          <a:ext cx="485079" cy="4850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C51249-3DBA-4943-BD03-7B14541C5C19}">
      <dsp:nvSpPr>
        <dsp:cNvPr id="0" name=""/>
        <dsp:cNvSpPr/>
      </dsp:nvSpPr>
      <dsp:spPr>
        <a:xfrm>
          <a:off x="1018667" y="1740"/>
          <a:ext cx="9909161" cy="88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341" tIns="93341" rIns="93341" bIns="9334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Strong market demand </a:t>
          </a:r>
          <a:endParaRPr lang="en-US" sz="2200" kern="1200"/>
        </a:p>
      </dsp:txBody>
      <dsp:txXfrm>
        <a:off x="1018667" y="1740"/>
        <a:ext cx="9909161" cy="881963"/>
      </dsp:txXfrm>
    </dsp:sp>
    <dsp:sp modelId="{D05B64FB-5C79-41C9-8D7C-9497339C3533}">
      <dsp:nvSpPr>
        <dsp:cNvPr id="0" name=""/>
        <dsp:cNvSpPr/>
      </dsp:nvSpPr>
      <dsp:spPr>
        <a:xfrm>
          <a:off x="0" y="1104194"/>
          <a:ext cx="10927829" cy="8819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8FCBB5-F480-4256-A28A-8F4AE12A33A4}">
      <dsp:nvSpPr>
        <dsp:cNvPr id="0" name=""/>
        <dsp:cNvSpPr/>
      </dsp:nvSpPr>
      <dsp:spPr>
        <a:xfrm>
          <a:off x="266793" y="1302635"/>
          <a:ext cx="485079" cy="4850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39C79E-4D25-4B15-9A4C-9E06C7B96B67}">
      <dsp:nvSpPr>
        <dsp:cNvPr id="0" name=""/>
        <dsp:cNvSpPr/>
      </dsp:nvSpPr>
      <dsp:spPr>
        <a:xfrm>
          <a:off x="1018667" y="1104194"/>
          <a:ext cx="9909161" cy="88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341" tIns="93341" rIns="93341" bIns="9334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Affordable solution </a:t>
          </a:r>
          <a:endParaRPr lang="en-US" sz="2200" kern="1200"/>
        </a:p>
      </dsp:txBody>
      <dsp:txXfrm>
        <a:off x="1018667" y="1104194"/>
        <a:ext cx="9909161" cy="881963"/>
      </dsp:txXfrm>
    </dsp:sp>
    <dsp:sp modelId="{4BA9586A-D867-4B2E-A714-31F9E5836528}">
      <dsp:nvSpPr>
        <dsp:cNvPr id="0" name=""/>
        <dsp:cNvSpPr/>
      </dsp:nvSpPr>
      <dsp:spPr>
        <a:xfrm>
          <a:off x="0" y="2206647"/>
          <a:ext cx="10927829" cy="8819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E89B5F-510B-4DCC-BA00-1A5702E45895}">
      <dsp:nvSpPr>
        <dsp:cNvPr id="0" name=""/>
        <dsp:cNvSpPr/>
      </dsp:nvSpPr>
      <dsp:spPr>
        <a:xfrm>
          <a:off x="266793" y="2405089"/>
          <a:ext cx="485079" cy="4850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4740B4-36AD-43E2-AFD4-AD433D20D2A8}">
      <dsp:nvSpPr>
        <dsp:cNvPr id="0" name=""/>
        <dsp:cNvSpPr/>
      </dsp:nvSpPr>
      <dsp:spPr>
        <a:xfrm>
          <a:off x="1018667" y="2206647"/>
          <a:ext cx="9909161" cy="88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341" tIns="93341" rIns="93341" bIns="9334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Profitable business </a:t>
          </a:r>
          <a:endParaRPr lang="en-US" sz="2200" kern="1200"/>
        </a:p>
      </dsp:txBody>
      <dsp:txXfrm>
        <a:off x="1018667" y="2206647"/>
        <a:ext cx="9909161" cy="881963"/>
      </dsp:txXfrm>
    </dsp:sp>
    <dsp:sp modelId="{9CA66675-23A4-461A-BAD8-2BC4A8AF41EE}">
      <dsp:nvSpPr>
        <dsp:cNvPr id="0" name=""/>
        <dsp:cNvSpPr/>
      </dsp:nvSpPr>
      <dsp:spPr>
        <a:xfrm>
          <a:off x="0" y="3309101"/>
          <a:ext cx="10927829" cy="8819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368E5E-35B8-4BD4-9B7E-D9754703D7EC}">
      <dsp:nvSpPr>
        <dsp:cNvPr id="0" name=""/>
        <dsp:cNvSpPr/>
      </dsp:nvSpPr>
      <dsp:spPr>
        <a:xfrm>
          <a:off x="266793" y="3507543"/>
          <a:ext cx="485079" cy="4850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3FB1CA-14F1-495C-BD8A-6B2B91695F21}">
      <dsp:nvSpPr>
        <dsp:cNvPr id="0" name=""/>
        <dsp:cNvSpPr/>
      </dsp:nvSpPr>
      <dsp:spPr>
        <a:xfrm>
          <a:off x="1018667" y="3309101"/>
          <a:ext cx="9909161" cy="88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341" tIns="93341" rIns="93341" bIns="9334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“MobiFix is a sustainable and scalable business opportunity.”</a:t>
          </a:r>
          <a:endParaRPr lang="en-US" sz="2200" kern="1200"/>
        </a:p>
      </dsp:txBody>
      <dsp:txXfrm>
        <a:off x="1018667" y="3309101"/>
        <a:ext cx="9909161" cy="881963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C6053E-8787-4A74-A5FF-52787ABA8697}">
      <dsp:nvSpPr>
        <dsp:cNvPr id="0" name=""/>
        <dsp:cNvSpPr/>
      </dsp:nvSpPr>
      <dsp:spPr>
        <a:xfrm>
          <a:off x="1953914" y="5292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1CB45B-2690-4FBE-B9D3-582873BA4C74}">
      <dsp:nvSpPr>
        <dsp:cNvPr id="0" name=""/>
        <dsp:cNvSpPr/>
      </dsp:nvSpPr>
      <dsp:spPr>
        <a:xfrm>
          <a:off x="765914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2044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Thank you </a:t>
          </a:r>
        </a:p>
      </dsp:txBody>
      <dsp:txXfrm>
        <a:off x="765914" y="2943510"/>
        <a:ext cx="4320000" cy="720000"/>
      </dsp:txXfrm>
    </dsp:sp>
    <dsp:sp modelId="{D887AC86-9AB4-41D8-BC5C-C092546BF7F4}">
      <dsp:nvSpPr>
        <dsp:cNvPr id="0" name=""/>
        <dsp:cNvSpPr/>
      </dsp:nvSpPr>
      <dsp:spPr>
        <a:xfrm>
          <a:off x="6980478" y="554002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accent5">
              <a:lumMod val="50000"/>
              <a:alpha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1BC971-E149-4584-9122-C8E4458A6AFF}">
      <dsp:nvSpPr>
        <dsp:cNvPr id="0" name=""/>
        <dsp:cNvSpPr/>
      </dsp:nvSpPr>
      <dsp:spPr>
        <a:xfrm>
          <a:off x="5841914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2044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Q&amp;A</a:t>
          </a:r>
        </a:p>
      </dsp:txBody>
      <dsp:txXfrm>
        <a:off x="5841914" y="2943510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6CFA0F-B49E-43AB-8B57-1D4E09F23EE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CBC484-77C5-4044-8BC6-693653A963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024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>
                <a:effectLst/>
                <a:highlight>
                  <a:srgbClr val="FF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Investment needed</a:t>
            </a:r>
            <a:r>
              <a:rPr lang="en-GB" sz="18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= </a:t>
            </a:r>
            <a:r>
              <a:rPr lang="en-GB" sz="1800" kern="100">
                <a:effectLst/>
                <a:highlight>
                  <a:srgbClr val="00FFFF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Total Startup Cost</a:t>
            </a:r>
            <a:r>
              <a:rPr lang="en-GB" sz="18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+ (</a:t>
            </a:r>
            <a:r>
              <a:rPr lang="en-GB" sz="1800" kern="100">
                <a:effectLst/>
                <a:highlight>
                  <a:srgbClr val="00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Operational Cost</a:t>
            </a:r>
            <a:r>
              <a:rPr lang="en-GB" sz="18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– </a:t>
            </a:r>
            <a:r>
              <a:rPr lang="en-GB" sz="1800" kern="100">
                <a:effectLst/>
                <a:highlight>
                  <a:srgbClr val="FF00FF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Revenue</a:t>
            </a:r>
            <a:r>
              <a:rPr lang="en-GB" sz="18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) - up to the break-even point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3302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84BBB-C41A-0538-5225-E4B63FC826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993D65-3265-8F6D-BE9C-F75D066F79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601DFA-15B7-884E-C2AF-CB350745B5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E9ADB-0846-4CCB-91BD-AF88BDED2B9A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BEE30F-FF48-8EF2-5848-7C5564E28A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9AECB2-E1A0-A42A-312F-884220EA0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03EFE-A0B2-4785-84F8-A64E0F8FE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077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4C3C9-31B2-C3D5-5119-85355AFBC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2CADC-3C33-7D30-6122-E816D799C1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807128-5959-A27B-DDF9-2CAF30323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E9ADB-0846-4CCB-91BD-AF88BDED2B9A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B84902-2B91-9919-CAA8-22699B763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34731B-A9AC-6532-4734-7D1863BBA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03EFE-A0B2-4785-84F8-A64E0F8FE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293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023C9-F92E-A828-1830-1A2CD7A1C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A19CAF-C990-58B0-AFAF-8FBE05144B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2C2CD0-2256-68F6-A570-D36A573D2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E9ADB-0846-4CCB-91BD-AF88BDED2B9A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5F595A-6AFF-E0B1-EC6E-4A28050CAB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7EC0C1-ACBB-9B27-CCCA-AC0A375724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03EFE-A0B2-4785-84F8-A64E0F8FE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718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F87DA-24F2-DCD1-9413-EAA402A85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8D13E-6D92-F315-7A67-BF9B820933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D9A885-E941-F8C7-FB93-9C6C95E07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605814-3978-7B22-5E4D-DF2DC887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E9ADB-0846-4CCB-91BD-AF88BDED2B9A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D8895B-1B1D-506A-53B4-E93A7FA78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AE7980-6C8C-EB12-0CF8-A0C52A57A2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03EFE-A0B2-4785-84F8-A64E0F8FE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395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6D157-CD17-00D9-C28A-3710EFD84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D2E8F8-2134-D8C1-896C-CC38B6F651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38F7CD-E2D7-1C7A-1998-1A4CF9E572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06D934-EFBB-10A5-864C-D127EB033A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8B42E2-A347-D903-058B-7A0509B912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F00BB2-9E60-97E5-C767-358A92F40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E9ADB-0846-4CCB-91BD-AF88BDED2B9A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0A3A185-B7FE-9554-8A16-5BF29B2C30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40324CC-A4E0-DF7A-7F19-D9C31924A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03EFE-A0B2-4785-84F8-A64E0F8FE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862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63E8A-68C5-B5DC-636D-E91EAC83A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3FD530-F64D-BD61-164C-2C82FD4A0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E9ADB-0846-4CCB-91BD-AF88BDED2B9A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DEBBF0-BB22-BBBC-EEE4-9818911F20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D89CEF-6CEA-F72B-2C7F-790CC43704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03EFE-A0B2-4785-84F8-A64E0F8FE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5466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2003B5-767D-19A5-C0E1-B998A1EC9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E9ADB-0846-4CCB-91BD-AF88BDED2B9A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475A42-61D8-79D7-39BA-A27333700F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89F496-6B15-42C5-C097-3C35C6996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03EFE-A0B2-4785-84F8-A64E0F8FE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3799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D689E-EDF7-4FA2-C430-4928E822E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F9293-3B12-7566-44B0-733870CD8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8C09B6-5402-F34B-B4EF-B17AB53246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C5CA09-A1D1-B193-A4CE-F7501C166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E9ADB-0846-4CCB-91BD-AF88BDED2B9A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1FE6B6-CE1C-BB58-C4FB-8CCF54450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31BDF3-71CA-B7DD-1780-9FC240144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03EFE-A0B2-4785-84F8-A64E0F8FE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9802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3511F-1EBD-C92B-B753-ABA78BB1E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407FD4-E9E3-738D-B906-1E86E46DB1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839557-F7EE-1DCC-503C-1FDB984F58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C8DD15-15B5-B091-D619-F83C6FE00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E9ADB-0846-4CCB-91BD-AF88BDED2B9A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6295F4-AF42-8C7C-BDEB-0E20BBDE8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CC4096-6E2C-C95B-3A58-54B97E3999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03EFE-A0B2-4785-84F8-A64E0F8FE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041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F25D7-58C3-34E3-6408-22FD383711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F07B69-C395-89EA-B442-72856C7763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B2FC2-1AEA-5B08-4548-3908A209F3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E9ADB-0846-4CCB-91BD-AF88BDED2B9A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D38C42-825A-99DC-439F-01B00C1BA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7DED2-0E38-67FE-D096-32F7BDD0B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03EFE-A0B2-4785-84F8-A64E0F8FE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480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BA543B1-5702-4B83-AFE2-443255BD8B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283FF2-B619-01CA-CF43-26C5752483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6325E6-5F68-0E00-5BFB-736445321F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E9ADB-0846-4CCB-91BD-AF88BDED2B9A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CEC7ED-319D-E0F1-71B4-05B90C6701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4B1272-74CA-8ABA-7C7A-3779EEC99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03EFE-A0B2-4785-84F8-A64E0F8FE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68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632732-5E7B-3833-9881-C7E4B6C61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E22BB3-C41A-6146-0D09-4C7F9C5519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7A44F1-D9CB-F372-2DD2-AB1111298A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1E9ADB-0846-4CCB-91BD-AF88BDED2B9A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9E1DC2-CDA7-6DB0-DEAE-8421ED189C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D731B1-239B-B950-881D-A15C8C432A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F03EFE-A0B2-4785-84F8-A64E0F8FE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48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32.svg"/><Relationship Id="rId7" Type="http://schemas.openxmlformats.org/officeDocument/2006/relationships/diagramColors" Target="../diagrams/colors6.xm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E210062-B746-E9F5-A08C-1135542D8A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1229" y="4054466"/>
            <a:ext cx="9144000" cy="533734"/>
          </a:xfrm>
        </p:spPr>
        <p:txBody>
          <a:bodyPr>
            <a:normAutofit lnSpcReduction="10000"/>
          </a:bodyPr>
          <a:lstStyle/>
          <a:p>
            <a:r>
              <a:rPr lang="en-GB" sz="3600" b="1" dirty="0">
                <a:solidFill>
                  <a:schemeClr val="accent5">
                    <a:lumMod val="50000"/>
                  </a:schemeClr>
                </a:solidFill>
              </a:rPr>
              <a:t>Assessment Task 2</a:t>
            </a:r>
            <a:endParaRPr lang="en-GB" sz="3600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E35123A-4D11-6338-F1C3-82C966803D0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199246" y="2588770"/>
            <a:ext cx="9775371" cy="8402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/>
              <a:t>Enterprise and Entrepreneurship</a:t>
            </a:r>
          </a:p>
        </p:txBody>
      </p:sp>
      <p:pic>
        <p:nvPicPr>
          <p:cNvPr id="6" name="Picture 5" descr="A blue square with white lines">
            <a:extLst>
              <a:ext uri="{FF2B5EF4-FFF2-40B4-BE49-F238E27FC236}">
                <a16:creationId xmlns:a16="http://schemas.microsoft.com/office/drawing/2014/main" id="{260C681D-FCC7-FC06-D7B3-B0A703A670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73864" cy="1572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2003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B8A0C-AC3A-59AB-2B86-1F416551C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5010" y="3858735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	</a:t>
            </a:r>
            <a:r>
              <a:rPr lang="en-GB" dirty="0"/>
              <a:t>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406B1-870C-C253-D5C4-B50EF75FB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390" y="1371097"/>
            <a:ext cx="11922474" cy="5368031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20000"/>
              </a:lnSpc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Tejas Pankajkumar Mehta (2437947)</a:t>
            </a:r>
          </a:p>
          <a:p>
            <a:pPr marL="0" indent="0" algn="ctr">
              <a:lnSpc>
                <a:spcPct val="120000"/>
              </a:lnSpc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Enterprise and Entrepreneurship (LCLM4006)</a:t>
            </a:r>
          </a:p>
          <a:p>
            <a:pPr marL="0" indent="0" algn="ctr">
              <a:lnSpc>
                <a:spcPct val="120000"/>
              </a:lnSpc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39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 Presentation Pitch : Business Plan </a:t>
            </a:r>
          </a:p>
          <a:p>
            <a:pPr marL="0" indent="0" algn="ctr">
              <a:lnSpc>
                <a:spcPct val="150000"/>
              </a:lnSpc>
              <a:buNone/>
            </a:pP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Lecturer’s Name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: Dr Tola Odugbesan</a:t>
            </a:r>
          </a:p>
          <a:p>
            <a:endParaRPr lang="en-GB" dirty="0"/>
          </a:p>
        </p:txBody>
      </p:sp>
      <p:pic>
        <p:nvPicPr>
          <p:cNvPr id="4" name="Picture 3" descr="A blue square with white lines">
            <a:extLst>
              <a:ext uri="{FF2B5EF4-FFF2-40B4-BE49-F238E27FC236}">
                <a16:creationId xmlns:a16="http://schemas.microsoft.com/office/drawing/2014/main" id="{45E6A349-4A90-68BE-1097-5E5E48A84B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73864" cy="1224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843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B5143-2C88-531E-7BF9-DDAFE8225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708" y="71953"/>
            <a:ext cx="10515600" cy="1325563"/>
          </a:xfrm>
        </p:spPr>
        <p:txBody>
          <a:bodyPr/>
          <a:lstStyle/>
          <a:p>
            <a:pPr algn="ctr"/>
            <a:r>
              <a:rPr lang="en-GB" sz="4400" b="1" dirty="0">
                <a:solidFill>
                  <a:srgbClr val="262626"/>
                </a:solidFill>
                <a:latin typeface="Century Gothic"/>
              </a:rPr>
              <a:t>Table of content</a:t>
            </a: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862BC45E-1471-A580-FE61-AF04EEDFC70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70767382"/>
              </p:ext>
            </p:extLst>
          </p:nvPr>
        </p:nvGraphicFramePr>
        <p:xfrm>
          <a:off x="667265" y="1397516"/>
          <a:ext cx="9489990" cy="5167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1740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6AF788-2D17-E229-B7A4-03A771B5A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070" y="1510564"/>
            <a:ext cx="7728892" cy="533622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en-US" sz="2400" dirty="0"/>
              <a:t> My name is </a:t>
            </a:r>
            <a:r>
              <a:rPr lang="en-US" sz="2400" b="1" dirty="0"/>
              <a:t>Tejas Mehta(</a:t>
            </a:r>
            <a:r>
              <a:rPr lang="en-US" sz="2400" dirty="0"/>
              <a:t>Founder &amp; CEO) of </a:t>
            </a:r>
            <a:r>
              <a:rPr lang="en-US" sz="2400" b="1" dirty="0"/>
              <a:t>MobiFix  Ltd</a:t>
            </a:r>
            <a:r>
              <a:rPr lang="en-US" sz="2400" dirty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en-US" sz="2400" dirty="0"/>
              <a:t> Mobifix is a mobile phone repair service based in London </a:t>
            </a:r>
          </a:p>
          <a:p>
            <a:pPr marL="0" lvl="0" indent="0">
              <a:buNone/>
            </a:pPr>
            <a:endParaRPr lang="en-US" sz="2400" dirty="0"/>
          </a:p>
          <a:p>
            <a:pPr marL="0" lvl="0" indent="0">
              <a:buNone/>
            </a:pPr>
            <a:endParaRPr lang="en-US" sz="2400" dirty="0"/>
          </a:p>
          <a:p>
            <a:pPr lvl="0">
              <a:buFont typeface="Wingdings" pitchFamily="2" charset="2"/>
              <a:buChar char="§"/>
            </a:pPr>
            <a:r>
              <a:rPr lang="en-US" sz="2400" dirty="0"/>
              <a:t> Explain the business concept </a:t>
            </a:r>
          </a:p>
          <a:p>
            <a:pPr lvl="0">
              <a:buFont typeface="Wingdings" pitchFamily="2" charset="2"/>
              <a:buChar char="§"/>
            </a:pPr>
            <a:r>
              <a:rPr lang="en-US" sz="2400" dirty="0"/>
              <a:t> Highlight market opportunities </a:t>
            </a:r>
          </a:p>
          <a:p>
            <a:pPr lvl="0">
              <a:buFont typeface="Wingdings" pitchFamily="2" charset="2"/>
              <a:buChar char="§"/>
            </a:pPr>
            <a:r>
              <a:rPr lang="en-US" sz="2400" dirty="0"/>
              <a:t> Demonstrate financial viability </a:t>
            </a:r>
          </a:p>
          <a:p>
            <a:pPr lvl="0">
              <a:buFont typeface="Wingdings" pitchFamily="2" charset="2"/>
              <a:buChar char="§"/>
            </a:pPr>
            <a:endParaRPr lang="en-US" sz="2400" dirty="0"/>
          </a:p>
          <a:p>
            <a:pPr marL="0" lvl="0" indent="0">
              <a:buNone/>
            </a:pPr>
            <a:r>
              <a:rPr lang="en-US" dirty="0"/>
              <a:t>                </a:t>
            </a:r>
          </a:p>
          <a:p>
            <a:pPr lvl="0">
              <a:buFont typeface="Wingdings" pitchFamily="2" charset="2"/>
              <a:buChar char="§"/>
            </a:pPr>
            <a:r>
              <a:rPr lang="en-US" sz="2400" dirty="0"/>
              <a:t>MobiFix is a profitable and sustainable business opportunity</a:t>
            </a:r>
          </a:p>
          <a:p>
            <a:endParaRPr lang="en-US" sz="2000" dirty="0"/>
          </a:p>
        </p:txBody>
      </p:sp>
      <p:pic>
        <p:nvPicPr>
          <p:cNvPr id="4" name="Picture 3" descr="A logo for a phone repair company&#10;&#10;AI-generated content may be incorrect.">
            <a:extLst>
              <a:ext uri="{FF2B5EF4-FFF2-40B4-BE49-F238E27FC236}">
                <a16:creationId xmlns:a16="http://schemas.microsoft.com/office/drawing/2014/main" id="{43EBB377-FE5B-E5E2-3D7D-0BDB60BEA8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3"/>
          <a:stretch>
            <a:fillRect/>
          </a:stretch>
        </p:blipFill>
        <p:spPr>
          <a:xfrm>
            <a:off x="7593486" y="1977080"/>
            <a:ext cx="3903671" cy="390367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6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5FC3645-85DD-0AE3-66E0-AC908BBF9CA0}"/>
              </a:ext>
            </a:extLst>
          </p:cNvPr>
          <p:cNvSpPr/>
          <p:nvPr/>
        </p:nvSpPr>
        <p:spPr>
          <a:xfrm>
            <a:off x="454157" y="4965520"/>
            <a:ext cx="1099751" cy="543697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/>
              <a:t>Aim</a:t>
            </a:r>
            <a:endParaRPr lang="en-US" sz="2400" dirty="0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016FA7E1-8857-61A7-D0EC-B6338F5963B7}"/>
              </a:ext>
            </a:extLst>
          </p:cNvPr>
          <p:cNvSpPr/>
          <p:nvPr/>
        </p:nvSpPr>
        <p:spPr>
          <a:xfrm>
            <a:off x="454157" y="2607849"/>
            <a:ext cx="3895421" cy="543697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/>
              <a:t>Purpose of this Presentation 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00946005-2D6E-2DAC-6A9F-794895A96A9B}"/>
              </a:ext>
            </a:extLst>
          </p:cNvPr>
          <p:cNvSpPr/>
          <p:nvPr/>
        </p:nvSpPr>
        <p:spPr>
          <a:xfrm>
            <a:off x="340070" y="341331"/>
            <a:ext cx="3547119" cy="827902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200" b="1" dirty="0"/>
              <a:t>Intr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oduction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1958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6E3EEE46-8D50-8B51-4192-C2B8EEB051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6571879"/>
              </p:ext>
            </p:extLst>
          </p:nvPr>
        </p:nvGraphicFramePr>
        <p:xfrm>
          <a:off x="838200" y="2550632"/>
          <a:ext cx="10515600" cy="4856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924E4B76-E547-E090-DB62-0CFD84114036}"/>
              </a:ext>
            </a:extLst>
          </p:cNvPr>
          <p:cNvSpPr txBox="1"/>
          <p:nvPr/>
        </p:nvSpPr>
        <p:spPr>
          <a:xfrm>
            <a:off x="838200" y="1204011"/>
            <a:ext cx="107595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MobiFix Ltd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is a London-based startup offering fast, affordable, and reliable repair services for smartphones and small electronic devices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329867B9-5AA0-03B9-B5DB-86CBAC8A526D}"/>
              </a:ext>
            </a:extLst>
          </p:cNvPr>
          <p:cNvSpPr/>
          <p:nvPr/>
        </p:nvSpPr>
        <p:spPr>
          <a:xfrm>
            <a:off x="838200" y="346104"/>
            <a:ext cx="2886999" cy="527829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Overview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42FDCE0F-F36C-0711-DDDE-7D58DD23B796}"/>
              </a:ext>
            </a:extLst>
          </p:cNvPr>
          <p:cNvSpPr/>
          <p:nvPr/>
        </p:nvSpPr>
        <p:spPr>
          <a:xfrm>
            <a:off x="838200" y="2291141"/>
            <a:ext cx="1886102" cy="518983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Service Offer</a:t>
            </a:r>
          </a:p>
        </p:txBody>
      </p:sp>
    </p:spTree>
    <p:extLst>
      <p:ext uri="{BB962C8B-B14F-4D97-AF65-F5344CB8AC3E}">
        <p14:creationId xmlns:p14="http://schemas.microsoft.com/office/powerpoint/2010/main" val="40516344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AAE98E-6BBB-5288-1344-A0F56165B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Legal Format </a:t>
            </a:r>
            <a:r>
              <a:rPr lang="en-GB" sz="4000">
                <a:solidFill>
                  <a:srgbClr val="FFFFFF"/>
                </a:solidFill>
              </a:rPr>
              <a:t>	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3E8D1C-147A-3A69-6A64-4F8B8F57B9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274007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12398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93D57F-3A33-7708-C8EB-69E99E2C3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783" y="392247"/>
            <a:ext cx="6400802" cy="134989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Management Structure</a:t>
            </a:r>
            <a:br>
              <a:rPr lang="en-US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23BAE29-FA74-459D-D6A6-EC17851495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9186928"/>
              </p:ext>
            </p:extLst>
          </p:nvPr>
        </p:nvGraphicFramePr>
        <p:xfrm>
          <a:off x="644056" y="1908829"/>
          <a:ext cx="10927829" cy="4739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80468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A01BDD18-DF12-ADDC-17D0-925D3FA55E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7582733"/>
              </p:ext>
            </p:extLst>
          </p:nvPr>
        </p:nvGraphicFramePr>
        <p:xfrm>
          <a:off x="548245" y="1445741"/>
          <a:ext cx="10515600" cy="4970987"/>
        </p:xfrm>
        <a:graphic>
          <a:graphicData uri="http://schemas.openxmlformats.org/drawingml/2006/table">
            <a:tbl>
              <a:tblPr/>
              <a:tblGrid>
                <a:gridCol w="3505200">
                  <a:extLst>
                    <a:ext uri="{9D8B030D-6E8A-4147-A177-3AD203B41FA5}">
                      <a16:colId xmlns:a16="http://schemas.microsoft.com/office/drawing/2014/main" val="178711514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390031691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675502047"/>
                    </a:ext>
                  </a:extLst>
                </a:gridCol>
              </a:tblGrid>
              <a:tr h="71014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Factor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Impact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Strategy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4218460"/>
                  </a:ext>
                </a:extLst>
              </a:tr>
              <a:tr h="7101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Political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/>
                        <a:t>Govt support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/>
                        <a:t>Apply for grants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4755546"/>
                  </a:ext>
                </a:extLst>
              </a:tr>
              <a:tr h="7101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Economic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/>
                        <a:t>Phones expensive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/>
                        <a:t>Offer low-cost repair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31955356"/>
                  </a:ext>
                </a:extLst>
              </a:tr>
              <a:tr h="7101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Social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/>
                        <a:t>High phone usage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/>
                        <a:t>Same-day service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7121429"/>
                  </a:ext>
                </a:extLst>
              </a:tr>
              <a:tr h="7101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Technological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/>
                        <a:t>Fast innovation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/>
                        <a:t>Upgrade tools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9421495"/>
                  </a:ext>
                </a:extLst>
              </a:tr>
              <a:tr h="7101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Environmental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/>
                        <a:t>E-waste concern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/>
                        <a:t>Promote repair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05080250"/>
                  </a:ext>
                </a:extLst>
              </a:tr>
              <a:tr h="7101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Legal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/>
                        <a:t>Regulations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/>
                        <a:t>Ensure compliance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97812080"/>
                  </a:ext>
                </a:extLst>
              </a:tr>
            </a:tbl>
          </a:graphicData>
        </a:graphic>
      </p:graphicFrame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7D66B9A7-4051-C6CA-C840-22CB6A6C5BCE}"/>
              </a:ext>
            </a:extLst>
          </p:cNvPr>
          <p:cNvSpPr/>
          <p:nvPr/>
        </p:nvSpPr>
        <p:spPr>
          <a:xfrm>
            <a:off x="548244" y="291068"/>
            <a:ext cx="3591269" cy="821040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 dirty="0"/>
              <a:t>PESTLE Analysis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5364625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CA713C-7704-1B5E-4ECD-E47130B46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Economical</a:t>
            </a:r>
          </a:p>
        </p:txBody>
      </p:sp>
      <p:graphicFrame>
        <p:nvGraphicFramePr>
          <p:cNvPr id="51" name="Content Placeholder 2">
            <a:extLst>
              <a:ext uri="{FF2B5EF4-FFF2-40B4-BE49-F238E27FC236}">
                <a16:creationId xmlns:a16="http://schemas.microsoft.com/office/drawing/2014/main" id="{EFAC6942-D515-6C4D-CAC3-1B53E012CA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479743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0718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" name="Rectangle 105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4C6B5652-C661-4C58-B937-F0F490F7F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0B936867-6407-43FB-9DE6-1B0879D0C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ACD0B258-678B-4A8C-894F-848AF24A1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Freeform: Shape 80">
            <a:extLst>
              <a:ext uri="{FF2B5EF4-FFF2-40B4-BE49-F238E27FC236}">
                <a16:creationId xmlns:a16="http://schemas.microsoft.com/office/drawing/2014/main" id="{C8D58395-74AF-401A-AF2F-76B6FCF71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2F003F3F-F118-41D2-AA3F-74DB0D197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9A40A1-EA8A-CDC6-8E2F-0D82C44B5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825" y="457201"/>
            <a:ext cx="2844800" cy="3588870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 Social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pic>
        <p:nvPicPr>
          <p:cNvPr id="15" name="Graphic 6" descr="Connections">
            <a:extLst>
              <a:ext uri="{FF2B5EF4-FFF2-40B4-BE49-F238E27FC236}">
                <a16:creationId xmlns:a16="http://schemas.microsoft.com/office/drawing/2014/main" id="{779A6A67-3554-8562-F62C-8269CB6C4B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70574" y="2428328"/>
            <a:ext cx="2395235" cy="2395235"/>
          </a:xfrm>
          <a:prstGeom prst="rect">
            <a:avLst/>
          </a:prstGeom>
        </p:spPr>
      </p:pic>
      <p:graphicFrame>
        <p:nvGraphicFramePr>
          <p:cNvPr id="68" name="Content Placeholder 2">
            <a:extLst>
              <a:ext uri="{FF2B5EF4-FFF2-40B4-BE49-F238E27FC236}">
                <a16:creationId xmlns:a16="http://schemas.microsoft.com/office/drawing/2014/main" id="{D175C1C8-8DEA-9FCA-B568-010F1706BD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1619188"/>
              </p:ext>
            </p:extLst>
          </p:nvPr>
        </p:nvGraphicFramePr>
        <p:xfrm>
          <a:off x="4287795" y="457201"/>
          <a:ext cx="5053913" cy="6215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164110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" name="Freeform: Shape 3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AD512E-197B-49F4-FE30-AE4B95740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Technological	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67DF7B-B2E0-4914-0DE3-AE12B11435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1044346"/>
              </p:ext>
            </p:extLst>
          </p:nvPr>
        </p:nvGraphicFramePr>
        <p:xfrm>
          <a:off x="4581727" y="649480"/>
          <a:ext cx="5068900" cy="554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52705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0BEB8-9014-C73C-240F-3960E4304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Market Analysis</a:t>
            </a:r>
          </a:p>
        </p:txBody>
      </p:sp>
      <p:graphicFrame>
        <p:nvGraphicFramePr>
          <p:cNvPr id="15" name="Content Placeholder 14">
            <a:extLst>
              <a:ext uri="{FF2B5EF4-FFF2-40B4-BE49-F238E27FC236}">
                <a16:creationId xmlns:a16="http://schemas.microsoft.com/office/drawing/2014/main" id="{4E77A556-65A0-C6B6-21FE-874014A698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9874003"/>
              </p:ext>
            </p:extLst>
          </p:nvPr>
        </p:nvGraphicFramePr>
        <p:xfrm>
          <a:off x="459350" y="3444832"/>
          <a:ext cx="10636280" cy="36833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C2D4440-DFDA-57A6-3F42-DC947FADF6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25189015"/>
              </p:ext>
            </p:extLst>
          </p:nvPr>
        </p:nvGraphicFramePr>
        <p:xfrm>
          <a:off x="884214" y="1808883"/>
          <a:ext cx="9786551" cy="1951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7263351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245B92-A24B-14D4-45B1-70AB9C706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2800" b="1">
                <a:solidFill>
                  <a:srgbClr val="FFFFFF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Customers</a:t>
            </a:r>
            <a:br>
              <a:rPr lang="en-GB" sz="2800">
                <a:solidFill>
                  <a:srgbClr val="FFFFFF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sz="2800">
              <a:solidFill>
                <a:srgbClr val="FFFFFF"/>
              </a:solidFill>
            </a:endParaRPr>
          </a:p>
        </p:txBody>
      </p:sp>
      <p:graphicFrame>
        <p:nvGraphicFramePr>
          <p:cNvPr id="82" name="Content Placeholder 2">
            <a:extLst>
              <a:ext uri="{FF2B5EF4-FFF2-40B4-BE49-F238E27FC236}">
                <a16:creationId xmlns:a16="http://schemas.microsoft.com/office/drawing/2014/main" id="{2C25C32F-0AF6-75DC-1996-6D7D040072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066246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24755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Freeform: Shape 1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909920-0E19-04B3-BE96-77B3374F5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Target Group</a:t>
            </a:r>
            <a:br>
              <a:rPr lang="en-US" sz="4000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Content Placeholder 3" descr="A graph of different colored lines&#10;&#10;AI-generated content may be incorrect.">
            <a:extLst>
              <a:ext uri="{FF2B5EF4-FFF2-40B4-BE49-F238E27FC236}">
                <a16:creationId xmlns:a16="http://schemas.microsoft.com/office/drawing/2014/main" id="{EF230E07-2BA5-68D9-4B53-64CACA36A7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2428" y="647087"/>
            <a:ext cx="7446556" cy="5563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4862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21C6EF-63C5-6EC5-1291-79898D287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Unique Selling Point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056D9E-5FE0-24EC-51F7-2A21D3A0A1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332101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23078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2D83CC-A7CB-BE3A-E3F0-C91597976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Two major Marketing Strategies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64" name="Content Placeholder 2">
            <a:extLst>
              <a:ext uri="{FF2B5EF4-FFF2-40B4-BE49-F238E27FC236}">
                <a16:creationId xmlns:a16="http://schemas.microsoft.com/office/drawing/2014/main" id="{4FAD1A54-6B37-FD34-4E24-D777BD9749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8398150"/>
              </p:ext>
            </p:extLst>
          </p:nvPr>
        </p:nvGraphicFramePr>
        <p:xfrm>
          <a:off x="1036275" y="1491886"/>
          <a:ext cx="10119446" cy="52672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110856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0B47D-9357-EC6B-747D-CBEEE1FF8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Pricing</a:t>
            </a:r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42A44A27-546C-AF33-A57B-EC0B21DFF0D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9350" y="1754658"/>
          <a:ext cx="11732645" cy="51033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6753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2C7E9B-611B-36AA-A939-6F70A0FBB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3400" b="1">
                <a:solidFill>
                  <a:srgbClr val="FFFFFF"/>
                </a:solidFill>
              </a:rPr>
              <a:t>Promotion Strategy</a:t>
            </a:r>
            <a:br>
              <a:rPr lang="en-GB" sz="3400" b="1">
                <a:solidFill>
                  <a:srgbClr val="FFFFFF"/>
                </a:solidFill>
              </a:rPr>
            </a:br>
            <a:endParaRPr lang="en-US" sz="3400">
              <a:solidFill>
                <a:srgbClr val="FFFFFF"/>
              </a:solidFill>
            </a:endParaRPr>
          </a:p>
        </p:txBody>
      </p: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27A92167-53B2-F0D3-B27A-2A5003F99D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8604" y="2868072"/>
            <a:ext cx="9724031" cy="36833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.</a:t>
            </a:r>
          </a:p>
          <a:p>
            <a:pPr marL="0" indent="0">
              <a:buNone/>
            </a:pPr>
            <a:endParaRPr lang="en-GB" sz="2000" b="1" dirty="0"/>
          </a:p>
          <a:p>
            <a:pPr>
              <a:buFont typeface="Wingdings" pitchFamily="2" charset="2"/>
              <a:buChar char="§"/>
            </a:pPr>
            <a:r>
              <a:rPr lang="en-GB" dirty="0"/>
              <a:t>Online ads: Google, Instagram, Facebook 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Offline: Flyers, local advertising near universities 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Focus on offers like: </a:t>
            </a:r>
          </a:p>
          <a:p>
            <a:pPr lvl="1">
              <a:buFont typeface="Wingdings" pitchFamily="2" charset="2"/>
              <a:buChar char="§"/>
            </a:pPr>
            <a:r>
              <a:rPr lang="en-GB" sz="2800" dirty="0"/>
              <a:t>“Same-day repair” 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“Affordable service” </a:t>
            </a:r>
          </a:p>
          <a:p>
            <a:pPr marL="0" indent="0">
              <a:buNone/>
            </a:pPr>
            <a:r>
              <a:rPr lang="en-GB" sz="2000" dirty="0"/>
              <a:t>.</a:t>
            </a:r>
          </a:p>
          <a:p>
            <a:pPr lvl="1"/>
            <a:endParaRPr lang="en-GB" sz="2000" dirty="0"/>
          </a:p>
          <a:p>
            <a:endParaRPr lang="en-US" sz="2000" dirty="0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15169D74-8AA2-B195-5C78-527D2025852A}"/>
              </a:ext>
            </a:extLst>
          </p:cNvPr>
          <p:cNvSpPr/>
          <p:nvPr/>
        </p:nvSpPr>
        <p:spPr>
          <a:xfrm>
            <a:off x="679620" y="1768321"/>
            <a:ext cx="9329352" cy="1099751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MobiFix will use </a:t>
            </a:r>
            <a:r>
              <a:rPr lang="en-GB" sz="2800" b="1" dirty="0">
                <a:solidFill>
                  <a:schemeClr val="bg1"/>
                </a:solidFill>
              </a:rPr>
              <a:t>digital marketing and local promotion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85637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04A6B-9A7C-D536-1B0E-E11E76C03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277" y="2318197"/>
            <a:ext cx="11732646" cy="36833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Target customers (students, professionals) are highly active online and located in busy areas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Increases brand awareness 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Attracts local customers 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Builds trust through visibility </a:t>
            </a:r>
          </a:p>
          <a:p>
            <a:endParaRPr lang="en-US" sz="2000" dirty="0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A665425B-002D-A733-1E5E-FA6395E398B3}"/>
              </a:ext>
            </a:extLst>
          </p:cNvPr>
          <p:cNvSpPr/>
          <p:nvPr/>
        </p:nvSpPr>
        <p:spPr>
          <a:xfrm>
            <a:off x="352170" y="1864017"/>
            <a:ext cx="3917092" cy="656969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💡 </a:t>
            </a:r>
            <a:r>
              <a:rPr lang="en-GB" sz="2800" b="1" dirty="0"/>
              <a:t>Why this works</a:t>
            </a:r>
            <a:endParaRPr lang="en-GB" b="1" dirty="0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1F674028-3918-F345-AA6F-97F5AC1D12E7}"/>
              </a:ext>
            </a:extLst>
          </p:cNvPr>
          <p:cNvSpPr/>
          <p:nvPr/>
        </p:nvSpPr>
        <p:spPr>
          <a:xfrm>
            <a:off x="352170" y="3275818"/>
            <a:ext cx="3917092" cy="656968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/>
              <a:t>🎯 Business Impact</a:t>
            </a:r>
          </a:p>
        </p:txBody>
      </p:sp>
    </p:spTree>
    <p:extLst>
      <p:ext uri="{BB962C8B-B14F-4D97-AF65-F5344CB8AC3E}">
        <p14:creationId xmlns:p14="http://schemas.microsoft.com/office/powerpoint/2010/main" val="42039034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BF6B87C-753B-0606-B7C1-F526C69EB0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9693008"/>
              </p:ext>
            </p:extLst>
          </p:nvPr>
        </p:nvGraphicFramePr>
        <p:xfrm>
          <a:off x="310718" y="1"/>
          <a:ext cx="9836459" cy="6622741"/>
        </p:xfrm>
        <a:graphic>
          <a:graphicData uri="http://schemas.openxmlformats.org/drawingml/2006/table">
            <a:tbl>
              <a:tblPr firstRow="1"/>
              <a:tblGrid>
                <a:gridCol w="5673811">
                  <a:extLst>
                    <a:ext uri="{9D8B030D-6E8A-4147-A177-3AD203B41FA5}">
                      <a16:colId xmlns:a16="http://schemas.microsoft.com/office/drawing/2014/main" val="3173173661"/>
                    </a:ext>
                  </a:extLst>
                </a:gridCol>
                <a:gridCol w="4162648">
                  <a:extLst>
                    <a:ext uri="{9D8B030D-6E8A-4147-A177-3AD203B41FA5}">
                      <a16:colId xmlns:a16="http://schemas.microsoft.com/office/drawing/2014/main" val="896379705"/>
                    </a:ext>
                  </a:extLst>
                </a:gridCol>
              </a:tblGrid>
              <a:tr h="648650"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Startup</a:t>
                      </a:r>
                      <a:r>
                        <a:rPr lang="en-GB" sz="3300" b="0" i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3300" b="1" i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Cost</a:t>
                      </a:r>
                      <a:endParaRPr lang="en-GB" sz="25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 Cost</a:t>
                      </a:r>
                      <a:endParaRPr lang="en-GB" sz="25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5073799"/>
                  </a:ext>
                </a:extLst>
              </a:tr>
              <a:tr h="711889"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Business Registration </a:t>
                      </a:r>
                      <a:endParaRPr lang="en-GB" sz="2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£500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8123093"/>
                  </a:ext>
                </a:extLst>
              </a:tr>
              <a:tr h="711889"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Equipment &amp; tools</a:t>
                      </a: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£4000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7427567"/>
                  </a:ext>
                </a:extLst>
              </a:tr>
              <a:tr h="711889"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Initial Inventory </a:t>
                      </a:r>
                      <a:endParaRPr lang="en-GB" sz="2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£5000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5424853"/>
                  </a:ext>
                </a:extLst>
              </a:tr>
              <a:tr h="1063258"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Shop rent (</a:t>
                      </a:r>
                      <a:r>
                        <a:rPr lang="en-GB" sz="33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deposit+first</a:t>
                      </a: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month)</a:t>
                      </a:r>
                      <a:endParaRPr lang="en-GB" sz="2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£3000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9220869"/>
                  </a:ext>
                </a:extLst>
              </a:tr>
              <a:tr h="1063258"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500" b="0" i="0" u="none" strike="noStrike" dirty="0">
                          <a:effectLst/>
                          <a:latin typeface="Arial" panose="020B0604020202020204" pitchFamily="34" charset="0"/>
                        </a:rPr>
                        <a:t>Marketing &amp; Promotion </a:t>
                      </a: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500" b="0" i="0" u="none" strike="noStrike" dirty="0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£1500</a:t>
                      </a: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979649"/>
                  </a:ext>
                </a:extLst>
              </a:tr>
              <a:tr h="1063258"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500" b="0" i="0" u="none" strike="noStrike" dirty="0">
                          <a:effectLst/>
                          <a:latin typeface="Arial" panose="020B0604020202020204" pitchFamily="34" charset="0"/>
                        </a:rPr>
                        <a:t>Miscellaneous</a:t>
                      </a:r>
                      <a:r>
                        <a:rPr lang="en-GB" sz="2500" b="0" i="0" u="none" strike="noStrike" dirty="0">
                          <a:effectLst/>
                          <a:highlight>
                            <a:srgbClr val="CAEDFB"/>
                          </a:highlight>
                          <a:latin typeface="Arial" panose="020B0604020202020204" pitchFamily="34" charset="0"/>
                        </a:rPr>
                        <a:t> </a:t>
                      </a: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500" b="0" i="0" u="none" strike="noStrike" dirty="0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£1000</a:t>
                      </a:r>
                    </a:p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8872830"/>
                  </a:ext>
                </a:extLst>
              </a:tr>
              <a:tr h="648650"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Total</a:t>
                      </a:r>
                      <a:endParaRPr lang="en-GB" sz="2500" b="0" i="0" u="none" strike="noStrike" dirty="0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£15,000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08913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38722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4D04035-F8CB-C318-CD6A-0FFD45D985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6237171"/>
              </p:ext>
            </p:extLst>
          </p:nvPr>
        </p:nvGraphicFramePr>
        <p:xfrm>
          <a:off x="122093" y="316855"/>
          <a:ext cx="3686510" cy="515492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315514">
                  <a:extLst>
                    <a:ext uri="{9D8B030D-6E8A-4147-A177-3AD203B41FA5}">
                      <a16:colId xmlns:a16="http://schemas.microsoft.com/office/drawing/2014/main" val="4078324115"/>
                    </a:ext>
                  </a:extLst>
                </a:gridCol>
                <a:gridCol w="1370996">
                  <a:extLst>
                    <a:ext uri="{9D8B030D-6E8A-4147-A177-3AD203B41FA5}">
                      <a16:colId xmlns:a16="http://schemas.microsoft.com/office/drawing/2014/main" val="3261734122"/>
                    </a:ext>
                  </a:extLst>
                </a:gridCol>
              </a:tblGrid>
              <a:tr h="307796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3300" u="none" strike="noStrike" dirty="0">
                          <a:solidFill>
                            <a:schemeClr val="bg1"/>
                          </a:solidFill>
                          <a:effectLst/>
                        </a:rPr>
                        <a:t>Fixed Costs</a:t>
                      </a:r>
                      <a:endParaRPr lang="en-GB" sz="33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3300" u="none" strike="noStrike" dirty="0">
                          <a:solidFill>
                            <a:schemeClr val="bg1"/>
                          </a:solidFill>
                          <a:effectLst/>
                        </a:rPr>
                        <a:t>Per Month</a:t>
                      </a:r>
                      <a:endParaRPr lang="en-GB" sz="33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3919177"/>
                  </a:ext>
                </a:extLst>
              </a:tr>
              <a:tr h="307796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3300" u="none" strike="noStrike" dirty="0">
                          <a:effectLst/>
                        </a:rPr>
                        <a:t>Rent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3300" u="none" strike="noStrike" dirty="0">
                          <a:effectLst/>
                        </a:rPr>
                        <a:t>£1,500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3366274579"/>
                  </a:ext>
                </a:extLst>
              </a:tr>
              <a:tr h="307796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3300" u="none" strike="noStrike" dirty="0">
                          <a:effectLst/>
                        </a:rPr>
                        <a:t>Employee salary 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3300" u="none" strike="noStrike" dirty="0">
                          <a:effectLst/>
                        </a:rPr>
                        <a:t>£6000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1957750995"/>
                  </a:ext>
                </a:extLst>
              </a:tr>
              <a:tr h="307796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3300" u="none" strike="noStrike" dirty="0">
                          <a:effectLst/>
                        </a:rPr>
                        <a:t>Accountant 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3300" u="none" strike="noStrike" dirty="0">
                          <a:effectLst/>
                        </a:rPr>
                        <a:t>£100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3343916940"/>
                  </a:ext>
                </a:extLst>
              </a:tr>
              <a:tr h="307796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Insurance</a:t>
                      </a: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3300" u="none" strike="noStrike" dirty="0">
                          <a:effectLst/>
                        </a:rPr>
                        <a:t>£50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1042499348"/>
                  </a:ext>
                </a:extLst>
              </a:tr>
              <a:tr h="307796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3300" u="none" strike="noStrike" dirty="0">
                          <a:effectLst/>
                        </a:rPr>
                        <a:t>POS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3300" u="none" strike="noStrike" dirty="0">
                          <a:effectLst/>
                        </a:rPr>
                        <a:t>£150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911577121"/>
                  </a:ext>
                </a:extLst>
              </a:tr>
              <a:tr h="307796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Marketing</a:t>
                      </a: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£250</a:t>
                      </a: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3816196238"/>
                  </a:ext>
                </a:extLst>
              </a:tr>
              <a:tr h="307796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3300" b="1" u="none" strike="noStrike" dirty="0">
                          <a:effectLst/>
                        </a:rPr>
                        <a:t>Total cost</a:t>
                      </a:r>
                      <a:endParaRPr lang="en-GB" sz="33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3300" u="none" strike="noStrike" dirty="0">
                          <a:effectLst/>
                        </a:rPr>
                        <a:t>£8,050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246753763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02E4412-097E-2C25-F570-F425F0B03C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7195577"/>
              </p:ext>
            </p:extLst>
          </p:nvPr>
        </p:nvGraphicFramePr>
        <p:xfrm>
          <a:off x="4213584" y="316854"/>
          <a:ext cx="7560863" cy="5154928"/>
        </p:xfrm>
        <a:graphic>
          <a:graphicData uri="http://schemas.openxmlformats.org/drawingml/2006/table">
            <a:tbl>
              <a:tblPr firstRow="1" bandRow="1"/>
              <a:tblGrid>
                <a:gridCol w="1573340">
                  <a:extLst>
                    <a:ext uri="{9D8B030D-6E8A-4147-A177-3AD203B41FA5}">
                      <a16:colId xmlns:a16="http://schemas.microsoft.com/office/drawing/2014/main" val="2167734324"/>
                    </a:ext>
                  </a:extLst>
                </a:gridCol>
                <a:gridCol w="805903">
                  <a:extLst>
                    <a:ext uri="{9D8B030D-6E8A-4147-A177-3AD203B41FA5}">
                      <a16:colId xmlns:a16="http://schemas.microsoft.com/office/drawing/2014/main" val="2955019756"/>
                    </a:ext>
                  </a:extLst>
                </a:gridCol>
                <a:gridCol w="1036324">
                  <a:extLst>
                    <a:ext uri="{9D8B030D-6E8A-4147-A177-3AD203B41FA5}">
                      <a16:colId xmlns:a16="http://schemas.microsoft.com/office/drawing/2014/main" val="4290968929"/>
                    </a:ext>
                  </a:extLst>
                </a:gridCol>
                <a:gridCol w="1036324">
                  <a:extLst>
                    <a:ext uri="{9D8B030D-6E8A-4147-A177-3AD203B41FA5}">
                      <a16:colId xmlns:a16="http://schemas.microsoft.com/office/drawing/2014/main" val="1994572689"/>
                    </a:ext>
                  </a:extLst>
                </a:gridCol>
                <a:gridCol w="1036324">
                  <a:extLst>
                    <a:ext uri="{9D8B030D-6E8A-4147-A177-3AD203B41FA5}">
                      <a16:colId xmlns:a16="http://schemas.microsoft.com/office/drawing/2014/main" val="2634358367"/>
                    </a:ext>
                  </a:extLst>
                </a:gridCol>
                <a:gridCol w="1036324">
                  <a:extLst>
                    <a:ext uri="{9D8B030D-6E8A-4147-A177-3AD203B41FA5}">
                      <a16:colId xmlns:a16="http://schemas.microsoft.com/office/drawing/2014/main" val="1333549612"/>
                    </a:ext>
                  </a:extLst>
                </a:gridCol>
                <a:gridCol w="1036324">
                  <a:extLst>
                    <a:ext uri="{9D8B030D-6E8A-4147-A177-3AD203B41FA5}">
                      <a16:colId xmlns:a16="http://schemas.microsoft.com/office/drawing/2014/main" val="2091956516"/>
                    </a:ext>
                  </a:extLst>
                </a:gridCol>
              </a:tblGrid>
              <a:tr h="1137755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Variable Costs</a:t>
                      </a:r>
                      <a:endParaRPr lang="en-GB" sz="22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Jan</a:t>
                      </a:r>
                      <a:endParaRPr lang="en-GB" sz="22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Feb</a:t>
                      </a:r>
                      <a:endParaRPr lang="en-GB" sz="22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Mar</a:t>
                      </a:r>
                      <a:endParaRPr lang="en-GB" sz="22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Apr</a:t>
                      </a:r>
                      <a:endParaRPr lang="en-GB" sz="22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May</a:t>
                      </a:r>
                      <a:endParaRPr lang="en-GB" sz="22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400" b="1" i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June</a:t>
                      </a:r>
                      <a:endParaRPr lang="en-GB" sz="22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3295777"/>
                  </a:ext>
                </a:extLst>
              </a:tr>
              <a:tr h="603908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Electricity</a:t>
                      </a:r>
                      <a:endParaRPr lang="en-GB" sz="22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£400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£450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£500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£600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£600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£650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5191722"/>
                  </a:ext>
                </a:extLst>
              </a:tr>
              <a:tr h="1137755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Raw materials</a:t>
                      </a:r>
                      <a:endParaRPr lang="en-GB" sz="22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£2000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£2200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£3000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£4000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£4500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£4750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9915193"/>
                  </a:ext>
                </a:extLst>
              </a:tr>
              <a:tr h="1137755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Transaction charge</a:t>
                      </a: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£30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£45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£50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£55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£60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£70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2338931"/>
                  </a:ext>
                </a:extLst>
              </a:tr>
              <a:tr h="1137755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Total Var cost</a:t>
                      </a:r>
                      <a:endParaRPr lang="en-GB" sz="2200" b="1" i="0" u="none" strike="noStrike" dirty="0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£2430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£2695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£3850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£4655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£5155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£5470</a:t>
                      </a: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38319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98627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ED89189-FB6E-F6A5-FE8F-2CDDE5D6F9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681072"/>
              </p:ext>
            </p:extLst>
          </p:nvPr>
        </p:nvGraphicFramePr>
        <p:xfrm>
          <a:off x="750303" y="1003177"/>
          <a:ext cx="10333708" cy="3526191"/>
        </p:xfrm>
        <a:graphic>
          <a:graphicData uri="http://schemas.openxmlformats.org/drawingml/2006/table">
            <a:tbl>
              <a:tblPr/>
              <a:tblGrid>
                <a:gridCol w="1543980">
                  <a:extLst>
                    <a:ext uri="{9D8B030D-6E8A-4147-A177-3AD203B41FA5}">
                      <a16:colId xmlns:a16="http://schemas.microsoft.com/office/drawing/2014/main" val="2231490072"/>
                    </a:ext>
                  </a:extLst>
                </a:gridCol>
                <a:gridCol w="1864678">
                  <a:extLst>
                    <a:ext uri="{9D8B030D-6E8A-4147-A177-3AD203B41FA5}">
                      <a16:colId xmlns:a16="http://schemas.microsoft.com/office/drawing/2014/main" val="188148330"/>
                    </a:ext>
                  </a:extLst>
                </a:gridCol>
                <a:gridCol w="1383096">
                  <a:extLst>
                    <a:ext uri="{9D8B030D-6E8A-4147-A177-3AD203B41FA5}">
                      <a16:colId xmlns:a16="http://schemas.microsoft.com/office/drawing/2014/main" val="2562362153"/>
                    </a:ext>
                  </a:extLst>
                </a:gridCol>
                <a:gridCol w="1383096">
                  <a:extLst>
                    <a:ext uri="{9D8B030D-6E8A-4147-A177-3AD203B41FA5}">
                      <a16:colId xmlns:a16="http://schemas.microsoft.com/office/drawing/2014/main" val="2352855495"/>
                    </a:ext>
                  </a:extLst>
                </a:gridCol>
                <a:gridCol w="1381102">
                  <a:extLst>
                    <a:ext uri="{9D8B030D-6E8A-4147-A177-3AD203B41FA5}">
                      <a16:colId xmlns:a16="http://schemas.microsoft.com/office/drawing/2014/main" val="1421131222"/>
                    </a:ext>
                  </a:extLst>
                </a:gridCol>
                <a:gridCol w="1381102">
                  <a:extLst>
                    <a:ext uri="{9D8B030D-6E8A-4147-A177-3AD203B41FA5}">
                      <a16:colId xmlns:a16="http://schemas.microsoft.com/office/drawing/2014/main" val="1789028460"/>
                    </a:ext>
                  </a:extLst>
                </a:gridCol>
                <a:gridCol w="1396654">
                  <a:extLst>
                    <a:ext uri="{9D8B030D-6E8A-4147-A177-3AD203B41FA5}">
                      <a16:colId xmlns:a16="http://schemas.microsoft.com/office/drawing/2014/main" val="2007591605"/>
                    </a:ext>
                  </a:extLst>
                </a:gridCol>
              </a:tblGrid>
              <a:tr h="439282"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Jan</a:t>
                      </a:r>
                      <a:endParaRPr lang="en-GB" sz="24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Feb</a:t>
                      </a:r>
                      <a:endParaRPr lang="en-GB" sz="24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Mar</a:t>
                      </a:r>
                      <a:endParaRPr lang="en-GB" sz="24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Apr</a:t>
                      </a:r>
                      <a:endParaRPr lang="en-GB" sz="24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May</a:t>
                      </a:r>
                      <a:endParaRPr lang="en-GB" sz="24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chemeClr val="bg1"/>
                          </a:solidFill>
                          <a:effectLst/>
                          <a:latin typeface="Aptos Narrow" panose="020B0004020202020204" pitchFamily="34" charset="0"/>
                        </a:rPr>
                        <a:t>Jun</a:t>
                      </a:r>
                      <a:endParaRPr lang="en-GB" sz="24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5798917"/>
                  </a:ext>
                </a:extLst>
              </a:tr>
              <a:tr h="439282"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Fixed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£8,050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£8,050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£8,050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£8,050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£8,050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£8,050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318362"/>
                  </a:ext>
                </a:extLst>
              </a:tr>
              <a:tr h="832782"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Variable cost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£2,430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£2,695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£3,850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£4,655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£5,155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£5,470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9448225"/>
                  </a:ext>
                </a:extLst>
              </a:tr>
              <a:tr h="796459"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Aptos Narrow" panose="020B0004020202020204" pitchFamily="34" charset="0"/>
                        </a:rPr>
                        <a:t>Total cost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£10,480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£10,745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£11,900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£12,705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£13,205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£13,520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5319405"/>
                  </a:ext>
                </a:extLst>
              </a:tr>
              <a:tr h="579104"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Revenue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£7,000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£8,250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£10,800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£13,000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£14,050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£15,500</a:t>
                      </a:r>
                      <a:endParaRPr lang="en-GB" sz="2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54665380"/>
                  </a:ext>
                </a:extLst>
              </a:tr>
              <a:tr h="439282"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Aptos Narrow" panose="020B0004020202020204" pitchFamily="34" charset="0"/>
                        </a:rPr>
                        <a:t>Profit/loss</a:t>
                      </a:r>
                      <a:endParaRPr lang="en-GB" sz="2400" b="0" i="0" u="none" strike="noStrike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-£3,480</a:t>
                      </a:r>
                      <a:endParaRPr lang="en-GB" sz="24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-£2,495</a:t>
                      </a:r>
                      <a:endParaRPr lang="en-GB" sz="24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-£1,100</a:t>
                      </a:r>
                      <a:endParaRPr lang="en-GB" sz="24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£295</a:t>
                      </a:r>
                      <a:endParaRPr lang="en-GB" sz="24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£845</a:t>
                      </a:r>
                      <a:endParaRPr lang="en-GB" sz="24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£1,980</a:t>
                      </a:r>
                      <a:endParaRPr lang="en-GB" sz="24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921308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48ED22E-60CB-C575-C560-F579BE600A27}"/>
              </a:ext>
            </a:extLst>
          </p:cNvPr>
          <p:cNvSpPr txBox="1"/>
          <p:nvPr/>
        </p:nvSpPr>
        <p:spPr>
          <a:xfrm>
            <a:off x="619394" y="4754965"/>
            <a:ext cx="102412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Aptos Narrow" panose="020B0004020202020204" pitchFamily="34" charset="0"/>
              </a:rPr>
              <a:t>Investment capital needed = £23000</a:t>
            </a:r>
            <a:r>
              <a:rPr lang="en-GB" sz="4000" dirty="0"/>
              <a:t>                  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Aptos Narrow" panose="020B0004020202020204" pitchFamily="34" charset="0"/>
              </a:rPr>
              <a:t>(‘15000 + £3480 + £2495 + £1100)</a:t>
            </a:r>
            <a:r>
              <a:rPr lang="en-GB" sz="2400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95F13B-A6A0-47E2-82A6-F316CAD0016A}"/>
              </a:ext>
            </a:extLst>
          </p:cNvPr>
          <p:cNvSpPr txBox="1"/>
          <p:nvPr/>
        </p:nvSpPr>
        <p:spPr>
          <a:xfrm>
            <a:off x="335188" y="6057781"/>
            <a:ext cx="1116393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100" dirty="0">
                <a:effectLst/>
                <a:highlight>
                  <a:srgbClr val="FF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Investment needed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= </a:t>
            </a:r>
            <a:r>
              <a:rPr lang="en-GB" sz="1800" kern="100" dirty="0">
                <a:effectLst/>
                <a:highlight>
                  <a:srgbClr val="00FFFF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Total Startup Cost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+ (</a:t>
            </a:r>
            <a:r>
              <a:rPr lang="en-GB" sz="1800" kern="100" dirty="0">
                <a:effectLst/>
                <a:highlight>
                  <a:srgbClr val="00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Operational Cost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– </a:t>
            </a:r>
            <a:r>
              <a:rPr lang="en-GB" sz="1800" kern="100" dirty="0">
                <a:effectLst/>
                <a:highlight>
                  <a:srgbClr val="FF00FF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Revenue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up to the </a:t>
            </a:r>
            <a:r>
              <a:rPr lang="en-GB" sz="2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break-even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point)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1533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571230-6A63-0442-ABA3-9045ACDBD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2800" b="1">
                <a:solidFill>
                  <a:srgbClr val="FFFFFF"/>
                </a:solidFill>
              </a:rPr>
              <a:t>Conclusion</a:t>
            </a:r>
            <a:br>
              <a:rPr lang="en-GB" sz="2800" b="1">
                <a:solidFill>
                  <a:srgbClr val="FFFFFF"/>
                </a:solidFill>
              </a:rPr>
            </a:br>
            <a:endParaRPr lang="en-US" sz="2800">
              <a:solidFill>
                <a:srgbClr val="FFFFFF"/>
              </a:solidFill>
            </a:endParaRPr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0B9BD71E-C514-ADAF-3939-3A7E037656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863528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479176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CCE2C27A-2CE7-9FAC-6D1A-594D4D47D8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9202575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8950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5" ma:contentTypeDescription="Create a new document." ma:contentTypeScope="" ma:versionID="0a6e6e422a109334d185d27eb81415aa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72d7bad7cecc9d378c8db40503593141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Props1.xml><?xml version="1.0" encoding="utf-8"?>
<ds:datastoreItem xmlns:ds="http://schemas.openxmlformats.org/officeDocument/2006/customXml" ds:itemID="{191FEA0A-C4DE-4D88-A650-92DF8A8DF71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39E9391-92FE-4C0E-80D2-3ABBDF4B99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345A68B-C59D-428D-AD23-1E9C038205D7}">
  <ds:schemaRefs>
    <ds:schemaRef ds:uri="http://purl.org/dc/terms/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04d956d8-1ffd-4dba-87ce-03f615e16f58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688</TotalTime>
  <Words>886</Words>
  <Application>Microsoft Macintosh PowerPoint</Application>
  <PresentationFormat>Widescreen</PresentationFormat>
  <Paragraphs>265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Aptos</vt:lpstr>
      <vt:lpstr>Aptos Narrow</vt:lpstr>
      <vt:lpstr>Arial</vt:lpstr>
      <vt:lpstr>Calibri</vt:lpstr>
      <vt:lpstr>Calibri Light</vt:lpstr>
      <vt:lpstr>Century Gothic</vt:lpstr>
      <vt:lpstr>Times New Roman</vt:lpstr>
      <vt:lpstr>Wingdings</vt:lpstr>
      <vt:lpstr>Office Theme</vt:lpstr>
      <vt:lpstr>Enterprise and Entrepreneurship</vt:lpstr>
      <vt:lpstr>  </vt:lpstr>
      <vt:lpstr>Table of content</vt:lpstr>
      <vt:lpstr>PowerPoint Presentation</vt:lpstr>
      <vt:lpstr>PowerPoint Presentation</vt:lpstr>
      <vt:lpstr>Legal Format  </vt:lpstr>
      <vt:lpstr>Management Structure </vt:lpstr>
      <vt:lpstr>PowerPoint Presentation</vt:lpstr>
      <vt:lpstr>Economical</vt:lpstr>
      <vt:lpstr> Social </vt:lpstr>
      <vt:lpstr>Technological </vt:lpstr>
      <vt:lpstr>Market Analysis</vt:lpstr>
      <vt:lpstr>Customers </vt:lpstr>
      <vt:lpstr>Target Group </vt:lpstr>
      <vt:lpstr>Unique Selling Point</vt:lpstr>
      <vt:lpstr>Two major Marketing Strategies</vt:lpstr>
      <vt:lpstr>Pricing</vt:lpstr>
      <vt:lpstr>Promotion Strategy </vt:lpstr>
      <vt:lpstr>PowerPoint Presentation</vt:lpstr>
      <vt:lpstr>PowerPoint Presentation</vt:lpstr>
      <vt:lpstr>PowerPoint Presentation</vt:lpstr>
      <vt:lpstr>PowerPoint Presentation</vt:lpstr>
      <vt:lpstr>Conclusion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Enterprise and Entrepreneurship</dc:title>
  <dc:creator>Tejas Pankajkumar Mehta (2437947)</dc:creator>
  <cp:lastModifiedBy>Tejas Pankajkumar Mehta (2437947)</cp:lastModifiedBy>
  <cp:revision>2</cp:revision>
  <dcterms:created xsi:type="dcterms:W3CDTF">2026-04-19T09:12:39Z</dcterms:created>
  <dcterms:modified xsi:type="dcterms:W3CDTF">2026-04-19T23:41:28Z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