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8" r:id="rId3"/>
    <p:sldId id="257" r:id="rId4"/>
    <p:sldId id="259" r:id="rId5"/>
    <p:sldId id="260" r:id="rId6"/>
    <p:sldId id="266" r:id="rId7"/>
    <p:sldId id="261" r:id="rId8"/>
    <p:sldId id="263" r:id="rId9"/>
    <p:sldId id="264" r:id="rId10"/>
    <p:sldId id="265" r:id="rId11"/>
    <p:sldId id="262"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8A56"/>
    <a:srgbClr val="59E3A5"/>
    <a:srgbClr val="BF5077"/>
    <a:srgbClr val="E884C7"/>
    <a:srgbClr val="E38ADA"/>
    <a:srgbClr val="6EF0C0"/>
    <a:srgbClr val="D99DF2"/>
    <a:srgbClr val="32DA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375ADE-89AD-F960-E555-F539A5E84502}" v="7" dt="2025-01-19T22:26:46.161"/>
    <p1510:client id="{D35B7E0C-3D69-E2D8-E5DC-5407FFE8EB9F}" v="133" dt="2025-01-19T22:41:31.832"/>
    <p1510:client id="{E174764F-CBDC-6251-D50C-5E128D84AB4F}" v="16" dt="2025-01-18T11:14:28.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ysia Moss (2219039)" userId="S::2219039@student.uwtsd.ac.uk::e870cbc5-cfe4-4c50-a26e-761d2950b811" providerId="AD" clId="Web-{D35B7E0C-3D69-E2D8-E5DC-5407FFE8EB9F}"/>
    <pc:docChg chg="addSld delSld modSld sldOrd">
      <pc:chgData name="Elysia Moss (2219039)" userId="S::2219039@student.uwtsd.ac.uk::e870cbc5-cfe4-4c50-a26e-761d2950b811" providerId="AD" clId="Web-{D35B7E0C-3D69-E2D8-E5DC-5407FFE8EB9F}" dt="2025-01-19T22:41:26.472" v="111" actId="20577"/>
      <pc:docMkLst>
        <pc:docMk/>
      </pc:docMkLst>
      <pc:sldChg chg="addSp delSp modSp new">
        <pc:chgData name="Elysia Moss (2219039)" userId="S::2219039@student.uwtsd.ac.uk::e870cbc5-cfe4-4c50-a26e-761d2950b811" providerId="AD" clId="Web-{D35B7E0C-3D69-E2D8-E5DC-5407FFE8EB9F}" dt="2025-01-19T22:39:33.124" v="85" actId="20577"/>
        <pc:sldMkLst>
          <pc:docMk/>
          <pc:sldMk cId="878927667" sldId="261"/>
        </pc:sldMkLst>
        <pc:spChg chg="add del mod">
          <ac:chgData name="Elysia Moss (2219039)" userId="S::2219039@student.uwtsd.ac.uk::e870cbc5-cfe4-4c50-a26e-761d2950b811" providerId="AD" clId="Web-{D35B7E0C-3D69-E2D8-E5DC-5407FFE8EB9F}" dt="2025-01-19T22:29:50.726" v="8"/>
          <ac:spMkLst>
            <pc:docMk/>
            <pc:sldMk cId="878927667" sldId="261"/>
            <ac:spMk id="2" creationId="{651182B6-0ED1-69DE-7861-17A06BE48CEB}"/>
          </ac:spMkLst>
        </pc:spChg>
        <pc:spChg chg="add del mod">
          <ac:chgData name="Elysia Moss (2219039)" userId="S::2219039@student.uwtsd.ac.uk::e870cbc5-cfe4-4c50-a26e-761d2950b811" providerId="AD" clId="Web-{D35B7E0C-3D69-E2D8-E5DC-5407FFE8EB9F}" dt="2025-01-19T22:30:42.978" v="13"/>
          <ac:spMkLst>
            <pc:docMk/>
            <pc:sldMk cId="878927667" sldId="261"/>
            <ac:spMk id="3" creationId="{853A0607-7DA3-B869-C7E4-7A4DAB1EFBAE}"/>
          </ac:spMkLst>
        </pc:spChg>
        <pc:spChg chg="add del mod">
          <ac:chgData name="Elysia Moss (2219039)" userId="S::2219039@student.uwtsd.ac.uk::e870cbc5-cfe4-4c50-a26e-761d2950b811" providerId="AD" clId="Web-{D35B7E0C-3D69-E2D8-E5DC-5407FFE8EB9F}" dt="2025-01-19T22:35:15.036" v="35"/>
          <ac:spMkLst>
            <pc:docMk/>
            <pc:sldMk cId="878927667" sldId="261"/>
            <ac:spMk id="4" creationId="{F10B88DD-A0CB-35B4-76BF-18152D33B3F4}"/>
          </ac:spMkLst>
        </pc:spChg>
        <pc:spChg chg="add mod">
          <ac:chgData name="Elysia Moss (2219039)" userId="S::2219039@student.uwtsd.ac.uk::e870cbc5-cfe4-4c50-a26e-761d2950b811" providerId="AD" clId="Web-{D35B7E0C-3D69-E2D8-E5DC-5407FFE8EB9F}" dt="2025-01-19T22:39:33.124" v="85" actId="20577"/>
          <ac:spMkLst>
            <pc:docMk/>
            <pc:sldMk cId="878927667" sldId="261"/>
            <ac:spMk id="5" creationId="{09D1FC9D-0A78-A2AA-C0B9-36F686811E0A}"/>
          </ac:spMkLst>
        </pc:spChg>
      </pc:sldChg>
      <pc:sldChg chg="addSp delSp modSp new ord">
        <pc:chgData name="Elysia Moss (2219039)" userId="S::2219039@student.uwtsd.ac.uk::e870cbc5-cfe4-4c50-a26e-761d2950b811" providerId="AD" clId="Web-{D35B7E0C-3D69-E2D8-E5DC-5407FFE8EB9F}" dt="2025-01-19T22:41:26.472" v="111" actId="20577"/>
        <pc:sldMkLst>
          <pc:docMk/>
          <pc:sldMk cId="422731248" sldId="262"/>
        </pc:sldMkLst>
        <pc:spChg chg="add del mod">
          <ac:chgData name="Elysia Moss (2219039)" userId="S::2219039@student.uwtsd.ac.uk::e870cbc5-cfe4-4c50-a26e-761d2950b811" providerId="AD" clId="Web-{D35B7E0C-3D69-E2D8-E5DC-5407FFE8EB9F}" dt="2025-01-19T22:32:06.482" v="16"/>
          <ac:spMkLst>
            <pc:docMk/>
            <pc:sldMk cId="422731248" sldId="262"/>
            <ac:spMk id="2" creationId="{CBE39EDA-9962-84CC-D4C1-9824FF5711DD}"/>
          </ac:spMkLst>
        </pc:spChg>
        <pc:spChg chg="add mod">
          <ac:chgData name="Elysia Moss (2219039)" userId="S::2219039@student.uwtsd.ac.uk::e870cbc5-cfe4-4c50-a26e-761d2950b811" providerId="AD" clId="Web-{D35B7E0C-3D69-E2D8-E5DC-5407FFE8EB9F}" dt="2025-01-19T22:41:26.472" v="111" actId="20577"/>
          <ac:spMkLst>
            <pc:docMk/>
            <pc:sldMk cId="422731248" sldId="262"/>
            <ac:spMk id="3" creationId="{1F787339-5469-AE8D-32EE-E1C0E3F84848}"/>
          </ac:spMkLst>
        </pc:spChg>
      </pc:sldChg>
      <pc:sldChg chg="addSp modSp new">
        <pc:chgData name="Elysia Moss (2219039)" userId="S::2219039@student.uwtsd.ac.uk::e870cbc5-cfe4-4c50-a26e-761d2950b811" providerId="AD" clId="Web-{D35B7E0C-3D69-E2D8-E5DC-5407FFE8EB9F}" dt="2025-01-19T22:39:40.484" v="87" actId="20577"/>
        <pc:sldMkLst>
          <pc:docMk/>
          <pc:sldMk cId="140380982" sldId="263"/>
        </pc:sldMkLst>
        <pc:spChg chg="add mod">
          <ac:chgData name="Elysia Moss (2219039)" userId="S::2219039@student.uwtsd.ac.uk::e870cbc5-cfe4-4c50-a26e-761d2950b811" providerId="AD" clId="Web-{D35B7E0C-3D69-E2D8-E5DC-5407FFE8EB9F}" dt="2025-01-19T22:39:40.484" v="87" actId="20577"/>
          <ac:spMkLst>
            <pc:docMk/>
            <pc:sldMk cId="140380982" sldId="263"/>
            <ac:spMk id="2" creationId="{FD8D81BF-F74D-1DBC-8047-AFD44E0DE487}"/>
          </ac:spMkLst>
        </pc:spChg>
      </pc:sldChg>
      <pc:sldChg chg="addSp modSp new">
        <pc:chgData name="Elysia Moss (2219039)" userId="S::2219039@student.uwtsd.ac.uk::e870cbc5-cfe4-4c50-a26e-761d2950b811" providerId="AD" clId="Web-{D35B7E0C-3D69-E2D8-E5DC-5407FFE8EB9F}" dt="2025-01-19T22:39:44.031" v="89" actId="20577"/>
        <pc:sldMkLst>
          <pc:docMk/>
          <pc:sldMk cId="2021872861" sldId="264"/>
        </pc:sldMkLst>
        <pc:spChg chg="add mod">
          <ac:chgData name="Elysia Moss (2219039)" userId="S::2219039@student.uwtsd.ac.uk::e870cbc5-cfe4-4c50-a26e-761d2950b811" providerId="AD" clId="Web-{D35B7E0C-3D69-E2D8-E5DC-5407FFE8EB9F}" dt="2025-01-19T22:39:44.031" v="89" actId="20577"/>
          <ac:spMkLst>
            <pc:docMk/>
            <pc:sldMk cId="2021872861" sldId="264"/>
            <ac:spMk id="2" creationId="{106D0BE5-2A53-FFBF-2F4F-647D43DA3120}"/>
          </ac:spMkLst>
        </pc:spChg>
      </pc:sldChg>
      <pc:sldChg chg="addSp modSp new">
        <pc:chgData name="Elysia Moss (2219039)" userId="S::2219039@student.uwtsd.ac.uk::e870cbc5-cfe4-4c50-a26e-761d2950b811" providerId="AD" clId="Web-{D35B7E0C-3D69-E2D8-E5DC-5407FFE8EB9F}" dt="2025-01-19T22:40:03.266" v="91" actId="20577"/>
        <pc:sldMkLst>
          <pc:docMk/>
          <pc:sldMk cId="2811615809" sldId="265"/>
        </pc:sldMkLst>
        <pc:spChg chg="add mod">
          <ac:chgData name="Elysia Moss (2219039)" userId="S::2219039@student.uwtsd.ac.uk::e870cbc5-cfe4-4c50-a26e-761d2950b811" providerId="AD" clId="Web-{D35B7E0C-3D69-E2D8-E5DC-5407FFE8EB9F}" dt="2025-01-19T22:40:03.266" v="91" actId="20577"/>
          <ac:spMkLst>
            <pc:docMk/>
            <pc:sldMk cId="2811615809" sldId="265"/>
            <ac:spMk id="2" creationId="{05E95394-2C1E-C5FE-2233-EA5F4D928FA6}"/>
          </ac:spMkLst>
        </pc:spChg>
      </pc:sldChg>
      <pc:sldChg chg="new">
        <pc:chgData name="Elysia Moss (2219039)" userId="S::2219039@student.uwtsd.ac.uk::e870cbc5-cfe4-4c50-a26e-761d2950b811" providerId="AD" clId="Web-{D35B7E0C-3D69-E2D8-E5DC-5407FFE8EB9F}" dt="2025-01-19T22:39:27.233" v="83"/>
        <pc:sldMkLst>
          <pc:docMk/>
          <pc:sldMk cId="115279001" sldId="266"/>
        </pc:sldMkLst>
      </pc:sldChg>
      <pc:sldChg chg="new del">
        <pc:chgData name="Elysia Moss (2219039)" userId="S::2219039@student.uwtsd.ac.uk::e870cbc5-cfe4-4c50-a26e-761d2950b811" providerId="AD" clId="Web-{D35B7E0C-3D69-E2D8-E5DC-5407FFE8EB9F}" dt="2025-01-19T22:39:18.483" v="82"/>
        <pc:sldMkLst>
          <pc:docMk/>
          <pc:sldMk cId="841972367" sldId="266"/>
        </pc:sldMkLst>
      </pc:sldChg>
      <pc:sldChg chg="addSp modSp new">
        <pc:chgData name="Elysia Moss (2219039)" userId="S::2219039@student.uwtsd.ac.uk::e870cbc5-cfe4-4c50-a26e-761d2950b811" providerId="AD" clId="Web-{D35B7E0C-3D69-E2D8-E5DC-5407FFE8EB9F}" dt="2025-01-19T22:41:18.535" v="109" actId="20577"/>
        <pc:sldMkLst>
          <pc:docMk/>
          <pc:sldMk cId="2097111738" sldId="267"/>
        </pc:sldMkLst>
        <pc:spChg chg="add mod">
          <ac:chgData name="Elysia Moss (2219039)" userId="S::2219039@student.uwtsd.ac.uk::e870cbc5-cfe4-4c50-a26e-761d2950b811" providerId="AD" clId="Web-{D35B7E0C-3D69-E2D8-E5DC-5407FFE8EB9F}" dt="2025-01-19T22:41:18.535" v="109" actId="20577"/>
          <ac:spMkLst>
            <pc:docMk/>
            <pc:sldMk cId="2097111738" sldId="267"/>
            <ac:spMk id="2" creationId="{36667C99-3CDB-06D8-B50B-84BE87F69921}"/>
          </ac:spMkLst>
        </pc:spChg>
      </pc:sldChg>
    </pc:docChg>
  </pc:docChgLst>
  <pc:docChgLst>
    <pc:chgData name="Elysia Moss (2219039)" userId="S::2219039@student.uwtsd.ac.uk::e870cbc5-cfe4-4c50-a26e-761d2950b811" providerId="AD" clId="Web-{DD622352-F7FC-3BE0-87F4-894DB7430594}"/>
    <pc:docChg chg="modSld">
      <pc:chgData name="Elysia Moss (2219039)" userId="S::2219039@student.uwtsd.ac.uk::e870cbc5-cfe4-4c50-a26e-761d2950b811" providerId="AD" clId="Web-{DD622352-F7FC-3BE0-87F4-894DB7430594}" dt="2025-01-16T10:24:17.133" v="409" actId="20577"/>
      <pc:docMkLst>
        <pc:docMk/>
      </pc:docMkLst>
      <pc:sldChg chg="modSp">
        <pc:chgData name="Elysia Moss (2219039)" userId="S::2219039@student.uwtsd.ac.uk::e870cbc5-cfe4-4c50-a26e-761d2950b811" providerId="AD" clId="Web-{DD622352-F7FC-3BE0-87F4-894DB7430594}" dt="2025-01-16T10:22:31.146" v="145" actId="20577"/>
        <pc:sldMkLst>
          <pc:docMk/>
          <pc:sldMk cId="109857222" sldId="256"/>
        </pc:sldMkLst>
        <pc:spChg chg="mod">
          <ac:chgData name="Elysia Moss (2219039)" userId="S::2219039@student.uwtsd.ac.uk::e870cbc5-cfe4-4c50-a26e-761d2950b811" providerId="AD" clId="Web-{DD622352-F7FC-3BE0-87F4-894DB7430594}" dt="2025-01-16T10:22:31.146" v="145" actId="20577"/>
          <ac:spMkLst>
            <pc:docMk/>
            <pc:sldMk cId="109857222" sldId="256"/>
            <ac:spMk id="2" creationId="{5EB1E340-84A7-68AE-5D4A-1EA327088EA5}"/>
          </ac:spMkLst>
        </pc:spChg>
      </pc:sldChg>
      <pc:sldChg chg="modSp">
        <pc:chgData name="Elysia Moss (2219039)" userId="S::2219039@student.uwtsd.ac.uk::e870cbc5-cfe4-4c50-a26e-761d2950b811" providerId="AD" clId="Web-{DD622352-F7FC-3BE0-87F4-894DB7430594}" dt="2025-01-16T10:23:54.789" v="392" actId="20577"/>
        <pc:sldMkLst>
          <pc:docMk/>
          <pc:sldMk cId="1443730101" sldId="257"/>
        </pc:sldMkLst>
        <pc:spChg chg="mod">
          <ac:chgData name="Elysia Moss (2219039)" userId="S::2219039@student.uwtsd.ac.uk::e870cbc5-cfe4-4c50-a26e-761d2950b811" providerId="AD" clId="Web-{DD622352-F7FC-3BE0-87F4-894DB7430594}" dt="2025-01-16T10:23:54.789" v="392" actId="20577"/>
          <ac:spMkLst>
            <pc:docMk/>
            <pc:sldMk cId="1443730101" sldId="257"/>
            <ac:spMk id="7" creationId="{7828F3D1-A030-4311-B6B6-6A71600BEF98}"/>
          </ac:spMkLst>
        </pc:spChg>
      </pc:sldChg>
      <pc:sldChg chg="modSp">
        <pc:chgData name="Elysia Moss (2219039)" userId="S::2219039@student.uwtsd.ac.uk::e870cbc5-cfe4-4c50-a26e-761d2950b811" providerId="AD" clId="Web-{DD622352-F7FC-3BE0-87F4-894DB7430594}" dt="2025-01-16T10:23:26.210" v="305" actId="20577"/>
        <pc:sldMkLst>
          <pc:docMk/>
          <pc:sldMk cId="1604049923" sldId="258"/>
        </pc:sldMkLst>
        <pc:spChg chg="mod">
          <ac:chgData name="Elysia Moss (2219039)" userId="S::2219039@student.uwtsd.ac.uk::e870cbc5-cfe4-4c50-a26e-761d2950b811" providerId="AD" clId="Web-{DD622352-F7FC-3BE0-87F4-894DB7430594}" dt="2025-01-16T10:23:26.210" v="305" actId="20577"/>
          <ac:spMkLst>
            <pc:docMk/>
            <pc:sldMk cId="1604049923" sldId="258"/>
            <ac:spMk id="7" creationId="{20AE0E6A-F75D-0A7F-6201-A69CC47EB228}"/>
          </ac:spMkLst>
        </pc:spChg>
      </pc:sldChg>
      <pc:sldChg chg="modSp">
        <pc:chgData name="Elysia Moss (2219039)" userId="S::2219039@student.uwtsd.ac.uk::e870cbc5-cfe4-4c50-a26e-761d2950b811" providerId="AD" clId="Web-{DD622352-F7FC-3BE0-87F4-894DB7430594}" dt="2025-01-16T10:24:03.789" v="399" actId="20577"/>
        <pc:sldMkLst>
          <pc:docMk/>
          <pc:sldMk cId="2017205728" sldId="259"/>
        </pc:sldMkLst>
        <pc:spChg chg="mod">
          <ac:chgData name="Elysia Moss (2219039)" userId="S::2219039@student.uwtsd.ac.uk::e870cbc5-cfe4-4c50-a26e-761d2950b811" providerId="AD" clId="Web-{DD622352-F7FC-3BE0-87F4-894DB7430594}" dt="2025-01-16T10:24:03.789" v="399" actId="20577"/>
          <ac:spMkLst>
            <pc:docMk/>
            <pc:sldMk cId="2017205728" sldId="259"/>
            <ac:spMk id="4" creationId="{06BBF62A-2A5F-EDAC-10F7-DFC4CF542A34}"/>
          </ac:spMkLst>
        </pc:spChg>
      </pc:sldChg>
      <pc:sldChg chg="modSp">
        <pc:chgData name="Elysia Moss (2219039)" userId="S::2219039@student.uwtsd.ac.uk::e870cbc5-cfe4-4c50-a26e-761d2950b811" providerId="AD" clId="Web-{DD622352-F7FC-3BE0-87F4-894DB7430594}" dt="2025-01-16T10:24:17.133" v="409" actId="20577"/>
        <pc:sldMkLst>
          <pc:docMk/>
          <pc:sldMk cId="3281683373" sldId="260"/>
        </pc:sldMkLst>
        <pc:spChg chg="mod">
          <ac:chgData name="Elysia Moss (2219039)" userId="S::2219039@student.uwtsd.ac.uk::e870cbc5-cfe4-4c50-a26e-761d2950b811" providerId="AD" clId="Web-{DD622352-F7FC-3BE0-87F4-894DB7430594}" dt="2025-01-16T10:24:17.133" v="409" actId="20577"/>
          <ac:spMkLst>
            <pc:docMk/>
            <pc:sldMk cId="3281683373" sldId="260"/>
            <ac:spMk id="4" creationId="{95125119-1427-8C09-B111-EA2F272DC8F2}"/>
          </ac:spMkLst>
        </pc:spChg>
      </pc:sldChg>
    </pc:docChg>
  </pc:docChgLst>
  <pc:docChgLst>
    <pc:chgData name="Elysia Moss (2219039)" userId="S::2219039@student.uwtsd.ac.uk::e870cbc5-cfe4-4c50-a26e-761d2950b811" providerId="AD" clId="Web-{85125A25-B63E-CFF2-47D9-0833CFCBC0D0}"/>
    <pc:docChg chg="modSld">
      <pc:chgData name="Elysia Moss (2219039)" userId="S::2219039@student.uwtsd.ac.uk::e870cbc5-cfe4-4c50-a26e-761d2950b811" providerId="AD" clId="Web-{85125A25-B63E-CFF2-47D9-0833CFCBC0D0}" dt="2025-01-15T14:35:20.310" v="1526" actId="20577"/>
      <pc:docMkLst>
        <pc:docMk/>
      </pc:docMkLst>
      <pc:sldChg chg="addSp modSp">
        <pc:chgData name="Elysia Moss (2219039)" userId="S::2219039@student.uwtsd.ac.uk::e870cbc5-cfe4-4c50-a26e-761d2950b811" providerId="AD" clId="Web-{85125A25-B63E-CFF2-47D9-0833CFCBC0D0}" dt="2025-01-15T14:33:07.994" v="1471" actId="20577"/>
        <pc:sldMkLst>
          <pc:docMk/>
          <pc:sldMk cId="109857222" sldId="256"/>
        </pc:sldMkLst>
        <pc:spChg chg="add mod">
          <ac:chgData name="Elysia Moss (2219039)" userId="S::2219039@student.uwtsd.ac.uk::e870cbc5-cfe4-4c50-a26e-761d2950b811" providerId="AD" clId="Web-{85125A25-B63E-CFF2-47D9-0833CFCBC0D0}" dt="2025-01-15T14:28:56.924" v="1373" actId="20577"/>
          <ac:spMkLst>
            <pc:docMk/>
            <pc:sldMk cId="109857222" sldId="256"/>
            <ac:spMk id="2" creationId="{5EB1E340-84A7-68AE-5D4A-1EA327088EA5}"/>
          </ac:spMkLst>
        </pc:spChg>
        <pc:spChg chg="mod">
          <ac:chgData name="Elysia Moss (2219039)" userId="S::2219039@student.uwtsd.ac.uk::e870cbc5-cfe4-4c50-a26e-761d2950b811" providerId="AD" clId="Web-{85125A25-B63E-CFF2-47D9-0833CFCBC0D0}" dt="2025-01-15T14:25:15.559" v="1354" actId="20577"/>
          <ac:spMkLst>
            <pc:docMk/>
            <pc:sldMk cId="109857222" sldId="256"/>
            <ac:spMk id="4" creationId="{A26033C5-6326-2452-3DFE-4847323A9E7E}"/>
          </ac:spMkLst>
        </pc:spChg>
        <pc:spChg chg="mod">
          <ac:chgData name="Elysia Moss (2219039)" userId="S::2219039@student.uwtsd.ac.uk::e870cbc5-cfe4-4c50-a26e-761d2950b811" providerId="AD" clId="Web-{85125A25-B63E-CFF2-47D9-0833CFCBC0D0}" dt="2025-01-15T14:33:07.994" v="1471" actId="20577"/>
          <ac:spMkLst>
            <pc:docMk/>
            <pc:sldMk cId="109857222" sldId="256"/>
            <ac:spMk id="5" creationId="{69AA7BF1-05C6-2FE2-010C-3513C3DC1821}"/>
          </ac:spMkLst>
        </pc:spChg>
        <pc:spChg chg="mod">
          <ac:chgData name="Elysia Moss (2219039)" userId="S::2219039@student.uwtsd.ac.uk::e870cbc5-cfe4-4c50-a26e-761d2950b811" providerId="AD" clId="Web-{85125A25-B63E-CFF2-47D9-0833CFCBC0D0}" dt="2025-01-15T14:25:04.699" v="1351" actId="20577"/>
          <ac:spMkLst>
            <pc:docMk/>
            <pc:sldMk cId="109857222" sldId="256"/>
            <ac:spMk id="6" creationId="{983D2D32-370A-E9F2-9014-33D967C74CF7}"/>
          </ac:spMkLst>
        </pc:spChg>
        <pc:spChg chg="mod">
          <ac:chgData name="Elysia Moss (2219039)" userId="S::2219039@student.uwtsd.ac.uk::e870cbc5-cfe4-4c50-a26e-761d2950b811" providerId="AD" clId="Web-{85125A25-B63E-CFF2-47D9-0833CFCBC0D0}" dt="2025-01-15T14:29:05.862" v="1374" actId="20577"/>
          <ac:spMkLst>
            <pc:docMk/>
            <pc:sldMk cId="109857222" sldId="256"/>
            <ac:spMk id="8" creationId="{9173C256-65BA-33B0-8880-A4ADFC705C2D}"/>
          </ac:spMkLst>
        </pc:spChg>
        <pc:spChg chg="mod">
          <ac:chgData name="Elysia Moss (2219039)" userId="S::2219039@student.uwtsd.ac.uk::e870cbc5-cfe4-4c50-a26e-761d2950b811" providerId="AD" clId="Web-{85125A25-B63E-CFF2-47D9-0833CFCBC0D0}" dt="2025-01-15T14:24:56.496" v="1346" actId="20577"/>
          <ac:spMkLst>
            <pc:docMk/>
            <pc:sldMk cId="109857222" sldId="256"/>
            <ac:spMk id="12" creationId="{22D65B81-7ADE-5820-24E5-2527E2AB4B11}"/>
          </ac:spMkLst>
        </pc:spChg>
        <pc:picChg chg="mod">
          <ac:chgData name="Elysia Moss (2219039)" userId="S::2219039@student.uwtsd.ac.uk::e870cbc5-cfe4-4c50-a26e-761d2950b811" providerId="AD" clId="Web-{85125A25-B63E-CFF2-47D9-0833CFCBC0D0}" dt="2025-01-15T14:17:31.937" v="1126" actId="1076"/>
          <ac:picMkLst>
            <pc:docMk/>
            <pc:sldMk cId="109857222" sldId="256"/>
            <ac:picMk id="3" creationId="{0A068BE6-0936-0F4C-E151-BBADEA54EE27}"/>
          </ac:picMkLst>
        </pc:picChg>
      </pc:sldChg>
      <pc:sldChg chg="addSp modSp">
        <pc:chgData name="Elysia Moss (2219039)" userId="S::2219039@student.uwtsd.ac.uk::e870cbc5-cfe4-4c50-a26e-761d2950b811" providerId="AD" clId="Web-{85125A25-B63E-CFF2-47D9-0833CFCBC0D0}" dt="2025-01-15T14:26:10.701" v="1370" actId="20577"/>
        <pc:sldMkLst>
          <pc:docMk/>
          <pc:sldMk cId="1443730101" sldId="257"/>
        </pc:sldMkLst>
        <pc:spChg chg="mod">
          <ac:chgData name="Elysia Moss (2219039)" userId="S::2219039@student.uwtsd.ac.uk::e870cbc5-cfe4-4c50-a26e-761d2950b811" providerId="AD" clId="Web-{85125A25-B63E-CFF2-47D9-0833CFCBC0D0}" dt="2025-01-15T14:25:46.013" v="1367" actId="20577"/>
          <ac:spMkLst>
            <pc:docMk/>
            <pc:sldMk cId="1443730101" sldId="257"/>
            <ac:spMk id="4" creationId="{06F56201-3109-8127-2FAC-404489882A52}"/>
          </ac:spMkLst>
        </pc:spChg>
        <pc:spChg chg="mod">
          <ac:chgData name="Elysia Moss (2219039)" userId="S::2219039@student.uwtsd.ac.uk::e870cbc5-cfe4-4c50-a26e-761d2950b811" providerId="AD" clId="Web-{85125A25-B63E-CFF2-47D9-0833CFCBC0D0}" dt="2025-01-15T14:24:25.823" v="1341" actId="20577"/>
          <ac:spMkLst>
            <pc:docMk/>
            <pc:sldMk cId="1443730101" sldId="257"/>
            <ac:spMk id="6" creationId="{AFF2792B-376E-B09D-C84C-2A5FD8A19862}"/>
          </ac:spMkLst>
        </pc:spChg>
        <pc:spChg chg="add mod">
          <ac:chgData name="Elysia Moss (2219039)" userId="S::2219039@student.uwtsd.ac.uk::e870cbc5-cfe4-4c50-a26e-761d2950b811" providerId="AD" clId="Web-{85125A25-B63E-CFF2-47D9-0833CFCBC0D0}" dt="2025-01-15T14:26:10.701" v="1370" actId="20577"/>
          <ac:spMkLst>
            <pc:docMk/>
            <pc:sldMk cId="1443730101" sldId="257"/>
            <ac:spMk id="7" creationId="{7828F3D1-A030-4311-B6B6-6A71600BEF98}"/>
          </ac:spMkLst>
        </pc:spChg>
        <pc:spChg chg="mod">
          <ac:chgData name="Elysia Moss (2219039)" userId="S::2219039@student.uwtsd.ac.uk::e870cbc5-cfe4-4c50-a26e-761d2950b811" providerId="AD" clId="Web-{85125A25-B63E-CFF2-47D9-0833CFCBC0D0}" dt="2025-01-15T14:24:19.386" v="1339" actId="20577"/>
          <ac:spMkLst>
            <pc:docMk/>
            <pc:sldMk cId="1443730101" sldId="257"/>
            <ac:spMk id="9" creationId="{AC937CE6-EAEF-EAB7-1C30-8A3ADD3AEF5E}"/>
          </ac:spMkLst>
        </pc:spChg>
        <pc:picChg chg="mod">
          <ac:chgData name="Elysia Moss (2219039)" userId="S::2219039@student.uwtsd.ac.uk::e870cbc5-cfe4-4c50-a26e-761d2950b811" providerId="AD" clId="Web-{85125A25-B63E-CFF2-47D9-0833CFCBC0D0}" dt="2025-01-15T14:25:49.247" v="1368" actId="1076"/>
          <ac:picMkLst>
            <pc:docMk/>
            <pc:sldMk cId="1443730101" sldId="257"/>
            <ac:picMk id="2" creationId="{BE16053B-C0A8-AF1E-754A-741C1F246238}"/>
          </ac:picMkLst>
        </pc:picChg>
      </pc:sldChg>
      <pc:sldChg chg="addSp modSp">
        <pc:chgData name="Elysia Moss (2219039)" userId="S::2219039@student.uwtsd.ac.uk::e870cbc5-cfe4-4c50-a26e-761d2950b811" providerId="AD" clId="Web-{85125A25-B63E-CFF2-47D9-0833CFCBC0D0}" dt="2025-01-15T14:25:38.591" v="1364" actId="1076"/>
        <pc:sldMkLst>
          <pc:docMk/>
          <pc:sldMk cId="1604049923" sldId="258"/>
        </pc:sldMkLst>
        <pc:spChg chg="mod">
          <ac:chgData name="Elysia Moss (2219039)" userId="S::2219039@student.uwtsd.ac.uk::e870cbc5-cfe4-4c50-a26e-761d2950b811" providerId="AD" clId="Web-{85125A25-B63E-CFF2-47D9-0833CFCBC0D0}" dt="2025-01-15T14:24:09.901" v="1337" actId="20577"/>
          <ac:spMkLst>
            <pc:docMk/>
            <pc:sldMk cId="1604049923" sldId="258"/>
            <ac:spMk id="2" creationId="{812E7D32-712A-78CD-C030-DC996E6C225D}"/>
          </ac:spMkLst>
        </pc:spChg>
        <pc:spChg chg="add">
          <ac:chgData name="Elysia Moss (2219039)" userId="S::2219039@student.uwtsd.ac.uk::e870cbc5-cfe4-4c50-a26e-761d2950b811" providerId="AD" clId="Web-{85125A25-B63E-CFF2-47D9-0833CFCBC0D0}" dt="2025-01-15T14:06:45.154" v="819"/>
          <ac:spMkLst>
            <pc:docMk/>
            <pc:sldMk cId="1604049923" sldId="258"/>
            <ac:spMk id="7" creationId="{20AE0E6A-F75D-0A7F-6201-A69CC47EB228}"/>
          </ac:spMkLst>
        </pc:spChg>
        <pc:spChg chg="mod">
          <ac:chgData name="Elysia Moss (2219039)" userId="S::2219039@student.uwtsd.ac.uk::e870cbc5-cfe4-4c50-a26e-761d2950b811" providerId="AD" clId="Web-{85125A25-B63E-CFF2-47D9-0833CFCBC0D0}" dt="2025-01-15T14:25:38.591" v="1364" actId="1076"/>
          <ac:spMkLst>
            <pc:docMk/>
            <pc:sldMk cId="1604049923" sldId="258"/>
            <ac:spMk id="11" creationId="{20CAF2A5-D921-7888-C52F-27FD47165173}"/>
          </ac:spMkLst>
        </pc:spChg>
        <pc:spChg chg="mod">
          <ac:chgData name="Elysia Moss (2219039)" userId="S::2219039@student.uwtsd.ac.uk::e870cbc5-cfe4-4c50-a26e-761d2950b811" providerId="AD" clId="Web-{85125A25-B63E-CFF2-47D9-0833CFCBC0D0}" dt="2025-01-15T14:25:22.262" v="1357" actId="20577"/>
          <ac:spMkLst>
            <pc:docMk/>
            <pc:sldMk cId="1604049923" sldId="258"/>
            <ac:spMk id="13" creationId="{4DAFF3A2-20E1-9B90-E664-95713FAA4FE3}"/>
          </ac:spMkLst>
        </pc:spChg>
        <pc:picChg chg="mod">
          <ac:chgData name="Elysia Moss (2219039)" userId="S::2219039@student.uwtsd.ac.uk::e870cbc5-cfe4-4c50-a26e-761d2950b811" providerId="AD" clId="Web-{85125A25-B63E-CFF2-47D9-0833CFCBC0D0}" dt="2025-01-15T14:25:31.153" v="1362" actId="1076"/>
          <ac:picMkLst>
            <pc:docMk/>
            <pc:sldMk cId="1604049923" sldId="258"/>
            <ac:picMk id="10" creationId="{1D968D9E-CB1F-B734-E326-0940B71C2110}"/>
          </ac:picMkLst>
        </pc:picChg>
        <pc:picChg chg="mod">
          <ac:chgData name="Elysia Moss (2219039)" userId="S::2219039@student.uwtsd.ac.uk::e870cbc5-cfe4-4c50-a26e-761d2950b811" providerId="AD" clId="Web-{85125A25-B63E-CFF2-47D9-0833CFCBC0D0}" dt="2025-01-15T14:06:42.357" v="818" actId="1076"/>
          <ac:picMkLst>
            <pc:docMk/>
            <pc:sldMk cId="1604049923" sldId="258"/>
            <ac:picMk id="12" creationId="{5FB8DC56-E911-FAA3-1DE5-28CC1E1D791E}"/>
          </ac:picMkLst>
        </pc:picChg>
      </pc:sldChg>
      <pc:sldChg chg="addSp modSp">
        <pc:chgData name="Elysia Moss (2219039)" userId="S::2219039@student.uwtsd.ac.uk::e870cbc5-cfe4-4c50-a26e-761d2950b811" providerId="AD" clId="Web-{85125A25-B63E-CFF2-47D9-0833CFCBC0D0}" dt="2025-01-15T14:34:40.809" v="1521" actId="20577"/>
        <pc:sldMkLst>
          <pc:docMk/>
          <pc:sldMk cId="2017205728" sldId="259"/>
        </pc:sldMkLst>
        <pc:spChg chg="mod">
          <ac:chgData name="Elysia Moss (2219039)" userId="S::2219039@student.uwtsd.ac.uk::e870cbc5-cfe4-4c50-a26e-761d2950b811" providerId="AD" clId="Web-{85125A25-B63E-CFF2-47D9-0833CFCBC0D0}" dt="2025-01-15T14:34:40.809" v="1521" actId="20577"/>
          <ac:spMkLst>
            <pc:docMk/>
            <pc:sldMk cId="2017205728" sldId="259"/>
            <ac:spMk id="2" creationId="{18405D5F-0360-B32B-E777-EBB47C1F8F96}"/>
          </ac:spMkLst>
        </pc:spChg>
        <pc:spChg chg="add">
          <ac:chgData name="Elysia Moss (2219039)" userId="S::2219039@student.uwtsd.ac.uk::e870cbc5-cfe4-4c50-a26e-761d2950b811" providerId="AD" clId="Web-{85125A25-B63E-CFF2-47D9-0833CFCBC0D0}" dt="2025-01-15T14:07:14.249" v="826"/>
          <ac:spMkLst>
            <pc:docMk/>
            <pc:sldMk cId="2017205728" sldId="259"/>
            <ac:spMk id="4" creationId="{06BBF62A-2A5F-EDAC-10F7-DFC4CF542A34}"/>
          </ac:spMkLst>
        </pc:spChg>
      </pc:sldChg>
      <pc:sldChg chg="addSp modSp">
        <pc:chgData name="Elysia Moss (2219039)" userId="S::2219039@student.uwtsd.ac.uk::e870cbc5-cfe4-4c50-a26e-761d2950b811" providerId="AD" clId="Web-{85125A25-B63E-CFF2-47D9-0833CFCBC0D0}" dt="2025-01-15T14:35:20.310" v="1526" actId="20577"/>
        <pc:sldMkLst>
          <pc:docMk/>
          <pc:sldMk cId="3281683373" sldId="260"/>
        </pc:sldMkLst>
        <pc:spChg chg="mod">
          <ac:chgData name="Elysia Moss (2219039)" userId="S::2219039@student.uwtsd.ac.uk::e870cbc5-cfe4-4c50-a26e-761d2950b811" providerId="AD" clId="Web-{85125A25-B63E-CFF2-47D9-0833CFCBC0D0}" dt="2025-01-15T14:35:20.310" v="1526" actId="20577"/>
          <ac:spMkLst>
            <pc:docMk/>
            <pc:sldMk cId="3281683373" sldId="260"/>
            <ac:spMk id="2" creationId="{E1FCCBA7-827B-93C7-F821-23BB1972F553}"/>
          </ac:spMkLst>
        </pc:spChg>
        <pc:spChg chg="add">
          <ac:chgData name="Elysia Moss (2219039)" userId="S::2219039@student.uwtsd.ac.uk::e870cbc5-cfe4-4c50-a26e-761d2950b811" providerId="AD" clId="Web-{85125A25-B63E-CFF2-47D9-0833CFCBC0D0}" dt="2025-01-15T14:07:19.092" v="828"/>
          <ac:spMkLst>
            <pc:docMk/>
            <pc:sldMk cId="3281683373" sldId="260"/>
            <ac:spMk id="4" creationId="{95125119-1427-8C09-B111-EA2F272DC8F2}"/>
          </ac:spMkLst>
        </pc:spChg>
      </pc:sldChg>
    </pc:docChg>
  </pc:docChgLst>
  <pc:docChgLst>
    <pc:chgData name="Elysia Moss (2219039)" userId="S::2219039@student.uwtsd.ac.uk::e870cbc5-cfe4-4c50-a26e-761d2950b811" providerId="AD" clId="Web-{8D31C83B-79C1-DCF6-56FB-89E8BDD2C05B}"/>
    <pc:docChg chg="modSld">
      <pc:chgData name="Elysia Moss (2219039)" userId="S::2219039@student.uwtsd.ac.uk::e870cbc5-cfe4-4c50-a26e-761d2950b811" providerId="AD" clId="Web-{8D31C83B-79C1-DCF6-56FB-89E8BDD2C05B}" dt="2025-01-14T15:03:09.541" v="2096" actId="1076"/>
      <pc:docMkLst>
        <pc:docMk/>
      </pc:docMkLst>
      <pc:sldChg chg="addSp delSp modSp">
        <pc:chgData name="Elysia Moss (2219039)" userId="S::2219039@student.uwtsd.ac.uk::e870cbc5-cfe4-4c50-a26e-761d2950b811" providerId="AD" clId="Web-{8D31C83B-79C1-DCF6-56FB-89E8BDD2C05B}" dt="2025-01-14T15:02:22.025" v="2089" actId="1076"/>
        <pc:sldMkLst>
          <pc:docMk/>
          <pc:sldMk cId="109857222" sldId="256"/>
        </pc:sldMkLst>
        <pc:spChg chg="add mod">
          <ac:chgData name="Elysia Moss (2219039)" userId="S::2219039@student.uwtsd.ac.uk::e870cbc5-cfe4-4c50-a26e-761d2950b811" providerId="AD" clId="Web-{8D31C83B-79C1-DCF6-56FB-89E8BDD2C05B}" dt="2025-01-14T14:59:11.989" v="1970" actId="1076"/>
          <ac:spMkLst>
            <pc:docMk/>
            <pc:sldMk cId="109857222" sldId="256"/>
            <ac:spMk id="4" creationId="{A26033C5-6326-2452-3DFE-4847323A9E7E}"/>
          </ac:spMkLst>
        </pc:spChg>
        <pc:spChg chg="mod">
          <ac:chgData name="Elysia Moss (2219039)" userId="S::2219039@student.uwtsd.ac.uk::e870cbc5-cfe4-4c50-a26e-761d2950b811" providerId="AD" clId="Web-{8D31C83B-79C1-DCF6-56FB-89E8BDD2C05B}" dt="2025-01-14T15:02:22.025" v="2089" actId="1076"/>
          <ac:spMkLst>
            <pc:docMk/>
            <pc:sldMk cId="109857222" sldId="256"/>
            <ac:spMk id="8" creationId="{9173C256-65BA-33B0-8880-A4ADFC705C2D}"/>
          </ac:spMkLst>
        </pc:spChg>
        <pc:spChg chg="mod">
          <ac:chgData name="Elysia Moss (2219039)" userId="S::2219039@student.uwtsd.ac.uk::e870cbc5-cfe4-4c50-a26e-761d2950b811" providerId="AD" clId="Web-{8D31C83B-79C1-DCF6-56FB-89E8BDD2C05B}" dt="2025-01-14T14:57:45.409" v="1935" actId="1076"/>
          <ac:spMkLst>
            <pc:docMk/>
            <pc:sldMk cId="109857222" sldId="256"/>
            <ac:spMk id="12" creationId="{22D65B81-7ADE-5820-24E5-2527E2AB4B11}"/>
          </ac:spMkLst>
        </pc:spChg>
        <pc:picChg chg="del">
          <ac:chgData name="Elysia Moss (2219039)" userId="S::2219039@student.uwtsd.ac.uk::e870cbc5-cfe4-4c50-a26e-761d2950b811" providerId="AD" clId="Web-{8D31C83B-79C1-DCF6-56FB-89E8BDD2C05B}" dt="2025-01-14T14:57:30.097" v="1932"/>
          <ac:picMkLst>
            <pc:docMk/>
            <pc:sldMk cId="109857222" sldId="256"/>
            <ac:picMk id="2" creationId="{3E70EFA6-CA18-6D51-C2BD-04A04016F66A}"/>
          </ac:picMkLst>
        </pc:picChg>
        <pc:picChg chg="add mod modCrop">
          <ac:chgData name="Elysia Moss (2219039)" userId="S::2219039@student.uwtsd.ac.uk::e870cbc5-cfe4-4c50-a26e-761d2950b811" providerId="AD" clId="Web-{8D31C83B-79C1-DCF6-56FB-89E8BDD2C05B}" dt="2025-01-14T14:58:26.613" v="1943" actId="1076"/>
          <ac:picMkLst>
            <pc:docMk/>
            <pc:sldMk cId="109857222" sldId="256"/>
            <ac:picMk id="3" creationId="{0A068BE6-0936-0F4C-E151-BBADEA54EE27}"/>
          </ac:picMkLst>
        </pc:picChg>
      </pc:sldChg>
      <pc:sldChg chg="addSp modSp">
        <pc:chgData name="Elysia Moss (2219039)" userId="S::2219039@student.uwtsd.ac.uk::e870cbc5-cfe4-4c50-a26e-761d2950b811" providerId="AD" clId="Web-{8D31C83B-79C1-DCF6-56FB-89E8BDD2C05B}" dt="2025-01-14T15:03:09.541" v="2096" actId="1076"/>
        <pc:sldMkLst>
          <pc:docMk/>
          <pc:sldMk cId="1443730101" sldId="257"/>
        </pc:sldMkLst>
        <pc:spChg chg="add mod">
          <ac:chgData name="Elysia Moss (2219039)" userId="S::2219039@student.uwtsd.ac.uk::e870cbc5-cfe4-4c50-a26e-761d2950b811" providerId="AD" clId="Web-{8D31C83B-79C1-DCF6-56FB-89E8BDD2C05B}" dt="2025-01-14T15:02:54.619" v="2094" actId="1076"/>
          <ac:spMkLst>
            <pc:docMk/>
            <pc:sldMk cId="1443730101" sldId="257"/>
            <ac:spMk id="4" creationId="{06F56201-3109-8127-2FAC-404489882A52}"/>
          </ac:spMkLst>
        </pc:spChg>
        <pc:spChg chg="mod">
          <ac:chgData name="Elysia Moss (2219039)" userId="S::2219039@student.uwtsd.ac.uk::e870cbc5-cfe4-4c50-a26e-761d2950b811" providerId="AD" clId="Web-{8D31C83B-79C1-DCF6-56FB-89E8BDD2C05B}" dt="2025-01-14T15:02:41.228" v="2091" actId="14100"/>
          <ac:spMkLst>
            <pc:docMk/>
            <pc:sldMk cId="1443730101" sldId="257"/>
            <ac:spMk id="6" creationId="{AFF2792B-376E-B09D-C84C-2A5FD8A19862}"/>
          </ac:spMkLst>
        </pc:spChg>
        <pc:spChg chg="mod">
          <ac:chgData name="Elysia Moss (2219039)" userId="S::2219039@student.uwtsd.ac.uk::e870cbc5-cfe4-4c50-a26e-761d2950b811" providerId="AD" clId="Web-{8D31C83B-79C1-DCF6-56FB-89E8BDD2C05B}" dt="2025-01-14T15:03:09.541" v="2096" actId="1076"/>
          <ac:spMkLst>
            <pc:docMk/>
            <pc:sldMk cId="1443730101" sldId="257"/>
            <ac:spMk id="9" creationId="{AC937CE6-EAEF-EAB7-1C30-8A3ADD3AEF5E}"/>
          </ac:spMkLst>
        </pc:spChg>
        <pc:picChg chg="add mod">
          <ac:chgData name="Elysia Moss (2219039)" userId="S::2219039@student.uwtsd.ac.uk::e870cbc5-cfe4-4c50-a26e-761d2950b811" providerId="AD" clId="Web-{8D31C83B-79C1-DCF6-56FB-89E8BDD2C05B}" dt="2025-01-14T15:02:44.884" v="2092" actId="1076"/>
          <ac:picMkLst>
            <pc:docMk/>
            <pc:sldMk cId="1443730101" sldId="257"/>
            <ac:picMk id="2" creationId="{BE16053B-C0A8-AF1E-754A-741C1F246238}"/>
          </ac:picMkLst>
        </pc:picChg>
        <pc:picChg chg="mod">
          <ac:chgData name="Elysia Moss (2219039)" userId="S::2219039@student.uwtsd.ac.uk::e870cbc5-cfe4-4c50-a26e-761d2950b811" providerId="AD" clId="Web-{8D31C83B-79C1-DCF6-56FB-89E8BDD2C05B}" dt="2025-01-14T15:02:59.447" v="2095" actId="1076"/>
          <ac:picMkLst>
            <pc:docMk/>
            <pc:sldMk cId="1443730101" sldId="257"/>
            <ac:picMk id="3" creationId="{7392EEE0-E488-4C3A-BD0B-03B5E5DC0711}"/>
          </ac:picMkLst>
        </pc:picChg>
      </pc:sldChg>
      <pc:sldChg chg="addSp delSp modSp">
        <pc:chgData name="Elysia Moss (2219039)" userId="S::2219039@student.uwtsd.ac.uk::e870cbc5-cfe4-4c50-a26e-761d2950b811" providerId="AD" clId="Web-{8D31C83B-79C1-DCF6-56FB-89E8BDD2C05B}" dt="2025-01-14T14:55:21.188" v="1872" actId="20577"/>
        <pc:sldMkLst>
          <pc:docMk/>
          <pc:sldMk cId="1604049923" sldId="258"/>
        </pc:sldMkLst>
        <pc:spChg chg="add mod">
          <ac:chgData name="Elysia Moss (2219039)" userId="S::2219039@student.uwtsd.ac.uk::e870cbc5-cfe4-4c50-a26e-761d2950b811" providerId="AD" clId="Web-{8D31C83B-79C1-DCF6-56FB-89E8BDD2C05B}" dt="2025-01-14T14:47:45.131" v="1727" actId="20577"/>
          <ac:spMkLst>
            <pc:docMk/>
            <pc:sldMk cId="1604049923" sldId="258"/>
            <ac:spMk id="11" creationId="{20CAF2A5-D921-7888-C52F-27FD47165173}"/>
          </ac:spMkLst>
        </pc:spChg>
        <pc:spChg chg="add mod">
          <ac:chgData name="Elysia Moss (2219039)" userId="S::2219039@student.uwtsd.ac.uk::e870cbc5-cfe4-4c50-a26e-761d2950b811" providerId="AD" clId="Web-{8D31C83B-79C1-DCF6-56FB-89E8BDD2C05B}" dt="2025-01-14T14:55:21.188" v="1872" actId="20577"/>
          <ac:spMkLst>
            <pc:docMk/>
            <pc:sldMk cId="1604049923" sldId="258"/>
            <ac:spMk id="13" creationId="{4DAFF3A2-20E1-9B90-E664-95713FAA4FE3}"/>
          </ac:spMkLst>
        </pc:spChg>
        <pc:picChg chg="del">
          <ac:chgData name="Elysia Moss (2219039)" userId="S::2219039@student.uwtsd.ac.uk::e870cbc5-cfe4-4c50-a26e-761d2950b811" providerId="AD" clId="Web-{8D31C83B-79C1-DCF6-56FB-89E8BDD2C05B}" dt="2025-01-14T14:52:01.558" v="1827"/>
          <ac:picMkLst>
            <pc:docMk/>
            <pc:sldMk cId="1604049923" sldId="258"/>
            <ac:picMk id="6" creationId="{76843537-B018-909E-90A4-07E1C900DD80}"/>
          </ac:picMkLst>
        </pc:picChg>
        <pc:picChg chg="del">
          <ac:chgData name="Elysia Moss (2219039)" userId="S::2219039@student.uwtsd.ac.uk::e870cbc5-cfe4-4c50-a26e-761d2950b811" providerId="AD" clId="Web-{8D31C83B-79C1-DCF6-56FB-89E8BDD2C05B}" dt="2025-01-14T14:45:58.113" v="1683"/>
          <ac:picMkLst>
            <pc:docMk/>
            <pc:sldMk cId="1604049923" sldId="258"/>
            <ac:picMk id="7" creationId="{D627739B-6F05-0D0D-027A-A5DF81710ABD}"/>
          </ac:picMkLst>
        </pc:picChg>
        <pc:picChg chg="add del mod">
          <ac:chgData name="Elysia Moss (2219039)" userId="S::2219039@student.uwtsd.ac.uk::e870cbc5-cfe4-4c50-a26e-761d2950b811" providerId="AD" clId="Web-{8D31C83B-79C1-DCF6-56FB-89E8BDD2C05B}" dt="2025-01-14T14:46:03.238" v="1685"/>
          <ac:picMkLst>
            <pc:docMk/>
            <pc:sldMk cId="1604049923" sldId="258"/>
            <ac:picMk id="9" creationId="{33C2CD28-D551-1BAB-3C20-BF5D4981112C}"/>
          </ac:picMkLst>
        </pc:picChg>
        <pc:picChg chg="add mod">
          <ac:chgData name="Elysia Moss (2219039)" userId="S::2219039@student.uwtsd.ac.uk::e870cbc5-cfe4-4c50-a26e-761d2950b811" providerId="AD" clId="Web-{8D31C83B-79C1-DCF6-56FB-89E8BDD2C05B}" dt="2025-01-14T14:46:58.271" v="1699" actId="1076"/>
          <ac:picMkLst>
            <pc:docMk/>
            <pc:sldMk cId="1604049923" sldId="258"/>
            <ac:picMk id="10" creationId="{1D968D9E-CB1F-B734-E326-0940B71C2110}"/>
          </ac:picMkLst>
        </pc:picChg>
        <pc:picChg chg="add mod">
          <ac:chgData name="Elysia Moss (2219039)" userId="S::2219039@student.uwtsd.ac.uk::e870cbc5-cfe4-4c50-a26e-761d2950b811" providerId="AD" clId="Web-{8D31C83B-79C1-DCF6-56FB-89E8BDD2C05B}" dt="2025-01-14T14:54:37.218" v="1848" actId="1076"/>
          <ac:picMkLst>
            <pc:docMk/>
            <pc:sldMk cId="1604049923" sldId="258"/>
            <ac:picMk id="12" creationId="{5FB8DC56-E911-FAA3-1DE5-28CC1E1D791E}"/>
          </ac:picMkLst>
        </pc:picChg>
      </pc:sldChg>
      <pc:sldChg chg="modSp">
        <pc:chgData name="Elysia Moss (2219039)" userId="S::2219039@student.uwtsd.ac.uk::e870cbc5-cfe4-4c50-a26e-761d2950b811" providerId="AD" clId="Web-{8D31C83B-79C1-DCF6-56FB-89E8BDD2C05B}" dt="2025-01-14T15:00:56.148" v="2072" actId="20577"/>
        <pc:sldMkLst>
          <pc:docMk/>
          <pc:sldMk cId="3281683373" sldId="260"/>
        </pc:sldMkLst>
        <pc:spChg chg="mod">
          <ac:chgData name="Elysia Moss (2219039)" userId="S::2219039@student.uwtsd.ac.uk::e870cbc5-cfe4-4c50-a26e-761d2950b811" providerId="AD" clId="Web-{8D31C83B-79C1-DCF6-56FB-89E8BDD2C05B}" dt="2025-01-14T15:00:56.148" v="2072" actId="20577"/>
          <ac:spMkLst>
            <pc:docMk/>
            <pc:sldMk cId="3281683373" sldId="260"/>
            <ac:spMk id="2" creationId="{E1FCCBA7-827B-93C7-F821-23BB1972F553}"/>
          </ac:spMkLst>
        </pc:spChg>
      </pc:sldChg>
    </pc:docChg>
  </pc:docChgLst>
  <pc:docChgLst>
    <pc:chgData name="Elysia Moss (2219039)" userId="S::2219039@student.uwtsd.ac.uk::e870cbc5-cfe4-4c50-a26e-761d2950b811" providerId="AD" clId="Web-{3E69E5C4-8120-CFC7-806D-3CA4A60F7AEC}"/>
    <pc:docChg chg="modSld">
      <pc:chgData name="Elysia Moss (2219039)" userId="S::2219039@student.uwtsd.ac.uk::e870cbc5-cfe4-4c50-a26e-761d2950b811" providerId="AD" clId="Web-{3E69E5C4-8120-CFC7-806D-3CA4A60F7AEC}" dt="2025-01-17T10:21:06.049" v="82" actId="20577"/>
      <pc:docMkLst>
        <pc:docMk/>
      </pc:docMkLst>
      <pc:sldChg chg="modSp">
        <pc:chgData name="Elysia Moss (2219039)" userId="S::2219039@student.uwtsd.ac.uk::e870cbc5-cfe4-4c50-a26e-761d2950b811" providerId="AD" clId="Web-{3E69E5C4-8120-CFC7-806D-3CA4A60F7AEC}" dt="2025-01-17T10:20:07.172" v="36" actId="20577"/>
        <pc:sldMkLst>
          <pc:docMk/>
          <pc:sldMk cId="1604049923" sldId="258"/>
        </pc:sldMkLst>
        <pc:spChg chg="mod">
          <ac:chgData name="Elysia Moss (2219039)" userId="S::2219039@student.uwtsd.ac.uk::e870cbc5-cfe4-4c50-a26e-761d2950b811" providerId="AD" clId="Web-{3E69E5C4-8120-CFC7-806D-3CA4A60F7AEC}" dt="2025-01-17T10:20:07.172" v="36" actId="20577"/>
          <ac:spMkLst>
            <pc:docMk/>
            <pc:sldMk cId="1604049923" sldId="258"/>
            <ac:spMk id="2" creationId="{812E7D32-712A-78CD-C030-DC996E6C225D}"/>
          </ac:spMkLst>
        </pc:spChg>
      </pc:sldChg>
      <pc:sldChg chg="modSp">
        <pc:chgData name="Elysia Moss (2219039)" userId="S::2219039@student.uwtsd.ac.uk::e870cbc5-cfe4-4c50-a26e-761d2950b811" providerId="AD" clId="Web-{3E69E5C4-8120-CFC7-806D-3CA4A60F7AEC}" dt="2025-01-17T10:21:06.049" v="82" actId="20577"/>
        <pc:sldMkLst>
          <pc:docMk/>
          <pc:sldMk cId="3281683373" sldId="260"/>
        </pc:sldMkLst>
        <pc:spChg chg="mod">
          <ac:chgData name="Elysia Moss (2219039)" userId="S::2219039@student.uwtsd.ac.uk::e870cbc5-cfe4-4c50-a26e-761d2950b811" providerId="AD" clId="Web-{3E69E5C4-8120-CFC7-806D-3CA4A60F7AEC}" dt="2025-01-17T10:21:06.049" v="82" actId="20577"/>
          <ac:spMkLst>
            <pc:docMk/>
            <pc:sldMk cId="3281683373" sldId="260"/>
            <ac:spMk id="2" creationId="{E1FCCBA7-827B-93C7-F821-23BB1972F553}"/>
          </ac:spMkLst>
        </pc:spChg>
      </pc:sldChg>
    </pc:docChg>
  </pc:docChgLst>
  <pc:docChgLst>
    <pc:chgData name="Elysia Moss (2219039)" userId="S::2219039@student.uwtsd.ac.uk::e870cbc5-cfe4-4c50-a26e-761d2950b811" providerId="AD" clId="Web-{37095C9E-A7AB-BDE4-240C-D4FF29C584D2}"/>
    <pc:docChg chg="modSld">
      <pc:chgData name="Elysia Moss (2219039)" userId="S::2219039@student.uwtsd.ac.uk::e870cbc5-cfe4-4c50-a26e-761d2950b811" providerId="AD" clId="Web-{37095C9E-A7AB-BDE4-240C-D4FF29C584D2}" dt="2025-01-09T16:55:06.264" v="447" actId="14100"/>
      <pc:docMkLst>
        <pc:docMk/>
      </pc:docMkLst>
      <pc:sldChg chg="modSp">
        <pc:chgData name="Elysia Moss (2219039)" userId="S::2219039@student.uwtsd.ac.uk::e870cbc5-cfe4-4c50-a26e-761d2950b811" providerId="AD" clId="Web-{37095C9E-A7AB-BDE4-240C-D4FF29C584D2}" dt="2025-01-09T16:55:06.264" v="447" actId="14100"/>
        <pc:sldMkLst>
          <pc:docMk/>
          <pc:sldMk cId="109857222" sldId="256"/>
        </pc:sldMkLst>
        <pc:spChg chg="mod">
          <ac:chgData name="Elysia Moss (2219039)" userId="S::2219039@student.uwtsd.ac.uk::e870cbc5-cfe4-4c50-a26e-761d2950b811" providerId="AD" clId="Web-{37095C9E-A7AB-BDE4-240C-D4FF29C584D2}" dt="2025-01-09T16:47:40.215" v="188" actId="14100"/>
          <ac:spMkLst>
            <pc:docMk/>
            <pc:sldMk cId="109857222" sldId="256"/>
            <ac:spMk id="6" creationId="{983D2D32-370A-E9F2-9014-33D967C74CF7}"/>
          </ac:spMkLst>
        </pc:spChg>
        <pc:spChg chg="mod">
          <ac:chgData name="Elysia Moss (2219039)" userId="S::2219039@student.uwtsd.ac.uk::e870cbc5-cfe4-4c50-a26e-761d2950b811" providerId="AD" clId="Web-{37095C9E-A7AB-BDE4-240C-D4FF29C584D2}" dt="2025-01-09T16:55:06.264" v="447" actId="14100"/>
          <ac:spMkLst>
            <pc:docMk/>
            <pc:sldMk cId="109857222" sldId="256"/>
            <ac:spMk id="12" creationId="{22D65B81-7ADE-5820-24E5-2527E2AB4B11}"/>
          </ac:spMkLst>
        </pc:spChg>
      </pc:sldChg>
    </pc:docChg>
  </pc:docChgLst>
  <pc:docChgLst>
    <pc:chgData name="Elysia Moss (2219039)" userId="S::2219039@student.uwtsd.ac.uk::e870cbc5-cfe4-4c50-a26e-761d2950b811" providerId="AD" clId="Web-{120886DC-C942-5E49-EBE7-AEBC66DED4A0}"/>
    <pc:docChg chg="modSld">
      <pc:chgData name="Elysia Moss (2219039)" userId="S::2219039@student.uwtsd.ac.uk::e870cbc5-cfe4-4c50-a26e-761d2950b811" providerId="AD" clId="Web-{120886DC-C942-5E49-EBE7-AEBC66DED4A0}" dt="2025-01-07T14:24:20.801" v="3" actId="14100"/>
      <pc:docMkLst>
        <pc:docMk/>
      </pc:docMkLst>
      <pc:sldChg chg="modSp">
        <pc:chgData name="Elysia Moss (2219039)" userId="S::2219039@student.uwtsd.ac.uk::e870cbc5-cfe4-4c50-a26e-761d2950b811" providerId="AD" clId="Web-{120886DC-C942-5E49-EBE7-AEBC66DED4A0}" dt="2025-01-07T14:24:20.801" v="3" actId="14100"/>
        <pc:sldMkLst>
          <pc:docMk/>
          <pc:sldMk cId="109857222" sldId="256"/>
        </pc:sldMkLst>
        <pc:spChg chg="mod">
          <ac:chgData name="Elysia Moss (2219039)" userId="S::2219039@student.uwtsd.ac.uk::e870cbc5-cfe4-4c50-a26e-761d2950b811" providerId="AD" clId="Web-{120886DC-C942-5E49-EBE7-AEBC66DED4A0}" dt="2025-01-07T14:24:20.801" v="3" actId="14100"/>
          <ac:spMkLst>
            <pc:docMk/>
            <pc:sldMk cId="109857222" sldId="256"/>
            <ac:spMk id="6" creationId="{983D2D32-370A-E9F2-9014-33D967C74CF7}"/>
          </ac:spMkLst>
        </pc:spChg>
      </pc:sldChg>
    </pc:docChg>
  </pc:docChgLst>
  <pc:docChgLst>
    <pc:chgData name="Elysia Moss (2219039)" userId="S::2219039@student.uwtsd.ac.uk::e870cbc5-cfe4-4c50-a26e-761d2950b811" providerId="AD" clId="Web-{E174764F-CBDC-6251-D50C-5E128D84AB4F}"/>
    <pc:docChg chg="modSld">
      <pc:chgData name="Elysia Moss (2219039)" userId="S::2219039@student.uwtsd.ac.uk::e870cbc5-cfe4-4c50-a26e-761d2950b811" providerId="AD" clId="Web-{E174764F-CBDC-6251-D50C-5E128D84AB4F}" dt="2025-01-18T11:14:28.466" v="10" actId="20577"/>
      <pc:docMkLst>
        <pc:docMk/>
      </pc:docMkLst>
      <pc:sldChg chg="modSp">
        <pc:chgData name="Elysia Moss (2219039)" userId="S::2219039@student.uwtsd.ac.uk::e870cbc5-cfe4-4c50-a26e-761d2950b811" providerId="AD" clId="Web-{E174764F-CBDC-6251-D50C-5E128D84AB4F}" dt="2025-01-18T11:14:07.951" v="7" actId="20577"/>
        <pc:sldMkLst>
          <pc:docMk/>
          <pc:sldMk cId="1443730101" sldId="257"/>
        </pc:sldMkLst>
        <pc:spChg chg="mod">
          <ac:chgData name="Elysia Moss (2219039)" userId="S::2219039@student.uwtsd.ac.uk::e870cbc5-cfe4-4c50-a26e-761d2950b811" providerId="AD" clId="Web-{E174764F-CBDC-6251-D50C-5E128D84AB4F}" dt="2025-01-18T11:14:07.951" v="7" actId="20577"/>
          <ac:spMkLst>
            <pc:docMk/>
            <pc:sldMk cId="1443730101" sldId="257"/>
            <ac:spMk id="9" creationId="{AC937CE6-EAEF-EAB7-1C30-8A3ADD3AEF5E}"/>
          </ac:spMkLst>
        </pc:spChg>
      </pc:sldChg>
      <pc:sldChg chg="modSp">
        <pc:chgData name="Elysia Moss (2219039)" userId="S::2219039@student.uwtsd.ac.uk::e870cbc5-cfe4-4c50-a26e-761d2950b811" providerId="AD" clId="Web-{E174764F-CBDC-6251-D50C-5E128D84AB4F}" dt="2025-01-18T11:14:16.013" v="8" actId="1076"/>
        <pc:sldMkLst>
          <pc:docMk/>
          <pc:sldMk cId="1604049923" sldId="258"/>
        </pc:sldMkLst>
        <pc:spChg chg="mod">
          <ac:chgData name="Elysia Moss (2219039)" userId="S::2219039@student.uwtsd.ac.uk::e870cbc5-cfe4-4c50-a26e-761d2950b811" providerId="AD" clId="Web-{E174764F-CBDC-6251-D50C-5E128D84AB4F}" dt="2025-01-18T11:14:16.013" v="8" actId="1076"/>
          <ac:spMkLst>
            <pc:docMk/>
            <pc:sldMk cId="1604049923" sldId="258"/>
            <ac:spMk id="4" creationId="{BB954563-A5BD-E676-DA6F-DBDB6614C716}"/>
          </ac:spMkLst>
        </pc:spChg>
      </pc:sldChg>
      <pc:sldChg chg="modSp">
        <pc:chgData name="Elysia Moss (2219039)" userId="S::2219039@student.uwtsd.ac.uk::e870cbc5-cfe4-4c50-a26e-761d2950b811" providerId="AD" clId="Web-{E174764F-CBDC-6251-D50C-5E128D84AB4F}" dt="2025-01-18T11:14:28.466" v="10" actId="20577"/>
        <pc:sldMkLst>
          <pc:docMk/>
          <pc:sldMk cId="2017205728" sldId="259"/>
        </pc:sldMkLst>
        <pc:spChg chg="mod">
          <ac:chgData name="Elysia Moss (2219039)" userId="S::2219039@student.uwtsd.ac.uk::e870cbc5-cfe4-4c50-a26e-761d2950b811" providerId="AD" clId="Web-{E174764F-CBDC-6251-D50C-5E128D84AB4F}" dt="2025-01-18T11:14:28.466" v="10" actId="20577"/>
          <ac:spMkLst>
            <pc:docMk/>
            <pc:sldMk cId="2017205728" sldId="259"/>
            <ac:spMk id="2" creationId="{18405D5F-0360-B32B-E777-EBB47C1F8F96}"/>
          </ac:spMkLst>
        </pc:spChg>
      </pc:sldChg>
    </pc:docChg>
  </pc:docChgLst>
  <pc:docChgLst>
    <pc:chgData name="Elysia Moss (2219039)" userId="S::2219039@student.uwtsd.ac.uk::e870cbc5-cfe4-4c50-a26e-761d2950b811" providerId="AD" clId="Web-{54375ADE-89AD-F960-E555-F539A5E84502}"/>
    <pc:docChg chg="modSld">
      <pc:chgData name="Elysia Moss (2219039)" userId="S::2219039@student.uwtsd.ac.uk::e870cbc5-cfe4-4c50-a26e-761d2950b811" providerId="AD" clId="Web-{54375ADE-89AD-F960-E555-F539A5E84502}" dt="2025-01-19T22:26:38.411" v="3" actId="20577"/>
      <pc:docMkLst>
        <pc:docMk/>
      </pc:docMkLst>
      <pc:sldChg chg="modSp">
        <pc:chgData name="Elysia Moss (2219039)" userId="S::2219039@student.uwtsd.ac.uk::e870cbc5-cfe4-4c50-a26e-761d2950b811" providerId="AD" clId="Web-{54375ADE-89AD-F960-E555-F539A5E84502}" dt="2025-01-19T22:26:38.411" v="3" actId="20577"/>
        <pc:sldMkLst>
          <pc:docMk/>
          <pc:sldMk cId="3281683373" sldId="260"/>
        </pc:sldMkLst>
        <pc:spChg chg="mod">
          <ac:chgData name="Elysia Moss (2219039)" userId="S::2219039@student.uwtsd.ac.uk::e870cbc5-cfe4-4c50-a26e-761d2950b811" providerId="AD" clId="Web-{54375ADE-89AD-F960-E555-F539A5E84502}" dt="2025-01-19T22:26:38.411" v="3" actId="20577"/>
          <ac:spMkLst>
            <pc:docMk/>
            <pc:sldMk cId="3281683373" sldId="260"/>
            <ac:spMk id="2" creationId="{E1FCCBA7-827B-93C7-F821-23BB1972F553}"/>
          </ac:spMkLst>
        </pc:spChg>
      </pc:sldChg>
    </pc:docChg>
  </pc:docChgLst>
  <pc:docChgLst>
    <pc:chgData name="Elysia Moss (2219039)" userId="S::2219039@student.uwtsd.ac.uk::e870cbc5-cfe4-4c50-a26e-761d2950b811" providerId="AD" clId="Web-{B360C97E-4013-3072-4CD9-5EF444BF767F}"/>
    <pc:docChg chg="addSld delSld modSld addMainMaster delMainMaster">
      <pc:chgData name="Elysia Moss (2219039)" userId="S::2219039@student.uwtsd.ac.uk::e870cbc5-cfe4-4c50-a26e-761d2950b811" providerId="AD" clId="Web-{B360C97E-4013-3072-4CD9-5EF444BF767F}" dt="2025-01-07T14:18:26.984" v="338" actId="1076"/>
      <pc:docMkLst>
        <pc:docMk/>
      </pc:docMkLst>
      <pc:sldChg chg="addSp delSp modSp mod setBg modClrScheme chgLayout">
        <pc:chgData name="Elysia Moss (2219039)" userId="S::2219039@student.uwtsd.ac.uk::e870cbc5-cfe4-4c50-a26e-761d2950b811" providerId="AD" clId="Web-{B360C97E-4013-3072-4CD9-5EF444BF767F}" dt="2025-01-07T14:13:28.069" v="249" actId="20577"/>
        <pc:sldMkLst>
          <pc:docMk/>
          <pc:sldMk cId="109857222" sldId="256"/>
        </pc:sldMkLst>
        <pc:spChg chg="del">
          <ac:chgData name="Elysia Moss (2219039)" userId="S::2219039@student.uwtsd.ac.uk::e870cbc5-cfe4-4c50-a26e-761d2950b811" providerId="AD" clId="Web-{B360C97E-4013-3072-4CD9-5EF444BF767F}" dt="2025-01-07T13:58:25.887" v="0"/>
          <ac:spMkLst>
            <pc:docMk/>
            <pc:sldMk cId="109857222" sldId="256"/>
            <ac:spMk id="2" creationId="{00000000-0000-0000-0000-000000000000}"/>
          </ac:spMkLst>
        </pc:spChg>
        <pc:spChg chg="del">
          <ac:chgData name="Elysia Moss (2219039)" userId="S::2219039@student.uwtsd.ac.uk::e870cbc5-cfe4-4c50-a26e-761d2950b811" providerId="AD" clId="Web-{B360C97E-4013-3072-4CD9-5EF444BF767F}" dt="2025-01-07T13:58:42.700" v="1"/>
          <ac:spMkLst>
            <pc:docMk/>
            <pc:sldMk cId="109857222" sldId="256"/>
            <ac:spMk id="3" creationId="{00000000-0000-0000-0000-000000000000}"/>
          </ac:spMkLst>
        </pc:spChg>
        <pc:spChg chg="add mod">
          <ac:chgData name="Elysia Moss (2219039)" userId="S::2219039@student.uwtsd.ac.uk::e870cbc5-cfe4-4c50-a26e-761d2950b811" providerId="AD" clId="Web-{B360C97E-4013-3072-4CD9-5EF444BF767F}" dt="2025-01-07T14:13:25.444" v="247" actId="20577"/>
          <ac:spMkLst>
            <pc:docMk/>
            <pc:sldMk cId="109857222" sldId="256"/>
            <ac:spMk id="5" creationId="{69AA7BF1-05C6-2FE2-010C-3513C3DC1821}"/>
          </ac:spMkLst>
        </pc:spChg>
        <pc:spChg chg="add mod">
          <ac:chgData name="Elysia Moss (2219039)" userId="S::2219039@student.uwtsd.ac.uk::e870cbc5-cfe4-4c50-a26e-761d2950b811" providerId="AD" clId="Web-{B360C97E-4013-3072-4CD9-5EF444BF767F}" dt="2025-01-07T14:13:28.069" v="249" actId="20577"/>
          <ac:spMkLst>
            <pc:docMk/>
            <pc:sldMk cId="109857222" sldId="256"/>
            <ac:spMk id="6" creationId="{983D2D32-370A-E9F2-9014-33D967C74CF7}"/>
          </ac:spMkLst>
        </pc:spChg>
        <pc:spChg chg="add mod">
          <ac:chgData name="Elysia Moss (2219039)" userId="S::2219039@student.uwtsd.ac.uk::e870cbc5-cfe4-4c50-a26e-761d2950b811" providerId="AD" clId="Web-{B360C97E-4013-3072-4CD9-5EF444BF767F}" dt="2025-01-07T14:13:22.803" v="246" actId="20577"/>
          <ac:spMkLst>
            <pc:docMk/>
            <pc:sldMk cId="109857222" sldId="256"/>
            <ac:spMk id="8" creationId="{9173C256-65BA-33B0-8880-A4ADFC705C2D}"/>
          </ac:spMkLst>
        </pc:spChg>
        <pc:spChg chg="add del">
          <ac:chgData name="Elysia Moss (2219039)" userId="S::2219039@student.uwtsd.ac.uk::e870cbc5-cfe4-4c50-a26e-761d2950b811" providerId="AD" clId="Web-{B360C97E-4013-3072-4CD9-5EF444BF767F}" dt="2025-01-07T14:05:32.790" v="175"/>
          <ac:spMkLst>
            <pc:docMk/>
            <pc:sldMk cId="109857222" sldId="256"/>
            <ac:spMk id="10" creationId="{4BBDBE90-8755-BA80-7825-7862D7BA4F21}"/>
          </ac:spMkLst>
        </pc:spChg>
        <pc:spChg chg="add mod">
          <ac:chgData name="Elysia Moss (2219039)" userId="S::2219039@student.uwtsd.ac.uk::e870cbc5-cfe4-4c50-a26e-761d2950b811" providerId="AD" clId="Web-{B360C97E-4013-3072-4CD9-5EF444BF767F}" dt="2025-01-07T14:13:17.819" v="244" actId="20577"/>
          <ac:spMkLst>
            <pc:docMk/>
            <pc:sldMk cId="109857222" sldId="256"/>
            <ac:spMk id="12" creationId="{22D65B81-7ADE-5820-24E5-2527E2AB4B11}"/>
          </ac:spMkLst>
        </pc:spChg>
        <pc:spChg chg="add del">
          <ac:chgData name="Elysia Moss (2219039)" userId="S::2219039@student.uwtsd.ac.uk::e870cbc5-cfe4-4c50-a26e-761d2950b811" providerId="AD" clId="Web-{B360C97E-4013-3072-4CD9-5EF444BF767F}" dt="2025-01-07T14:06:49.026" v="187"/>
          <ac:spMkLst>
            <pc:docMk/>
            <pc:sldMk cId="109857222" sldId="256"/>
            <ac:spMk id="14" creationId="{285C619E-E9E2-48D5-0CEE-4F45A0FBCD81}"/>
          </ac:spMkLst>
        </pc:spChg>
        <pc:spChg chg="add del">
          <ac:chgData name="Elysia Moss (2219039)" userId="S::2219039@student.uwtsd.ac.uk::e870cbc5-cfe4-4c50-a26e-761d2950b811" providerId="AD" clId="Web-{B360C97E-4013-3072-4CD9-5EF444BF767F}" dt="2025-01-07T13:59:01.044" v="3"/>
          <ac:spMkLst>
            <pc:docMk/>
            <pc:sldMk cId="109857222" sldId="256"/>
            <ac:spMk id="15" creationId="{92B0CFF1-78D7-4A83-A95E-71F9E3831622}"/>
          </ac:spMkLst>
        </pc:spChg>
        <pc:spChg chg="add del mod">
          <ac:chgData name="Elysia Moss (2219039)" userId="S::2219039@student.uwtsd.ac.uk::e870cbc5-cfe4-4c50-a26e-761d2950b811" providerId="AD" clId="Web-{B360C97E-4013-3072-4CD9-5EF444BF767F}" dt="2025-01-07T14:09:21.109" v="206"/>
          <ac:spMkLst>
            <pc:docMk/>
            <pc:sldMk cId="109857222" sldId="256"/>
            <ac:spMk id="16" creationId="{C15593F4-CF0F-A958-E097-3C08630BDE30}"/>
          </ac:spMkLst>
        </pc:spChg>
        <pc:spChg chg="add">
          <ac:chgData name="Elysia Moss (2219039)" userId="S::2219039@student.uwtsd.ac.uk::e870cbc5-cfe4-4c50-a26e-761d2950b811" providerId="AD" clId="Web-{B360C97E-4013-3072-4CD9-5EF444BF767F}" dt="2025-01-07T13:59:01.122" v="4"/>
          <ac:spMkLst>
            <pc:docMk/>
            <pc:sldMk cId="109857222" sldId="256"/>
            <ac:spMk id="19" creationId="{4613B4A9-1C7C-4729-A016-AB42D3979460}"/>
          </ac:spMkLst>
        </pc:spChg>
        <pc:picChg chg="add del">
          <ac:chgData name="Elysia Moss (2219039)" userId="S::2219039@student.uwtsd.ac.uk::e870cbc5-cfe4-4c50-a26e-761d2950b811" providerId="AD" clId="Web-{B360C97E-4013-3072-4CD9-5EF444BF767F}" dt="2025-01-07T13:59:01.044" v="3"/>
          <ac:picMkLst>
            <pc:docMk/>
            <pc:sldMk cId="109857222" sldId="256"/>
            <ac:picMk id="4" creationId="{144F1400-ECB3-A4AD-4E08-40B36D7D1F58}"/>
          </ac:picMkLst>
        </pc:picChg>
        <pc:picChg chg="add del mod">
          <ac:chgData name="Elysia Moss (2219039)" userId="S::2219039@student.uwtsd.ac.uk::e870cbc5-cfe4-4c50-a26e-761d2950b811" providerId="AD" clId="Web-{B360C97E-4013-3072-4CD9-5EF444BF767F}" dt="2025-01-07T14:09:14.140" v="205"/>
          <ac:picMkLst>
            <pc:docMk/>
            <pc:sldMk cId="109857222" sldId="256"/>
            <ac:picMk id="20" creationId="{B73A5461-B4EA-5DAB-9EE1-74E7354BF88E}"/>
          </ac:picMkLst>
        </pc:picChg>
        <pc:picChg chg="add del mod ord">
          <ac:chgData name="Elysia Moss (2219039)" userId="S::2219039@student.uwtsd.ac.uk::e870cbc5-cfe4-4c50-a26e-761d2950b811" providerId="AD" clId="Web-{B360C97E-4013-3072-4CD9-5EF444BF767F}" dt="2025-01-07T14:10:58.580" v="216"/>
          <ac:picMkLst>
            <pc:docMk/>
            <pc:sldMk cId="109857222" sldId="256"/>
            <ac:picMk id="21" creationId="{4D575BA8-BBB1-E89B-D5C2-3F34EA66809A}"/>
          </ac:picMkLst>
        </pc:picChg>
        <pc:cxnChg chg="add del">
          <ac:chgData name="Elysia Moss (2219039)" userId="S::2219039@student.uwtsd.ac.uk::e870cbc5-cfe4-4c50-a26e-761d2950b811" providerId="AD" clId="Web-{B360C97E-4013-3072-4CD9-5EF444BF767F}" dt="2025-01-07T13:59:01.044" v="3"/>
          <ac:cxnSpMkLst>
            <pc:docMk/>
            <pc:sldMk cId="109857222" sldId="256"/>
            <ac:cxnSpMk id="7" creationId="{108D74AC-B125-4E11-BA53-E9E383966DF8}"/>
          </ac:cxnSpMkLst>
        </pc:cxnChg>
        <pc:cxnChg chg="add del">
          <ac:chgData name="Elysia Moss (2219039)" userId="S::2219039@student.uwtsd.ac.uk::e870cbc5-cfe4-4c50-a26e-761d2950b811" providerId="AD" clId="Web-{B360C97E-4013-3072-4CD9-5EF444BF767F}" dt="2025-01-07T13:59:01.044" v="3"/>
          <ac:cxnSpMkLst>
            <pc:docMk/>
            <pc:sldMk cId="109857222" sldId="256"/>
            <ac:cxnSpMk id="9" creationId="{9DC76EBE-FB9D-4054-B5D8-19E3EAFE40B2}"/>
          </ac:cxnSpMkLst>
        </pc:cxnChg>
        <pc:cxnChg chg="add del">
          <ac:chgData name="Elysia Moss (2219039)" userId="S::2219039@student.uwtsd.ac.uk::e870cbc5-cfe4-4c50-a26e-761d2950b811" providerId="AD" clId="Web-{B360C97E-4013-3072-4CD9-5EF444BF767F}" dt="2025-01-07T13:59:01.044" v="3"/>
          <ac:cxnSpMkLst>
            <pc:docMk/>
            <pc:sldMk cId="109857222" sldId="256"/>
            <ac:cxnSpMk id="11" creationId="{7DA568B4-06BE-42A6-A5B6-A0FC251DAE00}"/>
          </ac:cxnSpMkLst>
        </pc:cxnChg>
        <pc:cxnChg chg="add del">
          <ac:chgData name="Elysia Moss (2219039)" userId="S::2219039@student.uwtsd.ac.uk::e870cbc5-cfe4-4c50-a26e-761d2950b811" providerId="AD" clId="Web-{B360C97E-4013-3072-4CD9-5EF444BF767F}" dt="2025-01-07T13:59:01.044" v="3"/>
          <ac:cxnSpMkLst>
            <pc:docMk/>
            <pc:sldMk cId="109857222" sldId="256"/>
            <ac:cxnSpMk id="13" creationId="{ACC85BFE-0D03-41B5-87E4-5FA667FA5588}"/>
          </ac:cxnSpMkLst>
        </pc:cxnChg>
        <pc:cxnChg chg="add del">
          <ac:chgData name="Elysia Moss (2219039)" userId="S::2219039@student.uwtsd.ac.uk::e870cbc5-cfe4-4c50-a26e-761d2950b811" providerId="AD" clId="Web-{B360C97E-4013-3072-4CD9-5EF444BF767F}" dt="2025-01-07T13:59:01.044" v="3"/>
          <ac:cxnSpMkLst>
            <pc:docMk/>
            <pc:sldMk cId="109857222" sldId="256"/>
            <ac:cxnSpMk id="17" creationId="{DB2019E5-6C31-4640-A135-6BBA7FFCF694}"/>
          </ac:cxnSpMkLst>
        </pc:cxnChg>
      </pc:sldChg>
      <pc:sldChg chg="addSp delSp modSp new mod setBg">
        <pc:chgData name="Elysia Moss (2219039)" userId="S::2219039@student.uwtsd.ac.uk::e870cbc5-cfe4-4c50-a26e-761d2950b811" providerId="AD" clId="Web-{B360C97E-4013-3072-4CD9-5EF444BF767F}" dt="2025-01-07T14:16:14.527" v="291"/>
        <pc:sldMkLst>
          <pc:docMk/>
          <pc:sldMk cId="1443730101" sldId="257"/>
        </pc:sldMkLst>
        <pc:spChg chg="add mod">
          <ac:chgData name="Elysia Moss (2219039)" userId="S::2219039@student.uwtsd.ac.uk::e870cbc5-cfe4-4c50-a26e-761d2950b811" providerId="AD" clId="Web-{B360C97E-4013-3072-4CD9-5EF444BF767F}" dt="2025-01-07T14:14:55.165" v="273"/>
          <ac:spMkLst>
            <pc:docMk/>
            <pc:sldMk cId="1443730101" sldId="257"/>
            <ac:spMk id="6" creationId="{AFF2792B-376E-B09D-C84C-2A5FD8A19862}"/>
          </ac:spMkLst>
        </pc:spChg>
        <pc:spChg chg="add del">
          <ac:chgData name="Elysia Moss (2219039)" userId="S::2219039@student.uwtsd.ac.uk::e870cbc5-cfe4-4c50-a26e-761d2950b811" providerId="AD" clId="Web-{B360C97E-4013-3072-4CD9-5EF444BF767F}" dt="2025-01-07T14:15:24.010" v="277"/>
          <ac:spMkLst>
            <pc:docMk/>
            <pc:sldMk cId="1443730101" sldId="257"/>
            <ac:spMk id="7" creationId="{ACC8F38E-6DB4-0B19-6704-A84F2F7CCEF9}"/>
          </ac:spMkLst>
        </pc:spChg>
        <pc:spChg chg="add">
          <ac:chgData name="Elysia Moss (2219039)" userId="S::2219039@student.uwtsd.ac.uk::e870cbc5-cfe4-4c50-a26e-761d2950b811" providerId="AD" clId="Web-{B360C97E-4013-3072-4CD9-5EF444BF767F}" dt="2025-01-07T14:08:28.076" v="203"/>
          <ac:spMkLst>
            <pc:docMk/>
            <pc:sldMk cId="1443730101" sldId="257"/>
            <ac:spMk id="8" creationId="{6E4CD457-E37B-4177-94C9-92C24E7321B2}"/>
          </ac:spMkLst>
        </pc:spChg>
        <pc:spChg chg="add mod">
          <ac:chgData name="Elysia Moss (2219039)" userId="S::2219039@student.uwtsd.ac.uk::e870cbc5-cfe4-4c50-a26e-761d2950b811" providerId="AD" clId="Web-{B360C97E-4013-3072-4CD9-5EF444BF767F}" dt="2025-01-07T14:16:14.527" v="291"/>
          <ac:spMkLst>
            <pc:docMk/>
            <pc:sldMk cId="1443730101" sldId="257"/>
            <ac:spMk id="9" creationId="{AC937CE6-EAEF-EAB7-1C30-8A3ADD3AEF5E}"/>
          </ac:spMkLst>
        </pc:spChg>
        <pc:picChg chg="add mod">
          <ac:chgData name="Elysia Moss (2219039)" userId="S::2219039@student.uwtsd.ac.uk::e870cbc5-cfe4-4c50-a26e-761d2950b811" providerId="AD" clId="Web-{B360C97E-4013-3072-4CD9-5EF444BF767F}" dt="2025-01-07T14:08:28.076" v="203"/>
          <ac:picMkLst>
            <pc:docMk/>
            <pc:sldMk cId="1443730101" sldId="257"/>
            <ac:picMk id="3" creationId="{7392EEE0-E488-4C3A-BD0B-03B5E5DC0711}"/>
          </ac:picMkLst>
        </pc:picChg>
        <pc:picChg chg="add del mod">
          <ac:chgData name="Elysia Moss (2219039)" userId="S::2219039@student.uwtsd.ac.uk::e870cbc5-cfe4-4c50-a26e-761d2950b811" providerId="AD" clId="Web-{B360C97E-4013-3072-4CD9-5EF444BF767F}" dt="2025-01-07T14:15:30.932" v="280"/>
          <ac:picMkLst>
            <pc:docMk/>
            <pc:sldMk cId="1443730101" sldId="257"/>
            <ac:picMk id="5" creationId="{CA5DFBE8-62D5-13DD-4128-3479901D9D9B}"/>
          </ac:picMkLst>
        </pc:picChg>
      </pc:sldChg>
      <pc:sldChg chg="addSp modSp add replId">
        <pc:chgData name="Elysia Moss (2219039)" userId="S::2219039@student.uwtsd.ac.uk::e870cbc5-cfe4-4c50-a26e-761d2950b811" providerId="AD" clId="Web-{B360C97E-4013-3072-4CD9-5EF444BF767F}" dt="2025-01-07T14:13:00.146" v="237"/>
        <pc:sldMkLst>
          <pc:docMk/>
          <pc:sldMk cId="1604049923" sldId="258"/>
        </pc:sldMkLst>
        <pc:spChg chg="add mod">
          <ac:chgData name="Elysia Moss (2219039)" userId="S::2219039@student.uwtsd.ac.uk::e870cbc5-cfe4-4c50-a26e-761d2950b811" providerId="AD" clId="Web-{B360C97E-4013-3072-4CD9-5EF444BF767F}" dt="2025-01-07T14:12:38.755" v="236" actId="20577"/>
          <ac:spMkLst>
            <pc:docMk/>
            <pc:sldMk cId="1604049923" sldId="258"/>
            <ac:spMk id="2" creationId="{812E7D32-712A-78CD-C030-DC996E6C225D}"/>
          </ac:spMkLst>
        </pc:spChg>
        <pc:spChg chg="add mod">
          <ac:chgData name="Elysia Moss (2219039)" userId="S::2219039@student.uwtsd.ac.uk::e870cbc5-cfe4-4c50-a26e-761d2950b811" providerId="AD" clId="Web-{B360C97E-4013-3072-4CD9-5EF444BF767F}" dt="2025-01-07T14:13:00.146" v="237"/>
          <ac:spMkLst>
            <pc:docMk/>
            <pc:sldMk cId="1604049923" sldId="258"/>
            <ac:spMk id="4" creationId="{BB954563-A5BD-E676-DA6F-DBDB6614C716}"/>
          </ac:spMkLst>
        </pc:spChg>
      </pc:sldChg>
      <pc:sldChg chg="addSp modSp new">
        <pc:chgData name="Elysia Moss (2219039)" userId="S::2219039@student.uwtsd.ac.uk::e870cbc5-cfe4-4c50-a26e-761d2950b811" providerId="AD" clId="Web-{B360C97E-4013-3072-4CD9-5EF444BF767F}" dt="2025-01-07T14:18:26.984" v="338" actId="1076"/>
        <pc:sldMkLst>
          <pc:docMk/>
          <pc:sldMk cId="2017205728" sldId="259"/>
        </pc:sldMkLst>
        <pc:spChg chg="add mod">
          <ac:chgData name="Elysia Moss (2219039)" userId="S::2219039@student.uwtsd.ac.uk::e870cbc5-cfe4-4c50-a26e-761d2950b811" providerId="AD" clId="Web-{B360C97E-4013-3072-4CD9-5EF444BF767F}" dt="2025-01-07T14:18:26.984" v="338" actId="1076"/>
          <ac:spMkLst>
            <pc:docMk/>
            <pc:sldMk cId="2017205728" sldId="259"/>
            <ac:spMk id="2" creationId="{18405D5F-0360-B32B-E777-EBB47C1F8F96}"/>
          </ac:spMkLst>
        </pc:spChg>
      </pc:sldChg>
      <pc:sldChg chg="add del replId">
        <pc:chgData name="Elysia Moss (2219039)" userId="S::2219039@student.uwtsd.ac.uk::e870cbc5-cfe4-4c50-a26e-761d2950b811" providerId="AD" clId="Web-{B360C97E-4013-3072-4CD9-5EF444BF767F}" dt="2025-01-07T14:10:01.469" v="211"/>
        <pc:sldMkLst>
          <pc:docMk/>
          <pc:sldMk cId="2571172335" sldId="259"/>
        </pc:sldMkLst>
      </pc:sldChg>
      <pc:sldMasterChg chg="add del addSldLayout delSldLayout">
        <pc:chgData name="Elysia Moss (2219039)" userId="S::2219039@student.uwtsd.ac.uk::e870cbc5-cfe4-4c50-a26e-761d2950b811" providerId="AD" clId="Web-{B360C97E-4013-3072-4CD9-5EF444BF767F}" dt="2025-01-07T13:59:01.122" v="4"/>
        <pc:sldMasterMkLst>
          <pc:docMk/>
          <pc:sldMasterMk cId="2460954070" sldId="2147483660"/>
        </pc:sldMasterMkLst>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2385387890" sldId="2147483661"/>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949138452" sldId="2147483662"/>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2591524520" sldId="2147483663"/>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1203092039" sldId="2147483664"/>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3733172339" sldId="2147483665"/>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3210312558" sldId="2147483666"/>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3146388984" sldId="2147483667"/>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3171841454" sldId="2147483668"/>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1718958274" sldId="2147483669"/>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2202905451" sldId="2147483670"/>
          </pc:sldLayoutMkLst>
        </pc:sldLayoutChg>
        <pc:sldLayoutChg chg="add del">
          <pc:chgData name="Elysia Moss (2219039)" userId="S::2219039@student.uwtsd.ac.uk::e870cbc5-cfe4-4c50-a26e-761d2950b811" providerId="AD" clId="Web-{B360C97E-4013-3072-4CD9-5EF444BF767F}" dt="2025-01-07T13:59:01.122" v="4"/>
          <pc:sldLayoutMkLst>
            <pc:docMk/>
            <pc:sldMasterMk cId="2460954070" sldId="2147483660"/>
            <pc:sldLayoutMk cId="3479445657" sldId="2147483671"/>
          </pc:sldLayoutMkLst>
        </pc:sldLayoutChg>
      </pc:sldMasterChg>
      <pc:sldMasterChg chg="add del addSldLayout delSldLayout">
        <pc:chgData name="Elysia Moss (2219039)" userId="S::2219039@student.uwtsd.ac.uk::e870cbc5-cfe4-4c50-a26e-761d2950b811" providerId="AD" clId="Web-{B360C97E-4013-3072-4CD9-5EF444BF767F}" dt="2025-01-07T13:59:01.044" v="3"/>
        <pc:sldMasterMkLst>
          <pc:docMk/>
          <pc:sldMasterMk cId="332601146" sldId="2147483672"/>
        </pc:sldMasterMkLst>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2729660142" sldId="2147483673"/>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2916606182" sldId="2147483674"/>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2373427711" sldId="2147483675"/>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2874806364" sldId="2147483676"/>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1389176110" sldId="2147483677"/>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1261761983" sldId="2147483678"/>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4150772602" sldId="2147483679"/>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974694163" sldId="2147483680"/>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2045276255" sldId="2147483681"/>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2577442985" sldId="2147483682"/>
          </pc:sldLayoutMkLst>
        </pc:sldLayoutChg>
        <pc:sldLayoutChg chg="add del">
          <pc:chgData name="Elysia Moss (2219039)" userId="S::2219039@student.uwtsd.ac.uk::e870cbc5-cfe4-4c50-a26e-761d2950b811" providerId="AD" clId="Web-{B360C97E-4013-3072-4CD9-5EF444BF767F}" dt="2025-01-07T13:59:01.044" v="3"/>
          <pc:sldLayoutMkLst>
            <pc:docMk/>
            <pc:sldMasterMk cId="332601146" sldId="2147483672"/>
            <pc:sldLayoutMk cId="3620916901" sldId="2147483683"/>
          </pc:sldLayoutMkLst>
        </pc:sldLayoutChg>
      </pc:sldMasterChg>
      <pc:sldMasterChg chg="add addSldLayout">
        <pc:chgData name="Elysia Moss (2219039)" userId="S::2219039@student.uwtsd.ac.uk::e870cbc5-cfe4-4c50-a26e-761d2950b811" providerId="AD" clId="Web-{B360C97E-4013-3072-4CD9-5EF444BF767F}" dt="2025-01-07T13:59:01.122" v="4"/>
        <pc:sldMasterMkLst>
          <pc:docMk/>
          <pc:sldMasterMk cId="3859965292" sldId="2147483774"/>
        </pc:sldMasterMkLst>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1979659290" sldId="2147483762"/>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999425663" sldId="2147483763"/>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3871943656" sldId="2147483764"/>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1008969868" sldId="2147483765"/>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2070574357" sldId="2147483766"/>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3905237028" sldId="2147483767"/>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3218686706" sldId="2147483768"/>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1871638800" sldId="2147483769"/>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1619270189" sldId="2147483770"/>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114841924" sldId="2147483771"/>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2317045556" sldId="2147483772"/>
          </pc:sldLayoutMkLst>
        </pc:sldLayoutChg>
        <pc:sldLayoutChg chg="add">
          <pc:chgData name="Elysia Moss (2219039)" userId="S::2219039@student.uwtsd.ac.uk::e870cbc5-cfe4-4c50-a26e-761d2950b811" providerId="AD" clId="Web-{B360C97E-4013-3072-4CD9-5EF444BF767F}" dt="2025-01-07T13:59:01.122" v="4"/>
          <pc:sldLayoutMkLst>
            <pc:docMk/>
            <pc:sldMasterMk cId="3859965292" sldId="2147483774"/>
            <pc:sldLayoutMk cId="1505496930" sldId="2147483773"/>
          </pc:sldLayoutMkLst>
        </pc:sldLayoutChg>
      </pc:sldMasterChg>
    </pc:docChg>
  </pc:docChgLst>
  <pc:docChgLst>
    <pc:chgData name="Elysia Moss (2219039)" userId="S::2219039@student.uwtsd.ac.uk::e870cbc5-cfe4-4c50-a26e-761d2950b811" providerId="AD" clId="Web-{A9B4EE13-17E2-1318-CB72-508020B05D7E}"/>
    <pc:docChg chg="addSld modSld">
      <pc:chgData name="Elysia Moss (2219039)" userId="S::2219039@student.uwtsd.ac.uk::e870cbc5-cfe4-4c50-a26e-761d2950b811" providerId="AD" clId="Web-{A9B4EE13-17E2-1318-CB72-508020B05D7E}" dt="2025-01-13T15:12:46.890" v="1098" actId="20577"/>
      <pc:docMkLst>
        <pc:docMk/>
      </pc:docMkLst>
      <pc:sldChg chg="addSp modSp">
        <pc:chgData name="Elysia Moss (2219039)" userId="S::2219039@student.uwtsd.ac.uk::e870cbc5-cfe4-4c50-a26e-761d2950b811" providerId="AD" clId="Web-{A9B4EE13-17E2-1318-CB72-508020B05D7E}" dt="2025-01-13T15:12:46.890" v="1098" actId="20577"/>
        <pc:sldMkLst>
          <pc:docMk/>
          <pc:sldMk cId="109857222" sldId="256"/>
        </pc:sldMkLst>
        <pc:spChg chg="mod">
          <ac:chgData name="Elysia Moss (2219039)" userId="S::2219039@student.uwtsd.ac.uk::e870cbc5-cfe4-4c50-a26e-761d2950b811" providerId="AD" clId="Web-{A9B4EE13-17E2-1318-CB72-508020B05D7E}" dt="2025-01-13T15:12:46.890" v="1098" actId="20577"/>
          <ac:spMkLst>
            <pc:docMk/>
            <pc:sldMk cId="109857222" sldId="256"/>
            <ac:spMk id="5" creationId="{69AA7BF1-05C6-2FE2-010C-3513C3DC1821}"/>
          </ac:spMkLst>
        </pc:spChg>
        <pc:spChg chg="mod">
          <ac:chgData name="Elysia Moss (2219039)" userId="S::2219039@student.uwtsd.ac.uk::e870cbc5-cfe4-4c50-a26e-761d2950b811" providerId="AD" clId="Web-{A9B4EE13-17E2-1318-CB72-508020B05D7E}" dt="2025-01-13T15:00:24.699" v="764" actId="20577"/>
          <ac:spMkLst>
            <pc:docMk/>
            <pc:sldMk cId="109857222" sldId="256"/>
            <ac:spMk id="6" creationId="{983D2D32-370A-E9F2-9014-33D967C74CF7}"/>
          </ac:spMkLst>
        </pc:spChg>
        <pc:spChg chg="mod">
          <ac:chgData name="Elysia Moss (2219039)" userId="S::2219039@student.uwtsd.ac.uk::e870cbc5-cfe4-4c50-a26e-761d2950b811" providerId="AD" clId="Web-{A9B4EE13-17E2-1318-CB72-508020B05D7E}" dt="2025-01-13T15:00:41.966" v="769" actId="20577"/>
          <ac:spMkLst>
            <pc:docMk/>
            <pc:sldMk cId="109857222" sldId="256"/>
            <ac:spMk id="8" creationId="{9173C256-65BA-33B0-8880-A4ADFC705C2D}"/>
          </ac:spMkLst>
        </pc:spChg>
        <pc:spChg chg="mod">
          <ac:chgData name="Elysia Moss (2219039)" userId="S::2219039@student.uwtsd.ac.uk::e870cbc5-cfe4-4c50-a26e-761d2950b811" providerId="AD" clId="Web-{A9B4EE13-17E2-1318-CB72-508020B05D7E}" dt="2025-01-13T15:00:36.340" v="767" actId="20577"/>
          <ac:spMkLst>
            <pc:docMk/>
            <pc:sldMk cId="109857222" sldId="256"/>
            <ac:spMk id="12" creationId="{22D65B81-7ADE-5820-24E5-2527E2AB4B11}"/>
          </ac:spMkLst>
        </pc:spChg>
        <pc:picChg chg="add mod">
          <ac:chgData name="Elysia Moss (2219039)" userId="S::2219039@student.uwtsd.ac.uk::e870cbc5-cfe4-4c50-a26e-761d2950b811" providerId="AD" clId="Web-{A9B4EE13-17E2-1318-CB72-508020B05D7E}" dt="2025-01-13T14:28:25.244" v="73" actId="1076"/>
          <ac:picMkLst>
            <pc:docMk/>
            <pc:sldMk cId="109857222" sldId="256"/>
            <ac:picMk id="2" creationId="{3E70EFA6-CA18-6D51-C2BD-04A04016F66A}"/>
          </ac:picMkLst>
        </pc:picChg>
      </pc:sldChg>
      <pc:sldChg chg="modSp">
        <pc:chgData name="Elysia Moss (2219039)" userId="S::2219039@student.uwtsd.ac.uk::e870cbc5-cfe4-4c50-a26e-761d2950b811" providerId="AD" clId="Web-{A9B4EE13-17E2-1318-CB72-508020B05D7E}" dt="2025-01-13T15:01:04.060" v="777" actId="20577"/>
        <pc:sldMkLst>
          <pc:docMk/>
          <pc:sldMk cId="1443730101" sldId="257"/>
        </pc:sldMkLst>
        <pc:spChg chg="mod">
          <ac:chgData name="Elysia Moss (2219039)" userId="S::2219039@student.uwtsd.ac.uk::e870cbc5-cfe4-4c50-a26e-761d2950b811" providerId="AD" clId="Web-{A9B4EE13-17E2-1318-CB72-508020B05D7E}" dt="2025-01-13T15:01:00.091" v="775" actId="20577"/>
          <ac:spMkLst>
            <pc:docMk/>
            <pc:sldMk cId="1443730101" sldId="257"/>
            <ac:spMk id="6" creationId="{AFF2792B-376E-B09D-C84C-2A5FD8A19862}"/>
          </ac:spMkLst>
        </pc:spChg>
        <pc:spChg chg="mod">
          <ac:chgData name="Elysia Moss (2219039)" userId="S::2219039@student.uwtsd.ac.uk::e870cbc5-cfe4-4c50-a26e-761d2950b811" providerId="AD" clId="Web-{A9B4EE13-17E2-1318-CB72-508020B05D7E}" dt="2025-01-13T15:01:04.060" v="777" actId="20577"/>
          <ac:spMkLst>
            <pc:docMk/>
            <pc:sldMk cId="1443730101" sldId="257"/>
            <ac:spMk id="9" creationId="{AC937CE6-EAEF-EAB7-1C30-8A3ADD3AEF5E}"/>
          </ac:spMkLst>
        </pc:spChg>
      </pc:sldChg>
      <pc:sldChg chg="addSp modSp">
        <pc:chgData name="Elysia Moss (2219039)" userId="S::2219039@student.uwtsd.ac.uk::e870cbc5-cfe4-4c50-a26e-761d2950b811" providerId="AD" clId="Web-{A9B4EE13-17E2-1318-CB72-508020B05D7E}" dt="2025-01-13T15:09:49.089" v="983" actId="20577"/>
        <pc:sldMkLst>
          <pc:docMk/>
          <pc:sldMk cId="1604049923" sldId="258"/>
        </pc:sldMkLst>
        <pc:spChg chg="mod">
          <ac:chgData name="Elysia Moss (2219039)" userId="S::2219039@student.uwtsd.ac.uk::e870cbc5-cfe4-4c50-a26e-761d2950b811" providerId="AD" clId="Web-{A9B4EE13-17E2-1318-CB72-508020B05D7E}" dt="2025-01-13T15:07:43.195" v="964" actId="20577"/>
          <ac:spMkLst>
            <pc:docMk/>
            <pc:sldMk cId="1604049923" sldId="258"/>
            <ac:spMk id="2" creationId="{812E7D32-712A-78CD-C030-DC996E6C225D}"/>
          </ac:spMkLst>
        </pc:spChg>
        <pc:spChg chg="mod">
          <ac:chgData name="Elysia Moss (2219039)" userId="S::2219039@student.uwtsd.ac.uk::e870cbc5-cfe4-4c50-a26e-761d2950b811" providerId="AD" clId="Web-{A9B4EE13-17E2-1318-CB72-508020B05D7E}" dt="2025-01-13T15:09:49.089" v="983" actId="20577"/>
          <ac:spMkLst>
            <pc:docMk/>
            <pc:sldMk cId="1604049923" sldId="258"/>
            <ac:spMk id="4" creationId="{BB954563-A5BD-E676-DA6F-DBDB6614C716}"/>
          </ac:spMkLst>
        </pc:spChg>
        <pc:picChg chg="mod">
          <ac:chgData name="Elysia Moss (2219039)" userId="S::2219039@student.uwtsd.ac.uk::e870cbc5-cfe4-4c50-a26e-761d2950b811" providerId="AD" clId="Web-{A9B4EE13-17E2-1318-CB72-508020B05D7E}" dt="2025-01-13T14:26:13.459" v="26" actId="1076"/>
          <ac:picMkLst>
            <pc:docMk/>
            <pc:sldMk cId="1604049923" sldId="258"/>
            <ac:picMk id="5" creationId="{CA5DFBE8-62D5-13DD-4128-3479901D9D9B}"/>
          </ac:picMkLst>
        </pc:picChg>
        <pc:picChg chg="add mod">
          <ac:chgData name="Elysia Moss (2219039)" userId="S::2219039@student.uwtsd.ac.uk::e870cbc5-cfe4-4c50-a26e-761d2950b811" providerId="AD" clId="Web-{A9B4EE13-17E2-1318-CB72-508020B05D7E}" dt="2025-01-13T14:27:31.680" v="56" actId="1076"/>
          <ac:picMkLst>
            <pc:docMk/>
            <pc:sldMk cId="1604049923" sldId="258"/>
            <ac:picMk id="6" creationId="{76843537-B018-909E-90A4-07E1C900DD80}"/>
          </ac:picMkLst>
        </pc:picChg>
        <pc:picChg chg="add mod">
          <ac:chgData name="Elysia Moss (2219039)" userId="S::2219039@student.uwtsd.ac.uk::e870cbc5-cfe4-4c50-a26e-761d2950b811" providerId="AD" clId="Web-{A9B4EE13-17E2-1318-CB72-508020B05D7E}" dt="2025-01-13T14:29:59.324" v="92" actId="1076"/>
          <ac:picMkLst>
            <pc:docMk/>
            <pc:sldMk cId="1604049923" sldId="258"/>
            <ac:picMk id="7" creationId="{D627739B-6F05-0D0D-027A-A5DF81710ABD}"/>
          </ac:picMkLst>
        </pc:picChg>
      </pc:sldChg>
      <pc:sldChg chg="modSp">
        <pc:chgData name="Elysia Moss (2219039)" userId="S::2219039@student.uwtsd.ac.uk::e870cbc5-cfe4-4c50-a26e-761d2950b811" providerId="AD" clId="Web-{A9B4EE13-17E2-1318-CB72-508020B05D7E}" dt="2025-01-13T14:44:24.628" v="326" actId="20577"/>
        <pc:sldMkLst>
          <pc:docMk/>
          <pc:sldMk cId="2017205728" sldId="259"/>
        </pc:sldMkLst>
        <pc:spChg chg="mod">
          <ac:chgData name="Elysia Moss (2219039)" userId="S::2219039@student.uwtsd.ac.uk::e870cbc5-cfe4-4c50-a26e-761d2950b811" providerId="AD" clId="Web-{A9B4EE13-17E2-1318-CB72-508020B05D7E}" dt="2025-01-13T14:44:24.628" v="326" actId="20577"/>
          <ac:spMkLst>
            <pc:docMk/>
            <pc:sldMk cId="2017205728" sldId="259"/>
            <ac:spMk id="2" creationId="{18405D5F-0360-B32B-E777-EBB47C1F8F96}"/>
          </ac:spMkLst>
        </pc:spChg>
      </pc:sldChg>
      <pc:sldChg chg="addSp modSp new">
        <pc:chgData name="Elysia Moss (2219039)" userId="S::2219039@student.uwtsd.ac.uk::e870cbc5-cfe4-4c50-a26e-761d2950b811" providerId="AD" clId="Web-{A9B4EE13-17E2-1318-CB72-508020B05D7E}" dt="2025-01-13T15:11:02.982" v="1020" actId="20577"/>
        <pc:sldMkLst>
          <pc:docMk/>
          <pc:sldMk cId="3281683373" sldId="260"/>
        </pc:sldMkLst>
        <pc:spChg chg="add mod">
          <ac:chgData name="Elysia Moss (2219039)" userId="S::2219039@student.uwtsd.ac.uk::e870cbc5-cfe4-4c50-a26e-761d2950b811" providerId="AD" clId="Web-{A9B4EE13-17E2-1318-CB72-508020B05D7E}" dt="2025-01-13T15:11:02.982" v="1020" actId="20577"/>
          <ac:spMkLst>
            <pc:docMk/>
            <pc:sldMk cId="3281683373" sldId="260"/>
            <ac:spMk id="2" creationId="{E1FCCBA7-827B-93C7-F821-23BB1972F553}"/>
          </ac:spMkLst>
        </pc:spChg>
      </pc:sldChg>
    </pc:docChg>
  </pc:docChgLst>
  <pc:docChgLst>
    <pc:chgData name="Elysia Moss (2219039)" userId="S::2219039@student.uwtsd.ac.uk::e870cbc5-cfe4-4c50-a26e-761d2950b811" providerId="AD" clId="Web-{D3B042DC-6364-2A64-FF3D-744A3F56B05B}"/>
    <pc:docChg chg="modSld">
      <pc:chgData name="Elysia Moss (2219039)" userId="S::2219039@student.uwtsd.ac.uk::e870cbc5-cfe4-4c50-a26e-761d2950b811" providerId="AD" clId="Web-{D3B042DC-6364-2A64-FF3D-744A3F56B05B}" dt="2025-01-09T16:39:40.885" v="938" actId="20577"/>
      <pc:docMkLst>
        <pc:docMk/>
      </pc:docMkLst>
      <pc:sldChg chg="modSp">
        <pc:chgData name="Elysia Moss (2219039)" userId="S::2219039@student.uwtsd.ac.uk::e870cbc5-cfe4-4c50-a26e-761d2950b811" providerId="AD" clId="Web-{D3B042DC-6364-2A64-FF3D-744A3F56B05B}" dt="2025-01-09T16:39:40.885" v="938" actId="20577"/>
        <pc:sldMkLst>
          <pc:docMk/>
          <pc:sldMk cId="109857222" sldId="256"/>
        </pc:sldMkLst>
        <pc:spChg chg="mod">
          <ac:chgData name="Elysia Moss (2219039)" userId="S::2219039@student.uwtsd.ac.uk::e870cbc5-cfe4-4c50-a26e-761d2950b811" providerId="AD" clId="Web-{D3B042DC-6364-2A64-FF3D-744A3F56B05B}" dt="2025-01-09T16:26:26.975" v="434" actId="20577"/>
          <ac:spMkLst>
            <pc:docMk/>
            <pc:sldMk cId="109857222" sldId="256"/>
            <ac:spMk id="8" creationId="{9173C256-65BA-33B0-8880-A4ADFC705C2D}"/>
          </ac:spMkLst>
        </pc:spChg>
        <pc:spChg chg="mod">
          <ac:chgData name="Elysia Moss (2219039)" userId="S::2219039@student.uwtsd.ac.uk::e870cbc5-cfe4-4c50-a26e-761d2950b811" providerId="AD" clId="Web-{D3B042DC-6364-2A64-FF3D-744A3F56B05B}" dt="2025-01-09T16:39:40.885" v="938" actId="20577"/>
          <ac:spMkLst>
            <pc:docMk/>
            <pc:sldMk cId="109857222" sldId="256"/>
            <ac:spMk id="12" creationId="{22D65B81-7ADE-5820-24E5-2527E2AB4B11}"/>
          </ac:spMkLst>
        </pc:spChg>
      </pc:sldChg>
      <pc:sldChg chg="modSp">
        <pc:chgData name="Elysia Moss (2219039)" userId="S::2219039@student.uwtsd.ac.uk::e870cbc5-cfe4-4c50-a26e-761d2950b811" providerId="AD" clId="Web-{D3B042DC-6364-2A64-FF3D-744A3F56B05B}" dt="2025-01-09T16:39:16.384" v="937" actId="20577"/>
        <pc:sldMkLst>
          <pc:docMk/>
          <pc:sldMk cId="2017205728" sldId="259"/>
        </pc:sldMkLst>
        <pc:spChg chg="mod">
          <ac:chgData name="Elysia Moss (2219039)" userId="S::2219039@student.uwtsd.ac.uk::e870cbc5-cfe4-4c50-a26e-761d2950b811" providerId="AD" clId="Web-{D3B042DC-6364-2A64-FF3D-744A3F56B05B}" dt="2025-01-09T16:39:16.384" v="937" actId="20577"/>
          <ac:spMkLst>
            <pc:docMk/>
            <pc:sldMk cId="2017205728" sldId="259"/>
            <ac:spMk id="2" creationId="{18405D5F-0360-B32B-E777-EBB47C1F8F96}"/>
          </ac:spMkLst>
        </pc:spChg>
      </pc:sldChg>
    </pc:docChg>
  </pc:docChgLst>
  <pc:docChgLst>
    <pc:chgData name="Elysia Moss (2219039)" userId="S::2219039@student.uwtsd.ac.uk::e870cbc5-cfe4-4c50-a26e-761d2950b811" providerId="AD" clId="Web-{D47C0E20-A5F0-2E62-7AC4-9C83B177EFDD}"/>
    <pc:docChg chg="modSld">
      <pc:chgData name="Elysia Moss (2219039)" userId="S::2219039@student.uwtsd.ac.uk::e870cbc5-cfe4-4c50-a26e-761d2950b811" providerId="AD" clId="Web-{D47C0E20-A5F0-2E62-7AC4-9C83B177EFDD}" dt="2025-01-17T11:47:56.983" v="150" actId="20577"/>
      <pc:docMkLst>
        <pc:docMk/>
      </pc:docMkLst>
      <pc:sldChg chg="modSp">
        <pc:chgData name="Elysia Moss (2219039)" userId="S::2219039@student.uwtsd.ac.uk::e870cbc5-cfe4-4c50-a26e-761d2950b811" providerId="AD" clId="Web-{D47C0E20-A5F0-2E62-7AC4-9C83B177EFDD}" dt="2025-01-17T11:45:39.571" v="64" actId="20577"/>
        <pc:sldMkLst>
          <pc:docMk/>
          <pc:sldMk cId="2017205728" sldId="259"/>
        </pc:sldMkLst>
        <pc:spChg chg="mod">
          <ac:chgData name="Elysia Moss (2219039)" userId="S::2219039@student.uwtsd.ac.uk::e870cbc5-cfe4-4c50-a26e-761d2950b811" providerId="AD" clId="Web-{D47C0E20-A5F0-2E62-7AC4-9C83B177EFDD}" dt="2025-01-17T11:45:39.571" v="64" actId="20577"/>
          <ac:spMkLst>
            <pc:docMk/>
            <pc:sldMk cId="2017205728" sldId="259"/>
            <ac:spMk id="2" creationId="{18405D5F-0360-B32B-E777-EBB47C1F8F96}"/>
          </ac:spMkLst>
        </pc:spChg>
      </pc:sldChg>
      <pc:sldChg chg="modSp">
        <pc:chgData name="Elysia Moss (2219039)" userId="S::2219039@student.uwtsd.ac.uk::e870cbc5-cfe4-4c50-a26e-761d2950b811" providerId="AD" clId="Web-{D47C0E20-A5F0-2E62-7AC4-9C83B177EFDD}" dt="2025-01-17T11:47:56.983" v="150" actId="20577"/>
        <pc:sldMkLst>
          <pc:docMk/>
          <pc:sldMk cId="3281683373" sldId="260"/>
        </pc:sldMkLst>
        <pc:spChg chg="mod">
          <ac:chgData name="Elysia Moss (2219039)" userId="S::2219039@student.uwtsd.ac.uk::e870cbc5-cfe4-4c50-a26e-761d2950b811" providerId="AD" clId="Web-{D47C0E20-A5F0-2E62-7AC4-9C83B177EFDD}" dt="2025-01-17T11:47:56.983" v="150" actId="20577"/>
          <ac:spMkLst>
            <pc:docMk/>
            <pc:sldMk cId="3281683373" sldId="260"/>
            <ac:spMk id="2" creationId="{E1FCCBA7-827B-93C7-F821-23BB1972F553}"/>
          </ac:spMkLst>
        </pc:spChg>
      </pc:sldChg>
    </pc:docChg>
  </pc:docChgLst>
  <pc:docChgLst>
    <pc:chgData name="Elysia Moss (2219039)" userId="S::2219039@student.uwtsd.ac.uk::e870cbc5-cfe4-4c50-a26e-761d2950b811" providerId="AD" clId="Web-{445EB936-9BE1-32AD-0B14-69AA38CC15BD}"/>
    <pc:docChg chg="modSld">
      <pc:chgData name="Elysia Moss (2219039)" userId="S::2219039@student.uwtsd.ac.uk::e870cbc5-cfe4-4c50-a26e-761d2950b811" providerId="AD" clId="Web-{445EB936-9BE1-32AD-0B14-69AA38CC15BD}" dt="2025-01-13T13:50:55.465" v="1990" actId="1076"/>
      <pc:docMkLst>
        <pc:docMk/>
      </pc:docMkLst>
      <pc:sldChg chg="modSp">
        <pc:chgData name="Elysia Moss (2219039)" userId="S::2219039@student.uwtsd.ac.uk::e870cbc5-cfe4-4c50-a26e-761d2950b811" providerId="AD" clId="Web-{445EB936-9BE1-32AD-0B14-69AA38CC15BD}" dt="2025-01-13T12:59:57.804" v="878" actId="1076"/>
        <pc:sldMkLst>
          <pc:docMk/>
          <pc:sldMk cId="109857222" sldId="256"/>
        </pc:sldMkLst>
        <pc:spChg chg="mod">
          <ac:chgData name="Elysia Moss (2219039)" userId="S::2219039@student.uwtsd.ac.uk::e870cbc5-cfe4-4c50-a26e-761d2950b811" providerId="AD" clId="Web-{445EB936-9BE1-32AD-0B14-69AA38CC15BD}" dt="2025-01-13T12:57:36.436" v="848" actId="20577"/>
          <ac:spMkLst>
            <pc:docMk/>
            <pc:sldMk cId="109857222" sldId="256"/>
            <ac:spMk id="5" creationId="{69AA7BF1-05C6-2FE2-010C-3513C3DC1821}"/>
          </ac:spMkLst>
        </pc:spChg>
        <pc:spChg chg="mod">
          <ac:chgData name="Elysia Moss (2219039)" userId="S::2219039@student.uwtsd.ac.uk::e870cbc5-cfe4-4c50-a26e-761d2950b811" providerId="AD" clId="Web-{445EB936-9BE1-32AD-0B14-69AA38CC15BD}" dt="2025-01-13T12:59:52.413" v="877" actId="20577"/>
          <ac:spMkLst>
            <pc:docMk/>
            <pc:sldMk cId="109857222" sldId="256"/>
            <ac:spMk id="8" creationId="{9173C256-65BA-33B0-8880-A4ADFC705C2D}"/>
          </ac:spMkLst>
        </pc:spChg>
        <pc:spChg chg="mod">
          <ac:chgData name="Elysia Moss (2219039)" userId="S::2219039@student.uwtsd.ac.uk::e870cbc5-cfe4-4c50-a26e-761d2950b811" providerId="AD" clId="Web-{445EB936-9BE1-32AD-0B14-69AA38CC15BD}" dt="2025-01-13T12:59:57.804" v="878" actId="1076"/>
          <ac:spMkLst>
            <pc:docMk/>
            <pc:sldMk cId="109857222" sldId="256"/>
            <ac:spMk id="12" creationId="{22D65B81-7ADE-5820-24E5-2527E2AB4B11}"/>
          </ac:spMkLst>
        </pc:spChg>
      </pc:sldChg>
      <pc:sldChg chg="modSp">
        <pc:chgData name="Elysia Moss (2219039)" userId="S::2219039@student.uwtsd.ac.uk::e870cbc5-cfe4-4c50-a26e-761d2950b811" providerId="AD" clId="Web-{445EB936-9BE1-32AD-0B14-69AA38CC15BD}" dt="2025-01-13T13:50:55.465" v="1990" actId="1076"/>
        <pc:sldMkLst>
          <pc:docMk/>
          <pc:sldMk cId="1604049923" sldId="258"/>
        </pc:sldMkLst>
        <pc:spChg chg="mod">
          <ac:chgData name="Elysia Moss (2219039)" userId="S::2219039@student.uwtsd.ac.uk::e870cbc5-cfe4-4c50-a26e-761d2950b811" providerId="AD" clId="Web-{445EB936-9BE1-32AD-0B14-69AA38CC15BD}" dt="2025-01-13T13:48:51.754" v="1907" actId="20577"/>
          <ac:spMkLst>
            <pc:docMk/>
            <pc:sldMk cId="1604049923" sldId="258"/>
            <ac:spMk id="2" creationId="{812E7D32-712A-78CD-C030-DC996E6C225D}"/>
          </ac:spMkLst>
        </pc:spChg>
        <pc:spChg chg="mod">
          <ac:chgData name="Elysia Moss (2219039)" userId="S::2219039@student.uwtsd.ac.uk::e870cbc5-cfe4-4c50-a26e-761d2950b811" providerId="AD" clId="Web-{445EB936-9BE1-32AD-0B14-69AA38CC15BD}" dt="2025-01-13T13:50:55.465" v="1990" actId="1076"/>
          <ac:spMkLst>
            <pc:docMk/>
            <pc:sldMk cId="1604049923" sldId="258"/>
            <ac:spMk id="4" creationId="{BB954563-A5BD-E676-DA6F-DBDB6614C716}"/>
          </ac:spMkLst>
        </pc:spChg>
      </pc:sldChg>
      <pc:sldChg chg="modSp">
        <pc:chgData name="Elysia Moss (2219039)" userId="S::2219039@student.uwtsd.ac.uk::e870cbc5-cfe4-4c50-a26e-761d2950b811" providerId="AD" clId="Web-{445EB936-9BE1-32AD-0B14-69AA38CC15BD}" dt="2025-01-13T13:50:50.121" v="1989" actId="20577"/>
        <pc:sldMkLst>
          <pc:docMk/>
          <pc:sldMk cId="2017205728" sldId="259"/>
        </pc:sldMkLst>
        <pc:spChg chg="mod">
          <ac:chgData name="Elysia Moss (2219039)" userId="S::2219039@student.uwtsd.ac.uk::e870cbc5-cfe4-4c50-a26e-761d2950b811" providerId="AD" clId="Web-{445EB936-9BE1-32AD-0B14-69AA38CC15BD}" dt="2025-01-13T13:50:50.121" v="1989" actId="20577"/>
          <ac:spMkLst>
            <pc:docMk/>
            <pc:sldMk cId="2017205728" sldId="259"/>
            <ac:spMk id="2" creationId="{18405D5F-0360-B32B-E777-EBB47C1F8F96}"/>
          </ac:spMkLst>
        </pc:spChg>
      </pc:sldChg>
    </pc:docChg>
  </pc:docChgLst>
  <pc:docChgLst>
    <pc:chgData clId="Web-{DD622352-F7FC-3BE0-87F4-894DB7430594}"/>
    <pc:docChg chg="modSld">
      <pc:chgData name="" userId="" providerId="" clId="Web-{DD622352-F7FC-3BE0-87F4-894DB7430594}" dt="2025-01-16T10:21:28.644" v="2" actId="20577"/>
      <pc:docMkLst>
        <pc:docMk/>
      </pc:docMkLst>
      <pc:sldChg chg="modSp">
        <pc:chgData name="" userId="" providerId="" clId="Web-{DD622352-F7FC-3BE0-87F4-894DB7430594}" dt="2025-01-16T10:21:28.644" v="2" actId="20577"/>
        <pc:sldMkLst>
          <pc:docMk/>
          <pc:sldMk cId="109857222" sldId="256"/>
        </pc:sldMkLst>
        <pc:spChg chg="mod">
          <ac:chgData name="" userId="" providerId="" clId="Web-{DD622352-F7FC-3BE0-87F4-894DB7430594}" dt="2025-01-16T10:21:28.644" v="2" actId="20577"/>
          <ac:spMkLst>
            <pc:docMk/>
            <pc:sldMk cId="109857222" sldId="256"/>
            <ac:spMk id="2" creationId="{5EB1E340-84A7-68AE-5D4A-1EA327088E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4841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7045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05496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79659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99425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71943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71638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08969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70574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5237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18686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19270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1/19/2025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859965292"/>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62" r:id="rId4"/>
    <p:sldLayoutId id="2147483763" r:id="rId5"/>
    <p:sldLayoutId id="2147483764" r:id="rId6"/>
    <p:sldLayoutId id="2147483769" r:id="rId7"/>
    <p:sldLayoutId id="2147483765" r:id="rId8"/>
    <p:sldLayoutId id="2147483766" r:id="rId9"/>
    <p:sldLayoutId id="2147483767" r:id="rId10"/>
    <p:sldLayoutId id="2147483768" r:id="rId11"/>
    <p:sldLayoutId id="2147483770"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carelearning.org.uk/qualifications/level-2-early-years/eyp-9/1-2-explain-the-importance-of-a-healthy-balanced-diet-for-babies-and-young-children/" TargetMode="External"/><Relationship Id="rId3" Type="http://schemas.openxmlformats.org/officeDocument/2006/relationships/hyperlink" Target="https://birthto5matters.org.uk/learning-environments/" TargetMode="External"/><Relationship Id="rId7" Type="http://schemas.openxmlformats.org/officeDocument/2006/relationships/hyperlink" Target="https://www.aap.org/en/patient-care/early-childhood/early-childhood-health-and-development/#:~:text=Healthy%20development%20in%20the%20early%20years%20%28particularly%20birth,communities%2C%20and%20successful%20parenting%20of%20the%20next%20generation." TargetMode="External"/><Relationship Id="rId12" Type="http://schemas.openxmlformats.org/officeDocument/2006/relationships/hyperlink" Target="https://www.gov.wales/programme-for-government-2021-to-2026-well-being-statement-html#:~:text=They%20focus%20on%20key%20factors%20such%20as%20personal,that%20help%20everyone%20live%20meaningful%20and%20purposeful%20lives." TargetMode="External"/><Relationship Id="rId2" Type="http://schemas.openxmlformats.org/officeDocument/2006/relationships/hyperlink" Target="https://www.teachearlyyears.com/a-unique-child/view/wellbeing-in-the-early-years" TargetMode="External"/><Relationship Id="rId1" Type="http://schemas.openxmlformats.org/officeDocument/2006/relationships/slideLayout" Target="../slideLayouts/slideLayout7.xml"/><Relationship Id="rId6" Type="http://schemas.openxmlformats.org/officeDocument/2006/relationships/hyperlink" Target="https://navigator.health.org.uk/theme/marmot-review#:~:text=Sir%20Michael%20Marmot%20argued%20that%20health%20inequalities%20were,action%20across%20all%20the%20social%20determinants%20of%20health." TargetMode="External"/><Relationship Id="rId11" Type="http://schemas.openxmlformats.org/officeDocument/2006/relationships/hyperlink" Target="https://positivepsychology.com/hedonic-vs-eudaimonic-wellbeing/#:~:text=There%20is%20no%20universal%20agreement%20on%20the%20precise,and%20excellence%E2%80%9D%20%28Huta%20%26%20Waterman%202014%2C%20p.%201448%29." TargetMode="External"/><Relationship Id="rId5" Type="http://schemas.openxmlformats.org/officeDocument/2006/relationships/hyperlink" Target="https://www.mind.org.uk/information-support/types-of-mental-health-problems/mental-health-problems-introduction/about-mental-health-problems/" TargetMode="External"/><Relationship Id="rId10" Type="http://schemas.openxmlformats.org/officeDocument/2006/relationships/hyperlink" Target="https://childpsy.org/impact-of-domestic-violence-on-child-development/#:~:text=Research%20has%20shown%20that%20witnessing%20violence%20in%20the,and%20difficulties%20forming%20healthy%20relationships%20in%20the%20future." TargetMode="External"/><Relationship Id="rId4" Type="http://schemas.openxmlformats.org/officeDocument/2006/relationships/hyperlink" Target="https://assets.publishing.service.gov.uk/media/5a7baa00ed915d4147621d62/The_relationship_between_wellbeing_and_health.pdf" TargetMode="External"/><Relationship Id="rId9" Type="http://schemas.openxmlformats.org/officeDocument/2006/relationships/hyperlink" Target="https://www.bbcchildreninneed.co.uk/celebrating-positive-relationship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teacher.org/degree/associates-early-childhood-education/" TargetMode="External"/><Relationship Id="rId13" Type="http://schemas.openxmlformats.org/officeDocument/2006/relationships/hyperlink" Target="https://www.unicef.org/southafrica/media/551/file/ZAF-First-1000-days-brief-2017.pdf" TargetMode="External"/><Relationship Id="rId3" Type="http://schemas.openxmlformats.org/officeDocument/2006/relationships/hyperlink" Target="https://arpi.unipi.it/bitstream/11568/847852/5/Bagordo%20et%20al%20BMC%20Public%20Health%202017.pdf" TargetMode="External"/><Relationship Id="rId7" Type="http://schemas.openxmlformats.org/officeDocument/2006/relationships/hyperlink" Target="https://neu.org.uk/latest/library/little-book-adverse-childhood-experiences#:~:text=As%20practitioners%2C%20we%20have%20found,listening%20and%20unconditional%20positive%20regard." TargetMode="External"/><Relationship Id="rId12" Type="http://schemas.openxmlformats.org/officeDocument/2006/relationships/hyperlink" Target="https://birthto5matters.org.uk/holistic-development-and-learning-2/" TargetMode="External"/><Relationship Id="rId2" Type="http://schemas.openxmlformats.org/officeDocument/2006/relationships/hyperlink" Target="https://www.nih.gov/news-events/nih-research-matters/children-s-sleep-linked-brain-development" TargetMode="External"/><Relationship Id="rId1" Type="http://schemas.openxmlformats.org/officeDocument/2006/relationships/slideLayout" Target="../slideLayouts/slideLayout7.xml"/><Relationship Id="rId6" Type="http://schemas.openxmlformats.org/officeDocument/2006/relationships/hyperlink" Target="https://blog.springspot.co/post/wellness-activities-for-kids/" TargetMode="External"/><Relationship Id="rId11" Type="http://schemas.openxmlformats.org/officeDocument/2006/relationships/hyperlink" Target="https://community.thriveglobal.com/the-unmissable-link-between-cartoon-and-health-benefits/" TargetMode="External"/><Relationship Id="rId5" Type="http://schemas.openxmlformats.org/officeDocument/2006/relationships/hyperlink" Target="https://eur01.safelinks.protection.outlook.com/?url=https%3A%2F%2Fwww.bolton.ac.uk%2Fblogs%2Fwhat-is-an-early-years-practitioner%23%3A~%3Atext%3DEarly%2520years%2520practitioners%2520play%2520a%2520large%2520role%2520in%2520laying%2520the%2Can%2520impact%2520on%2520their%2520lives.&amp;data=05%7C02%7C2219039%40student.uwtsd.ac.uk%7Cb36cead745544c96b29208dd34a5b1c7%7C4e0f11f9046e45059cb8db2152311e21%7C0%7C0%7C638724608438141190%7CUnknown%7CTWFpbGZsb3d8eyJFbXB0eU1hcGkiOnRydWUsIlYiOiIwLjAuMDAwMCIsIlAiOiJXaW4zMiIsIkFOIjoiTWFpbCIsIldUIjoyfQ%3D%3D%7C0%7C%7C%7C&amp;sdata=B5vyFgHPzyBp5%2FbRJh5FgbmabHbcq4bs9Nd76nT4%2BZw%3D&amp;reserved=0" TargetMode="External"/><Relationship Id="rId10" Type="http://schemas.openxmlformats.org/officeDocument/2006/relationships/hyperlink" Target="https://livewell.uw.edu/mental-emotional-well-being/" TargetMode="External"/><Relationship Id="rId4" Type="http://schemas.openxmlformats.org/officeDocument/2006/relationships/hyperlink" Target="https://childmind.org/article/helping-kids-make-decisions/#:~:text=You%20can%20also%20model%20decision,may%20impact%20others%2C%20the%20better." TargetMode="External"/><Relationship Id="rId9" Type="http://schemas.openxmlformats.org/officeDocument/2006/relationships/hyperlink" Target="https://news.harvard.edu/gazette/story/2018/04/5-healthy-habits-may-increase-life-expectancy-by-decade-or-more/" TargetMode="External"/><Relationship Id="rId14" Type="http://schemas.openxmlformats.org/officeDocument/2006/relationships/hyperlink" Target="https://www.nhs.uk/mental-health/self-help/guides-tools-and-activities/five-steps-to-mental-wellbeing/"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cdc.gov/children-mental-health/about/about-anxiety-and-depression-in-children.html" TargetMode="External"/><Relationship Id="rId13" Type="http://schemas.openxmlformats.org/officeDocument/2006/relationships/hyperlink" Target="https://childmind.org/care/areas-of-expertise/mood-disorders-center/" TargetMode="External"/><Relationship Id="rId3" Type="http://schemas.openxmlformats.org/officeDocument/2006/relationships/hyperlink" Target="https://learning.nspcc.org.uk/child-health-development/child-mental-health" TargetMode="External"/><Relationship Id="rId7" Type="http://schemas.openxmlformats.org/officeDocument/2006/relationships/hyperlink" Target="https://www.cdc.gov/children-mental-health/about/index.html#:~:text=Mental%20health%20in%20childhood%20includes%20reaching%20developmental%20and,adolescents%20grow%20up%20shapes%20their%20well-being%20and%20development." TargetMode="External"/><Relationship Id="rId12" Type="http://schemas.openxmlformats.org/officeDocument/2006/relationships/hyperlink" Target="https://www.earlyyearscareers.com/eyc/early-years-practice/why-secure-relationships-can-help-childrens-development/" TargetMode="External"/><Relationship Id="rId2" Type="http://schemas.openxmlformats.org/officeDocument/2006/relationships/hyperlink" Target="https://www.mentalhealth.org.uk/explore-mental-health/a-z-topics/children-and-young-people" TargetMode="External"/><Relationship Id="rId16" Type="http://schemas.openxmlformats.org/officeDocument/2006/relationships/hyperlink" Target="https://www.actionforchildren.org.uk/support-us/make-a-donation/appeals/mental-health/?utm_source=bing&amp;utm_medium=cpc&amp;utm_campaign=BAU-Gen-Ch&amp;utm_content=mh&amp;utm_campaigncode=C4372&amp;utm_appealcode=X24XXOPDX&amp;&amp;utm_packagecode=24NDFRDFB&amp;&amp;msclkid=dec21dc0e3681c165b4d7a4b652a7624&amp;gclid=dec21dc0e3681c165b4d7a4b652a7624&amp;gclsrc=3p.ds" TargetMode="External"/><Relationship Id="rId1" Type="http://schemas.openxmlformats.org/officeDocument/2006/relationships/slideLayout" Target="../slideLayouts/slideLayout7.xml"/><Relationship Id="rId6" Type="http://schemas.openxmlformats.org/officeDocument/2006/relationships/hyperlink" Target="https://www.nhs.uk/mental-health/self-help/guides-tools-and-activities/five-steps-to-mental-wellbeing/" TargetMode="External"/><Relationship Id="rId11" Type="http://schemas.openxmlformats.org/officeDocument/2006/relationships/hyperlink" Target="https://www.familyaware.org/how-joining-clubs-helps-improve-teen-mental-health/" TargetMode="External"/><Relationship Id="rId5" Type="http://schemas.openxmlformats.org/officeDocument/2006/relationships/hyperlink" Target="https://pmc.ncbi.nlm.nih.gov/articles/PMC7957129/" TargetMode="External"/><Relationship Id="rId15" Type="http://schemas.openxmlformats.org/officeDocument/2006/relationships/hyperlink" Target="https://executive.nhs.wales/functions/strategic-programme-for-mental-health/child-and-adolescent-mental-health-services-camhs/" TargetMode="External"/><Relationship Id="rId10" Type="http://schemas.openxmlformats.org/officeDocument/2006/relationships/hyperlink" Target="https://positivepsychology.com/mindfulness-for-kids/" TargetMode="External"/><Relationship Id="rId4" Type="http://schemas.openxmlformats.org/officeDocument/2006/relationships/hyperlink" Target="https://www.nctsn.org/what-is-child-trauma/trauma-types/complex-trauma/effects" TargetMode="External"/><Relationship Id="rId9" Type="http://schemas.openxmlformats.org/officeDocument/2006/relationships/hyperlink" Target="https://www.mayoclinic.org/healthy-lifestyle/childrens-health/in-depth/mental-illness-in-children/art-20046577" TargetMode="External"/><Relationship Id="rId14" Type="http://schemas.openxmlformats.org/officeDocument/2006/relationships/hyperlink" Target="https://pmc.ncbi.nlm.nih.gov/articles/PMC55840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psychologytoday.com/us/blog/whats-parent-do/202111/mental-health-affects-the-whole-family" TargetMode="External"/><Relationship Id="rId2" Type="http://schemas.openxmlformats.org/officeDocument/2006/relationships/hyperlink" Target="https://bluesprogram.org/" TargetMode="External"/><Relationship Id="rId1" Type="http://schemas.openxmlformats.org/officeDocument/2006/relationships/slideLayout" Target="../slideLayouts/slideLayout7.xml"/><Relationship Id="rId6" Type="http://schemas.openxmlformats.org/officeDocument/2006/relationships/hyperlink" Target="https://www.compasshealthsystems.com/post/recognizing-mental-health-issues-children" TargetMode="External"/><Relationship Id="rId5" Type="http://schemas.openxmlformats.org/officeDocument/2006/relationships/hyperlink" Target="https://womenshealth.gov/relationships-and-safety/domestic-violence/effects-domestic-violence-children" TargetMode="External"/><Relationship Id="rId4" Type="http://schemas.openxmlformats.org/officeDocument/2006/relationships/hyperlink" Target="https://pmc.ncbi.nlm.nih.gov/articles/PMC86232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9AA7BF1-05C6-2FE2-010C-3513C3DC1821}"/>
              </a:ext>
            </a:extLst>
          </p:cNvPr>
          <p:cNvSpPr txBox="1"/>
          <p:nvPr/>
        </p:nvSpPr>
        <p:spPr>
          <a:xfrm>
            <a:off x="209067" y="793665"/>
            <a:ext cx="5875238" cy="2031325"/>
          </a:xfrm>
          <a:prstGeom prst="rect">
            <a:avLst/>
          </a:prstGeom>
          <a:solidFill>
            <a:srgbClr val="32DA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Calibri"/>
                <a:ea typeface="Calibri"/>
                <a:cs typeface="Calibri"/>
              </a:rPr>
              <a:t>Introduction </a:t>
            </a:r>
          </a:p>
          <a:p>
            <a:r>
              <a:rPr lang="en-US" sz="1200" dirty="0">
                <a:latin typeface="Calibri"/>
                <a:ea typeface="Calibri"/>
                <a:cs typeface="Calibri"/>
              </a:rPr>
              <a:t>This poster will elaborate on the concepts of health, well-being and lifestyles and the reasons these concepts are important within the early years (teach early years, 2024). With a in depth investigate into health, well-being and lifestyle showing how important the early years are when making decisions for a child or helping a child make these decisions. Explaining how early years practitioners should encourage this and ways to do it, including the holistic approach and how to use it in the early year's settings. Encouraging safe and engaging environments to allow children to feel comfortable. Birth to 5 matters (2024) believe that children are holistic learners , they thrive when their environment supports their needs and allows them to explore and play.</a:t>
            </a:r>
          </a:p>
        </p:txBody>
      </p:sp>
      <p:sp>
        <p:nvSpPr>
          <p:cNvPr id="6" name="TextBox 5">
            <a:extLst>
              <a:ext uri="{FF2B5EF4-FFF2-40B4-BE49-F238E27FC236}">
                <a16:creationId xmlns:a16="http://schemas.microsoft.com/office/drawing/2014/main" id="{983D2D32-370A-E9F2-9014-33D967C74CF7}"/>
              </a:ext>
            </a:extLst>
          </p:cNvPr>
          <p:cNvSpPr txBox="1"/>
          <p:nvPr/>
        </p:nvSpPr>
        <p:spPr>
          <a:xfrm>
            <a:off x="2405087" y="428532"/>
            <a:ext cx="71889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u="sng" dirty="0">
                <a:latin typeface="Calibri"/>
                <a:ea typeface="Calibri"/>
                <a:cs typeface="Calibri"/>
              </a:rPr>
              <a:t>Health well-being and lifestyles. </a:t>
            </a:r>
          </a:p>
        </p:txBody>
      </p:sp>
      <p:sp>
        <p:nvSpPr>
          <p:cNvPr id="8" name="TextBox 7">
            <a:extLst>
              <a:ext uri="{FF2B5EF4-FFF2-40B4-BE49-F238E27FC236}">
                <a16:creationId xmlns:a16="http://schemas.microsoft.com/office/drawing/2014/main" id="{9173C256-65BA-33B0-8880-A4ADFC705C2D}"/>
              </a:ext>
            </a:extLst>
          </p:cNvPr>
          <p:cNvSpPr txBox="1"/>
          <p:nvPr/>
        </p:nvSpPr>
        <p:spPr>
          <a:xfrm>
            <a:off x="6428807" y="790874"/>
            <a:ext cx="5526593" cy="2400657"/>
          </a:xfrm>
          <a:prstGeom prst="rect">
            <a:avLst/>
          </a:prstGeom>
          <a:solidFill>
            <a:srgbClr val="D99DF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Calibri"/>
                <a:ea typeface="Calibri"/>
                <a:cs typeface="Calibri"/>
              </a:rPr>
              <a:t>Concepts </a:t>
            </a:r>
          </a:p>
          <a:p>
            <a:r>
              <a:rPr lang="en-US" sz="1200" dirty="0">
                <a:latin typeface="Calibri"/>
                <a:ea typeface="Calibri"/>
                <a:cs typeface="Calibri"/>
              </a:rPr>
              <a:t>Health and well-being is a two-way relationship, health influences well-being and well-being influences health. According to Department of health (2024) health is a top factor on good well-being. "well-being exists in two dimensions, subjective and objective. It compares an individual's experience of their life as well as a comparison of life circumstances with social norms and values". (The world health organization, 2024). If a child has a poor upbringing it can have negative effects later in life. The first 1000 days of a child's life are the most important, these 1000 days will determine a child's development, in every care setting exceptional care should be implied allowing the best start to a child's life, a child's parents should always be involved in how a child is cared for and should always be first to make any decisions on their child's health, well-being and lifestyle (unicef, 2017). </a:t>
            </a:r>
          </a:p>
        </p:txBody>
      </p:sp>
      <p:sp>
        <p:nvSpPr>
          <p:cNvPr id="12" name="TextBox 11">
            <a:extLst>
              <a:ext uri="{FF2B5EF4-FFF2-40B4-BE49-F238E27FC236}">
                <a16:creationId xmlns:a16="http://schemas.microsoft.com/office/drawing/2014/main" id="{22D65B81-7ADE-5820-24E5-2527E2AB4B11}"/>
              </a:ext>
            </a:extLst>
          </p:cNvPr>
          <p:cNvSpPr txBox="1"/>
          <p:nvPr/>
        </p:nvSpPr>
        <p:spPr>
          <a:xfrm>
            <a:off x="206190" y="3261697"/>
            <a:ext cx="8947285" cy="3508653"/>
          </a:xfrm>
          <a:prstGeom prst="rect">
            <a:avLst/>
          </a:prstGeom>
          <a:solidFill>
            <a:srgbClr val="6EF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Calibri"/>
                <a:ea typeface="Calibri"/>
                <a:cs typeface="Calibri"/>
              </a:rPr>
              <a:t>Health</a:t>
            </a:r>
          </a:p>
          <a:p>
            <a:r>
              <a:rPr lang="en-US" sz="1200" dirty="0">
                <a:latin typeface="Calibri"/>
                <a:ea typeface="Calibri"/>
                <a:cs typeface="Calibri"/>
              </a:rPr>
              <a:t>Health's main meaning is being free from illness or injury, a person's physical or mental wellness. Also, health is described "as a state of complete physical, mental and social well-being." National institute of health (2024). Alongside this health can be described many ways, according to Mind (2024) when having mental health as an illness it is easy to be under looked and not taken seriously as other illnesses, Mind also state that mental health is a type of health issue just like physical health. Health is started as soon as someone is born, and will influence someone's human development physical, intellectual and emotional, it is essential that all these factors are correctly cared for as these can have a detrimental impact on how a child develops and if not cared for correctly can have an impact on someone through their life. Sir Micheal Marmot has explained in his theories that a fair society will increase a healthy life, in depth explained people growing up in poverty will cause them to have a negative impact on a child's health, growing up in poorly deprived areas will not allow children to reach their highest attainable level of health this could cause stress and worry for not only the child but the parents, he also argued that health inequalities can be highly preventable (The Health Foundation, 2010).There are many factors that contribute to a child's health including environment, parents and finances these factors can lead to a negative effect on a child. Healthy development provides the building blocks for a positive look on education, productivity and future health (American Academy of Pediatrics, 2022). Physical health is extremely important Stright from birth, from where a child sleeps to what a child eats, children need as good nutritional balanced diet to help them grow and keep their health and development strong, brain development can be helped by children having good fatty acids, omega 3 for example, this will help create and maintain healthy brain cells (Care Learning, 2024). Relationships are an important part of a child's life, having good relationships  growing up helps mold a child's perceptions of themselves and others, will also help with communication skills and problem solving. Strong relationships will increase how a child develops emotionally and socially (BBC children in need, 2024). </a:t>
            </a:r>
          </a:p>
        </p:txBody>
      </p:sp>
      <p:pic>
        <p:nvPicPr>
          <p:cNvPr id="3" name="Picture 2" descr="A colorful text with icons around it&#10;&#10;Description automatically generated">
            <a:extLst>
              <a:ext uri="{FF2B5EF4-FFF2-40B4-BE49-F238E27FC236}">
                <a16:creationId xmlns:a16="http://schemas.microsoft.com/office/drawing/2014/main" id="{0A068BE6-0936-0F4C-E151-BBADEA54EE27}"/>
              </a:ext>
            </a:extLst>
          </p:cNvPr>
          <p:cNvPicPr>
            <a:picLocks noChangeAspect="1"/>
          </p:cNvPicPr>
          <p:nvPr/>
        </p:nvPicPr>
        <p:blipFill>
          <a:blip r:embed="rId3"/>
          <a:srcRect l="-1525" t="6178" r="1614" b="11450"/>
          <a:stretch/>
        </p:blipFill>
        <p:spPr>
          <a:xfrm>
            <a:off x="9593614" y="4242963"/>
            <a:ext cx="2099392" cy="1833210"/>
          </a:xfrm>
          <a:prstGeom prst="rect">
            <a:avLst/>
          </a:prstGeom>
        </p:spPr>
      </p:pic>
      <p:sp>
        <p:nvSpPr>
          <p:cNvPr id="4" name="TextBox 3">
            <a:extLst>
              <a:ext uri="{FF2B5EF4-FFF2-40B4-BE49-F238E27FC236}">
                <a16:creationId xmlns:a16="http://schemas.microsoft.com/office/drawing/2014/main" id="{A26033C5-6326-2452-3DFE-4847323A9E7E}"/>
              </a:ext>
            </a:extLst>
          </p:cNvPr>
          <p:cNvSpPr txBox="1"/>
          <p:nvPr/>
        </p:nvSpPr>
        <p:spPr>
          <a:xfrm>
            <a:off x="9598606" y="6234060"/>
            <a:ext cx="235655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(Source: Thrive Global, 2021)</a:t>
            </a:r>
          </a:p>
        </p:txBody>
      </p:sp>
      <p:sp>
        <p:nvSpPr>
          <p:cNvPr id="2" name="TextBox 1">
            <a:extLst>
              <a:ext uri="{FF2B5EF4-FFF2-40B4-BE49-F238E27FC236}">
                <a16:creationId xmlns:a16="http://schemas.microsoft.com/office/drawing/2014/main" id="{5EB1E340-84A7-68AE-5D4A-1EA327088EA5}"/>
              </a:ext>
            </a:extLst>
          </p:cNvPr>
          <p:cNvSpPr txBox="1"/>
          <p:nvPr/>
        </p:nvSpPr>
        <p:spPr>
          <a:xfrm>
            <a:off x="205946" y="92675"/>
            <a:ext cx="1180070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t>2219039                                                                                                                                                                                      Paul Darby                                                                                                                                                                     ECEY5009/C</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olorful patterns on the sky">
            <a:extLst>
              <a:ext uri="{FF2B5EF4-FFF2-40B4-BE49-F238E27FC236}">
                <a16:creationId xmlns:a16="http://schemas.microsoft.com/office/drawing/2014/main" id="{7392EEE0-E488-4C3A-BD0B-03B5E5DC0711}"/>
              </a:ext>
            </a:extLst>
          </p:cNvPr>
          <p:cNvPicPr>
            <a:picLocks noChangeAspect="1"/>
          </p:cNvPicPr>
          <p:nvPr/>
        </p:nvPicPr>
        <p:blipFill>
          <a:blip r:embed="rId2"/>
          <a:srcRect t="4703" b="11027"/>
          <a:stretch/>
        </p:blipFill>
        <p:spPr>
          <a:xfrm>
            <a:off x="20" y="10"/>
            <a:ext cx="12191980" cy="6857990"/>
          </a:xfrm>
          <a:prstGeom prst="rect">
            <a:avLst/>
          </a:prstGeom>
        </p:spPr>
      </p:pic>
      <p:pic>
        <p:nvPicPr>
          <p:cNvPr id="5" name="Picture 4" descr="Colorful patterns on the sky">
            <a:extLst>
              <a:ext uri="{FF2B5EF4-FFF2-40B4-BE49-F238E27FC236}">
                <a16:creationId xmlns:a16="http://schemas.microsoft.com/office/drawing/2014/main" id="{CA5DFBE8-62D5-13DD-4128-3479901D9D9B}"/>
              </a:ext>
            </a:extLst>
          </p:cNvPr>
          <p:cNvPicPr>
            <a:picLocks noChangeAspect="1"/>
          </p:cNvPicPr>
          <p:nvPr/>
        </p:nvPicPr>
        <p:blipFill>
          <a:blip r:embed="rId2"/>
          <a:srcRect t="4893" r="-6" b="8364"/>
          <a:stretch/>
        </p:blipFill>
        <p:spPr>
          <a:xfrm>
            <a:off x="234703" y="10"/>
            <a:ext cx="12046615" cy="6857990"/>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p:spPr>
      </p:pic>
      <p:sp>
        <p:nvSpPr>
          <p:cNvPr id="2" name="TextBox 1">
            <a:extLst>
              <a:ext uri="{FF2B5EF4-FFF2-40B4-BE49-F238E27FC236}">
                <a16:creationId xmlns:a16="http://schemas.microsoft.com/office/drawing/2014/main" id="{812E7D32-712A-78CD-C030-DC996E6C225D}"/>
              </a:ext>
            </a:extLst>
          </p:cNvPr>
          <p:cNvSpPr txBox="1"/>
          <p:nvPr/>
        </p:nvSpPr>
        <p:spPr>
          <a:xfrm>
            <a:off x="370485" y="491242"/>
            <a:ext cx="8811559" cy="3231654"/>
          </a:xfrm>
          <a:prstGeom prst="rect">
            <a:avLst/>
          </a:prstGeom>
          <a:solidFill>
            <a:srgbClr val="E884C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Calibri"/>
                <a:ea typeface="Calibri"/>
                <a:cs typeface="Calibri"/>
              </a:rPr>
              <a:t>Well-being </a:t>
            </a:r>
          </a:p>
          <a:p>
            <a:r>
              <a:rPr lang="en-US" sz="1200" dirty="0">
                <a:latin typeface="Calibri"/>
                <a:ea typeface="Calibri"/>
                <a:cs typeface="Calibri"/>
              </a:rPr>
              <a:t>Well-being can be described as the experience of health, happiness and prosperity this can include having good mental health, being satisfied in life and having a sense of meaning or purpose while going through life or to simply put it just feeling well. Well-being is not something that can be taught and more something that should be promoted to all especially in the early years, although someone's well-being can be affected due to different circumstances, all circumstances are different and can depend on someone's life and what someone is going through this will change all the time though a person's life (teach early years, 2024). Having good emotional well-being involves being able to effectively manage emotions while coping with stress in healthy effective ways, work through problems and communicate better these will all boost emotional well-being, social well-being experiencing good and healthy relationships can mean not experiencing violence and negative behavior according to research has shown that violence can having a devastating effect on a child's development, children who gown up in abusive households may have problems with their mental health, keeping good healthy relationships (Child Psychiatry Today, 2024). </a:t>
            </a:r>
          </a:p>
          <a:p>
            <a:r>
              <a:rPr lang="en-US" sz="1200" dirty="0">
                <a:latin typeface="Calibri"/>
                <a:ea typeface="Calibri"/>
                <a:cs typeface="Calibri"/>
              </a:rPr>
              <a:t>Hedonic well-being is a form of well-being where you archive happiness or contentment when pleasure is achieved, and pain is avoided (Huta, 2016). Eudaimonic well-being is where someone has growth and achieves new experiences ( Positive psychology, 2025) According to Huta when both forms of happiness has occurred it can positively impact one's well-being.  The NHS have a great 5 step guidance to </a:t>
            </a:r>
            <a:r>
              <a:rPr lang="en-US" sz="1200" dirty="0" err="1">
                <a:latin typeface="Calibri"/>
                <a:ea typeface="Calibri"/>
                <a:cs typeface="Calibri"/>
              </a:rPr>
              <a:t>hel</a:t>
            </a:r>
            <a:r>
              <a:rPr lang="en-US" sz="1200" dirty="0">
                <a:latin typeface="Calibri"/>
                <a:ea typeface="Calibri"/>
                <a:cs typeface="Calibri"/>
              </a:rPr>
              <a:t> with mental well-being (NHS,2022).</a:t>
            </a:r>
          </a:p>
          <a:p>
            <a:endParaRPr lang="en-US" b="1" u="sng"/>
          </a:p>
        </p:txBody>
      </p:sp>
      <p:sp>
        <p:nvSpPr>
          <p:cNvPr id="4" name="TextBox 3">
            <a:extLst>
              <a:ext uri="{FF2B5EF4-FFF2-40B4-BE49-F238E27FC236}">
                <a16:creationId xmlns:a16="http://schemas.microsoft.com/office/drawing/2014/main" id="{BB954563-A5BD-E676-DA6F-DBDB6614C716}"/>
              </a:ext>
            </a:extLst>
          </p:cNvPr>
          <p:cNvSpPr txBox="1"/>
          <p:nvPr/>
        </p:nvSpPr>
        <p:spPr>
          <a:xfrm>
            <a:off x="3471154" y="3864090"/>
            <a:ext cx="8535147" cy="2769989"/>
          </a:xfrm>
          <a:prstGeom prst="rect">
            <a:avLst/>
          </a:prstGeom>
          <a:solidFill>
            <a:srgbClr val="BF507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a:latin typeface="Calibri"/>
                <a:ea typeface="Calibri"/>
                <a:cs typeface="Calibri"/>
              </a:rPr>
              <a:t>Lifestyle</a:t>
            </a:r>
          </a:p>
          <a:p>
            <a:r>
              <a:rPr lang="en-US" sz="1200">
                <a:latin typeface="Calibri"/>
                <a:ea typeface="Calibri"/>
                <a:cs typeface="Calibri"/>
              </a:rPr>
              <a:t>Lifestyle can be simply described as in the way a person lives, there are different factors that contribute to someone's lifestyle including, diet, nutrition, income, home environment these factors allow a person to live a meaningful and purposeful life (Welsh Government, 2021). Different ages through life means different lifestyles, a child's lifestyle would be very different to a teenager's lifestyles as well as different cultures, cultures have a huge impact on someone's lifestyle culture can indicate to someone the rights and the wrongs. Watching your parents as you grow up  learning new behaviors and habits will shape you and guide you to your lifestyle, anyone you come across as you are developing can have an impact on your life and how you chose to live it, for example as a young child if you were not given a good sleep routine you may carry that through life, that can affect your lifestyle and how you live. Having a good sleeping pattern is vital, a good sleeping pattern can help improve a child's brain performance (National Institutes of health, 2022). Everyone's lifestyles are editable it is up to the induvial to make their own choices regarding lifestyle, for example it is a choice to start smoking, that will then be the lifestyle that that induvial has chosen this lifestyle could then lead to many health complications in the future, by choosing a health and balanced lifestyle you are giving yourself the best possible life to live. (</a:t>
            </a:r>
            <a:r>
              <a:rPr lang="en-US" sz="1200" err="1">
                <a:latin typeface="Calibri"/>
                <a:ea typeface="Calibri"/>
                <a:cs typeface="Calibri"/>
              </a:rPr>
              <a:t>Bagordo</a:t>
            </a:r>
            <a:r>
              <a:rPr lang="en-US" sz="1200">
                <a:latin typeface="Calibri"/>
                <a:ea typeface="Calibri"/>
                <a:cs typeface="Calibri"/>
              </a:rPr>
              <a:t> et al. 2017).</a:t>
            </a:r>
          </a:p>
          <a:p>
            <a:endParaRPr lang="en-US" sz="1200">
              <a:latin typeface="Calibri"/>
              <a:ea typeface="Calibri"/>
              <a:cs typeface="Calibri"/>
            </a:endParaRPr>
          </a:p>
        </p:txBody>
      </p:sp>
      <p:pic>
        <p:nvPicPr>
          <p:cNvPr id="10" name="Picture 9" descr="health habits illustration">
            <a:extLst>
              <a:ext uri="{FF2B5EF4-FFF2-40B4-BE49-F238E27FC236}">
                <a16:creationId xmlns:a16="http://schemas.microsoft.com/office/drawing/2014/main" id="{1D968D9E-CB1F-B734-E326-0940B71C2110}"/>
              </a:ext>
            </a:extLst>
          </p:cNvPr>
          <p:cNvPicPr>
            <a:picLocks noChangeAspect="1"/>
          </p:cNvPicPr>
          <p:nvPr/>
        </p:nvPicPr>
        <p:blipFill>
          <a:blip r:embed="rId3"/>
          <a:stretch>
            <a:fillRect/>
          </a:stretch>
        </p:blipFill>
        <p:spPr>
          <a:xfrm>
            <a:off x="390630" y="3865047"/>
            <a:ext cx="2659947" cy="1781179"/>
          </a:xfrm>
          <a:prstGeom prst="rect">
            <a:avLst/>
          </a:prstGeom>
        </p:spPr>
      </p:pic>
      <p:sp>
        <p:nvSpPr>
          <p:cNvPr id="11" name="TextBox 10">
            <a:extLst>
              <a:ext uri="{FF2B5EF4-FFF2-40B4-BE49-F238E27FC236}">
                <a16:creationId xmlns:a16="http://schemas.microsoft.com/office/drawing/2014/main" id="{20CAF2A5-D921-7888-C52F-27FD47165173}"/>
              </a:ext>
            </a:extLst>
          </p:cNvPr>
          <p:cNvSpPr txBox="1"/>
          <p:nvPr/>
        </p:nvSpPr>
        <p:spPr>
          <a:xfrm>
            <a:off x="392823" y="5757714"/>
            <a:ext cx="26551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(Source: The Harvard Gazette, 2028) </a:t>
            </a:r>
          </a:p>
        </p:txBody>
      </p:sp>
      <p:pic>
        <p:nvPicPr>
          <p:cNvPr id="12" name="Picture 11" descr="A screen shot of a diagram&#10;&#10;Description automatically generated">
            <a:extLst>
              <a:ext uri="{FF2B5EF4-FFF2-40B4-BE49-F238E27FC236}">
                <a16:creationId xmlns:a16="http://schemas.microsoft.com/office/drawing/2014/main" id="{5FB8DC56-E911-FAA3-1DE5-28CC1E1D791E}"/>
              </a:ext>
            </a:extLst>
          </p:cNvPr>
          <p:cNvPicPr>
            <a:picLocks noChangeAspect="1"/>
          </p:cNvPicPr>
          <p:nvPr/>
        </p:nvPicPr>
        <p:blipFill>
          <a:blip r:embed="rId4"/>
          <a:stretch>
            <a:fillRect/>
          </a:stretch>
        </p:blipFill>
        <p:spPr>
          <a:xfrm>
            <a:off x="9160272" y="625118"/>
            <a:ext cx="3101274" cy="2183346"/>
          </a:xfrm>
          <a:prstGeom prst="rect">
            <a:avLst/>
          </a:prstGeom>
        </p:spPr>
      </p:pic>
      <p:sp>
        <p:nvSpPr>
          <p:cNvPr id="13" name="TextBox 12">
            <a:extLst>
              <a:ext uri="{FF2B5EF4-FFF2-40B4-BE49-F238E27FC236}">
                <a16:creationId xmlns:a16="http://schemas.microsoft.com/office/drawing/2014/main" id="{4DAFF3A2-20E1-9B90-E664-95713FAA4FE3}"/>
              </a:ext>
            </a:extLst>
          </p:cNvPr>
          <p:cNvSpPr txBox="1"/>
          <p:nvPr/>
        </p:nvSpPr>
        <p:spPr>
          <a:xfrm>
            <a:off x="9489150" y="2800865"/>
            <a:ext cx="24412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(Source: LiveWell, 2025)</a:t>
            </a:r>
          </a:p>
        </p:txBody>
      </p:sp>
      <p:sp>
        <p:nvSpPr>
          <p:cNvPr id="7" name="TextBox 6">
            <a:extLst>
              <a:ext uri="{FF2B5EF4-FFF2-40B4-BE49-F238E27FC236}">
                <a16:creationId xmlns:a16="http://schemas.microsoft.com/office/drawing/2014/main" id="{20AE0E6A-F75D-0A7F-6201-A69CC47EB228}"/>
              </a:ext>
            </a:extLst>
          </p:cNvPr>
          <p:cNvSpPr txBox="1"/>
          <p:nvPr/>
        </p:nvSpPr>
        <p:spPr>
          <a:xfrm>
            <a:off x="205946" y="92675"/>
            <a:ext cx="1180070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t>2219039                                                                                                                                                                                        Paul Darby                                                                                                                                                                     ECEY5009/C</a:t>
            </a:r>
            <a:endParaRPr lang="en-US" dirty="0"/>
          </a:p>
        </p:txBody>
      </p:sp>
    </p:spTree>
    <p:extLst>
      <p:ext uri="{BB962C8B-B14F-4D97-AF65-F5344CB8AC3E}">
        <p14:creationId xmlns:p14="http://schemas.microsoft.com/office/powerpoint/2010/main" val="1604049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olorful patterns on the sky">
            <a:extLst>
              <a:ext uri="{FF2B5EF4-FFF2-40B4-BE49-F238E27FC236}">
                <a16:creationId xmlns:a16="http://schemas.microsoft.com/office/drawing/2014/main" id="{7392EEE0-E488-4C3A-BD0B-03B5E5DC0711}"/>
              </a:ext>
            </a:extLst>
          </p:cNvPr>
          <p:cNvPicPr>
            <a:picLocks noChangeAspect="1"/>
          </p:cNvPicPr>
          <p:nvPr/>
        </p:nvPicPr>
        <p:blipFill>
          <a:blip r:embed="rId2"/>
          <a:srcRect t="4703" b="11027"/>
          <a:stretch/>
        </p:blipFill>
        <p:spPr>
          <a:xfrm>
            <a:off x="20" y="-2065"/>
            <a:ext cx="12191980" cy="6857990"/>
          </a:xfrm>
          <a:prstGeom prst="rect">
            <a:avLst/>
          </a:prstGeom>
        </p:spPr>
      </p:pic>
      <p:sp>
        <p:nvSpPr>
          <p:cNvPr id="6" name="TextBox 5">
            <a:extLst>
              <a:ext uri="{FF2B5EF4-FFF2-40B4-BE49-F238E27FC236}">
                <a16:creationId xmlns:a16="http://schemas.microsoft.com/office/drawing/2014/main" id="{AFF2792B-376E-B09D-C84C-2A5FD8A19862}"/>
              </a:ext>
            </a:extLst>
          </p:cNvPr>
          <p:cNvSpPr txBox="1"/>
          <p:nvPr/>
        </p:nvSpPr>
        <p:spPr>
          <a:xfrm>
            <a:off x="210185" y="458824"/>
            <a:ext cx="8408326" cy="3877985"/>
          </a:xfrm>
          <a:prstGeom prst="rect">
            <a:avLst/>
          </a:prstGeom>
          <a:solidFill>
            <a:srgbClr val="59E3A5"/>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Calibri"/>
                <a:ea typeface="Calibri"/>
                <a:cs typeface="Calibri"/>
              </a:rPr>
              <a:t>Application to early years practice</a:t>
            </a:r>
          </a:p>
          <a:p>
            <a:r>
              <a:rPr lang="en-US" sz="1200" dirty="0">
                <a:latin typeface="Calibri"/>
                <a:ea typeface="Calibri"/>
                <a:cs typeface="Calibri"/>
              </a:rPr>
              <a:t>Children do not have the means to choose the lifestyle they would like, so it is incredibly important for parents or children's careers to help guide children to make the right decisions to best interest the children. According to Child Mind Institute (2023)when making decisions for a child it is important that you involve the child, and you speak out load and describe the decisions in a way a child would understand allowing them to be involved. Early years practitioners have a huge role in a child's life from a young age and for their future development, by early years practitioners providing stimulating and nurturing environment's they can have a positive impact on influencing a child's social, emotional and cognitive development, early years practitioners  are one of the first people to have an impact on a child so it is key to make a good influence onto a child, this can lead to positive impact in the future (University of Greater Manchester, 2023).</a:t>
            </a:r>
          </a:p>
          <a:p>
            <a:r>
              <a:rPr lang="en-US" sz="1200" dirty="0">
                <a:latin typeface="Calibri"/>
                <a:ea typeface="Calibri"/>
                <a:cs typeface="Calibri"/>
              </a:rPr>
              <a:t>SpringSpot (2023) believe that including 60 minutes of activity a day will help increase a child's well-being, this should be encouraged by early years practitioners allowing a healthy lifestyle. </a:t>
            </a:r>
          </a:p>
          <a:p>
            <a:r>
              <a:rPr lang="en-US" sz="1200" dirty="0">
                <a:latin typeface="Calibri"/>
                <a:ea typeface="Calibri"/>
                <a:cs typeface="Calibri"/>
              </a:rPr>
              <a:t>There will be many children who come into an early years practitioners care with adverse childhood experiences, all practitioners should be up to date with training when having to deal with these children's experiences, these children have been through enough so as practitioners you need to be the most nurturing version of yourself you can be, it is important to be kind to yourself also as dealing with these experiences can be difficult (National Education Union,2024). Taking a holistic approach within the early years Is crucial as it emphasizes the importance of the child's physical, emotional, and phycological well-being, this all ties In with the importance of health, well-being and lifestyle, taking this approach has proven to show many benefits, Birth to five (2025) agrees with this explaining that encouraging environment's promote holistic approaches to early development and learning, acknowledging that different approaches are connected to a child's development and experiences. </a:t>
            </a:r>
          </a:p>
          <a:p>
            <a:endParaRPr lang="en-US" sz="1200" dirty="0"/>
          </a:p>
        </p:txBody>
      </p:sp>
      <p:sp>
        <p:nvSpPr>
          <p:cNvPr id="9" name="TextBox 8">
            <a:extLst>
              <a:ext uri="{FF2B5EF4-FFF2-40B4-BE49-F238E27FC236}">
                <a16:creationId xmlns:a16="http://schemas.microsoft.com/office/drawing/2014/main" id="{AC937CE6-EAEF-EAB7-1C30-8A3ADD3AEF5E}"/>
              </a:ext>
            </a:extLst>
          </p:cNvPr>
          <p:cNvSpPr txBox="1"/>
          <p:nvPr/>
        </p:nvSpPr>
        <p:spPr>
          <a:xfrm>
            <a:off x="3472696" y="4655431"/>
            <a:ext cx="8372750" cy="1661993"/>
          </a:xfrm>
          <a:prstGeom prst="rect">
            <a:avLst/>
          </a:prstGeom>
          <a:solidFill>
            <a:srgbClr val="E38A5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latin typeface="Calibri"/>
                <a:ea typeface="Calibri"/>
                <a:cs typeface="Calibri"/>
              </a:rPr>
              <a:t>Conclusion </a:t>
            </a:r>
          </a:p>
          <a:p>
            <a:r>
              <a:rPr lang="en-US" sz="1200" dirty="0">
                <a:latin typeface="Calibri"/>
                <a:ea typeface="Calibri"/>
                <a:cs typeface="Calibri"/>
              </a:rPr>
              <a:t>Based on evidence in this poster health, well-being, and lifestyle are all connected and play a key role in a child's life. There are clear ways that a role as a practitioner have when helping a child gain the skills to achieve these goals, by having a strong relationship with the children you care for can help them increase their well-being and learn vital skills to carry through life. Training new partitioners to have the ability to guide children to help with their health, well-being and lifestyle should be more focused on in my opinion in the future recognizing that overtime ideas and ways to teach and learn change, so allowing new ideas and concepts into your role while keeping yourself up to date with all new evidence.  As stated, allowing a holistic approach will enable children to feel safe in their environments, encouraging diverse and engaging learning environments.</a:t>
            </a:r>
          </a:p>
        </p:txBody>
      </p:sp>
      <p:pic>
        <p:nvPicPr>
          <p:cNvPr id="2" name="Picture 1" descr="A person and kids sitting at a table with paper cutouts&#10;&#10;Description automatically generated">
            <a:extLst>
              <a:ext uri="{FF2B5EF4-FFF2-40B4-BE49-F238E27FC236}">
                <a16:creationId xmlns:a16="http://schemas.microsoft.com/office/drawing/2014/main" id="{BE16053B-C0A8-AF1E-754A-741C1F246238}"/>
              </a:ext>
            </a:extLst>
          </p:cNvPr>
          <p:cNvPicPr>
            <a:picLocks noChangeAspect="1"/>
          </p:cNvPicPr>
          <p:nvPr/>
        </p:nvPicPr>
        <p:blipFill>
          <a:blip r:embed="rId3"/>
          <a:stretch>
            <a:fillRect/>
          </a:stretch>
        </p:blipFill>
        <p:spPr>
          <a:xfrm>
            <a:off x="8784646" y="720367"/>
            <a:ext cx="3223451" cy="2148634"/>
          </a:xfrm>
          <a:prstGeom prst="rect">
            <a:avLst/>
          </a:prstGeom>
        </p:spPr>
      </p:pic>
      <p:sp>
        <p:nvSpPr>
          <p:cNvPr id="4" name="TextBox 3">
            <a:extLst>
              <a:ext uri="{FF2B5EF4-FFF2-40B4-BE49-F238E27FC236}">
                <a16:creationId xmlns:a16="http://schemas.microsoft.com/office/drawing/2014/main" id="{06F56201-3109-8127-2FAC-404489882A52}"/>
              </a:ext>
            </a:extLst>
          </p:cNvPr>
          <p:cNvSpPr txBox="1"/>
          <p:nvPr/>
        </p:nvSpPr>
        <p:spPr>
          <a:xfrm>
            <a:off x="9235722" y="2977443"/>
            <a:ext cx="261055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(Source: Teacher.org, 2025)</a:t>
            </a:r>
          </a:p>
        </p:txBody>
      </p:sp>
      <p:sp>
        <p:nvSpPr>
          <p:cNvPr id="7" name="TextBox 6">
            <a:extLst>
              <a:ext uri="{FF2B5EF4-FFF2-40B4-BE49-F238E27FC236}">
                <a16:creationId xmlns:a16="http://schemas.microsoft.com/office/drawing/2014/main" id="{7828F3D1-A030-4311-B6B6-6A71600BEF98}"/>
              </a:ext>
            </a:extLst>
          </p:cNvPr>
          <p:cNvSpPr txBox="1"/>
          <p:nvPr/>
        </p:nvSpPr>
        <p:spPr>
          <a:xfrm>
            <a:off x="205946" y="92675"/>
            <a:ext cx="118007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t>2219039                                                                                                                                                                                        Paul Darby                                                                                                                                                    ECEY5009/C</a:t>
            </a:r>
            <a:r>
              <a:rPr lang="en-US" dirty="0"/>
              <a:t>                                                                 </a:t>
            </a:r>
            <a:endParaRPr lang="en-US"/>
          </a:p>
        </p:txBody>
      </p:sp>
    </p:spTree>
    <p:extLst>
      <p:ext uri="{BB962C8B-B14F-4D97-AF65-F5344CB8AC3E}">
        <p14:creationId xmlns:p14="http://schemas.microsoft.com/office/powerpoint/2010/main" val="1443730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405D5F-0360-B32B-E777-EBB47C1F8F96}"/>
              </a:ext>
            </a:extLst>
          </p:cNvPr>
          <p:cNvSpPr txBox="1"/>
          <p:nvPr/>
        </p:nvSpPr>
        <p:spPr>
          <a:xfrm>
            <a:off x="190444" y="422793"/>
            <a:ext cx="1180779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dirty="0"/>
              <a:t>References</a:t>
            </a:r>
          </a:p>
          <a:p>
            <a:endParaRPr lang="en-US" sz="1200" dirty="0">
              <a:latin typeface="Calibri"/>
              <a:ea typeface="Calibri"/>
              <a:cs typeface="Calibri"/>
            </a:endParaRPr>
          </a:p>
          <a:p>
            <a:r>
              <a:rPr lang="en-US" sz="1200" dirty="0">
                <a:latin typeface="Calibri"/>
                <a:ea typeface="Calibri"/>
                <a:cs typeface="Calibri"/>
              </a:rPr>
              <a:t>Teach early years(2024)</a:t>
            </a:r>
            <a:r>
              <a:rPr lang="en-US" sz="1200" i="1" dirty="0">
                <a:latin typeface="Calibri"/>
                <a:ea typeface="Calibri"/>
                <a:cs typeface="Calibri"/>
              </a:rPr>
              <a:t> Children's well-being in early years- what it means and how it should inform your practice</a:t>
            </a:r>
            <a:r>
              <a:rPr lang="en-US" sz="1200" dirty="0">
                <a:latin typeface="Calibri"/>
                <a:ea typeface="Calibri"/>
                <a:cs typeface="Calibri"/>
              </a:rPr>
              <a:t>. Available at: </a:t>
            </a:r>
            <a:r>
              <a:rPr lang="en-US" sz="1200" u="sng" dirty="0">
                <a:latin typeface="Calibri"/>
                <a:ea typeface="Calibri"/>
                <a:cs typeface="Calibri"/>
                <a:hlinkClick r:id="rId2"/>
              </a:rPr>
              <a:t>https://www.teachearlyyears.com/a-unique-child/view/wellbeing-in-the-early-years</a:t>
            </a:r>
            <a:r>
              <a:rPr lang="en-GB" sz="1200" dirty="0">
                <a:latin typeface="Aptos"/>
                <a:ea typeface="Calibri"/>
                <a:cs typeface="Calibri"/>
              </a:rPr>
              <a:t>(Accessed: 12</a:t>
            </a:r>
            <a:r>
              <a:rPr lang="en-GB" sz="1200" baseline="30000" dirty="0">
                <a:latin typeface="Aptos"/>
                <a:ea typeface="Calibri"/>
                <a:cs typeface="Calibri"/>
              </a:rPr>
              <a:t>th</a:t>
            </a:r>
            <a:r>
              <a:rPr lang="en-GB" sz="1200" dirty="0">
                <a:latin typeface="Aptos"/>
                <a:ea typeface="Calibri"/>
                <a:cs typeface="Calibri"/>
              </a:rPr>
              <a:t> January 2025).</a:t>
            </a:r>
            <a:endParaRPr lang="en-US" sz="1200" dirty="0">
              <a:latin typeface="Aptos"/>
              <a:ea typeface="Calibri"/>
              <a:cs typeface="Calibri"/>
            </a:endParaRPr>
          </a:p>
          <a:p>
            <a:endParaRPr lang="en-US" sz="1200" dirty="0">
              <a:latin typeface="Calibri"/>
              <a:ea typeface="Calibri"/>
              <a:cs typeface="Calibri"/>
            </a:endParaRPr>
          </a:p>
          <a:p>
            <a:r>
              <a:rPr lang="en-US" sz="1200" dirty="0">
                <a:latin typeface="Calibri"/>
                <a:ea typeface="Calibri"/>
                <a:cs typeface="Calibri"/>
              </a:rPr>
              <a:t>Birth to 5 matters (2024)</a:t>
            </a:r>
            <a:r>
              <a:rPr lang="en-US" sz="1200" i="1" dirty="0">
                <a:latin typeface="Calibri"/>
                <a:ea typeface="Calibri"/>
                <a:cs typeface="Calibri"/>
              </a:rPr>
              <a:t> Learning environments</a:t>
            </a:r>
            <a:r>
              <a:rPr lang="en-US" sz="1200" dirty="0">
                <a:latin typeface="Calibri"/>
                <a:ea typeface="Calibri"/>
                <a:cs typeface="Calibri"/>
              </a:rPr>
              <a:t>. Available at: </a:t>
            </a:r>
            <a:r>
              <a:rPr lang="en-US" sz="1200" dirty="0">
                <a:ea typeface="+mn-lt"/>
                <a:cs typeface="+mn-lt"/>
                <a:hlinkClick r:id="rId3"/>
              </a:rPr>
              <a:t>Learning environments – Birth To 5 Matters</a:t>
            </a:r>
            <a:r>
              <a:rPr lang="en-GB" sz="1200" dirty="0">
                <a:latin typeface="Aptos"/>
                <a:ea typeface="+mn-lt"/>
                <a:cs typeface="+mn-lt"/>
              </a:rPr>
              <a:t>(Accessed: 12</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u="sng" dirty="0">
              <a:latin typeface="Calibri"/>
              <a:ea typeface="Calibri"/>
              <a:cs typeface="Calibri"/>
            </a:endParaRPr>
          </a:p>
          <a:p>
            <a:r>
              <a:rPr lang="en-US" sz="1200" dirty="0">
                <a:latin typeface="Calibri"/>
                <a:ea typeface="Calibri"/>
                <a:cs typeface="Calibri"/>
              </a:rPr>
              <a:t>Department of health (2024) </a:t>
            </a:r>
            <a:r>
              <a:rPr lang="en-US" sz="1200" i="1" dirty="0">
                <a:latin typeface="Calibri"/>
                <a:ea typeface="Calibri"/>
                <a:cs typeface="Calibri"/>
              </a:rPr>
              <a:t>The relationship between wellbeing and health.</a:t>
            </a:r>
            <a:r>
              <a:rPr lang="en-US" sz="1200" dirty="0">
                <a:latin typeface="Calibri"/>
                <a:ea typeface="Calibri"/>
                <a:cs typeface="Calibri"/>
              </a:rPr>
              <a:t> Available at:</a:t>
            </a:r>
          </a:p>
          <a:p>
            <a:r>
              <a:rPr lang="en-US" sz="1200" dirty="0">
                <a:latin typeface="Calibri"/>
                <a:ea typeface="+mn-lt"/>
                <a:cs typeface="+mn-lt"/>
                <a:hlinkClick r:id="rId4"/>
              </a:rPr>
              <a:t>https://assets.publishing.service.gov.uk/media/5a7baa00ed915d4147621d62/The_relationship_between_wellbeing_and_health.pdf</a:t>
            </a:r>
            <a:r>
              <a:rPr lang="en-GB" sz="1200" dirty="0">
                <a:latin typeface="Aptos"/>
                <a:ea typeface="+mn-lt"/>
                <a:cs typeface="+mn-lt"/>
              </a:rPr>
              <a:t>(Accessed: 12</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Calibri"/>
                <a:cs typeface="Calibri"/>
              </a:rPr>
              <a:t>Mind(2024) </a:t>
            </a:r>
            <a:r>
              <a:rPr lang="en-US" sz="1200" i="1" dirty="0">
                <a:latin typeface="Calibri"/>
                <a:ea typeface="Calibri"/>
                <a:cs typeface="Calibri"/>
              </a:rPr>
              <a:t>Mental health problems- an introduction.</a:t>
            </a:r>
            <a:r>
              <a:rPr lang="en-US" sz="1200" dirty="0">
                <a:latin typeface="Calibri"/>
                <a:ea typeface="Calibri"/>
                <a:cs typeface="Calibri"/>
              </a:rPr>
              <a:t> Available at:</a:t>
            </a:r>
          </a:p>
          <a:p>
            <a:r>
              <a:rPr lang="en-US" sz="1200" dirty="0">
                <a:latin typeface="Calibri"/>
                <a:ea typeface="+mn-lt"/>
                <a:cs typeface="+mn-lt"/>
                <a:hlinkClick r:id="rId5"/>
              </a:rPr>
              <a:t>https://www.mind.org.uk/information-support/types-of-mental-health-problems/mental-health-problems-introduction/about-mental-health-problems/</a:t>
            </a:r>
            <a:r>
              <a:rPr lang="en-GB" sz="1200" dirty="0">
                <a:latin typeface="Aptos"/>
                <a:ea typeface="+mn-lt"/>
                <a:cs typeface="+mn-lt"/>
              </a:rPr>
              <a:t>(Accessed: 12</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Calibri"/>
                <a:cs typeface="Calibri"/>
              </a:rPr>
              <a:t>The Health Foundation (2010) </a:t>
            </a:r>
            <a:r>
              <a:rPr lang="en-US" sz="1200" i="1" dirty="0">
                <a:latin typeface="Calibri"/>
                <a:ea typeface="Calibri"/>
                <a:cs typeface="Calibri"/>
              </a:rPr>
              <a:t>Marmot Review</a:t>
            </a:r>
            <a:r>
              <a:rPr lang="en-US" sz="1200" dirty="0">
                <a:latin typeface="Calibri"/>
                <a:ea typeface="Calibri"/>
                <a:cs typeface="Calibri"/>
              </a:rPr>
              <a:t>. Available at:</a:t>
            </a:r>
            <a:r>
              <a:rPr lang="en-US" sz="1200" dirty="0">
                <a:latin typeface="Calibri"/>
                <a:ea typeface="+mn-lt"/>
                <a:cs typeface="+mn-lt"/>
                <a:hlinkClick r:id="rId6"/>
              </a:rPr>
              <a:t>Marmot review | Policy Navigator</a:t>
            </a:r>
            <a:r>
              <a:rPr lang="en-US" sz="1200" dirty="0">
                <a:latin typeface="Calibri"/>
                <a:ea typeface="+mn-lt"/>
                <a:cs typeface="+mn-lt"/>
              </a:rPr>
              <a:t> </a:t>
            </a:r>
            <a:r>
              <a:rPr lang="en-GB" sz="1200" dirty="0">
                <a:latin typeface="Aptos"/>
                <a:ea typeface="+mn-lt"/>
                <a:cs typeface="+mn-lt"/>
              </a:rPr>
              <a:t>(Accessed: 12</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Calibri"/>
                <a:cs typeface="Calibri"/>
              </a:rPr>
              <a:t>The American Academy of Pediatrics (2022)  </a:t>
            </a:r>
            <a:r>
              <a:rPr lang="en-US" sz="1200" i="1" dirty="0">
                <a:latin typeface="Calibri"/>
                <a:ea typeface="Calibri"/>
                <a:cs typeface="Calibri"/>
              </a:rPr>
              <a:t>Early childhood health and development. </a:t>
            </a:r>
            <a:r>
              <a:rPr lang="en-US" sz="1200" dirty="0">
                <a:latin typeface="Calibri"/>
                <a:ea typeface="Calibri"/>
                <a:cs typeface="Calibri"/>
              </a:rPr>
              <a:t>Available at: </a:t>
            </a:r>
            <a:r>
              <a:rPr lang="en-US" sz="1200" dirty="0">
                <a:latin typeface="Calibri"/>
                <a:ea typeface="+mn-lt"/>
                <a:cs typeface="+mn-lt"/>
                <a:hlinkClick r:id="rId7"/>
              </a:rPr>
              <a:t>Early Childhood Health and Development</a:t>
            </a:r>
            <a:r>
              <a:rPr lang="en-US" sz="1200" dirty="0">
                <a:latin typeface="Calibri"/>
                <a:ea typeface="+mn-lt"/>
                <a:cs typeface="+mn-lt"/>
              </a:rPr>
              <a:t> </a:t>
            </a:r>
            <a:r>
              <a:rPr lang="en-GB" sz="1200" dirty="0">
                <a:latin typeface="Aptos"/>
                <a:ea typeface="+mn-lt"/>
                <a:cs typeface="+mn-lt"/>
              </a:rPr>
              <a:t>(Accessed: 12</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Care Learning (2024) </a:t>
            </a:r>
            <a:r>
              <a:rPr lang="en-US" sz="1200" i="1" dirty="0">
                <a:latin typeface="Calibri"/>
                <a:ea typeface="+mn-lt"/>
                <a:cs typeface="+mn-lt"/>
              </a:rPr>
              <a:t>1.2 Explain the importance of a healthy balanced diet for babies and young children. </a:t>
            </a:r>
            <a:r>
              <a:rPr lang="en-US" sz="1200" dirty="0">
                <a:latin typeface="Calibri"/>
                <a:ea typeface="+mn-lt"/>
                <a:cs typeface="+mn-lt"/>
              </a:rPr>
              <a:t>Available at: </a:t>
            </a:r>
            <a:r>
              <a:rPr lang="en-US" sz="1200" dirty="0">
                <a:latin typeface="Calibri"/>
                <a:ea typeface="+mn-lt"/>
                <a:cs typeface="+mn-lt"/>
                <a:hlinkClick r:id="rId8"/>
              </a:rPr>
              <a:t>1.2 Explain the importance of a healthy balanced diet for babies and young children – Care Learning</a:t>
            </a:r>
            <a:r>
              <a:rPr lang="en-US" sz="1200" dirty="0">
                <a:latin typeface="Calibri"/>
                <a:ea typeface="+mn-lt"/>
                <a:cs typeface="+mn-lt"/>
              </a:rPr>
              <a:t> </a:t>
            </a:r>
            <a:r>
              <a:rPr lang="en-GB" sz="1200" dirty="0">
                <a:latin typeface="Aptos"/>
                <a:ea typeface="+mn-lt"/>
                <a:cs typeface="+mn-lt"/>
              </a:rPr>
              <a:t>(Accessed: 12</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BBC children in need (2024) </a:t>
            </a:r>
            <a:r>
              <a:rPr lang="en-US" sz="1200" i="1" dirty="0">
                <a:latin typeface="Calibri"/>
                <a:ea typeface="+mn-lt"/>
                <a:cs typeface="+mn-lt"/>
              </a:rPr>
              <a:t>Positive relationships matter.</a:t>
            </a:r>
            <a:r>
              <a:rPr lang="en-US" sz="1200" dirty="0">
                <a:latin typeface="Calibri"/>
                <a:ea typeface="+mn-lt"/>
                <a:cs typeface="+mn-lt"/>
              </a:rPr>
              <a:t> Available at: </a:t>
            </a:r>
            <a:r>
              <a:rPr lang="en-US" sz="1200" dirty="0">
                <a:latin typeface="Calibri"/>
                <a:ea typeface="+mn-lt"/>
                <a:cs typeface="+mn-lt"/>
                <a:hlinkClick r:id="rId9"/>
              </a:rPr>
              <a:t>Positive relationships matter - BBC Children in Need</a:t>
            </a:r>
            <a:r>
              <a:rPr lang="en-GB" sz="1200" dirty="0">
                <a:latin typeface="Aptos"/>
                <a:ea typeface="+mn-lt"/>
                <a:cs typeface="+mn-lt"/>
              </a:rPr>
              <a:t>(Accessed: 13</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Teach early years (2024) </a:t>
            </a:r>
            <a:r>
              <a:rPr lang="en-US" sz="1200" i="1" dirty="0">
                <a:latin typeface="Calibri"/>
                <a:ea typeface="+mn-lt"/>
                <a:cs typeface="+mn-lt"/>
              </a:rPr>
              <a:t>Children's well-being in early years- what it means and how it should inform your practice. Available at: </a:t>
            </a:r>
            <a:r>
              <a:rPr lang="en-US" sz="1200" dirty="0">
                <a:latin typeface="Calibri"/>
                <a:ea typeface="+mn-lt"/>
                <a:cs typeface="+mn-lt"/>
                <a:hlinkClick r:id="rId2"/>
              </a:rPr>
              <a:t>Children’s wellbeing in the Early Years – What it means and how it should inform your practice | A Unique Child | Teach Early Years</a:t>
            </a:r>
            <a:r>
              <a:rPr lang="en-US" sz="1200" dirty="0">
                <a:latin typeface="Calibri"/>
                <a:ea typeface="+mn-lt"/>
                <a:cs typeface="+mn-lt"/>
              </a:rPr>
              <a:t> </a:t>
            </a:r>
            <a:r>
              <a:rPr lang="en-GB" sz="1200" dirty="0">
                <a:latin typeface="Aptos"/>
                <a:ea typeface="+mn-lt"/>
                <a:cs typeface="+mn-lt"/>
              </a:rPr>
              <a:t>(Accessed: 13</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Child Psychiatry Today (2024)</a:t>
            </a:r>
            <a:r>
              <a:rPr lang="en-US" sz="1200" b="1" dirty="0">
                <a:latin typeface="Calibri"/>
                <a:ea typeface="+mn-lt"/>
                <a:cs typeface="+mn-lt"/>
              </a:rPr>
              <a:t> </a:t>
            </a:r>
            <a:r>
              <a:rPr lang="en-US" sz="1200" i="1" dirty="0">
                <a:latin typeface="Calibri"/>
                <a:ea typeface="+mn-lt"/>
                <a:cs typeface="+mn-lt"/>
              </a:rPr>
              <a:t>Long-term effects of domestic violence on child development. Available at: </a:t>
            </a:r>
            <a:r>
              <a:rPr lang="en-US" sz="1200" dirty="0">
                <a:latin typeface="Calibri"/>
                <a:ea typeface="+mn-lt"/>
                <a:cs typeface="+mn-lt"/>
                <a:hlinkClick r:id="rId10"/>
              </a:rPr>
              <a:t>Long-term Effects of Domestic Violence on Child Development - Child Psychiatry Today</a:t>
            </a:r>
            <a:r>
              <a:rPr lang="en-US" sz="1200" i="1" dirty="0">
                <a:latin typeface="Calibri"/>
                <a:ea typeface="+mn-lt"/>
                <a:cs typeface="+mn-lt"/>
              </a:rPr>
              <a:t> </a:t>
            </a:r>
            <a:r>
              <a:rPr lang="en-GB" sz="1200" dirty="0">
                <a:latin typeface="Aptos"/>
                <a:ea typeface="+mn-lt"/>
                <a:cs typeface="+mn-lt"/>
              </a:rPr>
              <a:t>(Accessed: 13t</a:t>
            </a:r>
            <a:r>
              <a:rPr lang="en-GB" sz="800" baseline="30000" dirty="0">
                <a:latin typeface="Aptos"/>
                <a:ea typeface="+mn-lt"/>
                <a:cs typeface="+mn-lt"/>
              </a:rPr>
              <a:t>h</a:t>
            </a:r>
            <a:r>
              <a:rPr lang="en-GB" sz="1200" dirty="0">
                <a:latin typeface="Aptos"/>
                <a:ea typeface="+mn-lt"/>
                <a:cs typeface="+mn-lt"/>
              </a:rPr>
              <a:t> January 2025).</a:t>
            </a:r>
            <a:endParaRPr lang="en-US" sz="1200" dirty="0">
              <a:latin typeface="Aptos"/>
              <a:ea typeface="+mn-lt"/>
              <a:cs typeface="+mn-lt"/>
            </a:endParaRPr>
          </a:p>
          <a:p>
            <a:endParaRPr lang="en-US" sz="1200" i="1" dirty="0">
              <a:latin typeface="Century Gothic"/>
              <a:ea typeface="Calibri"/>
              <a:cs typeface="Calibri"/>
            </a:endParaRPr>
          </a:p>
          <a:p>
            <a:r>
              <a:rPr lang="en-US" sz="1200" dirty="0">
                <a:latin typeface="Calibri"/>
                <a:ea typeface="+mn-lt"/>
                <a:cs typeface="+mn-lt"/>
              </a:rPr>
              <a:t>Positive psychology (2025) </a:t>
            </a:r>
            <a:r>
              <a:rPr lang="en-US" sz="1200" i="1" dirty="0">
                <a:latin typeface="Calibri"/>
                <a:ea typeface="+mn-lt"/>
                <a:cs typeface="+mn-lt"/>
              </a:rPr>
              <a:t>Hedonic vs. Eudaimonic well-being: How to reach Happiness. </a:t>
            </a:r>
            <a:r>
              <a:rPr lang="en-US" sz="1200" dirty="0">
                <a:latin typeface="Calibri"/>
                <a:ea typeface="+mn-lt"/>
                <a:cs typeface="+mn-lt"/>
              </a:rPr>
              <a:t>Available at: </a:t>
            </a:r>
            <a:r>
              <a:rPr lang="en-US" sz="1200" dirty="0">
                <a:latin typeface="Calibri"/>
                <a:ea typeface="+mn-lt"/>
                <a:cs typeface="+mn-lt"/>
                <a:hlinkClick r:id="rId11"/>
              </a:rPr>
              <a:t>Hedonic vs. Eudaimonic Wellbeing: How to Reach Happiness</a:t>
            </a:r>
            <a:r>
              <a:rPr lang="en-US" sz="1200" dirty="0">
                <a:latin typeface="Calibri"/>
                <a:ea typeface="Lato"/>
                <a:cs typeface="Lato"/>
              </a:rPr>
              <a:t> </a:t>
            </a:r>
            <a:r>
              <a:rPr lang="en-GB" sz="1200" dirty="0">
                <a:latin typeface="Aptos"/>
                <a:ea typeface="Lato"/>
                <a:cs typeface="Lato"/>
              </a:rPr>
              <a:t>(Accessed: 13</a:t>
            </a:r>
            <a:r>
              <a:rPr lang="en-GB" sz="800" baseline="30000" dirty="0">
                <a:latin typeface="Aptos"/>
                <a:ea typeface="Lato"/>
                <a:cs typeface="Lato"/>
              </a:rPr>
              <a:t>th</a:t>
            </a:r>
            <a:r>
              <a:rPr lang="en-GB" sz="1200" dirty="0">
                <a:latin typeface="Aptos"/>
                <a:ea typeface="Lato"/>
                <a:cs typeface="Lato"/>
              </a:rPr>
              <a:t> January 2025).</a:t>
            </a:r>
            <a:endParaRPr lang="en-US" sz="1200" dirty="0">
              <a:latin typeface="Aptos"/>
              <a:ea typeface="Lato"/>
              <a:cs typeface="Lato"/>
            </a:endParaRPr>
          </a:p>
          <a:p>
            <a:endParaRPr lang="en-US" sz="1200" b="1" dirty="0">
              <a:latin typeface="Lato"/>
              <a:ea typeface="Lato"/>
              <a:cs typeface="Lato"/>
            </a:endParaRPr>
          </a:p>
          <a:p>
            <a:r>
              <a:rPr lang="en-US" sz="1200" dirty="0">
                <a:latin typeface="Calibri"/>
                <a:ea typeface="Lato"/>
                <a:cs typeface="Lato"/>
              </a:rPr>
              <a:t>Welsh Government (2021) </a:t>
            </a:r>
            <a:r>
              <a:rPr lang="en-US" sz="1200" i="1" dirty="0">
                <a:latin typeface="Calibri"/>
                <a:ea typeface="Lato"/>
                <a:cs typeface="Lato"/>
              </a:rPr>
              <a:t>Program for government 2021-2026: well-being  statement.</a:t>
            </a:r>
            <a:r>
              <a:rPr lang="en-US" sz="1200" dirty="0">
                <a:latin typeface="Calibri"/>
                <a:ea typeface="Lato"/>
                <a:cs typeface="Lato"/>
              </a:rPr>
              <a:t> Available at: </a:t>
            </a:r>
            <a:r>
              <a:rPr lang="en-US" sz="1200" dirty="0">
                <a:latin typeface="Calibri"/>
                <a:ea typeface="+mn-lt"/>
                <a:cs typeface="+mn-lt"/>
                <a:hlinkClick r:id="rId12"/>
              </a:rPr>
              <a:t>Programme for government 2021 to 2026: Well-being statement [HTML] | GOV.WALES</a:t>
            </a:r>
            <a:r>
              <a:rPr lang="en-GB" sz="1200" dirty="0">
                <a:latin typeface="Aptos"/>
                <a:ea typeface="+mn-lt"/>
                <a:cs typeface="+mn-lt"/>
              </a:rPr>
              <a:t>(Accessed: 13</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b="1" dirty="0">
                <a:solidFill>
                  <a:srgbClr val="FFFFFF"/>
                </a:solidFill>
                <a:latin typeface="Arial"/>
                <a:ea typeface="+mn-lt"/>
                <a:cs typeface="Arial"/>
              </a:rPr>
              <a:t>g state</a:t>
            </a:r>
            <a:endParaRPr lang="en-US" dirty="0"/>
          </a:p>
        </p:txBody>
      </p:sp>
      <p:sp>
        <p:nvSpPr>
          <p:cNvPr id="4" name="TextBox 3">
            <a:extLst>
              <a:ext uri="{FF2B5EF4-FFF2-40B4-BE49-F238E27FC236}">
                <a16:creationId xmlns:a16="http://schemas.microsoft.com/office/drawing/2014/main" id="{06BBF62A-2A5F-EDAC-10F7-DFC4CF542A34}"/>
              </a:ext>
            </a:extLst>
          </p:cNvPr>
          <p:cNvSpPr txBox="1"/>
          <p:nvPr/>
        </p:nvSpPr>
        <p:spPr>
          <a:xfrm>
            <a:off x="205946" y="92675"/>
            <a:ext cx="1180070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t>2219039                                                                                                                                                                                       Paul Darby ECEY5009/C</a:t>
            </a:r>
            <a:endParaRPr lang="en-US" dirty="0"/>
          </a:p>
        </p:txBody>
      </p:sp>
    </p:spTree>
    <p:extLst>
      <p:ext uri="{BB962C8B-B14F-4D97-AF65-F5344CB8AC3E}">
        <p14:creationId xmlns:p14="http://schemas.microsoft.com/office/powerpoint/2010/main" val="2017205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FCCBA7-827B-93C7-F821-23BB1972F553}"/>
              </a:ext>
            </a:extLst>
          </p:cNvPr>
          <p:cNvSpPr txBox="1"/>
          <p:nvPr/>
        </p:nvSpPr>
        <p:spPr>
          <a:xfrm>
            <a:off x="265991" y="361074"/>
            <a:ext cx="11657610"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ea typeface="Calibri"/>
                <a:cs typeface="Calibri"/>
              </a:rPr>
              <a:t>National Institutes of health (2022) </a:t>
            </a:r>
            <a:r>
              <a:rPr lang="en-US" sz="1200" i="1" dirty="0">
                <a:latin typeface="Calibri"/>
                <a:ea typeface="Calibri"/>
                <a:cs typeface="Calibri"/>
              </a:rPr>
              <a:t>Children's sleep linked to brain development.</a:t>
            </a:r>
            <a:r>
              <a:rPr lang="en-US" sz="1200" dirty="0">
                <a:latin typeface="Calibri"/>
                <a:ea typeface="Calibri"/>
                <a:cs typeface="Calibri"/>
              </a:rPr>
              <a:t> Available at: </a:t>
            </a:r>
            <a:r>
              <a:rPr lang="en-US" sz="1200" dirty="0">
                <a:latin typeface="Calibri"/>
                <a:ea typeface="+mn-lt"/>
                <a:cs typeface="+mn-lt"/>
                <a:hlinkClick r:id="rId2"/>
              </a:rPr>
              <a:t>Children’s sleep linked to brain development | National Institutes of Health (NIH)</a:t>
            </a:r>
            <a:r>
              <a:rPr lang="en-GB" sz="1200" dirty="0">
                <a:latin typeface="Aptos"/>
                <a:ea typeface="+mn-lt"/>
                <a:cs typeface="+mn-lt"/>
              </a:rPr>
              <a:t>(Accessed: 14</a:t>
            </a:r>
            <a:r>
              <a:rPr lang="en-GB" sz="800" baseline="30000" dirty="0">
                <a:latin typeface="Aptos"/>
                <a:ea typeface="+mn-lt"/>
                <a:cs typeface="+mn-lt"/>
              </a:rPr>
              <a: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err="1">
                <a:latin typeface="Calibri"/>
                <a:ea typeface="Calibri"/>
                <a:cs typeface="Calibri"/>
              </a:rPr>
              <a:t>Bagordo</a:t>
            </a:r>
            <a:r>
              <a:rPr lang="en-US" sz="1200" dirty="0">
                <a:latin typeface="Calibri"/>
                <a:ea typeface="Calibri"/>
                <a:cs typeface="Calibri"/>
              </a:rPr>
              <a:t> et al. (2017) </a:t>
            </a:r>
            <a:r>
              <a:rPr lang="en-US" sz="1200" i="1" dirty="0">
                <a:latin typeface="Calibri"/>
                <a:ea typeface="+mn-lt"/>
                <a:cs typeface="+mn-lt"/>
              </a:rPr>
              <a:t>Lifestyles and socio-cultural factors among children aged 6–8 years from five Italian towns: the MAPEC_LIFE study cohort</a:t>
            </a:r>
            <a:r>
              <a:rPr lang="en-US" sz="1200" dirty="0">
                <a:latin typeface="Calibri"/>
                <a:ea typeface="+mn-lt"/>
                <a:cs typeface="+mn-lt"/>
              </a:rPr>
              <a:t>. Available at: </a:t>
            </a:r>
            <a:r>
              <a:rPr lang="en-US" sz="1200" dirty="0">
                <a:latin typeface="Calibri"/>
                <a:ea typeface="+mn-lt"/>
                <a:cs typeface="+mn-lt"/>
                <a:hlinkClick r:id="rId3"/>
              </a:rPr>
              <a:t>Lifestyles and socio-cultural factors among children aged 6–8 years from five Italian towns: the MAPEC_LIFE study cohort</a:t>
            </a:r>
            <a:r>
              <a:rPr lang="en-US" sz="1200" dirty="0">
                <a:latin typeface="Calibri"/>
                <a:ea typeface="+mn-lt"/>
                <a:cs typeface="+mn-lt"/>
              </a:rPr>
              <a:t> </a:t>
            </a:r>
            <a:r>
              <a:rPr lang="en-GB" sz="1200" dirty="0">
                <a:latin typeface="Aptos"/>
                <a:ea typeface="+mn-lt"/>
                <a:cs typeface="+mn-lt"/>
              </a:rPr>
              <a:t>(Accessed: 14</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Calibri"/>
                <a:cs typeface="Calibri"/>
              </a:rPr>
              <a:t>Child Mind Institute (2023)</a:t>
            </a:r>
            <a:r>
              <a:rPr lang="en-US" sz="1200" i="1" dirty="0">
                <a:latin typeface="Calibri"/>
                <a:ea typeface="Calibri"/>
                <a:cs typeface="Calibri"/>
              </a:rPr>
              <a:t> Helping kids make decisions. Available at:</a:t>
            </a:r>
            <a:r>
              <a:rPr lang="en-US" sz="1200" dirty="0">
                <a:latin typeface="Calibri"/>
                <a:ea typeface="+mn-lt"/>
                <a:cs typeface="+mn-lt"/>
                <a:hlinkClick r:id="rId4"/>
              </a:rPr>
              <a:t>helping-kids-make-decisions</a:t>
            </a:r>
            <a:r>
              <a:rPr lang="en-GB" sz="1200" dirty="0">
                <a:latin typeface="Aptos"/>
                <a:ea typeface="+mn-lt"/>
                <a:cs typeface="+mn-lt"/>
              </a:rPr>
              <a:t>(Accessed: 14</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Calibri"/>
                <a:cs typeface="Calibri"/>
              </a:rPr>
              <a:t>University of Greater Manchester (2023)</a:t>
            </a:r>
            <a:r>
              <a:rPr lang="en-US" sz="1200" i="1" dirty="0">
                <a:latin typeface="Calibri"/>
                <a:ea typeface="Calibri"/>
                <a:cs typeface="Calibri"/>
              </a:rPr>
              <a:t> What is an Early years practitioner?. </a:t>
            </a:r>
            <a:r>
              <a:rPr lang="en-US" sz="1200" dirty="0">
                <a:latin typeface="Calibri"/>
                <a:ea typeface="Calibri"/>
                <a:cs typeface="Calibri"/>
              </a:rPr>
              <a:t>Available at: </a:t>
            </a:r>
            <a:r>
              <a:rPr lang="en-US" sz="1200" dirty="0">
                <a:latin typeface="Calibri"/>
                <a:ea typeface="+mn-lt"/>
                <a:cs typeface="+mn-lt"/>
                <a:hlinkClick r:id="rId5"/>
              </a:rPr>
              <a:t>https://www.bolton.ac.uk/blogs/what-is-an-early-years-practitioner#:~:text=Early%20years%20practitioners%20play%20a%20large%20role%20in%20laying%20the,an%20impact%20on%20their%20lives.</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err="1">
                <a:latin typeface="Calibri"/>
                <a:ea typeface="Calibri"/>
                <a:cs typeface="Calibri"/>
              </a:rPr>
              <a:t>Springspot</a:t>
            </a:r>
            <a:r>
              <a:rPr lang="en-US" sz="1200" dirty="0">
                <a:latin typeface="Calibri"/>
                <a:ea typeface="Calibri"/>
                <a:cs typeface="Calibri"/>
              </a:rPr>
              <a:t> (2023)</a:t>
            </a:r>
            <a:r>
              <a:rPr lang="en-US" sz="1200" i="1" dirty="0">
                <a:latin typeface="Calibri"/>
                <a:ea typeface="Calibri"/>
                <a:cs typeface="Calibri"/>
              </a:rPr>
              <a:t> Wellness activities for kids: Promoting health and happiness</a:t>
            </a:r>
            <a:r>
              <a:rPr lang="en-US" sz="1200" dirty="0">
                <a:latin typeface="Calibri"/>
                <a:ea typeface="Calibri"/>
                <a:cs typeface="Calibri"/>
              </a:rPr>
              <a:t>. Available at: </a:t>
            </a:r>
            <a:r>
              <a:rPr lang="en-US" sz="1200" dirty="0">
                <a:latin typeface="Calibri"/>
                <a:ea typeface="+mn-lt"/>
                <a:cs typeface="+mn-lt"/>
                <a:hlinkClick r:id="rId6"/>
              </a:rPr>
              <a:t>wellness-activities-for-kids</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Calibri"/>
                <a:cs typeface="Calibri"/>
              </a:rPr>
              <a:t>National Education Union (2024) T</a:t>
            </a:r>
            <a:r>
              <a:rPr lang="en-US" sz="1200" i="1" dirty="0">
                <a:latin typeface="Calibri"/>
                <a:ea typeface="Calibri"/>
                <a:cs typeface="Calibri"/>
              </a:rPr>
              <a:t>he little book of adverse childhood experiences: Adverse childhood experiences [ACES] are traumatic events affecting children, leading to long-term health and behavioral issues.</a:t>
            </a:r>
            <a:r>
              <a:rPr lang="en-US" sz="1200" dirty="0">
                <a:latin typeface="Calibri"/>
                <a:ea typeface="Calibri"/>
                <a:cs typeface="Calibri"/>
              </a:rPr>
              <a:t> Available at: </a:t>
            </a:r>
            <a:r>
              <a:rPr lang="en-US" sz="1200" dirty="0">
                <a:latin typeface="Calibri"/>
                <a:ea typeface="+mn-lt"/>
                <a:cs typeface="+mn-lt"/>
                <a:hlinkClick r:id="rId7"/>
              </a:rPr>
              <a:t>little-book-adverse-childhood-experiences</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Teacher.org (2025) </a:t>
            </a:r>
            <a:r>
              <a:rPr lang="en-US" sz="1200" i="1" dirty="0">
                <a:latin typeface="Calibri"/>
                <a:ea typeface="+mn-lt"/>
                <a:cs typeface="+mn-lt"/>
              </a:rPr>
              <a:t>Associate in early childhood education.</a:t>
            </a:r>
            <a:r>
              <a:rPr lang="en-US" sz="1200" dirty="0">
                <a:latin typeface="Calibri"/>
                <a:ea typeface="+mn-lt"/>
                <a:cs typeface="+mn-lt"/>
              </a:rPr>
              <a:t> Available at: </a:t>
            </a:r>
            <a:r>
              <a:rPr lang="en-US" sz="1200" dirty="0">
                <a:latin typeface="Calibri"/>
                <a:ea typeface="+mn-lt"/>
                <a:cs typeface="+mn-lt"/>
                <a:hlinkClick r:id="rId8"/>
              </a:rPr>
              <a:t>associates-early-childhood-education</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mn-lt"/>
                <a:cs typeface="+mn-lt"/>
              </a:rPr>
              <a:t>The Harvard Gazette (2018) </a:t>
            </a:r>
            <a:r>
              <a:rPr lang="en-US" sz="1200" i="1" dirty="0">
                <a:latin typeface="Calibri"/>
                <a:ea typeface="+mn-lt"/>
                <a:cs typeface="+mn-lt"/>
              </a:rPr>
              <a:t>Five healthy habits to live by</a:t>
            </a:r>
            <a:r>
              <a:rPr lang="en-US" sz="1200" dirty="0">
                <a:latin typeface="Calibri"/>
                <a:ea typeface="+mn-lt"/>
                <a:cs typeface="+mn-lt"/>
              </a:rPr>
              <a:t>. Available at: </a:t>
            </a:r>
            <a:r>
              <a:rPr lang="en-US" sz="1200" dirty="0">
                <a:latin typeface="Calibri"/>
                <a:ea typeface="+mn-lt"/>
                <a:cs typeface="+mn-lt"/>
                <a:hlinkClick r:id="rId9"/>
              </a:rPr>
              <a:t>5-healthy-habits-may-increase-life-expectancy-by-decade-or-more</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LiveWell (2025) </a:t>
            </a:r>
            <a:r>
              <a:rPr lang="en-US" sz="1200" i="1" dirty="0">
                <a:latin typeface="Calibri"/>
                <a:ea typeface="+mn-lt"/>
                <a:cs typeface="+mn-lt"/>
              </a:rPr>
              <a:t>Health and well-being circle.</a:t>
            </a:r>
            <a:r>
              <a:rPr lang="en-US" sz="1200" dirty="0">
                <a:latin typeface="Calibri"/>
                <a:ea typeface="+mn-lt"/>
                <a:cs typeface="+mn-lt"/>
              </a:rPr>
              <a:t> Available at: </a:t>
            </a:r>
            <a:r>
              <a:rPr lang="en-US" sz="1200" dirty="0">
                <a:latin typeface="Calibri"/>
                <a:ea typeface="+mn-lt"/>
                <a:cs typeface="+mn-lt"/>
                <a:hlinkClick r:id="rId10"/>
              </a:rPr>
              <a:t>mental-emotional-well-being</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mn-lt"/>
                <a:cs typeface="+mn-lt"/>
              </a:rPr>
              <a:t>Thrive Global (2021)</a:t>
            </a:r>
            <a:r>
              <a:rPr lang="en-US" sz="1200" i="1" dirty="0">
                <a:latin typeface="Calibri"/>
                <a:ea typeface="+mn-lt"/>
                <a:cs typeface="+mn-lt"/>
              </a:rPr>
              <a:t> The unmissable link between cartoon and health benefits. Available at: </a:t>
            </a:r>
            <a:r>
              <a:rPr lang="en-US" sz="1200" dirty="0">
                <a:latin typeface="Calibri"/>
                <a:ea typeface="+mn-lt"/>
                <a:cs typeface="+mn-lt"/>
                <a:hlinkClick r:id="rId11"/>
              </a:rPr>
              <a:t>the-unmissable-link-between-cartoon-and-health-benefits</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entury Gothic"/>
              <a:ea typeface="Calibri"/>
              <a:cs typeface="Calibri"/>
            </a:endParaRPr>
          </a:p>
          <a:p>
            <a:r>
              <a:rPr lang="en-US" sz="1200" dirty="0">
                <a:latin typeface="Calibri"/>
                <a:ea typeface="+mn-lt"/>
                <a:cs typeface="+mn-lt"/>
              </a:rPr>
              <a:t>Birth to 5 matters (2025)</a:t>
            </a:r>
            <a:r>
              <a:rPr lang="en-US" sz="1200" i="1" dirty="0">
                <a:latin typeface="Calibri"/>
                <a:ea typeface="+mn-lt"/>
                <a:cs typeface="+mn-lt"/>
              </a:rPr>
              <a:t> Holistic development and learning</a:t>
            </a:r>
            <a:r>
              <a:rPr lang="en-US" sz="1200" dirty="0">
                <a:latin typeface="Calibri"/>
                <a:ea typeface="+mn-lt"/>
                <a:cs typeface="+mn-lt"/>
              </a:rPr>
              <a:t>. Available at: </a:t>
            </a:r>
            <a:r>
              <a:rPr lang="en-US" sz="1200" dirty="0">
                <a:latin typeface="Calibri"/>
                <a:ea typeface="+mn-lt"/>
                <a:cs typeface="+mn-lt"/>
                <a:hlinkClick r:id="rId12"/>
              </a:rPr>
              <a:t>Holistic development and learning – Birth To 5 Matters</a:t>
            </a:r>
            <a:r>
              <a:rPr lang="en-US" sz="1200" dirty="0">
                <a:latin typeface="Calibri"/>
                <a:ea typeface="+mn-lt"/>
                <a:cs typeface="+mn-lt"/>
              </a:rPr>
              <a:t> </a:t>
            </a:r>
            <a:r>
              <a:rPr lang="en-GB" sz="1200" dirty="0">
                <a:latin typeface="Aptos"/>
                <a:ea typeface="+mn-lt"/>
                <a:cs typeface="+mn-lt"/>
              </a:rPr>
              <a:t>(Accessed: 15</a:t>
            </a:r>
            <a:r>
              <a:rPr lang="en-GB" sz="800" baseline="30000" dirty="0">
                <a:latin typeface="Aptos"/>
                <a:ea typeface="+mn-lt"/>
                <a:cs typeface="+mn-lt"/>
              </a:rPr>
              <a:t>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err="1">
                <a:latin typeface="Calibri"/>
                <a:ea typeface="+mn-lt"/>
                <a:cs typeface="+mn-lt"/>
              </a:rPr>
              <a:t>Unicef</a:t>
            </a:r>
            <a:r>
              <a:rPr lang="en-US" sz="1200" dirty="0">
                <a:latin typeface="Calibri"/>
                <a:ea typeface="+mn-lt"/>
                <a:cs typeface="+mn-lt"/>
              </a:rPr>
              <a:t> (2017)</a:t>
            </a:r>
            <a:r>
              <a:rPr lang="en-US" sz="1200" i="1" dirty="0">
                <a:latin typeface="Calibri"/>
                <a:ea typeface="+mn-lt"/>
                <a:cs typeface="+mn-lt"/>
              </a:rPr>
              <a:t> First 1000 days: The critical window to ensure that children survive and thrive.</a:t>
            </a:r>
            <a:r>
              <a:rPr lang="en-US" sz="1200" dirty="0">
                <a:latin typeface="Calibri"/>
                <a:ea typeface="+mn-lt"/>
                <a:cs typeface="+mn-lt"/>
              </a:rPr>
              <a:t> Available at: </a:t>
            </a:r>
            <a:r>
              <a:rPr lang="en-US" sz="1200" dirty="0">
                <a:latin typeface="Calibri"/>
                <a:ea typeface="+mn-lt"/>
                <a:cs typeface="+mn-lt"/>
                <a:hlinkClick r:id="rId13"/>
              </a:rPr>
              <a:t>ZAF-First-1000-days-brief-2017.pdf</a:t>
            </a:r>
            <a:r>
              <a:rPr lang="en-US" sz="1200" dirty="0">
                <a:latin typeface="Calibri"/>
                <a:ea typeface="+mn-lt"/>
                <a:cs typeface="+mn-lt"/>
              </a:rPr>
              <a:t> </a:t>
            </a:r>
            <a:r>
              <a:rPr lang="en-GB" sz="1200" dirty="0">
                <a:latin typeface="Aptos"/>
                <a:ea typeface="+mn-lt"/>
                <a:cs typeface="+mn-lt"/>
              </a:rPr>
              <a:t>(Accessed: 15t</a:t>
            </a:r>
            <a:r>
              <a:rPr lang="en-GB" sz="800" baseline="30000" dirty="0">
                <a:latin typeface="Aptos"/>
                <a:ea typeface="+mn-lt"/>
                <a:cs typeface="+mn-lt"/>
              </a:rPr>
              <a:t>h</a:t>
            </a:r>
            <a:r>
              <a:rPr lang="en-GB" sz="1200" dirty="0">
                <a:latin typeface="Aptos"/>
                <a:ea typeface="+mn-lt"/>
                <a:cs typeface="+mn-lt"/>
              </a:rPr>
              <a:t> January 2025).</a:t>
            </a:r>
            <a:endParaRPr lang="en-US" sz="1200" dirty="0">
              <a:latin typeface="Aptos"/>
              <a:ea typeface="+mn-lt"/>
              <a:cs typeface="+mn-lt"/>
            </a:endParaRPr>
          </a:p>
          <a:p>
            <a:endParaRPr lang="en-US" sz="1200" dirty="0">
              <a:latin typeface="Calibri"/>
              <a:ea typeface="Calibri"/>
              <a:cs typeface="Calibri"/>
            </a:endParaRPr>
          </a:p>
          <a:p>
            <a:r>
              <a:rPr lang="en-US" sz="1200" dirty="0">
                <a:latin typeface="Calibri"/>
                <a:ea typeface="+mn-lt"/>
                <a:cs typeface="+mn-lt"/>
              </a:rPr>
              <a:t>NHS (2022) </a:t>
            </a:r>
            <a:r>
              <a:rPr lang="en-US" sz="1200" i="1" dirty="0">
                <a:latin typeface="Calibri"/>
                <a:ea typeface="+mn-lt"/>
                <a:cs typeface="+mn-lt"/>
              </a:rPr>
              <a:t>5 Steps to mental wellbeing. </a:t>
            </a:r>
            <a:r>
              <a:rPr lang="en-US" sz="1200" dirty="0">
                <a:latin typeface="Calibri"/>
                <a:ea typeface="+mn-lt"/>
                <a:cs typeface="+mn-lt"/>
              </a:rPr>
              <a:t>Available at: </a:t>
            </a:r>
            <a:r>
              <a:rPr lang="en-US" sz="1200" dirty="0">
                <a:latin typeface="Calibri"/>
                <a:ea typeface="+mn-lt"/>
                <a:cs typeface="+mn-lt"/>
                <a:hlinkClick r:id="rId14"/>
              </a:rPr>
              <a:t>https://www.nhs.uk/mental-health/self-help/guides-tools-and-activities/five-steps-to-mental-wellbeing/</a:t>
            </a:r>
            <a:r>
              <a:rPr lang="en-GB" sz="1200" dirty="0">
                <a:latin typeface="Calibri"/>
                <a:ea typeface="+mn-lt"/>
                <a:cs typeface="+mn-lt"/>
              </a:rPr>
              <a:t>(Accessed: 16t</a:t>
            </a:r>
            <a:r>
              <a:rPr lang="en-GB" sz="1200" baseline="30000" dirty="0">
                <a:latin typeface="Calibri"/>
                <a:ea typeface="+mn-lt"/>
                <a:cs typeface="+mn-lt"/>
              </a:rPr>
              <a:t>h</a:t>
            </a:r>
            <a:r>
              <a:rPr lang="en-GB" sz="1200" dirty="0">
                <a:latin typeface="Calibri"/>
                <a:ea typeface="+mn-lt"/>
                <a:cs typeface="+mn-lt"/>
              </a:rPr>
              <a:t> January 2025).</a:t>
            </a:r>
            <a:endParaRPr lang="en-US" sz="1200" dirty="0">
              <a:latin typeface="Calibri"/>
              <a:ea typeface="+mn-lt"/>
              <a:cs typeface="+mn-lt"/>
            </a:endParaRPr>
          </a:p>
          <a:p>
            <a:endParaRPr lang="en-US" sz="1200" dirty="0">
              <a:latin typeface="Calibri"/>
              <a:ea typeface="Calibri"/>
              <a:cs typeface="Calibri"/>
            </a:endParaRPr>
          </a:p>
          <a:p>
            <a:endParaRPr lang="en-US" sz="1200" dirty="0">
              <a:ea typeface="+mn-lt"/>
              <a:cs typeface="+mn-lt"/>
            </a:endParaRPr>
          </a:p>
        </p:txBody>
      </p:sp>
      <p:sp>
        <p:nvSpPr>
          <p:cNvPr id="4" name="TextBox 3">
            <a:extLst>
              <a:ext uri="{FF2B5EF4-FFF2-40B4-BE49-F238E27FC236}">
                <a16:creationId xmlns:a16="http://schemas.microsoft.com/office/drawing/2014/main" id="{95125119-1427-8C09-B111-EA2F272DC8F2}"/>
              </a:ext>
            </a:extLst>
          </p:cNvPr>
          <p:cNvSpPr txBox="1"/>
          <p:nvPr/>
        </p:nvSpPr>
        <p:spPr>
          <a:xfrm>
            <a:off x="205946" y="92675"/>
            <a:ext cx="1180070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2219039                                                                                                                                                                                       Paul Darby ECEY5009/C   </a:t>
            </a:r>
            <a:endParaRPr lang="en-US"/>
          </a:p>
        </p:txBody>
      </p:sp>
    </p:spTree>
    <p:extLst>
      <p:ext uri="{BB962C8B-B14F-4D97-AF65-F5344CB8AC3E}">
        <p14:creationId xmlns:p14="http://schemas.microsoft.com/office/powerpoint/2010/main" val="3281683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279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D1FC9D-0A78-A2AA-C0B9-36F686811E0A}"/>
              </a:ext>
            </a:extLst>
          </p:cNvPr>
          <p:cNvSpPr txBox="1"/>
          <p:nvPr/>
        </p:nvSpPr>
        <p:spPr>
          <a:xfrm>
            <a:off x="227971" y="404300"/>
            <a:ext cx="11018141"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dirty="0">
                <a:latin typeface="Calibri"/>
                <a:ea typeface="Calibri"/>
                <a:cs typeface="Segoe UI"/>
              </a:rPr>
              <a:t>Introduction </a:t>
            </a:r>
            <a:r>
              <a:rPr lang="en-GB" sz="1400" dirty="0">
                <a:latin typeface="Calibri"/>
                <a:ea typeface="Calibri"/>
                <a:cs typeface="Segoe UI"/>
              </a:rPr>
              <a:t> </a:t>
            </a:r>
          </a:p>
          <a:p>
            <a:endParaRPr lang="en-GB" sz="1400" dirty="0">
              <a:latin typeface="Calibri"/>
              <a:ea typeface="Calibri"/>
              <a:cs typeface="Segoe UI"/>
            </a:endParaRPr>
          </a:p>
          <a:p>
            <a:r>
              <a:rPr lang="en-GB" sz="1400" dirty="0">
                <a:latin typeface="Calibri"/>
                <a:ea typeface="Calibri"/>
                <a:cs typeface="Segoe UI"/>
              </a:rPr>
              <a:t>Hello, my name is Elysia Moss and </a:t>
            </a:r>
            <a:r>
              <a:rPr lang="en-GB" sz="1400" dirty="0" err="1">
                <a:latin typeface="Calibri"/>
                <a:ea typeface="Calibri"/>
                <a:cs typeface="Segoe UI"/>
              </a:rPr>
              <a:t>i</a:t>
            </a:r>
            <a:r>
              <a:rPr lang="en-GB" sz="1400" dirty="0">
                <a:latin typeface="Calibri"/>
                <a:ea typeface="Calibri"/>
                <a:cs typeface="Segoe UI"/>
              </a:rPr>
              <a:t> am going to be discussing children’s Mental health and the aspects it can affect within health, well-being, and children’s lifestyle. I have chosen mental health as </a:t>
            </a:r>
            <a:r>
              <a:rPr lang="en-GB" sz="1400" dirty="0" err="1">
                <a:latin typeface="Calibri"/>
                <a:ea typeface="Calibri"/>
                <a:cs typeface="Segoe UI"/>
              </a:rPr>
              <a:t>i</a:t>
            </a:r>
            <a:r>
              <a:rPr lang="en-GB" sz="1400" dirty="0">
                <a:latin typeface="Calibri"/>
                <a:ea typeface="Calibri"/>
                <a:cs typeface="Segoe UI"/>
              </a:rPr>
              <a:t> believe children’s mental health can be detrimental to their health, well-being, and lifestyle while there are many varied factors that can contribute. Mental health can affect any young children in varied ways, </a:t>
            </a:r>
            <a:r>
              <a:rPr lang="en-GB" sz="1400" dirty="0" err="1">
                <a:latin typeface="Calibri"/>
                <a:ea typeface="Calibri"/>
                <a:cs typeface="Segoe UI"/>
              </a:rPr>
              <a:t>i</a:t>
            </a:r>
            <a:r>
              <a:rPr lang="en-GB" sz="1400" dirty="0">
                <a:latin typeface="Calibri"/>
                <a:ea typeface="Calibri"/>
                <a:cs typeface="Segoe UI"/>
              </a:rPr>
              <a:t> will discuss in detail how and why. Mental health affects children and adults, children can disguise their mental health and a lot of the time mental health in children can be seen as disruptive behaviour and could be overlooked, as a result it is important to always be attentive and listening when trying to understand if a child is struggling with mental health (Child mind Institute, 2024). Promoting good mental health for children is something that can lead to many positives as a child grows, teaching children from an early age tips and tricks to help overcome mental health could positively affect them in the future when dealing with mental health, mental health is not always an easy fix and can take years of persistence and help to overcome, </a:t>
            </a:r>
            <a:r>
              <a:rPr lang="en-GB" sz="1400" dirty="0" err="1">
                <a:latin typeface="Calibri"/>
                <a:ea typeface="Calibri"/>
                <a:cs typeface="Segoe UI"/>
              </a:rPr>
              <a:t>i</a:t>
            </a:r>
            <a:r>
              <a:rPr lang="en-GB" sz="1400" dirty="0">
                <a:latin typeface="Calibri"/>
                <a:ea typeface="Calibri"/>
                <a:cs typeface="Segoe UI"/>
              </a:rPr>
              <a:t> have discussed further in this presentation ways to overcome mental health and where you can gain access for help.  </a:t>
            </a:r>
          </a:p>
          <a:p>
            <a:endParaRPr lang="en-GB" sz="1400" dirty="0">
              <a:latin typeface="Calibri"/>
              <a:ea typeface="Calibri"/>
              <a:cs typeface="Segoe UI"/>
            </a:endParaRPr>
          </a:p>
          <a:p>
            <a:r>
              <a:rPr lang="en-GB" sz="1400" dirty="0">
                <a:latin typeface="Calibri"/>
                <a:ea typeface="Calibri"/>
                <a:cs typeface="Segoe UI"/>
              </a:rPr>
              <a:t>Mental health in children can range from a variety of different forms, and for many reasons, it is important to understand that meatal health can affect children just like it can with adults (Mental health Foundation, 2025). The factors that contribute to a child’s mental health can vary, environmental factors can include their home environment, neglect, poverty the environment to which a child grows up can have a significant impact on their mental health, mental health is a health problem and can have damaging effects on a child as they grow up and in their adult life if help is not accessible as soon as a child forms a mental health problem, NSPCC Learning (2024) agree that mental health can impact on all aspects of a child's life including their physical well-being, according to NSPCC Learning (2024) “over half of ChildLine counselling in 2023-24 was related to mental health or emotional health and well-being" just from that statement alone </a:t>
            </a:r>
            <a:r>
              <a:rPr lang="en-GB" sz="1400" err="1">
                <a:latin typeface="Calibri"/>
                <a:ea typeface="Calibri"/>
                <a:cs typeface="Segoe UI"/>
              </a:rPr>
              <a:t>i</a:t>
            </a:r>
            <a:r>
              <a:rPr lang="en-GB" sz="1400" dirty="0">
                <a:latin typeface="Calibri"/>
                <a:ea typeface="Calibri"/>
                <a:cs typeface="Segoe UI"/>
              </a:rPr>
              <a:t> think it is clear how much of an impact mental health has on children. Trauma and stress are two more factors that can cause mental health in children, children who have suffered complex trauma will experience many effects as a result one being mental health issues, this can lead to children not being able to make meaningful relationships, without these relationships children will not have the support network they need to access help for their mental health not being able to access help will then have a detrimental effect on to children and through to their adult life(The National Child Traumatic Stress Network, 2024). There are social factors that will contribute to children’s mental health, bulling can be a real issue with young children while at school or in other social situations, bullying is a major issue with young children and can have serious effects on a child’s health leading to mental health issues, bulling in school will cause issues for children leaving many children with poor </a:t>
            </a:r>
          </a:p>
        </p:txBody>
      </p:sp>
    </p:spTree>
    <p:extLst>
      <p:ext uri="{BB962C8B-B14F-4D97-AF65-F5344CB8AC3E}">
        <p14:creationId xmlns:p14="http://schemas.microsoft.com/office/powerpoint/2010/main" val="878927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8D81BF-F74D-1DBC-8047-AFD44E0DE487}"/>
              </a:ext>
            </a:extLst>
          </p:cNvPr>
          <p:cNvSpPr txBox="1"/>
          <p:nvPr/>
        </p:nvSpPr>
        <p:spPr>
          <a:xfrm>
            <a:off x="95723" y="442086"/>
            <a:ext cx="1200055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alibri"/>
                <a:ea typeface="Calibri"/>
                <a:cs typeface="Segoe UI"/>
              </a:rPr>
              <a:t>education because of bulling many children stop attending school, this can cause a knock-on effect leaving young adults who have not had the education they need to get jobs to gain income which could then cause more mental health problems. According to Armitage (2021) statistics show one in three children are bullied every 30 days, the referral pathways who deal with the health of the children are lacking in both primary and secondary care, leaving children with mental health issues for longer. </a:t>
            </a:r>
          </a:p>
          <a:p>
            <a:endParaRPr lang="en-GB" sz="1400" dirty="0">
              <a:latin typeface="Calibri"/>
              <a:ea typeface="Calibri"/>
              <a:cs typeface="Segoe UI"/>
            </a:endParaRPr>
          </a:p>
          <a:p>
            <a:r>
              <a:rPr lang="en-GB" sz="1400" dirty="0">
                <a:latin typeface="Calibri"/>
                <a:ea typeface="Calibri"/>
                <a:cs typeface="Segoe UI"/>
              </a:rPr>
              <a:t>Exposure to drugs and alcohol can have an impact on  children’s mental health, being exposed to these issues from an early age will cause significant harm to a child, not only causing mental health issues but causing an impact on their well-being and lifestyle, when children are exposed to these sorts of environments there are usually other causes for concern in the child’s home life, children can grow up in home where domestic violence is present, this can cause major trauma leading to physical and mental health issues for a child (Office on women’s health, 2024).  </a:t>
            </a:r>
          </a:p>
          <a:p>
            <a:endParaRPr lang="en-GB" sz="1400" dirty="0">
              <a:latin typeface="Calibri"/>
              <a:ea typeface="Calibri"/>
              <a:cs typeface="Segoe UI"/>
            </a:endParaRPr>
          </a:p>
          <a:p>
            <a:r>
              <a:rPr lang="en-GB" sz="1400" dirty="0">
                <a:latin typeface="Calibri"/>
                <a:ea typeface="Calibri"/>
                <a:cs typeface="Segoe UI"/>
              </a:rPr>
              <a:t>Mental Capital and Mental Well-being have crucial importance and will have an impact through children’s paths to growing up. Mental capital refers to the cognitive and emotional resources, whereas Mental well-being is where someone can develop their emotions being able to influence how they feel, think, and handle stress.  </a:t>
            </a:r>
          </a:p>
          <a:p>
            <a:r>
              <a:rPr lang="en-GB" sz="1400" dirty="0">
                <a:latin typeface="Calibri"/>
                <a:ea typeface="Calibri"/>
                <a:cs typeface="Segoe UI"/>
              </a:rPr>
              <a:t>Children who suffer with mental health issues may not have always had a bad start in life, children’s well-being may not be affected, and they may still experience positive well-being (Benoit and Gabola,2021). Children may be having the help they need and have learnt techniques to deal with their mental health, alongside having stable and encouraging support around them. Mental health is not always easy to diagnose in children, there are many ways that children can display signs and symptoms of mental health, children may have behavioural issues, developmental delays the symptoms will change over time as a child grows up leaving it difficult to diagnose mental health (CDC, 2024). Diagnosing mental health in children should be done in a child friendly way, if a child is showing signs of having a mental health problem the last thing you need to do is to make the diagnosis process stressful and forceful for a child, open communication is important, as even though they are children they still have their own thoughts and feelings and allowing there to be open communication will allow a child to open up about their mental health struggles, making sure to create a positive environment to allow children to share their thoughts (Compass health,2025). </a:t>
            </a:r>
          </a:p>
          <a:p>
            <a:r>
              <a:rPr lang="en-GB" sz="1400" dirty="0">
                <a:latin typeface="Calibri"/>
                <a:ea typeface="Calibri"/>
                <a:cs typeface="Segoe UI"/>
              </a:rPr>
              <a:t>NHS (2022) suggest that there are 5 steps to take when it comes to mental well-being, doing these steps could help someone feel more favourable towards life. The first step is to connect with other people, doing this could help build a sense of belonging and self-worth. Being physically active is another step, being active will help with mental well-being, setting yourself goals to achieve will promote your self-esteem. Learning new skills, will increase your ability to connect with others, joining a new club will positively increase your mental health as having others around to support you through can increase your self-wroth allowing your mentality to be positive (Kremer,2023) step 4 is giving to others while giving to others it may give you a sense of joy, it could be as small as picking up something that someone has dropped, to volunteering at a local</a:t>
            </a:r>
          </a:p>
        </p:txBody>
      </p:sp>
    </p:spTree>
    <p:extLst>
      <p:ext uri="{BB962C8B-B14F-4D97-AF65-F5344CB8AC3E}">
        <p14:creationId xmlns:p14="http://schemas.microsoft.com/office/powerpoint/2010/main" val="140380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6D0BE5-2A53-FFBF-2F4F-647D43DA3120}"/>
              </a:ext>
            </a:extLst>
          </p:cNvPr>
          <p:cNvSpPr txBox="1"/>
          <p:nvPr/>
        </p:nvSpPr>
        <p:spPr>
          <a:xfrm>
            <a:off x="164996" y="416897"/>
            <a:ext cx="11862008"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alibri"/>
                <a:ea typeface="Calibri"/>
                <a:cs typeface="Segoe UI"/>
              </a:rPr>
              <a:t>community Centre do this will give someone a sense of accomplishment. The last step is mindfulness, being present in the moment will increase how you look at life, mindfulness can have a positive effect on the way you look at yourself and the world around you, there are many activities you can present to a child to encourage mindfulness, including music, drawing, and meditation trying to encourage a child to participate in new activities will allow them to take their minds off challenges they may be going through (Courtney and Ackerman, 2019). All these steps can be used to encourage children, leading to positive changes to their mental health. There are many types of mental health conditions for children as well as in adults including anxiety, depression, obsessive compulsive disorder (OCD) and more, all the mental health conditions can present in a child (Mayo clinic, 2025) and will all have different effects on health, well-being, and lifestyle of a child, children can experience more than one of these meatal health issues at once. Depression can affect all the health, well-being, and lifestyle not wanting to go out and do anything, loss of appetite, and showing self-injury or self-destructive behaviour are all examples of how they can be affected (CDC, 2024).  </a:t>
            </a:r>
          </a:p>
          <a:p>
            <a:r>
              <a:rPr lang="en-GB" sz="1400" dirty="0">
                <a:latin typeface="Calibri"/>
                <a:ea typeface="Calibri"/>
                <a:cs typeface="Segoe UI"/>
              </a:rPr>
              <a:t>According to </a:t>
            </a:r>
            <a:r>
              <a:rPr lang="en-GB" sz="1400" err="1">
                <a:latin typeface="Calibri"/>
                <a:ea typeface="Calibri"/>
                <a:cs typeface="Segoe UI"/>
              </a:rPr>
              <a:t>Mezulis</a:t>
            </a:r>
            <a:r>
              <a:rPr lang="en-GB" sz="1400" dirty="0">
                <a:latin typeface="Calibri"/>
                <a:ea typeface="Calibri"/>
                <a:cs typeface="Segoe UI"/>
              </a:rPr>
              <a:t> when a child is doing well so are the parents, when children are struggling so are the parents, this will impact a child’s lifestyle as a parent will do anything to help their child, this may include taking some time off work, this may then result in there being less income leading to stress on the parents, which will then impact a child, it is a circle that keeps going around. To prevent this, it is important to involve parents with the help for their children allowing them to be involved and know how to support their children without it influencing both parent and child’s lifestyle.  </a:t>
            </a:r>
          </a:p>
          <a:p>
            <a:r>
              <a:rPr lang="en-GB" sz="1400" dirty="0">
                <a:latin typeface="Calibri"/>
                <a:ea typeface="Calibri"/>
                <a:cs typeface="Segoe UI"/>
              </a:rPr>
              <a:t>There are a lot of great service in which support children with their mental health, Child and Adolescent Mental Health (CAMHS) are a great service in the NHS that provide care for young children suffering with mental health, they work alongside multiagency to supply services to young children and their families, CAMHS are working towards providing a collaborative service by working with the Welsh Government to develop and implement a whole school approach to emotional health and well-being, this is a great way for young children in schools to gain the support they need early on to help reduce the chance of young children growing up with mental health issues (CAMHS, 2025).  </a:t>
            </a:r>
          </a:p>
          <a:p>
            <a:endParaRPr lang="en-GB" sz="1400" dirty="0">
              <a:latin typeface="Calibri"/>
              <a:ea typeface="Calibri"/>
              <a:cs typeface="Segoe UI"/>
            </a:endParaRPr>
          </a:p>
          <a:p>
            <a:r>
              <a:rPr lang="en-GB" sz="1400" dirty="0">
                <a:latin typeface="Calibri"/>
                <a:ea typeface="Calibri"/>
                <a:cs typeface="Segoe UI"/>
              </a:rPr>
              <a:t>Action for children (2025) is another service that provides care and support for children dealing with mental health issues, unlike CAMHS Action for children are a charity and rely on donations to keep being able to support young children, Action for children state that one in eight 5-9 year olds had at least one mental health disorder when assessed in 2017. Inside Action for children, they run a service that is completely funded by Royal Mail called The Blues Program (2024), this program gets young children talking about mental health and is provided to children who are seen to possibly develop mental health issues due to things like domestic violence at home or traumatic events, over 2023-24 The Blues program reached over 8,000 young people through this program the statistics prove that the help given has helped improve many young children's lives, 75% saif their confidence had increased, 73% increased their self-esteem, and 81% are now able to talk about their mental health and well-being all from being involved in The Blues</a:t>
            </a:r>
          </a:p>
        </p:txBody>
      </p:sp>
    </p:spTree>
    <p:extLst>
      <p:ext uri="{BB962C8B-B14F-4D97-AF65-F5344CB8AC3E}">
        <p14:creationId xmlns:p14="http://schemas.microsoft.com/office/powerpoint/2010/main" val="2021872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E95394-2C1E-C5FE-2233-EA5F4D928FA6}"/>
              </a:ext>
            </a:extLst>
          </p:cNvPr>
          <p:cNvSpPr txBox="1"/>
          <p:nvPr/>
        </p:nvSpPr>
        <p:spPr>
          <a:xfrm>
            <a:off x="202780" y="479871"/>
            <a:ext cx="1178643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Calibri"/>
                <a:ea typeface="Calibri"/>
                <a:cs typeface="Segoe UI"/>
              </a:rPr>
              <a:t>program, due to charities such as this one young children are being given a chance to live a positive and fulfilled life leaving less children with mental illness.  </a:t>
            </a:r>
          </a:p>
          <a:p>
            <a:endParaRPr lang="en-GB" sz="1400" dirty="0">
              <a:latin typeface="Calibri"/>
              <a:ea typeface="Calibri"/>
              <a:cs typeface="Segoe UI"/>
            </a:endParaRPr>
          </a:p>
          <a:p>
            <a:r>
              <a:rPr lang="en-GB" sz="1400" u="sng" dirty="0">
                <a:latin typeface="Calibri"/>
                <a:ea typeface="Calibri"/>
                <a:cs typeface="Segoe UI"/>
              </a:rPr>
              <a:t>Conclusion </a:t>
            </a:r>
          </a:p>
          <a:p>
            <a:r>
              <a:rPr lang="en-GB" sz="1400" dirty="0">
                <a:latin typeface="Calibri"/>
                <a:ea typeface="Calibri"/>
                <a:cs typeface="Segoe UI"/>
              </a:rPr>
              <a:t>Overall mental health in children is a serious health problem, and can equally effect children’s health, well-being, and lifestyle. It is important to build secure relationships with children and help them express their emotions, allowing them to do this will help them be aware of their own emotions and get an understanding (Early years careers, 2015). Mental health is a health condition and should be treated the same as any other illness (</a:t>
            </a:r>
            <a:r>
              <a:rPr lang="en-GB" sz="1400" err="1">
                <a:latin typeface="Calibri"/>
                <a:ea typeface="Calibri"/>
                <a:cs typeface="Segoe UI"/>
              </a:rPr>
              <a:t>Kmietowicz</a:t>
            </a:r>
            <a:r>
              <a:rPr lang="en-GB" sz="1400" dirty="0">
                <a:latin typeface="Calibri"/>
                <a:ea typeface="Calibri"/>
                <a:cs typeface="Segoe UI"/>
              </a:rPr>
              <a:t>, 2005). As discussed, there are many organisations that can help children with their mental health and they are doing an excellent job in providing a service, although there needs to be more help for young people when trying to access these services as mental health in children is not discussed enough. As someone who is working towards working as an early year's practitioner </a:t>
            </a:r>
            <a:r>
              <a:rPr lang="en-GB" sz="1400" err="1">
                <a:latin typeface="Calibri"/>
                <a:ea typeface="Calibri"/>
                <a:cs typeface="Segoe UI"/>
              </a:rPr>
              <a:t>i</a:t>
            </a:r>
            <a:r>
              <a:rPr lang="en-GB" sz="1400" dirty="0">
                <a:latin typeface="Calibri"/>
                <a:ea typeface="Calibri"/>
                <a:cs typeface="Segoe UI"/>
              </a:rPr>
              <a:t> would like to make it one of my goals to encourage talking about mental health within young children, making sure to involve parents as they need as much of an understanding about mental health as the children do, doing this will have a positive effect on children’s well- being as well as parent’s well-being.  </a:t>
            </a:r>
          </a:p>
          <a:p>
            <a:r>
              <a:rPr lang="en-GB" sz="1400" dirty="0">
                <a:latin typeface="Calibri"/>
                <a:ea typeface="Calibri"/>
                <a:cs typeface="Segoe UI"/>
              </a:rPr>
              <a:t>Thank you for listening  </a:t>
            </a:r>
          </a:p>
        </p:txBody>
      </p:sp>
    </p:spTree>
    <p:extLst>
      <p:ext uri="{BB962C8B-B14F-4D97-AF65-F5344CB8AC3E}">
        <p14:creationId xmlns:p14="http://schemas.microsoft.com/office/powerpoint/2010/main" val="2811615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787339-5469-AE8D-32EE-E1C0E3F84848}"/>
              </a:ext>
            </a:extLst>
          </p:cNvPr>
          <p:cNvSpPr txBox="1"/>
          <p:nvPr/>
        </p:nvSpPr>
        <p:spPr>
          <a:xfrm>
            <a:off x="139806" y="114615"/>
            <a:ext cx="11912388"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u="sng" dirty="0">
                <a:latin typeface="Calibri"/>
                <a:ea typeface="Calibri"/>
                <a:cs typeface="Segoe UI"/>
              </a:rPr>
              <a:t>References </a:t>
            </a:r>
          </a:p>
          <a:p>
            <a:r>
              <a:rPr lang="en-GB" sz="1400" dirty="0">
                <a:latin typeface="Calibri"/>
                <a:ea typeface="Calibri"/>
                <a:cs typeface="Segoe UI"/>
              </a:rPr>
              <a:t>The mental health Foundation (2025) </a:t>
            </a:r>
            <a:r>
              <a:rPr lang="en-GB" sz="1400" i="1" dirty="0">
                <a:latin typeface="Calibri"/>
                <a:ea typeface="Calibri"/>
                <a:cs typeface="Segoe UI"/>
              </a:rPr>
              <a:t>Children and young people.</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2"/>
              </a:rPr>
              <a:t>https://www.mentalhealth.org.uk/explore-mental-health/a-z-topics/children-and-young-people</a:t>
            </a:r>
            <a:r>
              <a:rPr lang="en-GB" sz="1400" dirty="0">
                <a:latin typeface="Calibri"/>
                <a:ea typeface="Calibri"/>
                <a:cs typeface="Segoe UI"/>
              </a:rPr>
              <a:t> (Accessed: 15</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NSPCC Learning (2024) </a:t>
            </a:r>
            <a:r>
              <a:rPr lang="en-GB" sz="1400" i="1" dirty="0">
                <a:latin typeface="Calibri"/>
                <a:ea typeface="Calibri"/>
                <a:cs typeface="Segoe UI"/>
              </a:rPr>
              <a:t>Child mental health</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3"/>
              </a:rPr>
              <a:t>child-mental-health</a:t>
            </a:r>
            <a:r>
              <a:rPr lang="en-GB" sz="1400" dirty="0">
                <a:latin typeface="Calibri"/>
                <a:ea typeface="Calibri"/>
                <a:cs typeface="Segoe UI"/>
              </a:rPr>
              <a:t>(Accessed: 15</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The National Child Traumatic Stress Network (2024) </a:t>
            </a:r>
            <a:r>
              <a:rPr lang="en-GB" sz="1400" i="1" dirty="0">
                <a:latin typeface="Calibri"/>
                <a:ea typeface="Calibri"/>
                <a:cs typeface="Segoe UI"/>
              </a:rPr>
              <a:t>EFFECTS.</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4"/>
              </a:rPr>
              <a:t>effects</a:t>
            </a:r>
            <a:r>
              <a:rPr lang="en-GB" sz="1400" dirty="0">
                <a:latin typeface="Calibri"/>
                <a:ea typeface="Calibri"/>
                <a:cs typeface="Segoe UI"/>
              </a:rPr>
              <a:t> (Accessed: 16</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Armitage, R. (2022)</a:t>
            </a:r>
            <a:r>
              <a:rPr lang="en-GB" sz="1400" i="1" dirty="0">
                <a:latin typeface="Calibri"/>
                <a:ea typeface="Calibri"/>
                <a:cs typeface="Segoe UI"/>
              </a:rPr>
              <a:t> Bulling in children: impact on child health, </a:t>
            </a:r>
            <a:r>
              <a:rPr lang="en-GB" sz="1400" dirty="0">
                <a:latin typeface="Calibri"/>
                <a:ea typeface="Calibri"/>
                <a:cs typeface="Segoe UI"/>
              </a:rPr>
              <a:t>11(1). Available at:</a:t>
            </a:r>
            <a:r>
              <a:rPr lang="en-GB" sz="1400" u="sng" dirty="0">
                <a:solidFill>
                  <a:srgbClr val="467886"/>
                </a:solidFill>
                <a:latin typeface="Calibri"/>
                <a:ea typeface="Calibri"/>
                <a:cs typeface="Segoe UI"/>
                <a:hlinkClick r:id="rId5"/>
              </a:rPr>
              <a:t>https://pmc.ncbi.nlm.nih.gov/articles/PMC7957129/</a:t>
            </a:r>
            <a:r>
              <a:rPr lang="en-GB" sz="1400" dirty="0">
                <a:latin typeface="Calibri"/>
                <a:ea typeface="Calibri"/>
                <a:cs typeface="Segoe UI"/>
              </a:rPr>
              <a:t> (Accessed: 16</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NHS (2022) </a:t>
            </a:r>
            <a:r>
              <a:rPr lang="en-GB" sz="1400" i="1" dirty="0">
                <a:latin typeface="Calibri"/>
                <a:ea typeface="Calibri"/>
                <a:cs typeface="Segoe UI"/>
              </a:rPr>
              <a:t>5 Steps to mental wellbeing</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6"/>
              </a:rPr>
              <a:t>https://www.nhs.uk/mental-health/self-help/guides-tools-and-activities/five-steps-to-mental-wellbeing/</a:t>
            </a:r>
            <a:r>
              <a:rPr lang="en-GB" sz="1400" dirty="0">
                <a:latin typeface="Calibri"/>
                <a:ea typeface="Calibri"/>
                <a:cs typeface="Segoe UI"/>
              </a:rPr>
              <a:t> (Accessed: 16</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CDC (2024)</a:t>
            </a:r>
            <a:r>
              <a:rPr lang="en-GB" sz="1400" i="1" dirty="0">
                <a:latin typeface="Calibri"/>
                <a:ea typeface="Calibri"/>
                <a:cs typeface="Segoe UI"/>
              </a:rPr>
              <a:t> About children’s mental health. </a:t>
            </a:r>
            <a:r>
              <a:rPr lang="en-GB" sz="1400" dirty="0">
                <a:latin typeface="Calibri"/>
                <a:ea typeface="Calibri"/>
                <a:cs typeface="Segoe UI"/>
              </a:rPr>
              <a:t>Available at: </a:t>
            </a:r>
            <a:r>
              <a:rPr lang="en-GB" sz="1400" u="sng" dirty="0">
                <a:solidFill>
                  <a:srgbClr val="467886"/>
                </a:solidFill>
                <a:latin typeface="Calibri"/>
                <a:ea typeface="Calibri"/>
                <a:cs typeface="Segoe UI"/>
                <a:hlinkClick r:id="rId7"/>
              </a:rPr>
              <a:t>index.html</a:t>
            </a:r>
            <a:r>
              <a:rPr lang="en-GB" sz="1400" dirty="0">
                <a:latin typeface="Calibri"/>
                <a:ea typeface="Calibri"/>
                <a:cs typeface="Segoe UI"/>
              </a:rPr>
              <a:t> (Accessed: 16</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CDC (2024) Anxiety and Depression in children. Available at: </a:t>
            </a:r>
            <a:r>
              <a:rPr lang="en-GB" sz="1400" u="sng" dirty="0">
                <a:solidFill>
                  <a:srgbClr val="467886"/>
                </a:solidFill>
                <a:latin typeface="Calibri"/>
                <a:ea typeface="Calibri"/>
                <a:cs typeface="Segoe UI"/>
                <a:hlinkClick r:id="rId8"/>
              </a:rPr>
              <a:t>https://www.cdc.gov/children-mental-health/about/about-anxiety-and-depression-in-children.html</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Mayo clinic (2025)</a:t>
            </a:r>
            <a:r>
              <a:rPr lang="en-GB" sz="1400" i="1" dirty="0">
                <a:latin typeface="Calibri"/>
                <a:ea typeface="Calibri"/>
                <a:cs typeface="Segoe UI"/>
              </a:rPr>
              <a:t> Mental illness in children: know the signs.</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9"/>
              </a:rPr>
              <a:t>https://www.mayoclinic.org/healthy-lifestyle/childrens-health/in-depth/mental-illness-in-children/art-20046577</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Courtney, E. and Ackerman, M.A. (2019) </a:t>
            </a:r>
            <a:r>
              <a:rPr lang="en-GB" sz="1400" i="1" dirty="0">
                <a:latin typeface="Calibri"/>
                <a:ea typeface="Calibri"/>
                <a:cs typeface="Segoe UI"/>
              </a:rPr>
              <a:t>18 Mindfulness games, worksheets, and activities for kids.</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10"/>
              </a:rPr>
              <a:t>https://positivepsychology.com/mindfulness-for-kids/</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Kremer, N. (2023) </a:t>
            </a:r>
            <a:r>
              <a:rPr lang="en-GB" sz="1400" i="1" dirty="0">
                <a:latin typeface="Calibri"/>
                <a:ea typeface="Calibri"/>
                <a:cs typeface="Segoe UI"/>
              </a:rPr>
              <a:t>How joining clubs helps improve teen mental health</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11"/>
              </a:rPr>
              <a:t>how-joining-clubs-helps-improve-teen-mental-health</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Early years careers (2015) </a:t>
            </a:r>
            <a:r>
              <a:rPr lang="en-GB" sz="1400" i="1" dirty="0">
                <a:latin typeface="Calibri"/>
                <a:ea typeface="Calibri"/>
                <a:cs typeface="Segoe UI"/>
              </a:rPr>
              <a:t>Why secure relationships can help with children’s development.</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12"/>
              </a:rPr>
              <a:t>https://www.earlyyearscareers.com/eyc/early-years-practice/why-secure-relationships-can-help-childrens-development/</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Child mind institute (2024) </a:t>
            </a:r>
            <a:r>
              <a:rPr lang="en-GB" sz="1400" i="1" dirty="0">
                <a:latin typeface="Calibri"/>
                <a:ea typeface="Calibri"/>
                <a:cs typeface="Segoe UI"/>
              </a:rPr>
              <a:t>Mood disorders Centre</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13"/>
              </a:rPr>
              <a:t>https://childmind.org/care/areas-of-expertise/mood-disorders-center/</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err="1">
                <a:latin typeface="Calibri"/>
                <a:ea typeface="Calibri"/>
                <a:cs typeface="Segoe UI"/>
              </a:rPr>
              <a:t>Kimetowicz</a:t>
            </a:r>
            <a:r>
              <a:rPr lang="en-GB" sz="1400" dirty="0">
                <a:latin typeface="Calibri"/>
                <a:ea typeface="Calibri"/>
                <a:cs typeface="Segoe UI"/>
              </a:rPr>
              <a:t>, Z. (2005) </a:t>
            </a:r>
            <a:r>
              <a:rPr lang="en-GB" sz="1400" i="1" dirty="0">
                <a:latin typeface="Calibri"/>
                <a:ea typeface="Calibri"/>
                <a:cs typeface="Segoe UI"/>
              </a:rPr>
              <a:t>Mental health should have the same priority as physical health. </a:t>
            </a:r>
            <a:r>
              <a:rPr lang="en-GB" sz="1400" dirty="0">
                <a:latin typeface="Calibri"/>
                <a:ea typeface="Calibri"/>
                <a:cs typeface="Segoe UI"/>
              </a:rPr>
              <a:t>Available at: </a:t>
            </a:r>
            <a:r>
              <a:rPr lang="en-GB" sz="1400" u="sng" dirty="0">
                <a:solidFill>
                  <a:srgbClr val="467886"/>
                </a:solidFill>
                <a:latin typeface="Calibri"/>
                <a:ea typeface="Calibri"/>
                <a:cs typeface="Segoe UI"/>
                <a:hlinkClick r:id="rId14"/>
              </a:rPr>
              <a:t>https://pmc.ncbi.nlm.nih.gov/articles/PMC558403/</a:t>
            </a:r>
            <a:r>
              <a:rPr lang="en-GB" sz="1400" dirty="0">
                <a:latin typeface="Calibri"/>
                <a:ea typeface="Calibri"/>
                <a:cs typeface="Segoe UI"/>
              </a:rPr>
              <a:t> (Accessed: 17</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NHS Wales (2025) </a:t>
            </a:r>
            <a:r>
              <a:rPr lang="en-GB" sz="1400" i="1" dirty="0">
                <a:latin typeface="Calibri"/>
                <a:ea typeface="Calibri"/>
                <a:cs typeface="Segoe UI"/>
              </a:rPr>
              <a:t>Child and Adolescent Mental Health (CAMHS</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15"/>
              </a:rPr>
              <a:t>https://executive.nhs.wales/functions/strategic-programme-for-mental-health/child-and-adolescent-mental-health-services-camhs/</a:t>
            </a:r>
            <a:r>
              <a:rPr lang="en-GB" sz="1400" dirty="0">
                <a:latin typeface="Calibri"/>
                <a:ea typeface="Calibri"/>
                <a:cs typeface="Segoe UI"/>
              </a:rPr>
              <a:t> (Accessed: 18</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Action for Children (2025) </a:t>
            </a:r>
            <a:r>
              <a:rPr lang="en-GB" sz="1400" i="1" dirty="0">
                <a:latin typeface="Calibri"/>
                <a:ea typeface="Calibri"/>
                <a:cs typeface="Segoe UI"/>
              </a:rPr>
              <a:t>Support a Vulnerable Child</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16"/>
              </a:rPr>
              <a:t>https://www.actionforchildren.org.uk/support-us/make-a-donation/appeals/mental-health/?utm_source=bing&amp;utm_medium=cpc&amp;utm_campaign=BAU-Gen-Ch&amp;utm_content=mh&amp;utm_campaigncode=C4372&amp;utm_appealcode=X24XXOPDX&amp;&amp;utm_packagecode=24NDFRDFB&amp;&amp;msclkid=dec21dc0e3681c165b4d7a4b652a7624&amp;gclid=dec21dc0e3681c165b4d7a4b652a7624&amp;gclsrc=3p.ds</a:t>
            </a:r>
            <a:r>
              <a:rPr lang="en-GB" sz="1400" dirty="0">
                <a:latin typeface="Calibri"/>
                <a:ea typeface="Calibri"/>
                <a:cs typeface="Segoe UI"/>
              </a:rPr>
              <a:t> (Accessed: 18</a:t>
            </a:r>
            <a:r>
              <a:rPr lang="en-GB" sz="1400" baseline="30000" dirty="0">
                <a:latin typeface="Calibri"/>
                <a:ea typeface="Calibri"/>
                <a:cs typeface="Segoe UI"/>
              </a:rPr>
              <a:t>th</a:t>
            </a:r>
            <a:r>
              <a:rPr lang="en-GB" sz="1400" dirty="0">
                <a:latin typeface="Calibri"/>
                <a:ea typeface="Calibri"/>
                <a:cs typeface="Segoe UI"/>
              </a:rPr>
              <a:t> January 2025).  </a:t>
            </a:r>
          </a:p>
          <a:p>
            <a:endParaRPr lang="en-GB" sz="1200" dirty="0">
              <a:latin typeface="Calibri"/>
              <a:ea typeface="Calibri"/>
              <a:cs typeface="Segoe UI"/>
            </a:endParaRPr>
          </a:p>
        </p:txBody>
      </p:sp>
    </p:spTree>
    <p:extLst>
      <p:ext uri="{BB962C8B-B14F-4D97-AF65-F5344CB8AC3E}">
        <p14:creationId xmlns:p14="http://schemas.microsoft.com/office/powerpoint/2010/main" val="422731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667C99-3CDB-06D8-B50B-84BE87F69921}"/>
              </a:ext>
            </a:extLst>
          </p:cNvPr>
          <p:cNvSpPr txBox="1"/>
          <p:nvPr/>
        </p:nvSpPr>
        <p:spPr>
          <a:xfrm>
            <a:off x="93280" y="480848"/>
            <a:ext cx="1167042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latin typeface="Calibri"/>
                <a:ea typeface="Calibri"/>
                <a:cs typeface="Segoe UI"/>
              </a:rPr>
              <a:t>Bluesprogram</a:t>
            </a:r>
            <a:r>
              <a:rPr lang="en-GB" sz="1400" dirty="0">
                <a:latin typeface="Calibri"/>
                <a:ea typeface="Calibri"/>
                <a:cs typeface="Segoe UI"/>
              </a:rPr>
              <a:t> (2025) </a:t>
            </a:r>
            <a:r>
              <a:rPr lang="en-GB" sz="1400" i="1" dirty="0">
                <a:latin typeface="Calibri"/>
                <a:ea typeface="Calibri"/>
                <a:cs typeface="Segoe UI"/>
              </a:rPr>
              <a:t>The Blues program gives young people the tools to look after their emotional well-being. </a:t>
            </a:r>
            <a:r>
              <a:rPr lang="en-GB" sz="1400" dirty="0">
                <a:latin typeface="Calibri"/>
                <a:ea typeface="Calibri"/>
                <a:cs typeface="Segoe UI"/>
              </a:rPr>
              <a:t>Available at: </a:t>
            </a:r>
            <a:r>
              <a:rPr lang="en-GB" sz="1400" u="sng" dirty="0">
                <a:solidFill>
                  <a:srgbClr val="467886"/>
                </a:solidFill>
                <a:latin typeface="Calibri"/>
                <a:ea typeface="Calibri"/>
                <a:cs typeface="Segoe UI"/>
                <a:hlinkClick r:id="rId2"/>
              </a:rPr>
              <a:t>https://bluesprogram.org/</a:t>
            </a:r>
            <a:r>
              <a:rPr lang="en-GB" sz="1400" dirty="0">
                <a:latin typeface="Calibri"/>
                <a:ea typeface="Calibri"/>
                <a:cs typeface="Segoe UI"/>
              </a:rPr>
              <a:t> (Accessed: 18</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err="1">
                <a:latin typeface="Calibri"/>
                <a:ea typeface="Calibri"/>
                <a:cs typeface="Segoe UI"/>
              </a:rPr>
              <a:t>Mezulis</a:t>
            </a:r>
            <a:r>
              <a:rPr lang="en-GB" sz="1400" dirty="0">
                <a:latin typeface="Calibri"/>
                <a:ea typeface="Calibri"/>
                <a:cs typeface="Segoe UI"/>
              </a:rPr>
              <a:t>, A. (2021) Mental health affects the whole family: Alarming levels of anxiety and depression among teens affects parents. Available at: </a:t>
            </a:r>
            <a:r>
              <a:rPr lang="en-GB" sz="1400" u="sng" dirty="0">
                <a:solidFill>
                  <a:srgbClr val="467886"/>
                </a:solidFill>
                <a:latin typeface="Calibri"/>
                <a:ea typeface="Calibri"/>
                <a:cs typeface="Segoe UI"/>
                <a:hlinkClick r:id="rId3"/>
              </a:rPr>
              <a:t>https://www.psychologytoday.com/us/blog/whats-parent-do/202111/mental-health-affects-the-whole-family</a:t>
            </a:r>
            <a:r>
              <a:rPr lang="en-GB" sz="1400" dirty="0">
                <a:latin typeface="Calibri"/>
                <a:ea typeface="Calibri"/>
                <a:cs typeface="Segoe UI"/>
              </a:rPr>
              <a:t> Accessed: 18</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Benoit, v. and </a:t>
            </a:r>
            <a:r>
              <a:rPr lang="en-GB" sz="1400" err="1">
                <a:latin typeface="Calibri"/>
                <a:ea typeface="Calibri"/>
                <a:cs typeface="Segoe UI"/>
              </a:rPr>
              <a:t>Gabola</a:t>
            </a:r>
            <a:r>
              <a:rPr lang="en-GB" sz="1400" dirty="0">
                <a:latin typeface="Calibri"/>
                <a:ea typeface="Calibri"/>
                <a:cs typeface="Segoe UI"/>
              </a:rPr>
              <a:t>, P. (2021)</a:t>
            </a:r>
            <a:r>
              <a:rPr lang="en-GB" sz="1400" i="1" dirty="0">
                <a:latin typeface="Calibri"/>
                <a:ea typeface="Calibri"/>
                <a:cs typeface="Segoe UI"/>
              </a:rPr>
              <a:t> Effects of positive psychology interventions on well-being of young children: A Systematic literature review, </a:t>
            </a:r>
            <a:r>
              <a:rPr lang="en-GB" sz="1400" dirty="0">
                <a:latin typeface="Calibri"/>
                <a:ea typeface="Calibri"/>
                <a:cs typeface="Segoe UI"/>
              </a:rPr>
              <a:t>18(22). Available at: </a:t>
            </a:r>
            <a:r>
              <a:rPr lang="en-GB" sz="1400" u="sng" dirty="0">
                <a:solidFill>
                  <a:srgbClr val="467886"/>
                </a:solidFill>
                <a:latin typeface="Calibri"/>
                <a:ea typeface="Calibri"/>
                <a:cs typeface="Segoe UI"/>
                <a:hlinkClick r:id="rId4"/>
              </a:rPr>
              <a:t>PMC8623229</a:t>
            </a:r>
            <a:r>
              <a:rPr lang="en-GB" sz="1400" dirty="0">
                <a:latin typeface="Calibri"/>
                <a:ea typeface="Calibri"/>
                <a:cs typeface="Segoe UI"/>
              </a:rPr>
              <a:t> (Accessed: 18</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Office on women’s health (2024) </a:t>
            </a:r>
            <a:r>
              <a:rPr lang="en-GB" sz="1400" i="1" dirty="0">
                <a:latin typeface="Calibri"/>
                <a:ea typeface="Calibri"/>
                <a:cs typeface="Segoe UI"/>
              </a:rPr>
              <a:t>Effects of domestic violence on children</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5"/>
              </a:rPr>
              <a:t>https://womenshealth.gov/relationships-and-safety/domestic-violence/effects-domestic-violence-children</a:t>
            </a:r>
            <a:r>
              <a:rPr lang="en-GB" sz="1400" dirty="0">
                <a:latin typeface="Calibri"/>
                <a:ea typeface="Calibri"/>
                <a:cs typeface="Segoe UI"/>
              </a:rPr>
              <a:t> ( Accessed: 18</a:t>
            </a:r>
            <a:r>
              <a:rPr lang="en-GB" sz="1400" baseline="30000" dirty="0">
                <a:latin typeface="Calibri"/>
                <a:ea typeface="Calibri"/>
                <a:cs typeface="Segoe UI"/>
              </a:rPr>
              <a:t>th</a:t>
            </a:r>
            <a:r>
              <a:rPr lang="en-GB" sz="1400" dirty="0">
                <a:latin typeface="Calibri"/>
                <a:ea typeface="Calibri"/>
                <a:cs typeface="Segoe UI"/>
              </a:rPr>
              <a:t> January 2025).  </a:t>
            </a:r>
          </a:p>
          <a:p>
            <a:r>
              <a:rPr lang="en-GB" sz="1400" dirty="0">
                <a:latin typeface="Calibri"/>
                <a:ea typeface="Calibri"/>
                <a:cs typeface="Segoe UI"/>
              </a:rPr>
              <a:t>Compass Health (2025)</a:t>
            </a:r>
            <a:r>
              <a:rPr lang="en-GB" sz="1400" i="1" dirty="0">
                <a:latin typeface="Calibri"/>
                <a:ea typeface="Calibri"/>
                <a:cs typeface="Segoe UI"/>
              </a:rPr>
              <a:t> Recognising early signs: How to identify mental health issues in children before they escalate.</a:t>
            </a:r>
            <a:r>
              <a:rPr lang="en-GB" sz="1400" dirty="0">
                <a:latin typeface="Calibri"/>
                <a:ea typeface="Calibri"/>
                <a:cs typeface="Segoe UI"/>
              </a:rPr>
              <a:t> Available at: </a:t>
            </a:r>
            <a:r>
              <a:rPr lang="en-GB" sz="1400" u="sng" dirty="0">
                <a:solidFill>
                  <a:srgbClr val="467886"/>
                </a:solidFill>
                <a:latin typeface="Calibri"/>
                <a:ea typeface="Calibri"/>
                <a:cs typeface="Segoe UI"/>
                <a:hlinkClick r:id="rId6"/>
              </a:rPr>
              <a:t>https://www.compasshealthsystems.com/post/recognizing-mental-health-issues-children</a:t>
            </a:r>
            <a:r>
              <a:rPr lang="en-GB" sz="1400" dirty="0">
                <a:latin typeface="Calibri"/>
                <a:ea typeface="Calibri"/>
                <a:cs typeface="Segoe UI"/>
              </a:rPr>
              <a:t> (Accessed: 18</a:t>
            </a:r>
            <a:r>
              <a:rPr lang="en-GB" sz="1400" baseline="30000" dirty="0">
                <a:latin typeface="Calibri"/>
                <a:ea typeface="Calibri"/>
                <a:cs typeface="Segoe UI"/>
              </a:rPr>
              <a:t>th</a:t>
            </a:r>
            <a:r>
              <a:rPr lang="en-GB" sz="1400" dirty="0">
                <a:latin typeface="Calibri"/>
                <a:ea typeface="Calibri"/>
                <a:cs typeface="Segoe UI"/>
              </a:rPr>
              <a:t> January 2025). </a:t>
            </a:r>
          </a:p>
        </p:txBody>
      </p:sp>
    </p:spTree>
    <p:extLst>
      <p:ext uri="{BB962C8B-B14F-4D97-AF65-F5344CB8AC3E}">
        <p14:creationId xmlns:p14="http://schemas.microsoft.com/office/powerpoint/2010/main" val="2097111738"/>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2363C"/>
      </a:dk2>
      <a:lt2>
        <a:srgbClr val="E8E6E2"/>
      </a:lt2>
      <a:accent1>
        <a:srgbClr val="90A4C9"/>
      </a:accent1>
      <a:accent2>
        <a:srgbClr val="74ABBB"/>
      </a:accent2>
      <a:accent3>
        <a:srgbClr val="7CABA2"/>
      </a:accent3>
      <a:accent4>
        <a:srgbClr val="72B08B"/>
      </a:accent4>
      <a:accent5>
        <a:srgbClr val="7DAE7C"/>
      </a:accent5>
      <a:accent6>
        <a:srgbClr val="89AC6F"/>
      </a:accent6>
      <a:hlink>
        <a:srgbClr val="95805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BrushVTI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810</cp:revision>
  <dcterms:created xsi:type="dcterms:W3CDTF">2025-01-07T13:58:10Z</dcterms:created>
  <dcterms:modified xsi:type="dcterms:W3CDTF">2025-01-19T22:41:33Z</dcterms:modified>
</cp:coreProperties>
</file>