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BE20C86-4ED6-4637-AB4A-AC193D448181}" v="4" dt="2023-01-15T22:27:32.3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63" d="100"/>
          <a:sy n="63" d="100"/>
        </p:scale>
        <p:origin x="5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cha Pugsley" userId="d0ca96e566947c4d" providerId="LiveId" clId="{BBE20C86-4ED6-4637-AB4A-AC193D448181}"/>
    <pc:docChg chg="undo custSel addSld delSld modSld">
      <pc:chgData name="Sacha Pugsley" userId="d0ca96e566947c4d" providerId="LiveId" clId="{BBE20C86-4ED6-4637-AB4A-AC193D448181}" dt="2023-01-15T23:23:51.994" v="867" actId="26606"/>
      <pc:docMkLst>
        <pc:docMk/>
      </pc:docMkLst>
      <pc:sldChg chg="addSp delSp modSp mod setBg addAnim delAnim">
        <pc:chgData name="Sacha Pugsley" userId="d0ca96e566947c4d" providerId="LiveId" clId="{BBE20C86-4ED6-4637-AB4A-AC193D448181}" dt="2023-01-15T22:28:09.610" v="104" actId="255"/>
        <pc:sldMkLst>
          <pc:docMk/>
          <pc:sldMk cId="643195633" sldId="256"/>
        </pc:sldMkLst>
        <pc:spChg chg="mod">
          <ac:chgData name="Sacha Pugsley" userId="d0ca96e566947c4d" providerId="LiveId" clId="{BBE20C86-4ED6-4637-AB4A-AC193D448181}" dt="2023-01-15T22:27:14.859" v="70" actId="26606"/>
          <ac:spMkLst>
            <pc:docMk/>
            <pc:sldMk cId="643195633" sldId="256"/>
            <ac:spMk id="2" creationId="{9E291E23-737C-1ACF-CFBF-8A2ABCF0C1EC}"/>
          </ac:spMkLst>
        </pc:spChg>
        <pc:spChg chg="mod">
          <ac:chgData name="Sacha Pugsley" userId="d0ca96e566947c4d" providerId="LiveId" clId="{BBE20C86-4ED6-4637-AB4A-AC193D448181}" dt="2023-01-15T22:27:14.859" v="70" actId="26606"/>
          <ac:spMkLst>
            <pc:docMk/>
            <pc:sldMk cId="643195633" sldId="256"/>
            <ac:spMk id="3" creationId="{310F120F-2A88-A50F-40B9-6417619458FA}"/>
          </ac:spMkLst>
        </pc:spChg>
        <pc:spChg chg="add mod ord">
          <ac:chgData name="Sacha Pugsley" userId="d0ca96e566947c4d" providerId="LiveId" clId="{BBE20C86-4ED6-4637-AB4A-AC193D448181}" dt="2023-01-15T22:28:09.610" v="104" actId="255"/>
          <ac:spMkLst>
            <pc:docMk/>
            <pc:sldMk cId="643195633" sldId="256"/>
            <ac:spMk id="6" creationId="{6AD35634-9765-9511-C9F5-24F21076BED8}"/>
          </ac:spMkLst>
        </pc:spChg>
        <pc:spChg chg="add mod">
          <ac:chgData name="Sacha Pugsley" userId="d0ca96e566947c4d" providerId="LiveId" clId="{BBE20C86-4ED6-4637-AB4A-AC193D448181}" dt="2023-01-15T22:28:04.830" v="103" actId="1076"/>
          <ac:spMkLst>
            <pc:docMk/>
            <pc:sldMk cId="643195633" sldId="256"/>
            <ac:spMk id="9" creationId="{E1987C10-85F1-775B-9F7A-ADAF65259347}"/>
          </ac:spMkLst>
        </pc:spChg>
        <pc:spChg chg="add del">
          <ac:chgData name="Sacha Pugsley" userId="d0ca96e566947c4d" providerId="LiveId" clId="{BBE20C86-4ED6-4637-AB4A-AC193D448181}" dt="2023-01-15T22:27:11.284" v="67" actId="26606"/>
          <ac:spMkLst>
            <pc:docMk/>
            <pc:sldMk cId="643195633" sldId="256"/>
            <ac:spMk id="13" creationId="{27BDFED6-6E33-4606-AFE2-886ADB1C018E}"/>
          </ac:spMkLst>
        </pc:spChg>
        <pc:spChg chg="add del">
          <ac:chgData name="Sacha Pugsley" userId="d0ca96e566947c4d" providerId="LiveId" clId="{BBE20C86-4ED6-4637-AB4A-AC193D448181}" dt="2023-01-15T22:27:11.284" v="67" actId="26606"/>
          <ac:spMkLst>
            <pc:docMk/>
            <pc:sldMk cId="643195633" sldId="256"/>
            <ac:spMk id="15" creationId="{890DEF05-784E-4B61-89E4-04C4ECF4E5A0}"/>
          </ac:spMkLst>
        </pc:spChg>
        <pc:spChg chg="add del">
          <ac:chgData name="Sacha Pugsley" userId="d0ca96e566947c4d" providerId="LiveId" clId="{BBE20C86-4ED6-4637-AB4A-AC193D448181}" dt="2023-01-15T22:27:14.840" v="69" actId="26606"/>
          <ac:spMkLst>
            <pc:docMk/>
            <pc:sldMk cId="643195633" sldId="256"/>
            <ac:spMk id="19" creationId="{0700D48D-C9AA-4000-A912-29A4FEA98A9F}"/>
          </ac:spMkLst>
        </pc:spChg>
        <pc:spChg chg="add">
          <ac:chgData name="Sacha Pugsley" userId="d0ca96e566947c4d" providerId="LiveId" clId="{BBE20C86-4ED6-4637-AB4A-AC193D448181}" dt="2023-01-15T22:27:14.859" v="70" actId="26606"/>
          <ac:spMkLst>
            <pc:docMk/>
            <pc:sldMk cId="643195633" sldId="256"/>
            <ac:spMk id="38" creationId="{7316481C-0A49-4796-812B-0D64F063B720}"/>
          </ac:spMkLst>
        </pc:spChg>
        <pc:spChg chg="add">
          <ac:chgData name="Sacha Pugsley" userId="d0ca96e566947c4d" providerId="LiveId" clId="{BBE20C86-4ED6-4637-AB4A-AC193D448181}" dt="2023-01-15T22:27:14.859" v="70" actId="26606"/>
          <ac:spMkLst>
            <pc:docMk/>
            <pc:sldMk cId="643195633" sldId="256"/>
            <ac:spMk id="39" creationId="{D9F5512A-48E1-4C07-B75E-3CCC517B6804}"/>
          </ac:spMkLst>
        </pc:spChg>
        <pc:spChg chg="add">
          <ac:chgData name="Sacha Pugsley" userId="d0ca96e566947c4d" providerId="LiveId" clId="{BBE20C86-4ED6-4637-AB4A-AC193D448181}" dt="2023-01-15T22:27:14.859" v="70" actId="26606"/>
          <ac:spMkLst>
            <pc:docMk/>
            <pc:sldMk cId="643195633" sldId="256"/>
            <ac:spMk id="40" creationId="{A5271697-90F1-4A23-8EF2-0179F2EAFACB}"/>
          </ac:spMkLst>
        </pc:spChg>
        <pc:grpChg chg="add">
          <ac:chgData name="Sacha Pugsley" userId="d0ca96e566947c4d" providerId="LiveId" clId="{BBE20C86-4ED6-4637-AB4A-AC193D448181}" dt="2023-01-15T22:27:14.859" v="70" actId="26606"/>
          <ac:grpSpMkLst>
            <pc:docMk/>
            <pc:sldMk cId="643195633" sldId="256"/>
            <ac:grpSpMk id="41" creationId="{0924561D-756D-410B-973A-E68C2552C20C}"/>
          </ac:grpSpMkLst>
        </pc:grpChg>
        <pc:picChg chg="add mod ord">
          <ac:chgData name="Sacha Pugsley" userId="d0ca96e566947c4d" providerId="LiveId" clId="{BBE20C86-4ED6-4637-AB4A-AC193D448181}" dt="2023-01-15T22:27:14.859" v="70" actId="26606"/>
          <ac:picMkLst>
            <pc:docMk/>
            <pc:sldMk cId="643195633" sldId="256"/>
            <ac:picMk id="5" creationId="{AB87A8D7-BF5A-D5F9-EDF5-B8669DBE7AF5}"/>
          </ac:picMkLst>
        </pc:picChg>
        <pc:picChg chg="add mod ord">
          <ac:chgData name="Sacha Pugsley" userId="d0ca96e566947c4d" providerId="LiveId" clId="{BBE20C86-4ED6-4637-AB4A-AC193D448181}" dt="2023-01-15T22:27:14.859" v="70" actId="26606"/>
          <ac:picMkLst>
            <pc:docMk/>
            <pc:sldMk cId="643195633" sldId="256"/>
            <ac:picMk id="8" creationId="{76CFEEC0-B2FC-C52E-4037-138DFB07BAE3}"/>
          </ac:picMkLst>
        </pc:picChg>
        <pc:cxnChg chg="add del">
          <ac:chgData name="Sacha Pugsley" userId="d0ca96e566947c4d" providerId="LiveId" clId="{BBE20C86-4ED6-4637-AB4A-AC193D448181}" dt="2023-01-15T22:27:11.284" v="67" actId="26606"/>
          <ac:cxnSpMkLst>
            <pc:docMk/>
            <pc:sldMk cId="643195633" sldId="256"/>
            <ac:cxnSpMk id="17" creationId="{C41BAEC7-F7B0-4224-8B18-8F74B7D87F0B}"/>
          </ac:cxnSpMkLst>
        </pc:cxnChg>
        <pc:cxnChg chg="add del">
          <ac:chgData name="Sacha Pugsley" userId="d0ca96e566947c4d" providerId="LiveId" clId="{BBE20C86-4ED6-4637-AB4A-AC193D448181}" dt="2023-01-15T22:27:14.840" v="69" actId="26606"/>
          <ac:cxnSpMkLst>
            <pc:docMk/>
            <pc:sldMk cId="643195633" sldId="256"/>
            <ac:cxnSpMk id="20" creationId="{805E69BC-D844-4AB5-9E35-ED458EE29655}"/>
          </ac:cxnSpMkLst>
        </pc:cxnChg>
        <pc:cxnChg chg="add del">
          <ac:chgData name="Sacha Pugsley" userId="d0ca96e566947c4d" providerId="LiveId" clId="{BBE20C86-4ED6-4637-AB4A-AC193D448181}" dt="2023-01-15T22:27:14.840" v="69" actId="26606"/>
          <ac:cxnSpMkLst>
            <pc:docMk/>
            <pc:sldMk cId="643195633" sldId="256"/>
            <ac:cxnSpMk id="21" creationId="{4312C673-8179-457E-AD2A-D1FAE4CC961A}"/>
          </ac:cxnSpMkLst>
        </pc:cxnChg>
      </pc:sldChg>
      <pc:sldChg chg="addSp delSp modSp new mod setBg">
        <pc:chgData name="Sacha Pugsley" userId="d0ca96e566947c4d" providerId="LiveId" clId="{BBE20C86-4ED6-4637-AB4A-AC193D448181}" dt="2023-01-15T23:23:11.918" v="863" actId="26606"/>
        <pc:sldMkLst>
          <pc:docMk/>
          <pc:sldMk cId="1524950678" sldId="257"/>
        </pc:sldMkLst>
        <pc:spChg chg="mod">
          <ac:chgData name="Sacha Pugsley" userId="d0ca96e566947c4d" providerId="LiveId" clId="{BBE20C86-4ED6-4637-AB4A-AC193D448181}" dt="2023-01-15T23:23:11.918" v="863" actId="26606"/>
          <ac:spMkLst>
            <pc:docMk/>
            <pc:sldMk cId="1524950678" sldId="257"/>
            <ac:spMk id="2" creationId="{70B1C8CB-EA51-73DA-0312-D41189D1BB49}"/>
          </ac:spMkLst>
        </pc:spChg>
        <pc:spChg chg="add del mod">
          <ac:chgData name="Sacha Pugsley" userId="d0ca96e566947c4d" providerId="LiveId" clId="{BBE20C86-4ED6-4637-AB4A-AC193D448181}" dt="2023-01-15T23:22:13.843" v="851" actId="26606"/>
          <ac:spMkLst>
            <pc:docMk/>
            <pc:sldMk cId="1524950678" sldId="257"/>
            <ac:spMk id="3" creationId="{BE98AAC7-7152-9793-644B-7B58EA42547A}"/>
          </ac:spMkLst>
        </pc:spChg>
        <pc:spChg chg="add del">
          <ac:chgData name="Sacha Pugsley" userId="d0ca96e566947c4d" providerId="LiveId" clId="{BBE20C86-4ED6-4637-AB4A-AC193D448181}" dt="2023-01-15T23:22:10.996" v="848" actId="26606"/>
          <ac:spMkLst>
            <pc:docMk/>
            <pc:sldMk cId="1524950678" sldId="257"/>
            <ac:spMk id="8" creationId="{907EF6B7-1338-4443-8C46-6A318D952DFD}"/>
          </ac:spMkLst>
        </pc:spChg>
        <pc:spChg chg="add del">
          <ac:chgData name="Sacha Pugsley" userId="d0ca96e566947c4d" providerId="LiveId" clId="{BBE20C86-4ED6-4637-AB4A-AC193D448181}" dt="2023-01-15T23:22:13.820" v="850" actId="26606"/>
          <ac:spMkLst>
            <pc:docMk/>
            <pc:sldMk cId="1524950678" sldId="257"/>
            <ac:spMk id="9" creationId="{B819A166-7571-4003-A6B8-B62034C3ED30}"/>
          </ac:spMkLst>
        </pc:spChg>
        <pc:spChg chg="add del">
          <ac:chgData name="Sacha Pugsley" userId="d0ca96e566947c4d" providerId="LiveId" clId="{BBE20C86-4ED6-4637-AB4A-AC193D448181}" dt="2023-01-15T23:22:05.895" v="846" actId="26606"/>
          <ac:spMkLst>
            <pc:docMk/>
            <pc:sldMk cId="1524950678" sldId="257"/>
            <ac:spMk id="10" creationId="{B50AB553-2A96-4A92-96F2-93548E096954}"/>
          </ac:spMkLst>
        </pc:spChg>
        <pc:spChg chg="add del">
          <ac:chgData name="Sacha Pugsley" userId="d0ca96e566947c4d" providerId="LiveId" clId="{BBE20C86-4ED6-4637-AB4A-AC193D448181}" dt="2023-01-15T23:22:10.996" v="848" actId="26606"/>
          <ac:spMkLst>
            <pc:docMk/>
            <pc:sldMk cId="1524950678" sldId="257"/>
            <ac:spMk id="12" creationId="{081E4A58-353D-44AE-B2FC-2A74E2E400F7}"/>
          </ac:spMkLst>
        </pc:spChg>
        <pc:spChg chg="add del">
          <ac:chgData name="Sacha Pugsley" userId="d0ca96e566947c4d" providerId="LiveId" clId="{BBE20C86-4ED6-4637-AB4A-AC193D448181}" dt="2023-01-15T23:22:10.996" v="848" actId="26606"/>
          <ac:spMkLst>
            <pc:docMk/>
            <pc:sldMk cId="1524950678" sldId="257"/>
            <ac:spMk id="13" creationId="{DAAE4CDD-124C-4DCF-9584-B6033B545DD5}"/>
          </ac:spMkLst>
        </pc:spChg>
        <pc:spChg chg="add del">
          <ac:chgData name="Sacha Pugsley" userId="d0ca96e566947c4d" providerId="LiveId" clId="{BBE20C86-4ED6-4637-AB4A-AC193D448181}" dt="2023-01-15T23:22:10.996" v="848" actId="26606"/>
          <ac:spMkLst>
            <pc:docMk/>
            <pc:sldMk cId="1524950678" sldId="257"/>
            <ac:spMk id="14" creationId="{BE98AAC7-7152-9793-644B-7B58EA42547A}"/>
          </ac:spMkLst>
        </pc:spChg>
        <pc:spChg chg="add del">
          <ac:chgData name="Sacha Pugsley" userId="d0ca96e566947c4d" providerId="LiveId" clId="{BBE20C86-4ED6-4637-AB4A-AC193D448181}" dt="2023-01-15T23:23:11.918" v="863" actId="26606"/>
          <ac:spMkLst>
            <pc:docMk/>
            <pc:sldMk cId="1524950678" sldId="257"/>
            <ac:spMk id="15" creationId="{E659831F-0D9A-4C63-9EBB-8435B85A440F}"/>
          </ac:spMkLst>
        </pc:spChg>
        <pc:spChg chg="add del">
          <ac:chgData name="Sacha Pugsley" userId="d0ca96e566947c4d" providerId="LiveId" clId="{BBE20C86-4ED6-4637-AB4A-AC193D448181}" dt="2023-01-15T23:23:11.918" v="863" actId="26606"/>
          <ac:spMkLst>
            <pc:docMk/>
            <pc:sldMk cId="1524950678" sldId="257"/>
            <ac:spMk id="18" creationId="{9D8233B0-41B5-4D9A-AEEC-13DB66A8C9B5}"/>
          </ac:spMkLst>
        </pc:spChg>
        <pc:spChg chg="add del">
          <ac:chgData name="Sacha Pugsley" userId="d0ca96e566947c4d" providerId="LiveId" clId="{BBE20C86-4ED6-4637-AB4A-AC193D448181}" dt="2023-01-15T23:23:11.877" v="862" actId="26606"/>
          <ac:spMkLst>
            <pc:docMk/>
            <pc:sldMk cId="1524950678" sldId="257"/>
            <ac:spMk id="26" creationId="{2E442304-DDBD-4F7B-8017-36BCC863FB40}"/>
          </ac:spMkLst>
        </pc:spChg>
        <pc:spChg chg="add del">
          <ac:chgData name="Sacha Pugsley" userId="d0ca96e566947c4d" providerId="LiveId" clId="{BBE20C86-4ED6-4637-AB4A-AC193D448181}" dt="2023-01-15T23:23:11.877" v="862" actId="26606"/>
          <ac:spMkLst>
            <pc:docMk/>
            <pc:sldMk cId="1524950678" sldId="257"/>
            <ac:spMk id="28" creationId="{5E107275-3853-46FD-A241-DE4355A42675}"/>
          </ac:spMkLst>
        </pc:spChg>
        <pc:spChg chg="add">
          <ac:chgData name="Sacha Pugsley" userId="d0ca96e566947c4d" providerId="LiveId" clId="{BBE20C86-4ED6-4637-AB4A-AC193D448181}" dt="2023-01-15T23:23:11.918" v="863" actId="26606"/>
          <ac:spMkLst>
            <pc:docMk/>
            <pc:sldMk cId="1524950678" sldId="257"/>
            <ac:spMk id="30" creationId="{AAD0DBB9-1A4B-4391-81D4-CB19F9AB918A}"/>
          </ac:spMkLst>
        </pc:spChg>
        <pc:spChg chg="add">
          <ac:chgData name="Sacha Pugsley" userId="d0ca96e566947c4d" providerId="LiveId" clId="{BBE20C86-4ED6-4637-AB4A-AC193D448181}" dt="2023-01-15T23:23:11.918" v="863" actId="26606"/>
          <ac:spMkLst>
            <pc:docMk/>
            <pc:sldMk cId="1524950678" sldId="257"/>
            <ac:spMk id="31" creationId="{BACC6370-2D7E-4714-9D71-7542949D7D5D}"/>
          </ac:spMkLst>
        </pc:spChg>
        <pc:spChg chg="add">
          <ac:chgData name="Sacha Pugsley" userId="d0ca96e566947c4d" providerId="LiveId" clId="{BBE20C86-4ED6-4637-AB4A-AC193D448181}" dt="2023-01-15T23:23:11.918" v="863" actId="26606"/>
          <ac:spMkLst>
            <pc:docMk/>
            <pc:sldMk cId="1524950678" sldId="257"/>
            <ac:spMk id="32" creationId="{063BBA22-50EA-4C4D-BE05-F1CE4E63AA56}"/>
          </ac:spMkLst>
        </pc:spChg>
        <pc:spChg chg="add">
          <ac:chgData name="Sacha Pugsley" userId="d0ca96e566947c4d" providerId="LiveId" clId="{BBE20C86-4ED6-4637-AB4A-AC193D448181}" dt="2023-01-15T23:23:11.918" v="863" actId="26606"/>
          <ac:spMkLst>
            <pc:docMk/>
            <pc:sldMk cId="1524950678" sldId="257"/>
            <ac:spMk id="33" creationId="{F68B3F68-107C-434F-AA38-110D5EA91B85}"/>
          </ac:spMkLst>
        </pc:spChg>
        <pc:grpChg chg="add del">
          <ac:chgData name="Sacha Pugsley" userId="d0ca96e566947c4d" providerId="LiveId" clId="{BBE20C86-4ED6-4637-AB4A-AC193D448181}" dt="2023-01-15T23:23:11.918" v="863" actId="26606"/>
          <ac:grpSpMkLst>
            <pc:docMk/>
            <pc:sldMk cId="1524950678" sldId="257"/>
            <ac:grpSpMk id="11" creationId="{28FAF094-D087-493F-8DF9-A486C2D6BBAA}"/>
          </ac:grpSpMkLst>
        </pc:grpChg>
        <pc:graphicFrameChg chg="add del">
          <ac:chgData name="Sacha Pugsley" userId="d0ca96e566947c4d" providerId="LiveId" clId="{BBE20C86-4ED6-4637-AB4A-AC193D448181}" dt="2023-01-15T23:22:05.895" v="846" actId="26606"/>
          <ac:graphicFrameMkLst>
            <pc:docMk/>
            <pc:sldMk cId="1524950678" sldId="257"/>
            <ac:graphicFrameMk id="5" creationId="{ABE345ED-8B57-CAA1-CBF9-54F5DB107C26}"/>
          </ac:graphicFrameMkLst>
        </pc:graphicFrameChg>
        <pc:graphicFrameChg chg="add del">
          <ac:chgData name="Sacha Pugsley" userId="d0ca96e566947c4d" providerId="LiveId" clId="{BBE20C86-4ED6-4637-AB4A-AC193D448181}" dt="2023-01-15T23:22:13.820" v="850" actId="26606"/>
          <ac:graphicFrameMkLst>
            <pc:docMk/>
            <pc:sldMk cId="1524950678" sldId="257"/>
            <ac:graphicFrameMk id="16" creationId="{AED1B62A-399D-0674-1194-95B632BA4373}"/>
          </ac:graphicFrameMkLst>
        </pc:graphicFrameChg>
        <pc:graphicFrameChg chg="add mod modGraphic">
          <ac:chgData name="Sacha Pugsley" userId="d0ca96e566947c4d" providerId="LiveId" clId="{BBE20C86-4ED6-4637-AB4A-AC193D448181}" dt="2023-01-15T23:23:11.918" v="863" actId="26606"/>
          <ac:graphicFrameMkLst>
            <pc:docMk/>
            <pc:sldMk cId="1524950678" sldId="257"/>
            <ac:graphicFrameMk id="21" creationId="{E9403998-CE6D-36EA-6825-82182019B2AB}"/>
          </ac:graphicFrameMkLst>
        </pc:graphicFrameChg>
        <pc:picChg chg="add del">
          <ac:chgData name="Sacha Pugsley" userId="d0ca96e566947c4d" providerId="LiveId" clId="{BBE20C86-4ED6-4637-AB4A-AC193D448181}" dt="2023-01-15T23:22:05.895" v="846" actId="26606"/>
          <ac:picMkLst>
            <pc:docMk/>
            <pc:sldMk cId="1524950678" sldId="257"/>
            <ac:picMk id="6" creationId="{E34097BE-56F6-1500-ED80-0844DD146408}"/>
          </ac:picMkLst>
        </pc:picChg>
      </pc:sldChg>
      <pc:sldChg chg="addSp delSp modSp new mod setBg">
        <pc:chgData name="Sacha Pugsley" userId="d0ca96e566947c4d" providerId="LiveId" clId="{BBE20C86-4ED6-4637-AB4A-AC193D448181}" dt="2023-01-15T23:23:15.772" v="864" actId="26606"/>
        <pc:sldMkLst>
          <pc:docMk/>
          <pc:sldMk cId="629026680" sldId="258"/>
        </pc:sldMkLst>
        <pc:spChg chg="mod">
          <ac:chgData name="Sacha Pugsley" userId="d0ca96e566947c4d" providerId="LiveId" clId="{BBE20C86-4ED6-4637-AB4A-AC193D448181}" dt="2023-01-15T23:22:23.908" v="852" actId="26606"/>
          <ac:spMkLst>
            <pc:docMk/>
            <pc:sldMk cId="629026680" sldId="258"/>
            <ac:spMk id="2" creationId="{E318222F-71D0-E21A-3284-EEA9338CC629}"/>
          </ac:spMkLst>
        </pc:spChg>
        <pc:spChg chg="del mod">
          <ac:chgData name="Sacha Pugsley" userId="d0ca96e566947c4d" providerId="LiveId" clId="{BBE20C86-4ED6-4637-AB4A-AC193D448181}" dt="2023-01-15T23:22:23.908" v="852" actId="26606"/>
          <ac:spMkLst>
            <pc:docMk/>
            <pc:sldMk cId="629026680" sldId="258"/>
            <ac:spMk id="3" creationId="{5F5F0F5B-E1B7-CD81-C1F9-0BFA186DC659}"/>
          </ac:spMkLst>
        </pc:spChg>
        <pc:spChg chg="add del">
          <ac:chgData name="Sacha Pugsley" userId="d0ca96e566947c4d" providerId="LiveId" clId="{BBE20C86-4ED6-4637-AB4A-AC193D448181}" dt="2023-01-15T23:23:15.772" v="864" actId="26606"/>
          <ac:spMkLst>
            <pc:docMk/>
            <pc:sldMk cId="629026680" sldId="258"/>
            <ac:spMk id="9" creationId="{2E442304-DDBD-4F7B-8017-36BCC863FB40}"/>
          </ac:spMkLst>
        </pc:spChg>
        <pc:spChg chg="add del">
          <ac:chgData name="Sacha Pugsley" userId="d0ca96e566947c4d" providerId="LiveId" clId="{BBE20C86-4ED6-4637-AB4A-AC193D448181}" dt="2023-01-15T23:23:15.772" v="864" actId="26606"/>
          <ac:spMkLst>
            <pc:docMk/>
            <pc:sldMk cId="629026680" sldId="258"/>
            <ac:spMk id="11" creationId="{5E107275-3853-46FD-A241-DE4355A42675}"/>
          </ac:spMkLst>
        </pc:spChg>
        <pc:spChg chg="add">
          <ac:chgData name="Sacha Pugsley" userId="d0ca96e566947c4d" providerId="LiveId" clId="{BBE20C86-4ED6-4637-AB4A-AC193D448181}" dt="2023-01-15T23:23:15.772" v="864" actId="26606"/>
          <ac:spMkLst>
            <pc:docMk/>
            <pc:sldMk cId="629026680" sldId="258"/>
            <ac:spMk id="16" creationId="{2E442304-DDBD-4F7B-8017-36BCC863FB40}"/>
          </ac:spMkLst>
        </pc:spChg>
        <pc:spChg chg="add">
          <ac:chgData name="Sacha Pugsley" userId="d0ca96e566947c4d" providerId="LiveId" clId="{BBE20C86-4ED6-4637-AB4A-AC193D448181}" dt="2023-01-15T23:23:15.772" v="864" actId="26606"/>
          <ac:spMkLst>
            <pc:docMk/>
            <pc:sldMk cId="629026680" sldId="258"/>
            <ac:spMk id="18" creationId="{5E107275-3853-46FD-A241-DE4355A42675}"/>
          </ac:spMkLst>
        </pc:spChg>
        <pc:graphicFrameChg chg="add mod modGraphic">
          <ac:chgData name="Sacha Pugsley" userId="d0ca96e566947c4d" providerId="LiveId" clId="{BBE20C86-4ED6-4637-AB4A-AC193D448181}" dt="2023-01-15T23:23:15.772" v="864" actId="26606"/>
          <ac:graphicFrameMkLst>
            <pc:docMk/>
            <pc:sldMk cId="629026680" sldId="258"/>
            <ac:graphicFrameMk id="5" creationId="{E59A77BC-3BB0-030D-C454-2A6498B152A2}"/>
          </ac:graphicFrameMkLst>
        </pc:graphicFrameChg>
      </pc:sldChg>
      <pc:sldChg chg="modSp new del mod">
        <pc:chgData name="Sacha Pugsley" userId="d0ca96e566947c4d" providerId="LiveId" clId="{BBE20C86-4ED6-4637-AB4A-AC193D448181}" dt="2023-01-15T22:47:26.240" v="307" actId="2696"/>
        <pc:sldMkLst>
          <pc:docMk/>
          <pc:sldMk cId="2240250383" sldId="258"/>
        </pc:sldMkLst>
        <pc:spChg chg="mod">
          <ac:chgData name="Sacha Pugsley" userId="d0ca96e566947c4d" providerId="LiveId" clId="{BBE20C86-4ED6-4637-AB4A-AC193D448181}" dt="2023-01-15T22:41:39.834" v="254"/>
          <ac:spMkLst>
            <pc:docMk/>
            <pc:sldMk cId="2240250383" sldId="258"/>
            <ac:spMk id="2" creationId="{775D1277-764D-5486-A50B-24EFABC601F7}"/>
          </ac:spMkLst>
        </pc:spChg>
        <pc:spChg chg="mod">
          <ac:chgData name="Sacha Pugsley" userId="d0ca96e566947c4d" providerId="LiveId" clId="{BBE20C86-4ED6-4637-AB4A-AC193D448181}" dt="2023-01-15T22:47:00.180" v="306" actId="20577"/>
          <ac:spMkLst>
            <pc:docMk/>
            <pc:sldMk cId="2240250383" sldId="258"/>
            <ac:spMk id="3" creationId="{F56A6BC7-3A4D-3B42-2842-0A141E0F83B6}"/>
          </ac:spMkLst>
        </pc:spChg>
      </pc:sldChg>
      <pc:sldChg chg="addSp delSp modSp new mod setBg">
        <pc:chgData name="Sacha Pugsley" userId="d0ca96e566947c4d" providerId="LiveId" clId="{BBE20C86-4ED6-4637-AB4A-AC193D448181}" dt="2023-01-15T23:23:20.331" v="865" actId="26606"/>
        <pc:sldMkLst>
          <pc:docMk/>
          <pc:sldMk cId="2974151512" sldId="259"/>
        </pc:sldMkLst>
        <pc:spChg chg="mod">
          <ac:chgData name="Sacha Pugsley" userId="d0ca96e566947c4d" providerId="LiveId" clId="{BBE20C86-4ED6-4637-AB4A-AC193D448181}" dt="2023-01-15T23:22:36.410" v="853" actId="26606"/>
          <ac:spMkLst>
            <pc:docMk/>
            <pc:sldMk cId="2974151512" sldId="259"/>
            <ac:spMk id="2" creationId="{2591B41C-6F99-2E1D-D4A9-9A5391D1E25E}"/>
          </ac:spMkLst>
        </pc:spChg>
        <pc:spChg chg="del mod">
          <ac:chgData name="Sacha Pugsley" userId="d0ca96e566947c4d" providerId="LiveId" clId="{BBE20C86-4ED6-4637-AB4A-AC193D448181}" dt="2023-01-15T23:22:36.410" v="853" actId="26606"/>
          <ac:spMkLst>
            <pc:docMk/>
            <pc:sldMk cId="2974151512" sldId="259"/>
            <ac:spMk id="3" creationId="{17C498D4-0001-E956-2DFA-4212125FD285}"/>
          </ac:spMkLst>
        </pc:spChg>
        <pc:spChg chg="add del">
          <ac:chgData name="Sacha Pugsley" userId="d0ca96e566947c4d" providerId="LiveId" clId="{BBE20C86-4ED6-4637-AB4A-AC193D448181}" dt="2023-01-15T23:23:20.331" v="865" actId="26606"/>
          <ac:spMkLst>
            <pc:docMk/>
            <pc:sldMk cId="2974151512" sldId="259"/>
            <ac:spMk id="9" creationId="{2E442304-DDBD-4F7B-8017-36BCC863FB40}"/>
          </ac:spMkLst>
        </pc:spChg>
        <pc:spChg chg="add del">
          <ac:chgData name="Sacha Pugsley" userId="d0ca96e566947c4d" providerId="LiveId" clId="{BBE20C86-4ED6-4637-AB4A-AC193D448181}" dt="2023-01-15T23:23:20.331" v="865" actId="26606"/>
          <ac:spMkLst>
            <pc:docMk/>
            <pc:sldMk cId="2974151512" sldId="259"/>
            <ac:spMk id="11" creationId="{5E107275-3853-46FD-A241-DE4355A42675}"/>
          </ac:spMkLst>
        </pc:spChg>
        <pc:spChg chg="add">
          <ac:chgData name="Sacha Pugsley" userId="d0ca96e566947c4d" providerId="LiveId" clId="{BBE20C86-4ED6-4637-AB4A-AC193D448181}" dt="2023-01-15T23:23:20.331" v="865" actId="26606"/>
          <ac:spMkLst>
            <pc:docMk/>
            <pc:sldMk cId="2974151512" sldId="259"/>
            <ac:spMk id="16" creationId="{2E442304-DDBD-4F7B-8017-36BCC863FB40}"/>
          </ac:spMkLst>
        </pc:spChg>
        <pc:spChg chg="add">
          <ac:chgData name="Sacha Pugsley" userId="d0ca96e566947c4d" providerId="LiveId" clId="{BBE20C86-4ED6-4637-AB4A-AC193D448181}" dt="2023-01-15T23:23:20.331" v="865" actId="26606"/>
          <ac:spMkLst>
            <pc:docMk/>
            <pc:sldMk cId="2974151512" sldId="259"/>
            <ac:spMk id="18" creationId="{5E107275-3853-46FD-A241-DE4355A42675}"/>
          </ac:spMkLst>
        </pc:spChg>
        <pc:graphicFrameChg chg="add mod modGraphic">
          <ac:chgData name="Sacha Pugsley" userId="d0ca96e566947c4d" providerId="LiveId" clId="{BBE20C86-4ED6-4637-AB4A-AC193D448181}" dt="2023-01-15T23:23:20.331" v="865" actId="26606"/>
          <ac:graphicFrameMkLst>
            <pc:docMk/>
            <pc:sldMk cId="2974151512" sldId="259"/>
            <ac:graphicFrameMk id="5" creationId="{440E213B-0312-EE8F-4855-39544E76689A}"/>
          </ac:graphicFrameMkLst>
        </pc:graphicFrameChg>
      </pc:sldChg>
      <pc:sldChg chg="addSp delSp modSp new mod setBg">
        <pc:chgData name="Sacha Pugsley" userId="d0ca96e566947c4d" providerId="LiveId" clId="{BBE20C86-4ED6-4637-AB4A-AC193D448181}" dt="2023-01-15T23:22:43.556" v="854" actId="26606"/>
        <pc:sldMkLst>
          <pc:docMk/>
          <pc:sldMk cId="489810491" sldId="260"/>
        </pc:sldMkLst>
        <pc:spChg chg="mod">
          <ac:chgData name="Sacha Pugsley" userId="d0ca96e566947c4d" providerId="LiveId" clId="{BBE20C86-4ED6-4637-AB4A-AC193D448181}" dt="2023-01-15T23:22:43.556" v="854" actId="26606"/>
          <ac:spMkLst>
            <pc:docMk/>
            <pc:sldMk cId="489810491" sldId="260"/>
            <ac:spMk id="2" creationId="{E04D3C23-19FC-F1E5-116B-E2EE74643096}"/>
          </ac:spMkLst>
        </pc:spChg>
        <pc:spChg chg="del mod">
          <ac:chgData name="Sacha Pugsley" userId="d0ca96e566947c4d" providerId="LiveId" clId="{BBE20C86-4ED6-4637-AB4A-AC193D448181}" dt="2023-01-15T23:22:43.556" v="854" actId="26606"/>
          <ac:spMkLst>
            <pc:docMk/>
            <pc:sldMk cId="489810491" sldId="260"/>
            <ac:spMk id="3" creationId="{48D93301-9E5D-167B-C0AD-46D841E409A5}"/>
          </ac:spMkLst>
        </pc:spChg>
        <pc:spChg chg="add">
          <ac:chgData name="Sacha Pugsley" userId="d0ca96e566947c4d" providerId="LiveId" clId="{BBE20C86-4ED6-4637-AB4A-AC193D448181}" dt="2023-01-15T23:22:43.556" v="854" actId="26606"/>
          <ac:spMkLst>
            <pc:docMk/>
            <pc:sldMk cId="489810491" sldId="260"/>
            <ac:spMk id="9" creationId="{2E442304-DDBD-4F7B-8017-36BCC863FB40}"/>
          </ac:spMkLst>
        </pc:spChg>
        <pc:spChg chg="add">
          <ac:chgData name="Sacha Pugsley" userId="d0ca96e566947c4d" providerId="LiveId" clId="{BBE20C86-4ED6-4637-AB4A-AC193D448181}" dt="2023-01-15T23:22:43.556" v="854" actId="26606"/>
          <ac:spMkLst>
            <pc:docMk/>
            <pc:sldMk cId="489810491" sldId="260"/>
            <ac:spMk id="11" creationId="{5E107275-3853-46FD-A241-DE4355A42675}"/>
          </ac:spMkLst>
        </pc:spChg>
        <pc:graphicFrameChg chg="add">
          <ac:chgData name="Sacha Pugsley" userId="d0ca96e566947c4d" providerId="LiveId" clId="{BBE20C86-4ED6-4637-AB4A-AC193D448181}" dt="2023-01-15T23:22:43.556" v="854" actId="26606"/>
          <ac:graphicFrameMkLst>
            <pc:docMk/>
            <pc:sldMk cId="489810491" sldId="260"/>
            <ac:graphicFrameMk id="5" creationId="{963382C6-4EFE-79E3-B119-7401D38ECA33}"/>
          </ac:graphicFrameMkLst>
        </pc:graphicFrameChg>
      </pc:sldChg>
      <pc:sldChg chg="addSp delSp modSp new mod setBg">
        <pc:chgData name="Sacha Pugsley" userId="d0ca96e566947c4d" providerId="LiveId" clId="{BBE20C86-4ED6-4637-AB4A-AC193D448181}" dt="2023-01-15T23:23:45.446" v="866" actId="26606"/>
        <pc:sldMkLst>
          <pc:docMk/>
          <pc:sldMk cId="829536062" sldId="261"/>
        </pc:sldMkLst>
        <pc:spChg chg="mod">
          <ac:chgData name="Sacha Pugsley" userId="d0ca96e566947c4d" providerId="LiveId" clId="{BBE20C86-4ED6-4637-AB4A-AC193D448181}" dt="2023-01-15T23:23:45.446" v="866" actId="26606"/>
          <ac:spMkLst>
            <pc:docMk/>
            <pc:sldMk cId="829536062" sldId="261"/>
            <ac:spMk id="2" creationId="{00BD1D80-CCA9-A07D-C883-46FD08C19B11}"/>
          </ac:spMkLst>
        </pc:spChg>
        <pc:spChg chg="del mod">
          <ac:chgData name="Sacha Pugsley" userId="d0ca96e566947c4d" providerId="LiveId" clId="{BBE20C86-4ED6-4637-AB4A-AC193D448181}" dt="2023-01-15T23:22:48.814" v="855" actId="26606"/>
          <ac:spMkLst>
            <pc:docMk/>
            <pc:sldMk cId="829536062" sldId="261"/>
            <ac:spMk id="3" creationId="{6D878B6F-1F3F-ACD6-7D6E-2970A482F9B6}"/>
          </ac:spMkLst>
        </pc:spChg>
        <pc:spChg chg="add del">
          <ac:chgData name="Sacha Pugsley" userId="d0ca96e566947c4d" providerId="LiveId" clId="{BBE20C86-4ED6-4637-AB4A-AC193D448181}" dt="2023-01-15T23:23:45.446" v="866" actId="26606"/>
          <ac:spMkLst>
            <pc:docMk/>
            <pc:sldMk cId="829536062" sldId="261"/>
            <ac:spMk id="9" creationId="{2E442304-DDBD-4F7B-8017-36BCC863FB40}"/>
          </ac:spMkLst>
        </pc:spChg>
        <pc:spChg chg="add del">
          <ac:chgData name="Sacha Pugsley" userId="d0ca96e566947c4d" providerId="LiveId" clId="{BBE20C86-4ED6-4637-AB4A-AC193D448181}" dt="2023-01-15T23:23:45.446" v="866" actId="26606"/>
          <ac:spMkLst>
            <pc:docMk/>
            <pc:sldMk cId="829536062" sldId="261"/>
            <ac:spMk id="11" creationId="{5E107275-3853-46FD-A241-DE4355A42675}"/>
          </ac:spMkLst>
        </pc:spChg>
        <pc:spChg chg="add">
          <ac:chgData name="Sacha Pugsley" userId="d0ca96e566947c4d" providerId="LiveId" clId="{BBE20C86-4ED6-4637-AB4A-AC193D448181}" dt="2023-01-15T23:23:45.446" v="866" actId="26606"/>
          <ac:spMkLst>
            <pc:docMk/>
            <pc:sldMk cId="829536062" sldId="261"/>
            <ac:spMk id="16" creationId="{BACC6370-2D7E-4714-9D71-7542949D7D5D}"/>
          </ac:spMkLst>
        </pc:spChg>
        <pc:spChg chg="add">
          <ac:chgData name="Sacha Pugsley" userId="d0ca96e566947c4d" providerId="LiveId" clId="{BBE20C86-4ED6-4637-AB4A-AC193D448181}" dt="2023-01-15T23:23:45.446" v="866" actId="26606"/>
          <ac:spMkLst>
            <pc:docMk/>
            <pc:sldMk cId="829536062" sldId="261"/>
            <ac:spMk id="18" creationId="{F68B3F68-107C-434F-AA38-110D5EA91B85}"/>
          </ac:spMkLst>
        </pc:spChg>
        <pc:spChg chg="add">
          <ac:chgData name="Sacha Pugsley" userId="d0ca96e566947c4d" providerId="LiveId" clId="{BBE20C86-4ED6-4637-AB4A-AC193D448181}" dt="2023-01-15T23:23:45.446" v="866" actId="26606"/>
          <ac:spMkLst>
            <pc:docMk/>
            <pc:sldMk cId="829536062" sldId="261"/>
            <ac:spMk id="20" creationId="{AAD0DBB9-1A4B-4391-81D4-CB19F9AB918A}"/>
          </ac:spMkLst>
        </pc:spChg>
        <pc:spChg chg="add">
          <ac:chgData name="Sacha Pugsley" userId="d0ca96e566947c4d" providerId="LiveId" clId="{BBE20C86-4ED6-4637-AB4A-AC193D448181}" dt="2023-01-15T23:23:45.446" v="866" actId="26606"/>
          <ac:spMkLst>
            <pc:docMk/>
            <pc:sldMk cId="829536062" sldId="261"/>
            <ac:spMk id="22" creationId="{063BBA22-50EA-4C4D-BE05-F1CE4E63AA56}"/>
          </ac:spMkLst>
        </pc:spChg>
        <pc:graphicFrameChg chg="add mod modGraphic">
          <ac:chgData name="Sacha Pugsley" userId="d0ca96e566947c4d" providerId="LiveId" clId="{BBE20C86-4ED6-4637-AB4A-AC193D448181}" dt="2023-01-15T23:23:45.446" v="866" actId="26606"/>
          <ac:graphicFrameMkLst>
            <pc:docMk/>
            <pc:sldMk cId="829536062" sldId="261"/>
            <ac:graphicFrameMk id="5" creationId="{4C7F6F4C-AF52-2DCC-2A36-A13D55514E08}"/>
          </ac:graphicFrameMkLst>
        </pc:graphicFrameChg>
      </pc:sldChg>
      <pc:sldChg chg="addSp modSp new mod setBg addAnim">
        <pc:chgData name="Sacha Pugsley" userId="d0ca96e566947c4d" providerId="LiveId" clId="{BBE20C86-4ED6-4637-AB4A-AC193D448181}" dt="2023-01-15T23:22:52.954" v="857"/>
        <pc:sldMkLst>
          <pc:docMk/>
          <pc:sldMk cId="1897612807" sldId="262"/>
        </pc:sldMkLst>
        <pc:spChg chg="mod">
          <ac:chgData name="Sacha Pugsley" userId="d0ca96e566947c4d" providerId="LiveId" clId="{BBE20C86-4ED6-4637-AB4A-AC193D448181}" dt="2023-01-15T23:22:52.952" v="856" actId="26606"/>
          <ac:spMkLst>
            <pc:docMk/>
            <pc:sldMk cId="1897612807" sldId="262"/>
            <ac:spMk id="2" creationId="{7446FCEC-CADA-5B45-5FA6-ABEE9A174376}"/>
          </ac:spMkLst>
        </pc:spChg>
        <pc:spChg chg="mod">
          <ac:chgData name="Sacha Pugsley" userId="d0ca96e566947c4d" providerId="LiveId" clId="{BBE20C86-4ED6-4637-AB4A-AC193D448181}" dt="2023-01-15T23:22:52.952" v="856" actId="26606"/>
          <ac:spMkLst>
            <pc:docMk/>
            <pc:sldMk cId="1897612807" sldId="262"/>
            <ac:spMk id="3" creationId="{6B8DE07A-0AF3-88C7-C65E-4837D2CF02E5}"/>
          </ac:spMkLst>
        </pc:spChg>
        <pc:spChg chg="add">
          <ac:chgData name="Sacha Pugsley" userId="d0ca96e566947c4d" providerId="LiveId" clId="{BBE20C86-4ED6-4637-AB4A-AC193D448181}" dt="2023-01-15T23:22:52.952" v="856" actId="26606"/>
          <ac:spMkLst>
            <pc:docMk/>
            <pc:sldMk cId="1897612807" sldId="262"/>
            <ac:spMk id="8" creationId="{777A147A-9ED8-46B4-8660-1B3C2AA880B5}"/>
          </ac:spMkLst>
        </pc:spChg>
        <pc:spChg chg="add">
          <ac:chgData name="Sacha Pugsley" userId="d0ca96e566947c4d" providerId="LiveId" clId="{BBE20C86-4ED6-4637-AB4A-AC193D448181}" dt="2023-01-15T23:22:52.952" v="856" actId="26606"/>
          <ac:spMkLst>
            <pc:docMk/>
            <pc:sldMk cId="1897612807" sldId="262"/>
            <ac:spMk id="10" creationId="{5D6C15A0-C087-4593-8414-2B4EC1CDC3DE}"/>
          </ac:spMkLst>
        </pc:spChg>
      </pc:sldChg>
      <pc:sldChg chg="addSp delSp modSp new mod setBg">
        <pc:chgData name="Sacha Pugsley" userId="d0ca96e566947c4d" providerId="LiveId" clId="{BBE20C86-4ED6-4637-AB4A-AC193D448181}" dt="2023-01-15T23:23:51.994" v="867" actId="26606"/>
        <pc:sldMkLst>
          <pc:docMk/>
          <pc:sldMk cId="2082212650" sldId="263"/>
        </pc:sldMkLst>
        <pc:spChg chg="mod">
          <ac:chgData name="Sacha Pugsley" userId="d0ca96e566947c4d" providerId="LiveId" clId="{BBE20C86-4ED6-4637-AB4A-AC193D448181}" dt="2023-01-15T23:23:51.994" v="867" actId="26606"/>
          <ac:spMkLst>
            <pc:docMk/>
            <pc:sldMk cId="2082212650" sldId="263"/>
            <ac:spMk id="2" creationId="{E3274ACD-D28C-7EEF-E766-0377285CC7DA}"/>
          </ac:spMkLst>
        </pc:spChg>
        <pc:spChg chg="del mod">
          <ac:chgData name="Sacha Pugsley" userId="d0ca96e566947c4d" providerId="LiveId" clId="{BBE20C86-4ED6-4637-AB4A-AC193D448181}" dt="2023-01-15T23:23:00.021" v="860" actId="26606"/>
          <ac:spMkLst>
            <pc:docMk/>
            <pc:sldMk cId="2082212650" sldId="263"/>
            <ac:spMk id="3" creationId="{9AFBF3E6-FBB0-A302-0326-058BA0A490B9}"/>
          </ac:spMkLst>
        </pc:spChg>
        <pc:spChg chg="add del">
          <ac:chgData name="Sacha Pugsley" userId="d0ca96e566947c4d" providerId="LiveId" clId="{BBE20C86-4ED6-4637-AB4A-AC193D448181}" dt="2023-01-15T23:22:59.992" v="859" actId="26606"/>
          <ac:spMkLst>
            <pc:docMk/>
            <pc:sldMk cId="2082212650" sldId="263"/>
            <ac:spMk id="8" creationId="{777A147A-9ED8-46B4-8660-1B3C2AA880B5}"/>
          </ac:spMkLst>
        </pc:spChg>
        <pc:spChg chg="add del">
          <ac:chgData name="Sacha Pugsley" userId="d0ca96e566947c4d" providerId="LiveId" clId="{BBE20C86-4ED6-4637-AB4A-AC193D448181}" dt="2023-01-15T23:23:51.994" v="867" actId="26606"/>
          <ac:spMkLst>
            <pc:docMk/>
            <pc:sldMk cId="2082212650" sldId="263"/>
            <ac:spMk id="9" creationId="{2E442304-DDBD-4F7B-8017-36BCC863FB40}"/>
          </ac:spMkLst>
        </pc:spChg>
        <pc:spChg chg="add del">
          <ac:chgData name="Sacha Pugsley" userId="d0ca96e566947c4d" providerId="LiveId" clId="{BBE20C86-4ED6-4637-AB4A-AC193D448181}" dt="2023-01-15T23:22:59.992" v="859" actId="26606"/>
          <ac:spMkLst>
            <pc:docMk/>
            <pc:sldMk cId="2082212650" sldId="263"/>
            <ac:spMk id="10" creationId="{5D6C15A0-C087-4593-8414-2B4EC1CDC3DE}"/>
          </ac:spMkLst>
        </pc:spChg>
        <pc:spChg chg="add del">
          <ac:chgData name="Sacha Pugsley" userId="d0ca96e566947c4d" providerId="LiveId" clId="{BBE20C86-4ED6-4637-AB4A-AC193D448181}" dt="2023-01-15T23:23:51.994" v="867" actId="26606"/>
          <ac:spMkLst>
            <pc:docMk/>
            <pc:sldMk cId="2082212650" sldId="263"/>
            <ac:spMk id="11" creationId="{5E107275-3853-46FD-A241-DE4355A42675}"/>
          </ac:spMkLst>
        </pc:spChg>
        <pc:spChg chg="add">
          <ac:chgData name="Sacha Pugsley" userId="d0ca96e566947c4d" providerId="LiveId" clId="{BBE20C86-4ED6-4637-AB4A-AC193D448181}" dt="2023-01-15T23:23:51.994" v="867" actId="26606"/>
          <ac:spMkLst>
            <pc:docMk/>
            <pc:sldMk cId="2082212650" sldId="263"/>
            <ac:spMk id="16" creationId="{BACC6370-2D7E-4714-9D71-7542949D7D5D}"/>
          </ac:spMkLst>
        </pc:spChg>
        <pc:spChg chg="add">
          <ac:chgData name="Sacha Pugsley" userId="d0ca96e566947c4d" providerId="LiveId" clId="{BBE20C86-4ED6-4637-AB4A-AC193D448181}" dt="2023-01-15T23:23:51.994" v="867" actId="26606"/>
          <ac:spMkLst>
            <pc:docMk/>
            <pc:sldMk cId="2082212650" sldId="263"/>
            <ac:spMk id="18" creationId="{F68B3F68-107C-434F-AA38-110D5EA91B85}"/>
          </ac:spMkLst>
        </pc:spChg>
        <pc:spChg chg="add">
          <ac:chgData name="Sacha Pugsley" userId="d0ca96e566947c4d" providerId="LiveId" clId="{BBE20C86-4ED6-4637-AB4A-AC193D448181}" dt="2023-01-15T23:23:51.994" v="867" actId="26606"/>
          <ac:spMkLst>
            <pc:docMk/>
            <pc:sldMk cId="2082212650" sldId="263"/>
            <ac:spMk id="20" creationId="{AAD0DBB9-1A4B-4391-81D4-CB19F9AB918A}"/>
          </ac:spMkLst>
        </pc:spChg>
        <pc:spChg chg="add">
          <ac:chgData name="Sacha Pugsley" userId="d0ca96e566947c4d" providerId="LiveId" clId="{BBE20C86-4ED6-4637-AB4A-AC193D448181}" dt="2023-01-15T23:23:51.994" v="867" actId="26606"/>
          <ac:spMkLst>
            <pc:docMk/>
            <pc:sldMk cId="2082212650" sldId="263"/>
            <ac:spMk id="22" creationId="{063BBA22-50EA-4C4D-BE05-F1CE4E63AA56}"/>
          </ac:spMkLst>
        </pc:spChg>
        <pc:graphicFrameChg chg="add mod modGraphic">
          <ac:chgData name="Sacha Pugsley" userId="d0ca96e566947c4d" providerId="LiveId" clId="{BBE20C86-4ED6-4637-AB4A-AC193D448181}" dt="2023-01-15T23:23:51.994" v="867" actId="26606"/>
          <ac:graphicFrameMkLst>
            <pc:docMk/>
            <pc:sldMk cId="2082212650" sldId="263"/>
            <ac:graphicFrameMk id="5" creationId="{D18FD016-1120-D032-3943-3C653BDEB14F}"/>
          </ac:graphicFrameMkLst>
        </pc:graphicFrameChg>
      </pc:sldChg>
      <pc:sldChg chg="modSp new mod">
        <pc:chgData name="Sacha Pugsley" userId="d0ca96e566947c4d" providerId="LiveId" clId="{BBE20C86-4ED6-4637-AB4A-AC193D448181}" dt="2023-01-15T23:21:37.474" v="844" actId="5793"/>
        <pc:sldMkLst>
          <pc:docMk/>
          <pc:sldMk cId="1837876158" sldId="264"/>
        </pc:sldMkLst>
        <pc:spChg chg="mod">
          <ac:chgData name="Sacha Pugsley" userId="d0ca96e566947c4d" providerId="LiveId" clId="{BBE20C86-4ED6-4637-AB4A-AC193D448181}" dt="2023-01-15T23:19:44.882" v="811" actId="5793"/>
          <ac:spMkLst>
            <pc:docMk/>
            <pc:sldMk cId="1837876158" sldId="264"/>
            <ac:spMk id="2" creationId="{29A36C43-6A61-2348-5C36-2369E6171CD2}"/>
          </ac:spMkLst>
        </pc:spChg>
        <pc:spChg chg="mod">
          <ac:chgData name="Sacha Pugsley" userId="d0ca96e566947c4d" providerId="LiveId" clId="{BBE20C86-4ED6-4637-AB4A-AC193D448181}" dt="2023-01-15T23:21:37.474" v="844" actId="5793"/>
          <ac:spMkLst>
            <pc:docMk/>
            <pc:sldMk cId="1837876158" sldId="264"/>
            <ac:spMk id="3" creationId="{F6EE0594-2878-EC07-AE8D-A2B0D19B5AE6}"/>
          </ac:spMkLst>
        </pc:spChg>
      </pc:sldChg>
    </pc:docChg>
  </pc:docChgLst>
</pc:chgInfo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4F2A15F-E839-45ED-BADE-2444FACEB2C3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60BC842-1659-4266-AAD2-42C7A1CE0DE0}">
      <dgm:prSet/>
      <dgm:spPr/>
      <dgm:t>
        <a:bodyPr/>
        <a:lstStyle/>
        <a:p>
          <a:r>
            <a:rPr lang="en-US"/>
            <a:t>Researched the subject from the past to the present</a:t>
          </a:r>
        </a:p>
      </dgm:t>
    </dgm:pt>
    <dgm:pt modelId="{38F39366-66D0-435F-830C-8C8FAC2729DB}" type="parTrans" cxnId="{FD935B37-0096-4D78-8F6D-58067015A646}">
      <dgm:prSet/>
      <dgm:spPr/>
      <dgm:t>
        <a:bodyPr/>
        <a:lstStyle/>
        <a:p>
          <a:endParaRPr lang="en-US"/>
        </a:p>
      </dgm:t>
    </dgm:pt>
    <dgm:pt modelId="{03F48DA2-E982-4882-8D01-8D8A30ADD884}" type="sibTrans" cxnId="{FD935B37-0096-4D78-8F6D-58067015A646}">
      <dgm:prSet/>
      <dgm:spPr/>
      <dgm:t>
        <a:bodyPr/>
        <a:lstStyle/>
        <a:p>
          <a:endParaRPr lang="en-US"/>
        </a:p>
      </dgm:t>
    </dgm:pt>
    <dgm:pt modelId="{17E2DD48-C11C-4CFC-8427-BEDFBAB218AF}">
      <dgm:prSet/>
      <dgm:spPr/>
      <dgm:t>
        <a:bodyPr/>
        <a:lstStyle/>
        <a:p>
          <a:r>
            <a:rPr lang="en-US"/>
            <a:t>Gathered information on the subject in order to determine why it is a reoccurring issue in healthcare </a:t>
          </a:r>
        </a:p>
      </dgm:t>
    </dgm:pt>
    <dgm:pt modelId="{AAE413A8-9C91-4CD4-8C7E-17AA4834FD04}" type="parTrans" cxnId="{DC238CCF-B9EB-473D-9BC7-5427EE782844}">
      <dgm:prSet/>
      <dgm:spPr/>
      <dgm:t>
        <a:bodyPr/>
        <a:lstStyle/>
        <a:p>
          <a:endParaRPr lang="en-US"/>
        </a:p>
      </dgm:t>
    </dgm:pt>
    <dgm:pt modelId="{08C51CC9-67A2-4487-BD46-40DE94760933}" type="sibTrans" cxnId="{DC238CCF-B9EB-473D-9BC7-5427EE782844}">
      <dgm:prSet/>
      <dgm:spPr/>
      <dgm:t>
        <a:bodyPr/>
        <a:lstStyle/>
        <a:p>
          <a:endParaRPr lang="en-US"/>
        </a:p>
      </dgm:t>
    </dgm:pt>
    <dgm:pt modelId="{CC067C2C-56E0-4F60-BFEB-C9DCC21B4D5B}">
      <dgm:prSet/>
      <dgm:spPr/>
      <dgm:t>
        <a:bodyPr/>
        <a:lstStyle/>
        <a:p>
          <a:r>
            <a:rPr lang="en-US"/>
            <a:t>I evaluated what information was discovered and what recommendations I would make.</a:t>
          </a:r>
        </a:p>
      </dgm:t>
    </dgm:pt>
    <dgm:pt modelId="{479AF12D-5267-4032-95FA-5BB0EEDCA173}" type="parTrans" cxnId="{2CE7DB14-1B47-47E9-AFFA-0F6175751A7C}">
      <dgm:prSet/>
      <dgm:spPr/>
      <dgm:t>
        <a:bodyPr/>
        <a:lstStyle/>
        <a:p>
          <a:endParaRPr lang="en-US"/>
        </a:p>
      </dgm:t>
    </dgm:pt>
    <dgm:pt modelId="{572CDA58-5738-4402-9993-90ABECF14F4D}" type="sibTrans" cxnId="{2CE7DB14-1B47-47E9-AFFA-0F6175751A7C}">
      <dgm:prSet/>
      <dgm:spPr/>
      <dgm:t>
        <a:bodyPr/>
        <a:lstStyle/>
        <a:p>
          <a:endParaRPr lang="en-US"/>
        </a:p>
      </dgm:t>
    </dgm:pt>
    <dgm:pt modelId="{AD1946BD-8F92-49D7-A8D7-D4D6016F1006}" type="pres">
      <dgm:prSet presAssocID="{B4F2A15F-E839-45ED-BADE-2444FACEB2C3}" presName="outerComposite" presStyleCnt="0">
        <dgm:presLayoutVars>
          <dgm:chMax val="5"/>
          <dgm:dir/>
          <dgm:resizeHandles val="exact"/>
        </dgm:presLayoutVars>
      </dgm:prSet>
      <dgm:spPr/>
    </dgm:pt>
    <dgm:pt modelId="{F8A92C2D-28BF-4A94-8FF8-CB7A191AB05D}" type="pres">
      <dgm:prSet presAssocID="{B4F2A15F-E839-45ED-BADE-2444FACEB2C3}" presName="dummyMaxCanvas" presStyleCnt="0">
        <dgm:presLayoutVars/>
      </dgm:prSet>
      <dgm:spPr/>
    </dgm:pt>
    <dgm:pt modelId="{DCEB5259-1A8E-4EBB-9435-DEC1AC668711}" type="pres">
      <dgm:prSet presAssocID="{B4F2A15F-E839-45ED-BADE-2444FACEB2C3}" presName="ThreeNodes_1" presStyleLbl="node1" presStyleIdx="0" presStyleCnt="3">
        <dgm:presLayoutVars>
          <dgm:bulletEnabled val="1"/>
        </dgm:presLayoutVars>
      </dgm:prSet>
      <dgm:spPr/>
    </dgm:pt>
    <dgm:pt modelId="{5F6CD961-3136-4DAD-82C1-47AC605681B2}" type="pres">
      <dgm:prSet presAssocID="{B4F2A15F-E839-45ED-BADE-2444FACEB2C3}" presName="ThreeNodes_2" presStyleLbl="node1" presStyleIdx="1" presStyleCnt="3">
        <dgm:presLayoutVars>
          <dgm:bulletEnabled val="1"/>
        </dgm:presLayoutVars>
      </dgm:prSet>
      <dgm:spPr/>
    </dgm:pt>
    <dgm:pt modelId="{880525C5-B258-403C-8BB5-E8504C9FA228}" type="pres">
      <dgm:prSet presAssocID="{B4F2A15F-E839-45ED-BADE-2444FACEB2C3}" presName="ThreeNodes_3" presStyleLbl="node1" presStyleIdx="2" presStyleCnt="3">
        <dgm:presLayoutVars>
          <dgm:bulletEnabled val="1"/>
        </dgm:presLayoutVars>
      </dgm:prSet>
      <dgm:spPr/>
    </dgm:pt>
    <dgm:pt modelId="{31C67633-9B31-4E95-9F9B-EB211333CF3D}" type="pres">
      <dgm:prSet presAssocID="{B4F2A15F-E839-45ED-BADE-2444FACEB2C3}" presName="ThreeConn_1-2" presStyleLbl="fgAccFollowNode1" presStyleIdx="0" presStyleCnt="2">
        <dgm:presLayoutVars>
          <dgm:bulletEnabled val="1"/>
        </dgm:presLayoutVars>
      </dgm:prSet>
      <dgm:spPr/>
    </dgm:pt>
    <dgm:pt modelId="{E878E64D-80C8-4C4C-834D-79621C289100}" type="pres">
      <dgm:prSet presAssocID="{B4F2A15F-E839-45ED-BADE-2444FACEB2C3}" presName="ThreeConn_2-3" presStyleLbl="fgAccFollowNode1" presStyleIdx="1" presStyleCnt="2">
        <dgm:presLayoutVars>
          <dgm:bulletEnabled val="1"/>
        </dgm:presLayoutVars>
      </dgm:prSet>
      <dgm:spPr/>
    </dgm:pt>
    <dgm:pt modelId="{3AC62AD2-7892-437D-A981-B60921B691FF}" type="pres">
      <dgm:prSet presAssocID="{B4F2A15F-E839-45ED-BADE-2444FACEB2C3}" presName="ThreeNodes_1_text" presStyleLbl="node1" presStyleIdx="2" presStyleCnt="3">
        <dgm:presLayoutVars>
          <dgm:bulletEnabled val="1"/>
        </dgm:presLayoutVars>
      </dgm:prSet>
      <dgm:spPr/>
    </dgm:pt>
    <dgm:pt modelId="{835ED3BF-91B0-4A8D-853D-E748B656ED29}" type="pres">
      <dgm:prSet presAssocID="{B4F2A15F-E839-45ED-BADE-2444FACEB2C3}" presName="ThreeNodes_2_text" presStyleLbl="node1" presStyleIdx="2" presStyleCnt="3">
        <dgm:presLayoutVars>
          <dgm:bulletEnabled val="1"/>
        </dgm:presLayoutVars>
      </dgm:prSet>
      <dgm:spPr/>
    </dgm:pt>
    <dgm:pt modelId="{4B3A2E9D-6605-4C30-85B4-8B8458346E96}" type="pres">
      <dgm:prSet presAssocID="{B4F2A15F-E839-45ED-BADE-2444FACEB2C3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8F21B706-B0E9-40EF-85F7-94F66F9586EC}" type="presOf" srcId="{CC067C2C-56E0-4F60-BFEB-C9DCC21B4D5B}" destId="{4B3A2E9D-6605-4C30-85B4-8B8458346E96}" srcOrd="1" destOrd="0" presId="urn:microsoft.com/office/officeart/2005/8/layout/vProcess5"/>
    <dgm:cxn modelId="{A2E50F0A-3C82-4A88-8CEF-F3B71186BF0E}" type="presOf" srcId="{03F48DA2-E982-4882-8D01-8D8A30ADD884}" destId="{31C67633-9B31-4E95-9F9B-EB211333CF3D}" srcOrd="0" destOrd="0" presId="urn:microsoft.com/office/officeart/2005/8/layout/vProcess5"/>
    <dgm:cxn modelId="{65D27614-FE2D-4F13-B467-5D123BF5931F}" type="presOf" srcId="{E60BC842-1659-4266-AAD2-42C7A1CE0DE0}" destId="{DCEB5259-1A8E-4EBB-9435-DEC1AC668711}" srcOrd="0" destOrd="0" presId="urn:microsoft.com/office/officeart/2005/8/layout/vProcess5"/>
    <dgm:cxn modelId="{2CE7DB14-1B47-47E9-AFFA-0F6175751A7C}" srcId="{B4F2A15F-E839-45ED-BADE-2444FACEB2C3}" destId="{CC067C2C-56E0-4F60-BFEB-C9DCC21B4D5B}" srcOrd="2" destOrd="0" parTransId="{479AF12D-5267-4032-95FA-5BB0EEDCA173}" sibTransId="{572CDA58-5738-4402-9993-90ABECF14F4D}"/>
    <dgm:cxn modelId="{FD935B37-0096-4D78-8F6D-58067015A646}" srcId="{B4F2A15F-E839-45ED-BADE-2444FACEB2C3}" destId="{E60BC842-1659-4266-AAD2-42C7A1CE0DE0}" srcOrd="0" destOrd="0" parTransId="{38F39366-66D0-435F-830C-8C8FAC2729DB}" sibTransId="{03F48DA2-E982-4882-8D01-8D8A30ADD884}"/>
    <dgm:cxn modelId="{831A433A-1A54-4D9F-BEED-F269FA4F6EA1}" type="presOf" srcId="{CC067C2C-56E0-4F60-BFEB-C9DCC21B4D5B}" destId="{880525C5-B258-403C-8BB5-E8504C9FA228}" srcOrd="0" destOrd="0" presId="urn:microsoft.com/office/officeart/2005/8/layout/vProcess5"/>
    <dgm:cxn modelId="{59EEB73F-DF12-4CBC-90CC-6040D51813AA}" type="presOf" srcId="{B4F2A15F-E839-45ED-BADE-2444FACEB2C3}" destId="{AD1946BD-8F92-49D7-A8D7-D4D6016F1006}" srcOrd="0" destOrd="0" presId="urn:microsoft.com/office/officeart/2005/8/layout/vProcess5"/>
    <dgm:cxn modelId="{8F81A699-802D-4907-BBE0-BDDC27B2A8C2}" type="presOf" srcId="{17E2DD48-C11C-4CFC-8427-BEDFBAB218AF}" destId="{835ED3BF-91B0-4A8D-853D-E748B656ED29}" srcOrd="1" destOrd="0" presId="urn:microsoft.com/office/officeart/2005/8/layout/vProcess5"/>
    <dgm:cxn modelId="{EC5684A8-A205-456A-84D7-143885FE1C64}" type="presOf" srcId="{08C51CC9-67A2-4487-BD46-40DE94760933}" destId="{E878E64D-80C8-4C4C-834D-79621C289100}" srcOrd="0" destOrd="0" presId="urn:microsoft.com/office/officeart/2005/8/layout/vProcess5"/>
    <dgm:cxn modelId="{C3E608C4-5FC8-4CC0-8A83-1191D76E5E60}" type="presOf" srcId="{17E2DD48-C11C-4CFC-8427-BEDFBAB218AF}" destId="{5F6CD961-3136-4DAD-82C1-47AC605681B2}" srcOrd="0" destOrd="0" presId="urn:microsoft.com/office/officeart/2005/8/layout/vProcess5"/>
    <dgm:cxn modelId="{05A0C6C7-D180-43FB-9AB8-45A13C33F65C}" type="presOf" srcId="{E60BC842-1659-4266-AAD2-42C7A1CE0DE0}" destId="{3AC62AD2-7892-437D-A981-B60921B691FF}" srcOrd="1" destOrd="0" presId="urn:microsoft.com/office/officeart/2005/8/layout/vProcess5"/>
    <dgm:cxn modelId="{DC238CCF-B9EB-473D-9BC7-5427EE782844}" srcId="{B4F2A15F-E839-45ED-BADE-2444FACEB2C3}" destId="{17E2DD48-C11C-4CFC-8427-BEDFBAB218AF}" srcOrd="1" destOrd="0" parTransId="{AAE413A8-9C91-4CD4-8C7E-17AA4834FD04}" sibTransId="{08C51CC9-67A2-4487-BD46-40DE94760933}"/>
    <dgm:cxn modelId="{FF4D2B25-3768-42ED-BE01-32687E129BF5}" type="presParOf" srcId="{AD1946BD-8F92-49D7-A8D7-D4D6016F1006}" destId="{F8A92C2D-28BF-4A94-8FF8-CB7A191AB05D}" srcOrd="0" destOrd="0" presId="urn:microsoft.com/office/officeart/2005/8/layout/vProcess5"/>
    <dgm:cxn modelId="{A6534F3E-7A8D-458B-AAFE-D766A44BD917}" type="presParOf" srcId="{AD1946BD-8F92-49D7-A8D7-D4D6016F1006}" destId="{DCEB5259-1A8E-4EBB-9435-DEC1AC668711}" srcOrd="1" destOrd="0" presId="urn:microsoft.com/office/officeart/2005/8/layout/vProcess5"/>
    <dgm:cxn modelId="{F78219A1-AEA8-43B8-AED7-550E09DC9CD9}" type="presParOf" srcId="{AD1946BD-8F92-49D7-A8D7-D4D6016F1006}" destId="{5F6CD961-3136-4DAD-82C1-47AC605681B2}" srcOrd="2" destOrd="0" presId="urn:microsoft.com/office/officeart/2005/8/layout/vProcess5"/>
    <dgm:cxn modelId="{61FB9E2E-B6B5-4544-9064-B178BF669B51}" type="presParOf" srcId="{AD1946BD-8F92-49D7-A8D7-D4D6016F1006}" destId="{880525C5-B258-403C-8BB5-E8504C9FA228}" srcOrd="3" destOrd="0" presId="urn:microsoft.com/office/officeart/2005/8/layout/vProcess5"/>
    <dgm:cxn modelId="{59DE940E-3B52-4982-A8B3-8968F69DDE47}" type="presParOf" srcId="{AD1946BD-8F92-49D7-A8D7-D4D6016F1006}" destId="{31C67633-9B31-4E95-9F9B-EB211333CF3D}" srcOrd="4" destOrd="0" presId="urn:microsoft.com/office/officeart/2005/8/layout/vProcess5"/>
    <dgm:cxn modelId="{1B286903-9F12-4E9A-B8E4-EB99A42CA01D}" type="presParOf" srcId="{AD1946BD-8F92-49D7-A8D7-D4D6016F1006}" destId="{E878E64D-80C8-4C4C-834D-79621C289100}" srcOrd="5" destOrd="0" presId="urn:microsoft.com/office/officeart/2005/8/layout/vProcess5"/>
    <dgm:cxn modelId="{EE0C25CB-1C2F-4BAD-88B8-094E8E63CE6E}" type="presParOf" srcId="{AD1946BD-8F92-49D7-A8D7-D4D6016F1006}" destId="{3AC62AD2-7892-437D-A981-B60921B691FF}" srcOrd="6" destOrd="0" presId="urn:microsoft.com/office/officeart/2005/8/layout/vProcess5"/>
    <dgm:cxn modelId="{10E563BD-20C6-4CB1-A879-3996A3B6E419}" type="presParOf" srcId="{AD1946BD-8F92-49D7-A8D7-D4D6016F1006}" destId="{835ED3BF-91B0-4A8D-853D-E748B656ED29}" srcOrd="7" destOrd="0" presId="urn:microsoft.com/office/officeart/2005/8/layout/vProcess5"/>
    <dgm:cxn modelId="{F346E9BE-64EB-43B3-8F4E-96477E88D14E}" type="presParOf" srcId="{AD1946BD-8F92-49D7-A8D7-D4D6016F1006}" destId="{4B3A2E9D-6605-4C30-85B4-8B8458346E96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4ABCC79-7B9D-41F9-81D8-BFF96A95AB62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4ADCF52-AEEF-4FD2-9A5D-C57590D994D0}">
      <dgm:prSet/>
      <dgm:spPr/>
      <dgm:t>
        <a:bodyPr/>
        <a:lstStyle/>
        <a:p>
          <a:r>
            <a:rPr lang="en-US"/>
            <a:t>observe how this affected both men and women</a:t>
          </a:r>
        </a:p>
      </dgm:t>
    </dgm:pt>
    <dgm:pt modelId="{0126A09C-8025-4DFD-8A29-5547DB09690A}" type="parTrans" cxnId="{49A0DF89-4430-4839-A448-AC6E5853D41C}">
      <dgm:prSet/>
      <dgm:spPr/>
      <dgm:t>
        <a:bodyPr/>
        <a:lstStyle/>
        <a:p>
          <a:endParaRPr lang="en-US"/>
        </a:p>
      </dgm:t>
    </dgm:pt>
    <dgm:pt modelId="{F90D8C1B-6349-4F87-A3EB-244DF1360489}" type="sibTrans" cxnId="{49A0DF89-4430-4839-A448-AC6E5853D41C}">
      <dgm:prSet/>
      <dgm:spPr/>
      <dgm:t>
        <a:bodyPr/>
        <a:lstStyle/>
        <a:p>
          <a:endParaRPr lang="en-US"/>
        </a:p>
      </dgm:t>
    </dgm:pt>
    <dgm:pt modelId="{EE30B679-11C4-466A-A97A-9D58D6DF5608}">
      <dgm:prSet/>
      <dgm:spPr/>
      <dgm:t>
        <a:bodyPr/>
        <a:lstStyle/>
        <a:p>
          <a:r>
            <a:rPr lang="en-US"/>
            <a:t>How many people are affected and why?</a:t>
          </a:r>
        </a:p>
      </dgm:t>
    </dgm:pt>
    <dgm:pt modelId="{9AA9839E-856A-46EE-AC38-05E9764E7B3C}" type="parTrans" cxnId="{D52404AE-BFA0-4606-A24D-5006AD96C876}">
      <dgm:prSet/>
      <dgm:spPr/>
      <dgm:t>
        <a:bodyPr/>
        <a:lstStyle/>
        <a:p>
          <a:endParaRPr lang="en-US"/>
        </a:p>
      </dgm:t>
    </dgm:pt>
    <dgm:pt modelId="{5716ED39-6F43-4139-88E6-5F3B4E6272B3}" type="sibTrans" cxnId="{D52404AE-BFA0-4606-A24D-5006AD96C876}">
      <dgm:prSet/>
      <dgm:spPr/>
      <dgm:t>
        <a:bodyPr/>
        <a:lstStyle/>
        <a:p>
          <a:endParaRPr lang="en-US"/>
        </a:p>
      </dgm:t>
    </dgm:pt>
    <dgm:pt modelId="{45C19EDD-D4DC-466F-9D7B-6E26A77A4665}">
      <dgm:prSet/>
      <dgm:spPr/>
      <dgm:t>
        <a:bodyPr/>
        <a:lstStyle/>
        <a:p>
          <a:r>
            <a:rPr lang="en-US"/>
            <a:t>what factors or circumstances surround a person's thought process</a:t>
          </a:r>
        </a:p>
      </dgm:t>
    </dgm:pt>
    <dgm:pt modelId="{8E44E930-5834-47A4-8FDB-49B089C39E1E}" type="parTrans" cxnId="{B4B1B903-D6CB-40A7-8075-3D011AFCE496}">
      <dgm:prSet/>
      <dgm:spPr/>
      <dgm:t>
        <a:bodyPr/>
        <a:lstStyle/>
        <a:p>
          <a:endParaRPr lang="en-US"/>
        </a:p>
      </dgm:t>
    </dgm:pt>
    <dgm:pt modelId="{CB717B62-09DE-4734-BAE1-264269D06935}" type="sibTrans" cxnId="{B4B1B903-D6CB-40A7-8075-3D011AFCE496}">
      <dgm:prSet/>
      <dgm:spPr/>
      <dgm:t>
        <a:bodyPr/>
        <a:lstStyle/>
        <a:p>
          <a:endParaRPr lang="en-US"/>
        </a:p>
      </dgm:t>
    </dgm:pt>
    <dgm:pt modelId="{D82A4BAC-EA3A-42AE-9DCB-66BBEB11AB6A}">
      <dgm:prSet/>
      <dgm:spPr/>
      <dgm:t>
        <a:bodyPr/>
        <a:lstStyle/>
        <a:p>
          <a:r>
            <a:rPr lang="en-US"/>
            <a:t>What measures are in place to assist these people?</a:t>
          </a:r>
        </a:p>
      </dgm:t>
    </dgm:pt>
    <dgm:pt modelId="{3A207043-8852-41E7-811F-68FD04B00952}" type="parTrans" cxnId="{6942B933-942E-4E5C-BF4D-0715A1E4A4DE}">
      <dgm:prSet/>
      <dgm:spPr/>
      <dgm:t>
        <a:bodyPr/>
        <a:lstStyle/>
        <a:p>
          <a:endParaRPr lang="en-US"/>
        </a:p>
      </dgm:t>
    </dgm:pt>
    <dgm:pt modelId="{D1D58E9C-9FAF-4E21-95BF-D94E98CA746A}" type="sibTrans" cxnId="{6942B933-942E-4E5C-BF4D-0715A1E4A4DE}">
      <dgm:prSet/>
      <dgm:spPr/>
      <dgm:t>
        <a:bodyPr/>
        <a:lstStyle/>
        <a:p>
          <a:endParaRPr lang="en-US"/>
        </a:p>
      </dgm:t>
    </dgm:pt>
    <dgm:pt modelId="{9672A4D6-F0F4-4C73-854D-0BCED1A2DE58}">
      <dgm:prSet/>
      <dgm:spPr/>
      <dgm:t>
        <a:bodyPr/>
        <a:lstStyle/>
        <a:p>
          <a:r>
            <a:rPr lang="en-GB"/>
            <a:t>What adjustments are possible?</a:t>
          </a:r>
          <a:endParaRPr lang="en-US"/>
        </a:p>
      </dgm:t>
    </dgm:pt>
    <dgm:pt modelId="{226695F3-EF1E-4625-AD1B-44EA83D78393}" type="parTrans" cxnId="{7878C1AD-7FBA-4EEB-B9CE-85DFD9AD553F}">
      <dgm:prSet/>
      <dgm:spPr/>
      <dgm:t>
        <a:bodyPr/>
        <a:lstStyle/>
        <a:p>
          <a:endParaRPr lang="en-US"/>
        </a:p>
      </dgm:t>
    </dgm:pt>
    <dgm:pt modelId="{0AB720F2-2480-439C-8F5B-FA7F9EB873CE}" type="sibTrans" cxnId="{7878C1AD-7FBA-4EEB-B9CE-85DFD9AD553F}">
      <dgm:prSet/>
      <dgm:spPr/>
      <dgm:t>
        <a:bodyPr/>
        <a:lstStyle/>
        <a:p>
          <a:endParaRPr lang="en-US"/>
        </a:p>
      </dgm:t>
    </dgm:pt>
    <dgm:pt modelId="{2A3C8546-DE48-4614-BF3A-668AE5C81B68}" type="pres">
      <dgm:prSet presAssocID="{24ABCC79-7B9D-41F9-81D8-BFF96A95AB62}" presName="diagram" presStyleCnt="0">
        <dgm:presLayoutVars>
          <dgm:dir/>
          <dgm:resizeHandles val="exact"/>
        </dgm:presLayoutVars>
      </dgm:prSet>
      <dgm:spPr/>
    </dgm:pt>
    <dgm:pt modelId="{587BDEFA-77AA-4136-BEDE-965844B177E8}" type="pres">
      <dgm:prSet presAssocID="{34ADCF52-AEEF-4FD2-9A5D-C57590D994D0}" presName="node" presStyleLbl="node1" presStyleIdx="0" presStyleCnt="5">
        <dgm:presLayoutVars>
          <dgm:bulletEnabled val="1"/>
        </dgm:presLayoutVars>
      </dgm:prSet>
      <dgm:spPr/>
    </dgm:pt>
    <dgm:pt modelId="{4F3C7493-FBCD-4E44-8938-585F56C2E5D0}" type="pres">
      <dgm:prSet presAssocID="{F90D8C1B-6349-4F87-A3EB-244DF1360489}" presName="sibTrans" presStyleCnt="0"/>
      <dgm:spPr/>
    </dgm:pt>
    <dgm:pt modelId="{F7AC664A-488E-4525-9829-91BA279420F4}" type="pres">
      <dgm:prSet presAssocID="{EE30B679-11C4-466A-A97A-9D58D6DF5608}" presName="node" presStyleLbl="node1" presStyleIdx="1" presStyleCnt="5">
        <dgm:presLayoutVars>
          <dgm:bulletEnabled val="1"/>
        </dgm:presLayoutVars>
      </dgm:prSet>
      <dgm:spPr/>
    </dgm:pt>
    <dgm:pt modelId="{B8BF05F4-0EBB-43B4-85AE-3AA58C114183}" type="pres">
      <dgm:prSet presAssocID="{5716ED39-6F43-4139-88E6-5F3B4E6272B3}" presName="sibTrans" presStyleCnt="0"/>
      <dgm:spPr/>
    </dgm:pt>
    <dgm:pt modelId="{44C5FC4C-53B7-415A-AA48-A0F14524DD55}" type="pres">
      <dgm:prSet presAssocID="{45C19EDD-D4DC-466F-9D7B-6E26A77A4665}" presName="node" presStyleLbl="node1" presStyleIdx="2" presStyleCnt="5">
        <dgm:presLayoutVars>
          <dgm:bulletEnabled val="1"/>
        </dgm:presLayoutVars>
      </dgm:prSet>
      <dgm:spPr/>
    </dgm:pt>
    <dgm:pt modelId="{ED25752A-6B0E-4BB2-B32B-E0408A48CEF1}" type="pres">
      <dgm:prSet presAssocID="{CB717B62-09DE-4734-BAE1-264269D06935}" presName="sibTrans" presStyleCnt="0"/>
      <dgm:spPr/>
    </dgm:pt>
    <dgm:pt modelId="{7CD5B8ED-D97C-41C2-9C5D-EAE04E3DEA51}" type="pres">
      <dgm:prSet presAssocID="{D82A4BAC-EA3A-42AE-9DCB-66BBEB11AB6A}" presName="node" presStyleLbl="node1" presStyleIdx="3" presStyleCnt="5">
        <dgm:presLayoutVars>
          <dgm:bulletEnabled val="1"/>
        </dgm:presLayoutVars>
      </dgm:prSet>
      <dgm:spPr/>
    </dgm:pt>
    <dgm:pt modelId="{6AC7C331-1ECF-450B-A57E-8286B181D9C8}" type="pres">
      <dgm:prSet presAssocID="{D1D58E9C-9FAF-4E21-95BF-D94E98CA746A}" presName="sibTrans" presStyleCnt="0"/>
      <dgm:spPr/>
    </dgm:pt>
    <dgm:pt modelId="{5B7E38D1-4835-4C5C-B6ED-FE73BC4E2E3F}" type="pres">
      <dgm:prSet presAssocID="{9672A4D6-F0F4-4C73-854D-0BCED1A2DE58}" presName="node" presStyleLbl="node1" presStyleIdx="4" presStyleCnt="5">
        <dgm:presLayoutVars>
          <dgm:bulletEnabled val="1"/>
        </dgm:presLayoutVars>
      </dgm:prSet>
      <dgm:spPr/>
    </dgm:pt>
  </dgm:ptLst>
  <dgm:cxnLst>
    <dgm:cxn modelId="{B4B1B903-D6CB-40A7-8075-3D011AFCE496}" srcId="{24ABCC79-7B9D-41F9-81D8-BFF96A95AB62}" destId="{45C19EDD-D4DC-466F-9D7B-6E26A77A4665}" srcOrd="2" destOrd="0" parTransId="{8E44E930-5834-47A4-8FDB-49B089C39E1E}" sibTransId="{CB717B62-09DE-4734-BAE1-264269D06935}"/>
    <dgm:cxn modelId="{21055F08-E2D0-456F-B274-9F392DF1C23C}" type="presOf" srcId="{45C19EDD-D4DC-466F-9D7B-6E26A77A4665}" destId="{44C5FC4C-53B7-415A-AA48-A0F14524DD55}" srcOrd="0" destOrd="0" presId="urn:microsoft.com/office/officeart/2005/8/layout/default"/>
    <dgm:cxn modelId="{6942B933-942E-4E5C-BF4D-0715A1E4A4DE}" srcId="{24ABCC79-7B9D-41F9-81D8-BFF96A95AB62}" destId="{D82A4BAC-EA3A-42AE-9DCB-66BBEB11AB6A}" srcOrd="3" destOrd="0" parTransId="{3A207043-8852-41E7-811F-68FD04B00952}" sibTransId="{D1D58E9C-9FAF-4E21-95BF-D94E98CA746A}"/>
    <dgm:cxn modelId="{E8E98C43-B157-4428-A1F0-F0656BC250FF}" type="presOf" srcId="{34ADCF52-AEEF-4FD2-9A5D-C57590D994D0}" destId="{587BDEFA-77AA-4136-BEDE-965844B177E8}" srcOrd="0" destOrd="0" presId="urn:microsoft.com/office/officeart/2005/8/layout/default"/>
    <dgm:cxn modelId="{49A0DF89-4430-4839-A448-AC6E5853D41C}" srcId="{24ABCC79-7B9D-41F9-81D8-BFF96A95AB62}" destId="{34ADCF52-AEEF-4FD2-9A5D-C57590D994D0}" srcOrd="0" destOrd="0" parTransId="{0126A09C-8025-4DFD-8A29-5547DB09690A}" sibTransId="{F90D8C1B-6349-4F87-A3EB-244DF1360489}"/>
    <dgm:cxn modelId="{F3EC81A8-1F33-4956-B74B-4E097EF317A1}" type="presOf" srcId="{24ABCC79-7B9D-41F9-81D8-BFF96A95AB62}" destId="{2A3C8546-DE48-4614-BF3A-668AE5C81B68}" srcOrd="0" destOrd="0" presId="urn:microsoft.com/office/officeart/2005/8/layout/default"/>
    <dgm:cxn modelId="{7878C1AD-7FBA-4EEB-B9CE-85DFD9AD553F}" srcId="{24ABCC79-7B9D-41F9-81D8-BFF96A95AB62}" destId="{9672A4D6-F0F4-4C73-854D-0BCED1A2DE58}" srcOrd="4" destOrd="0" parTransId="{226695F3-EF1E-4625-AD1B-44EA83D78393}" sibTransId="{0AB720F2-2480-439C-8F5B-FA7F9EB873CE}"/>
    <dgm:cxn modelId="{D52404AE-BFA0-4606-A24D-5006AD96C876}" srcId="{24ABCC79-7B9D-41F9-81D8-BFF96A95AB62}" destId="{EE30B679-11C4-466A-A97A-9D58D6DF5608}" srcOrd="1" destOrd="0" parTransId="{9AA9839E-856A-46EE-AC38-05E9764E7B3C}" sibTransId="{5716ED39-6F43-4139-88E6-5F3B4E6272B3}"/>
    <dgm:cxn modelId="{05B9DECD-7EF5-4CA8-BD0E-7E7C77D0E8BF}" type="presOf" srcId="{9672A4D6-F0F4-4C73-854D-0BCED1A2DE58}" destId="{5B7E38D1-4835-4C5C-B6ED-FE73BC4E2E3F}" srcOrd="0" destOrd="0" presId="urn:microsoft.com/office/officeart/2005/8/layout/default"/>
    <dgm:cxn modelId="{58A6ABCE-33BA-40B6-8C19-788160B8218F}" type="presOf" srcId="{D82A4BAC-EA3A-42AE-9DCB-66BBEB11AB6A}" destId="{7CD5B8ED-D97C-41C2-9C5D-EAE04E3DEA51}" srcOrd="0" destOrd="0" presId="urn:microsoft.com/office/officeart/2005/8/layout/default"/>
    <dgm:cxn modelId="{D00DE0D9-3DC7-45B0-8E22-8D92047A3D31}" type="presOf" srcId="{EE30B679-11C4-466A-A97A-9D58D6DF5608}" destId="{F7AC664A-488E-4525-9829-91BA279420F4}" srcOrd="0" destOrd="0" presId="urn:microsoft.com/office/officeart/2005/8/layout/default"/>
    <dgm:cxn modelId="{57B4AE52-7CE2-45EF-875F-39CE5F8E24DA}" type="presParOf" srcId="{2A3C8546-DE48-4614-BF3A-668AE5C81B68}" destId="{587BDEFA-77AA-4136-BEDE-965844B177E8}" srcOrd="0" destOrd="0" presId="urn:microsoft.com/office/officeart/2005/8/layout/default"/>
    <dgm:cxn modelId="{E3A9B3C6-DFF8-48D9-BCAD-BD9C749F8E2A}" type="presParOf" srcId="{2A3C8546-DE48-4614-BF3A-668AE5C81B68}" destId="{4F3C7493-FBCD-4E44-8938-585F56C2E5D0}" srcOrd="1" destOrd="0" presId="urn:microsoft.com/office/officeart/2005/8/layout/default"/>
    <dgm:cxn modelId="{8B1BEC7E-6CE4-4812-969C-A3402DCD20A3}" type="presParOf" srcId="{2A3C8546-DE48-4614-BF3A-668AE5C81B68}" destId="{F7AC664A-488E-4525-9829-91BA279420F4}" srcOrd="2" destOrd="0" presId="urn:microsoft.com/office/officeart/2005/8/layout/default"/>
    <dgm:cxn modelId="{2994658F-D73B-4565-AA5E-9929F9571D01}" type="presParOf" srcId="{2A3C8546-DE48-4614-BF3A-668AE5C81B68}" destId="{B8BF05F4-0EBB-43B4-85AE-3AA58C114183}" srcOrd="3" destOrd="0" presId="urn:microsoft.com/office/officeart/2005/8/layout/default"/>
    <dgm:cxn modelId="{3B609FE8-DCBB-40E3-AFBB-3D99094ACE61}" type="presParOf" srcId="{2A3C8546-DE48-4614-BF3A-668AE5C81B68}" destId="{44C5FC4C-53B7-415A-AA48-A0F14524DD55}" srcOrd="4" destOrd="0" presId="urn:microsoft.com/office/officeart/2005/8/layout/default"/>
    <dgm:cxn modelId="{9F965379-F5E9-40C3-92E8-9C96C3124174}" type="presParOf" srcId="{2A3C8546-DE48-4614-BF3A-668AE5C81B68}" destId="{ED25752A-6B0E-4BB2-B32B-E0408A48CEF1}" srcOrd="5" destOrd="0" presId="urn:microsoft.com/office/officeart/2005/8/layout/default"/>
    <dgm:cxn modelId="{E3DA3F7D-9DE7-4BE0-A8B9-4A7DA9D076EA}" type="presParOf" srcId="{2A3C8546-DE48-4614-BF3A-668AE5C81B68}" destId="{7CD5B8ED-D97C-41C2-9C5D-EAE04E3DEA51}" srcOrd="6" destOrd="0" presId="urn:microsoft.com/office/officeart/2005/8/layout/default"/>
    <dgm:cxn modelId="{A8C9AE22-D663-4520-847C-F548EF688569}" type="presParOf" srcId="{2A3C8546-DE48-4614-BF3A-668AE5C81B68}" destId="{6AC7C331-1ECF-450B-A57E-8286B181D9C8}" srcOrd="7" destOrd="0" presId="urn:microsoft.com/office/officeart/2005/8/layout/default"/>
    <dgm:cxn modelId="{9770C501-A0D2-411D-BCEA-57A199D36E16}" type="presParOf" srcId="{2A3C8546-DE48-4614-BF3A-668AE5C81B68}" destId="{5B7E38D1-4835-4C5C-B6ED-FE73BC4E2E3F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3E1F422-B101-46ED-BF07-79C75AEE3EF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B99298D-3593-43ED-91C5-AF559F099868}">
      <dgm:prSet/>
      <dgm:spPr/>
      <dgm:t>
        <a:bodyPr/>
        <a:lstStyle/>
        <a:p>
          <a:r>
            <a:rPr lang="en-US"/>
            <a:t>to determine whether age groups are more effective than others</a:t>
          </a:r>
        </a:p>
      </dgm:t>
    </dgm:pt>
    <dgm:pt modelId="{0A5309C9-2C25-4115-8922-64D003326DC5}" type="parTrans" cxnId="{E5C984D1-C1A8-4E19-9C02-B2B79D975DF9}">
      <dgm:prSet/>
      <dgm:spPr/>
      <dgm:t>
        <a:bodyPr/>
        <a:lstStyle/>
        <a:p>
          <a:endParaRPr lang="en-US"/>
        </a:p>
      </dgm:t>
    </dgm:pt>
    <dgm:pt modelId="{DE377F72-D520-423D-8D61-3AB46B453C19}" type="sibTrans" cxnId="{E5C984D1-C1A8-4E19-9C02-B2B79D975DF9}">
      <dgm:prSet/>
      <dgm:spPr/>
      <dgm:t>
        <a:bodyPr/>
        <a:lstStyle/>
        <a:p>
          <a:endParaRPr lang="en-US"/>
        </a:p>
      </dgm:t>
    </dgm:pt>
    <dgm:pt modelId="{33AD702C-75A1-4CE7-91A8-0469E4AB692E}">
      <dgm:prSet/>
      <dgm:spPr/>
      <dgm:t>
        <a:bodyPr/>
        <a:lstStyle/>
        <a:p>
          <a:r>
            <a:rPr lang="en-US"/>
            <a:t>What is the most affecting these individuals and why?</a:t>
          </a:r>
        </a:p>
      </dgm:t>
    </dgm:pt>
    <dgm:pt modelId="{2C94BF5E-56CD-4AEE-BC62-40DF5055535F}" type="parTrans" cxnId="{12BA1073-F036-46B7-A094-69259349470E}">
      <dgm:prSet/>
      <dgm:spPr/>
      <dgm:t>
        <a:bodyPr/>
        <a:lstStyle/>
        <a:p>
          <a:endParaRPr lang="en-US"/>
        </a:p>
      </dgm:t>
    </dgm:pt>
    <dgm:pt modelId="{85F660B8-1841-44E0-B306-41CAAA97F7E8}" type="sibTrans" cxnId="{12BA1073-F036-46B7-A094-69259349470E}">
      <dgm:prSet/>
      <dgm:spPr/>
      <dgm:t>
        <a:bodyPr/>
        <a:lstStyle/>
        <a:p>
          <a:endParaRPr lang="en-US"/>
        </a:p>
      </dgm:t>
    </dgm:pt>
    <dgm:pt modelId="{471D9C19-F3FA-41DC-8676-CD9243000FCA}">
      <dgm:prSet/>
      <dgm:spPr/>
      <dgm:t>
        <a:bodyPr/>
        <a:lstStyle/>
        <a:p>
          <a:r>
            <a:rPr lang="en-US"/>
            <a:t>what are help services and NHS doing to help?</a:t>
          </a:r>
        </a:p>
      </dgm:t>
    </dgm:pt>
    <dgm:pt modelId="{83D6387D-4F4B-424B-9ECE-99F1241FD68D}" type="parTrans" cxnId="{61691324-D958-4B65-B2F3-16AC412DE09B}">
      <dgm:prSet/>
      <dgm:spPr/>
      <dgm:t>
        <a:bodyPr/>
        <a:lstStyle/>
        <a:p>
          <a:endParaRPr lang="en-US"/>
        </a:p>
      </dgm:t>
    </dgm:pt>
    <dgm:pt modelId="{C12C7EC2-93AF-466E-815E-12CF1606BB1F}" type="sibTrans" cxnId="{61691324-D958-4B65-B2F3-16AC412DE09B}">
      <dgm:prSet/>
      <dgm:spPr/>
      <dgm:t>
        <a:bodyPr/>
        <a:lstStyle/>
        <a:p>
          <a:endParaRPr lang="en-US"/>
        </a:p>
      </dgm:t>
    </dgm:pt>
    <dgm:pt modelId="{68BB06DF-7EA9-4314-8D36-309B85F5C1AC}">
      <dgm:prSet/>
      <dgm:spPr/>
      <dgm:t>
        <a:bodyPr/>
        <a:lstStyle/>
        <a:p>
          <a:r>
            <a:rPr lang="en-US"/>
            <a:t>Is this working?</a:t>
          </a:r>
        </a:p>
      </dgm:t>
    </dgm:pt>
    <dgm:pt modelId="{BB04E15F-E091-4E81-AEED-78CB6664C7DE}" type="parTrans" cxnId="{E7D96C24-E0B9-4055-9B1E-8D0E2BFE41D1}">
      <dgm:prSet/>
      <dgm:spPr/>
      <dgm:t>
        <a:bodyPr/>
        <a:lstStyle/>
        <a:p>
          <a:endParaRPr lang="en-US"/>
        </a:p>
      </dgm:t>
    </dgm:pt>
    <dgm:pt modelId="{26ACA7D9-4E60-4562-B977-A1D84B8CFB6C}" type="sibTrans" cxnId="{E7D96C24-E0B9-4055-9B1E-8D0E2BFE41D1}">
      <dgm:prSet/>
      <dgm:spPr/>
      <dgm:t>
        <a:bodyPr/>
        <a:lstStyle/>
        <a:p>
          <a:endParaRPr lang="en-US"/>
        </a:p>
      </dgm:t>
    </dgm:pt>
    <dgm:pt modelId="{50DA65A4-E40A-4850-90C5-FF3F544445A1}">
      <dgm:prSet/>
      <dgm:spPr/>
      <dgm:t>
        <a:bodyPr/>
        <a:lstStyle/>
        <a:p>
          <a:r>
            <a:rPr lang="en-US"/>
            <a:t>What's going right?</a:t>
          </a:r>
        </a:p>
      </dgm:t>
    </dgm:pt>
    <dgm:pt modelId="{A24EFBAF-F80F-4785-9F50-B5D8A52B1E02}" type="parTrans" cxnId="{BCF32AAD-3BCC-47B5-9E07-3AE9810F9589}">
      <dgm:prSet/>
      <dgm:spPr/>
      <dgm:t>
        <a:bodyPr/>
        <a:lstStyle/>
        <a:p>
          <a:endParaRPr lang="en-US"/>
        </a:p>
      </dgm:t>
    </dgm:pt>
    <dgm:pt modelId="{5FD133AE-BCDB-4447-A8ED-2E7906B4B6DD}" type="sibTrans" cxnId="{BCF32AAD-3BCC-47B5-9E07-3AE9810F9589}">
      <dgm:prSet/>
      <dgm:spPr/>
      <dgm:t>
        <a:bodyPr/>
        <a:lstStyle/>
        <a:p>
          <a:endParaRPr lang="en-US"/>
        </a:p>
      </dgm:t>
    </dgm:pt>
    <dgm:pt modelId="{64136881-38EE-4B63-8070-0A5B00B8BB06}">
      <dgm:prSet/>
      <dgm:spPr/>
      <dgm:t>
        <a:bodyPr/>
        <a:lstStyle/>
        <a:p>
          <a:r>
            <a:rPr lang="en-US"/>
            <a:t>What's going wrong?</a:t>
          </a:r>
        </a:p>
      </dgm:t>
    </dgm:pt>
    <dgm:pt modelId="{7E65125C-3059-4186-B363-22655313CFEF}" type="parTrans" cxnId="{9F49A1C0-119F-4AD0-B49B-2FE5BE51904E}">
      <dgm:prSet/>
      <dgm:spPr/>
      <dgm:t>
        <a:bodyPr/>
        <a:lstStyle/>
        <a:p>
          <a:endParaRPr lang="en-US"/>
        </a:p>
      </dgm:t>
    </dgm:pt>
    <dgm:pt modelId="{7DBF2CC8-8F9B-4649-8A17-BD93EB8D62CC}" type="sibTrans" cxnId="{9F49A1C0-119F-4AD0-B49B-2FE5BE51904E}">
      <dgm:prSet/>
      <dgm:spPr/>
      <dgm:t>
        <a:bodyPr/>
        <a:lstStyle/>
        <a:p>
          <a:endParaRPr lang="en-US"/>
        </a:p>
      </dgm:t>
    </dgm:pt>
    <dgm:pt modelId="{30DEBAB4-F0CF-49A9-9798-23C25A985832}" type="pres">
      <dgm:prSet presAssocID="{23E1F422-B101-46ED-BF07-79C75AEE3EFA}" presName="linear" presStyleCnt="0">
        <dgm:presLayoutVars>
          <dgm:animLvl val="lvl"/>
          <dgm:resizeHandles val="exact"/>
        </dgm:presLayoutVars>
      </dgm:prSet>
      <dgm:spPr/>
    </dgm:pt>
    <dgm:pt modelId="{6024CBC3-E632-4E62-9F44-FA49A04B21AF}" type="pres">
      <dgm:prSet presAssocID="{1B99298D-3593-43ED-91C5-AF559F099868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4100B9C4-0E32-41D9-BC3B-F91DC0756BF1}" type="pres">
      <dgm:prSet presAssocID="{DE377F72-D520-423D-8D61-3AB46B453C19}" presName="spacer" presStyleCnt="0"/>
      <dgm:spPr/>
    </dgm:pt>
    <dgm:pt modelId="{FBD32A12-EB82-4263-9162-6A44BFCAF05C}" type="pres">
      <dgm:prSet presAssocID="{33AD702C-75A1-4CE7-91A8-0469E4AB692E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39F3636C-1AF6-4C76-B9EB-1300238231FA}" type="pres">
      <dgm:prSet presAssocID="{85F660B8-1841-44E0-B306-41CAAA97F7E8}" presName="spacer" presStyleCnt="0"/>
      <dgm:spPr/>
    </dgm:pt>
    <dgm:pt modelId="{29D85D89-1A9A-4857-B409-6EF39994B33B}" type="pres">
      <dgm:prSet presAssocID="{471D9C19-F3FA-41DC-8676-CD9243000FCA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174C70EF-DC77-44A0-96D7-46283673AEF9}" type="pres">
      <dgm:prSet presAssocID="{C12C7EC2-93AF-466E-815E-12CF1606BB1F}" presName="spacer" presStyleCnt="0"/>
      <dgm:spPr/>
    </dgm:pt>
    <dgm:pt modelId="{4973A31B-699E-445A-B607-0C4A945BE9A8}" type="pres">
      <dgm:prSet presAssocID="{68BB06DF-7EA9-4314-8D36-309B85F5C1AC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12CC6FED-900F-4B92-B801-92D20902C3A9}" type="pres">
      <dgm:prSet presAssocID="{26ACA7D9-4E60-4562-B977-A1D84B8CFB6C}" presName="spacer" presStyleCnt="0"/>
      <dgm:spPr/>
    </dgm:pt>
    <dgm:pt modelId="{84712841-B616-4FA8-A4DC-FF33F4F548B3}" type="pres">
      <dgm:prSet presAssocID="{50DA65A4-E40A-4850-90C5-FF3F544445A1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87D6EB47-0B1E-4827-A46E-945413F6AB52}" type="pres">
      <dgm:prSet presAssocID="{5FD133AE-BCDB-4447-A8ED-2E7906B4B6DD}" presName="spacer" presStyleCnt="0"/>
      <dgm:spPr/>
    </dgm:pt>
    <dgm:pt modelId="{9AEC01A5-FFBC-483C-87F3-A3097B0CA082}" type="pres">
      <dgm:prSet presAssocID="{64136881-38EE-4B63-8070-0A5B00B8BB06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91EC5702-4EF6-465D-8B9C-29754CC87107}" type="presOf" srcId="{64136881-38EE-4B63-8070-0A5B00B8BB06}" destId="{9AEC01A5-FFBC-483C-87F3-A3097B0CA082}" srcOrd="0" destOrd="0" presId="urn:microsoft.com/office/officeart/2005/8/layout/vList2"/>
    <dgm:cxn modelId="{61691324-D958-4B65-B2F3-16AC412DE09B}" srcId="{23E1F422-B101-46ED-BF07-79C75AEE3EFA}" destId="{471D9C19-F3FA-41DC-8676-CD9243000FCA}" srcOrd="2" destOrd="0" parTransId="{83D6387D-4F4B-424B-9ECE-99F1241FD68D}" sibTransId="{C12C7EC2-93AF-466E-815E-12CF1606BB1F}"/>
    <dgm:cxn modelId="{E7D96C24-E0B9-4055-9B1E-8D0E2BFE41D1}" srcId="{23E1F422-B101-46ED-BF07-79C75AEE3EFA}" destId="{68BB06DF-7EA9-4314-8D36-309B85F5C1AC}" srcOrd="3" destOrd="0" parTransId="{BB04E15F-E091-4E81-AEED-78CB6664C7DE}" sibTransId="{26ACA7D9-4E60-4562-B977-A1D84B8CFB6C}"/>
    <dgm:cxn modelId="{40555336-D585-4CB1-B76B-517C6EFAAD97}" type="presOf" srcId="{471D9C19-F3FA-41DC-8676-CD9243000FCA}" destId="{29D85D89-1A9A-4857-B409-6EF39994B33B}" srcOrd="0" destOrd="0" presId="urn:microsoft.com/office/officeart/2005/8/layout/vList2"/>
    <dgm:cxn modelId="{12BA1073-F036-46B7-A094-69259349470E}" srcId="{23E1F422-B101-46ED-BF07-79C75AEE3EFA}" destId="{33AD702C-75A1-4CE7-91A8-0469E4AB692E}" srcOrd="1" destOrd="0" parTransId="{2C94BF5E-56CD-4AEE-BC62-40DF5055535F}" sibTransId="{85F660B8-1841-44E0-B306-41CAAA97F7E8}"/>
    <dgm:cxn modelId="{C0345275-C40D-4530-95AC-E63D6AE7A2AA}" type="presOf" srcId="{23E1F422-B101-46ED-BF07-79C75AEE3EFA}" destId="{30DEBAB4-F0CF-49A9-9798-23C25A985832}" srcOrd="0" destOrd="0" presId="urn:microsoft.com/office/officeart/2005/8/layout/vList2"/>
    <dgm:cxn modelId="{3CED3479-7CEE-4CF8-A9DB-E02B68C0DAF7}" type="presOf" srcId="{1B99298D-3593-43ED-91C5-AF559F099868}" destId="{6024CBC3-E632-4E62-9F44-FA49A04B21AF}" srcOrd="0" destOrd="0" presId="urn:microsoft.com/office/officeart/2005/8/layout/vList2"/>
    <dgm:cxn modelId="{E7738480-B64A-468B-A48F-042A0E4E6282}" type="presOf" srcId="{33AD702C-75A1-4CE7-91A8-0469E4AB692E}" destId="{FBD32A12-EB82-4263-9162-6A44BFCAF05C}" srcOrd="0" destOrd="0" presId="urn:microsoft.com/office/officeart/2005/8/layout/vList2"/>
    <dgm:cxn modelId="{C2E7A99A-5084-4AB1-8F1B-FE1C947068B2}" type="presOf" srcId="{50DA65A4-E40A-4850-90C5-FF3F544445A1}" destId="{84712841-B616-4FA8-A4DC-FF33F4F548B3}" srcOrd="0" destOrd="0" presId="urn:microsoft.com/office/officeart/2005/8/layout/vList2"/>
    <dgm:cxn modelId="{9ACDA5A8-97E3-4E41-A45B-557B91DB9108}" type="presOf" srcId="{68BB06DF-7EA9-4314-8D36-309B85F5C1AC}" destId="{4973A31B-699E-445A-B607-0C4A945BE9A8}" srcOrd="0" destOrd="0" presId="urn:microsoft.com/office/officeart/2005/8/layout/vList2"/>
    <dgm:cxn modelId="{BCF32AAD-3BCC-47B5-9E07-3AE9810F9589}" srcId="{23E1F422-B101-46ED-BF07-79C75AEE3EFA}" destId="{50DA65A4-E40A-4850-90C5-FF3F544445A1}" srcOrd="4" destOrd="0" parTransId="{A24EFBAF-F80F-4785-9F50-B5D8A52B1E02}" sibTransId="{5FD133AE-BCDB-4447-A8ED-2E7906B4B6DD}"/>
    <dgm:cxn modelId="{9F49A1C0-119F-4AD0-B49B-2FE5BE51904E}" srcId="{23E1F422-B101-46ED-BF07-79C75AEE3EFA}" destId="{64136881-38EE-4B63-8070-0A5B00B8BB06}" srcOrd="5" destOrd="0" parTransId="{7E65125C-3059-4186-B363-22655313CFEF}" sibTransId="{7DBF2CC8-8F9B-4649-8A17-BD93EB8D62CC}"/>
    <dgm:cxn modelId="{E5C984D1-C1A8-4E19-9C02-B2B79D975DF9}" srcId="{23E1F422-B101-46ED-BF07-79C75AEE3EFA}" destId="{1B99298D-3593-43ED-91C5-AF559F099868}" srcOrd="0" destOrd="0" parTransId="{0A5309C9-2C25-4115-8922-64D003326DC5}" sibTransId="{DE377F72-D520-423D-8D61-3AB46B453C19}"/>
    <dgm:cxn modelId="{2720DC34-47A4-4DE5-A312-AFBD8300A028}" type="presParOf" srcId="{30DEBAB4-F0CF-49A9-9798-23C25A985832}" destId="{6024CBC3-E632-4E62-9F44-FA49A04B21AF}" srcOrd="0" destOrd="0" presId="urn:microsoft.com/office/officeart/2005/8/layout/vList2"/>
    <dgm:cxn modelId="{052FD100-6C23-4573-975E-C9ED4DF3FCEB}" type="presParOf" srcId="{30DEBAB4-F0CF-49A9-9798-23C25A985832}" destId="{4100B9C4-0E32-41D9-BC3B-F91DC0756BF1}" srcOrd="1" destOrd="0" presId="urn:microsoft.com/office/officeart/2005/8/layout/vList2"/>
    <dgm:cxn modelId="{824433A4-3AB0-4EDE-B702-D72E07A14763}" type="presParOf" srcId="{30DEBAB4-F0CF-49A9-9798-23C25A985832}" destId="{FBD32A12-EB82-4263-9162-6A44BFCAF05C}" srcOrd="2" destOrd="0" presId="urn:microsoft.com/office/officeart/2005/8/layout/vList2"/>
    <dgm:cxn modelId="{13C8A1B8-DAE1-4945-828B-C4EA1A34B6D0}" type="presParOf" srcId="{30DEBAB4-F0CF-49A9-9798-23C25A985832}" destId="{39F3636C-1AF6-4C76-B9EB-1300238231FA}" srcOrd="3" destOrd="0" presId="urn:microsoft.com/office/officeart/2005/8/layout/vList2"/>
    <dgm:cxn modelId="{BCB3A6B4-4232-429E-8E15-CD391C9E3919}" type="presParOf" srcId="{30DEBAB4-F0CF-49A9-9798-23C25A985832}" destId="{29D85D89-1A9A-4857-B409-6EF39994B33B}" srcOrd="4" destOrd="0" presId="urn:microsoft.com/office/officeart/2005/8/layout/vList2"/>
    <dgm:cxn modelId="{17C9F072-4AB2-47F9-AF29-574713375E31}" type="presParOf" srcId="{30DEBAB4-F0CF-49A9-9798-23C25A985832}" destId="{174C70EF-DC77-44A0-96D7-46283673AEF9}" srcOrd="5" destOrd="0" presId="urn:microsoft.com/office/officeart/2005/8/layout/vList2"/>
    <dgm:cxn modelId="{A571541E-262C-4F1E-9117-93AB96002FA1}" type="presParOf" srcId="{30DEBAB4-F0CF-49A9-9798-23C25A985832}" destId="{4973A31B-699E-445A-B607-0C4A945BE9A8}" srcOrd="6" destOrd="0" presId="urn:microsoft.com/office/officeart/2005/8/layout/vList2"/>
    <dgm:cxn modelId="{906B4DFD-4368-4E60-B0A4-D04EAE6C2683}" type="presParOf" srcId="{30DEBAB4-F0CF-49A9-9798-23C25A985832}" destId="{12CC6FED-900F-4B92-B801-92D20902C3A9}" srcOrd="7" destOrd="0" presId="urn:microsoft.com/office/officeart/2005/8/layout/vList2"/>
    <dgm:cxn modelId="{49302B1B-E250-4168-BD4C-BE239A09A9C2}" type="presParOf" srcId="{30DEBAB4-F0CF-49A9-9798-23C25A985832}" destId="{84712841-B616-4FA8-A4DC-FF33F4F548B3}" srcOrd="8" destOrd="0" presId="urn:microsoft.com/office/officeart/2005/8/layout/vList2"/>
    <dgm:cxn modelId="{69D51D4A-9B3B-4128-986A-CC7266AF7F71}" type="presParOf" srcId="{30DEBAB4-F0CF-49A9-9798-23C25A985832}" destId="{87D6EB47-0B1E-4827-A46E-945413F6AB52}" srcOrd="9" destOrd="0" presId="urn:microsoft.com/office/officeart/2005/8/layout/vList2"/>
    <dgm:cxn modelId="{9EDBDBFE-1FCF-4FF3-8091-6CAC5761ECCC}" type="presParOf" srcId="{30DEBAB4-F0CF-49A9-9798-23C25A985832}" destId="{9AEC01A5-FFBC-483C-87F3-A3097B0CA082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A4F7D84-9731-4B50-AD26-41DA86D18D8C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C45BB31F-8276-4E6A-BF0E-E6E1F5DA8032}">
      <dgm:prSet/>
      <dgm:spPr/>
      <dgm:t>
        <a:bodyPr/>
        <a:lstStyle/>
        <a:p>
          <a:r>
            <a:rPr lang="en-GB"/>
            <a:t>24-hour assistance lines</a:t>
          </a:r>
          <a:endParaRPr lang="en-US"/>
        </a:p>
      </dgm:t>
    </dgm:pt>
    <dgm:pt modelId="{20F4C0B8-BEDC-4A00-9080-28E22A6AC583}" type="parTrans" cxnId="{486C99C3-3CDF-4A5E-90DC-ECA21420F9B2}">
      <dgm:prSet/>
      <dgm:spPr/>
      <dgm:t>
        <a:bodyPr/>
        <a:lstStyle/>
        <a:p>
          <a:endParaRPr lang="en-US"/>
        </a:p>
      </dgm:t>
    </dgm:pt>
    <dgm:pt modelId="{D2AADBD9-0410-4ACF-87CB-B452C992F9C4}" type="sibTrans" cxnId="{486C99C3-3CDF-4A5E-90DC-ECA21420F9B2}">
      <dgm:prSet/>
      <dgm:spPr/>
      <dgm:t>
        <a:bodyPr/>
        <a:lstStyle/>
        <a:p>
          <a:endParaRPr lang="en-US"/>
        </a:p>
      </dgm:t>
    </dgm:pt>
    <dgm:pt modelId="{A923177D-03F0-459D-90EB-CB2850565FAD}">
      <dgm:prSet/>
      <dgm:spPr/>
      <dgm:t>
        <a:bodyPr/>
        <a:lstStyle/>
        <a:p>
          <a:r>
            <a:rPr lang="en-US"/>
            <a:t>drop-in service in all doctor’s</a:t>
          </a:r>
          <a:r>
            <a:rPr lang="en-GB"/>
            <a:t> surgery's</a:t>
          </a:r>
          <a:endParaRPr lang="en-US"/>
        </a:p>
      </dgm:t>
    </dgm:pt>
    <dgm:pt modelId="{AE93043F-F446-438A-8353-61ABF34F779F}" type="parTrans" cxnId="{E62A8FC4-7474-410D-8945-BE9DCB16353A}">
      <dgm:prSet/>
      <dgm:spPr/>
      <dgm:t>
        <a:bodyPr/>
        <a:lstStyle/>
        <a:p>
          <a:endParaRPr lang="en-US"/>
        </a:p>
      </dgm:t>
    </dgm:pt>
    <dgm:pt modelId="{A3B0BED3-0C3C-4D41-811F-4CC4F53CA534}" type="sibTrans" cxnId="{E62A8FC4-7474-410D-8945-BE9DCB16353A}">
      <dgm:prSet/>
      <dgm:spPr/>
      <dgm:t>
        <a:bodyPr/>
        <a:lstStyle/>
        <a:p>
          <a:endParaRPr lang="en-US"/>
        </a:p>
      </dgm:t>
    </dgm:pt>
    <dgm:pt modelId="{C9ADE91B-85CE-4EBE-911F-1187FFCCBC53}">
      <dgm:prSet/>
      <dgm:spPr/>
      <dgm:t>
        <a:bodyPr/>
        <a:lstStyle/>
        <a:p>
          <a:r>
            <a:rPr lang="en-GB"/>
            <a:t>Mental health nurse on at all times in hospitals</a:t>
          </a:r>
          <a:endParaRPr lang="en-US"/>
        </a:p>
      </dgm:t>
    </dgm:pt>
    <dgm:pt modelId="{DD74DB96-4339-4D26-B19C-357EC7496366}" type="parTrans" cxnId="{7787C0AB-BA65-4877-B68C-A3F3273733AE}">
      <dgm:prSet/>
      <dgm:spPr/>
      <dgm:t>
        <a:bodyPr/>
        <a:lstStyle/>
        <a:p>
          <a:endParaRPr lang="en-US"/>
        </a:p>
      </dgm:t>
    </dgm:pt>
    <dgm:pt modelId="{EE71610C-5726-4B1A-AE1E-A82FE218CE21}" type="sibTrans" cxnId="{7787C0AB-BA65-4877-B68C-A3F3273733AE}">
      <dgm:prSet/>
      <dgm:spPr/>
      <dgm:t>
        <a:bodyPr/>
        <a:lstStyle/>
        <a:p>
          <a:endParaRPr lang="en-US"/>
        </a:p>
      </dgm:t>
    </dgm:pt>
    <dgm:pt modelId="{46931B1D-CA50-4C69-AE15-E57D919A6188}">
      <dgm:prSet/>
      <dgm:spPr/>
      <dgm:t>
        <a:bodyPr/>
        <a:lstStyle/>
        <a:p>
          <a:r>
            <a:rPr lang="en-GB"/>
            <a:t>Always confidential </a:t>
          </a:r>
          <a:endParaRPr lang="en-US"/>
        </a:p>
      </dgm:t>
    </dgm:pt>
    <dgm:pt modelId="{81E7602F-5D21-4742-A5BE-96A7A3E97C32}" type="parTrans" cxnId="{A271D2EA-4ADD-4DC1-8729-B81F533DD01B}">
      <dgm:prSet/>
      <dgm:spPr/>
      <dgm:t>
        <a:bodyPr/>
        <a:lstStyle/>
        <a:p>
          <a:endParaRPr lang="en-US"/>
        </a:p>
      </dgm:t>
    </dgm:pt>
    <dgm:pt modelId="{0FFBF95D-045C-4EA3-B554-59103311462A}" type="sibTrans" cxnId="{A271D2EA-4ADD-4DC1-8729-B81F533DD01B}">
      <dgm:prSet/>
      <dgm:spPr/>
      <dgm:t>
        <a:bodyPr/>
        <a:lstStyle/>
        <a:p>
          <a:endParaRPr lang="en-US"/>
        </a:p>
      </dgm:t>
    </dgm:pt>
    <dgm:pt modelId="{E2FCB80E-DB15-44B5-9FA0-1857E0197C96}">
      <dgm:prSet/>
      <dgm:spPr/>
      <dgm:t>
        <a:bodyPr/>
        <a:lstStyle/>
        <a:p>
          <a:r>
            <a:rPr lang="en-GB"/>
            <a:t>Online live chats available at all times</a:t>
          </a:r>
          <a:endParaRPr lang="en-US"/>
        </a:p>
      </dgm:t>
    </dgm:pt>
    <dgm:pt modelId="{1C7D8CC1-B126-4A73-87F0-26A9B89507A6}" type="parTrans" cxnId="{17106185-BD31-475C-AE4A-ACAC277D3153}">
      <dgm:prSet/>
      <dgm:spPr/>
      <dgm:t>
        <a:bodyPr/>
        <a:lstStyle/>
        <a:p>
          <a:endParaRPr lang="en-US"/>
        </a:p>
      </dgm:t>
    </dgm:pt>
    <dgm:pt modelId="{5A28AD18-6C23-49BB-A77A-7341BE207ED7}" type="sibTrans" cxnId="{17106185-BD31-475C-AE4A-ACAC277D3153}">
      <dgm:prSet/>
      <dgm:spPr/>
      <dgm:t>
        <a:bodyPr/>
        <a:lstStyle/>
        <a:p>
          <a:endParaRPr lang="en-US"/>
        </a:p>
      </dgm:t>
    </dgm:pt>
    <dgm:pt modelId="{D65BDE18-2254-44CF-B525-AD01EA9430C1}" type="pres">
      <dgm:prSet presAssocID="{7A4F7D84-9731-4B50-AD26-41DA86D18D8C}" presName="vert0" presStyleCnt="0">
        <dgm:presLayoutVars>
          <dgm:dir/>
          <dgm:animOne val="branch"/>
          <dgm:animLvl val="lvl"/>
        </dgm:presLayoutVars>
      </dgm:prSet>
      <dgm:spPr/>
    </dgm:pt>
    <dgm:pt modelId="{25DF6A38-2321-49C5-AFFC-40847B41444F}" type="pres">
      <dgm:prSet presAssocID="{C45BB31F-8276-4E6A-BF0E-E6E1F5DA8032}" presName="thickLine" presStyleLbl="alignNode1" presStyleIdx="0" presStyleCnt="5"/>
      <dgm:spPr/>
    </dgm:pt>
    <dgm:pt modelId="{548B7DBC-A2E0-41C2-A3B5-23C469EADA0E}" type="pres">
      <dgm:prSet presAssocID="{C45BB31F-8276-4E6A-BF0E-E6E1F5DA8032}" presName="horz1" presStyleCnt="0"/>
      <dgm:spPr/>
    </dgm:pt>
    <dgm:pt modelId="{C37E2951-B143-44F2-BCC9-DA3FF9C1070F}" type="pres">
      <dgm:prSet presAssocID="{C45BB31F-8276-4E6A-BF0E-E6E1F5DA8032}" presName="tx1" presStyleLbl="revTx" presStyleIdx="0" presStyleCnt="5"/>
      <dgm:spPr/>
    </dgm:pt>
    <dgm:pt modelId="{51EC86DA-F31B-445B-99F9-16EEB39C9E8D}" type="pres">
      <dgm:prSet presAssocID="{C45BB31F-8276-4E6A-BF0E-E6E1F5DA8032}" presName="vert1" presStyleCnt="0"/>
      <dgm:spPr/>
    </dgm:pt>
    <dgm:pt modelId="{E9A6E31F-8091-4A93-9B92-C97E9F6C0F36}" type="pres">
      <dgm:prSet presAssocID="{A923177D-03F0-459D-90EB-CB2850565FAD}" presName="thickLine" presStyleLbl="alignNode1" presStyleIdx="1" presStyleCnt="5"/>
      <dgm:spPr/>
    </dgm:pt>
    <dgm:pt modelId="{82D3364C-74AB-49D8-8A1E-A81E397E993D}" type="pres">
      <dgm:prSet presAssocID="{A923177D-03F0-459D-90EB-CB2850565FAD}" presName="horz1" presStyleCnt="0"/>
      <dgm:spPr/>
    </dgm:pt>
    <dgm:pt modelId="{851814D9-76B7-4123-B108-A4ACC3AFD4C0}" type="pres">
      <dgm:prSet presAssocID="{A923177D-03F0-459D-90EB-CB2850565FAD}" presName="tx1" presStyleLbl="revTx" presStyleIdx="1" presStyleCnt="5"/>
      <dgm:spPr/>
    </dgm:pt>
    <dgm:pt modelId="{F3C93066-95D5-4DDA-8E69-5EDA761D4C26}" type="pres">
      <dgm:prSet presAssocID="{A923177D-03F0-459D-90EB-CB2850565FAD}" presName="vert1" presStyleCnt="0"/>
      <dgm:spPr/>
    </dgm:pt>
    <dgm:pt modelId="{056D0727-8726-4B8B-99DA-A11DC9E13B9F}" type="pres">
      <dgm:prSet presAssocID="{C9ADE91B-85CE-4EBE-911F-1187FFCCBC53}" presName="thickLine" presStyleLbl="alignNode1" presStyleIdx="2" presStyleCnt="5"/>
      <dgm:spPr/>
    </dgm:pt>
    <dgm:pt modelId="{55B1D7E6-9D95-406D-8B02-A1AECC58E8D4}" type="pres">
      <dgm:prSet presAssocID="{C9ADE91B-85CE-4EBE-911F-1187FFCCBC53}" presName="horz1" presStyleCnt="0"/>
      <dgm:spPr/>
    </dgm:pt>
    <dgm:pt modelId="{9A0BA5AC-67D1-417B-A321-2905F642E3B3}" type="pres">
      <dgm:prSet presAssocID="{C9ADE91B-85CE-4EBE-911F-1187FFCCBC53}" presName="tx1" presStyleLbl="revTx" presStyleIdx="2" presStyleCnt="5"/>
      <dgm:spPr/>
    </dgm:pt>
    <dgm:pt modelId="{1A6CDA23-5CD2-43B4-8B9F-A7E6C88891E0}" type="pres">
      <dgm:prSet presAssocID="{C9ADE91B-85CE-4EBE-911F-1187FFCCBC53}" presName="vert1" presStyleCnt="0"/>
      <dgm:spPr/>
    </dgm:pt>
    <dgm:pt modelId="{9D0B8C14-AC8F-4770-AB7E-35CB177C73D5}" type="pres">
      <dgm:prSet presAssocID="{46931B1D-CA50-4C69-AE15-E57D919A6188}" presName="thickLine" presStyleLbl="alignNode1" presStyleIdx="3" presStyleCnt="5"/>
      <dgm:spPr/>
    </dgm:pt>
    <dgm:pt modelId="{77CFFF87-FDB6-4890-B325-C850C0420267}" type="pres">
      <dgm:prSet presAssocID="{46931B1D-CA50-4C69-AE15-E57D919A6188}" presName="horz1" presStyleCnt="0"/>
      <dgm:spPr/>
    </dgm:pt>
    <dgm:pt modelId="{6F73B92F-3F6A-4D74-8FD6-6D35A055A9CC}" type="pres">
      <dgm:prSet presAssocID="{46931B1D-CA50-4C69-AE15-E57D919A6188}" presName="tx1" presStyleLbl="revTx" presStyleIdx="3" presStyleCnt="5"/>
      <dgm:spPr/>
    </dgm:pt>
    <dgm:pt modelId="{0ADCCE43-5C7E-4814-8560-F91BBF99405F}" type="pres">
      <dgm:prSet presAssocID="{46931B1D-CA50-4C69-AE15-E57D919A6188}" presName="vert1" presStyleCnt="0"/>
      <dgm:spPr/>
    </dgm:pt>
    <dgm:pt modelId="{55A1A3FE-7CE2-4069-A68D-60A893340B64}" type="pres">
      <dgm:prSet presAssocID="{E2FCB80E-DB15-44B5-9FA0-1857E0197C96}" presName="thickLine" presStyleLbl="alignNode1" presStyleIdx="4" presStyleCnt="5"/>
      <dgm:spPr/>
    </dgm:pt>
    <dgm:pt modelId="{AA0A6235-DD8C-445D-96F6-BBFF8962DC36}" type="pres">
      <dgm:prSet presAssocID="{E2FCB80E-DB15-44B5-9FA0-1857E0197C96}" presName="horz1" presStyleCnt="0"/>
      <dgm:spPr/>
    </dgm:pt>
    <dgm:pt modelId="{16265AF9-33AE-48B8-BB15-66399896D083}" type="pres">
      <dgm:prSet presAssocID="{E2FCB80E-DB15-44B5-9FA0-1857E0197C96}" presName="tx1" presStyleLbl="revTx" presStyleIdx="4" presStyleCnt="5"/>
      <dgm:spPr/>
    </dgm:pt>
    <dgm:pt modelId="{FA29A472-A86E-4E13-A480-C054F0FD716A}" type="pres">
      <dgm:prSet presAssocID="{E2FCB80E-DB15-44B5-9FA0-1857E0197C96}" presName="vert1" presStyleCnt="0"/>
      <dgm:spPr/>
    </dgm:pt>
  </dgm:ptLst>
  <dgm:cxnLst>
    <dgm:cxn modelId="{4C5CD804-25B0-40A1-A83B-F63D8DCA976F}" type="presOf" srcId="{C9ADE91B-85CE-4EBE-911F-1187FFCCBC53}" destId="{9A0BA5AC-67D1-417B-A321-2905F642E3B3}" srcOrd="0" destOrd="0" presId="urn:microsoft.com/office/officeart/2008/layout/LinedList"/>
    <dgm:cxn modelId="{DA7EA25C-BAA4-4822-9C3B-666A820E2E7E}" type="presOf" srcId="{A923177D-03F0-459D-90EB-CB2850565FAD}" destId="{851814D9-76B7-4123-B108-A4ACC3AFD4C0}" srcOrd="0" destOrd="0" presId="urn:microsoft.com/office/officeart/2008/layout/LinedList"/>
    <dgm:cxn modelId="{17106185-BD31-475C-AE4A-ACAC277D3153}" srcId="{7A4F7D84-9731-4B50-AD26-41DA86D18D8C}" destId="{E2FCB80E-DB15-44B5-9FA0-1857E0197C96}" srcOrd="4" destOrd="0" parTransId="{1C7D8CC1-B126-4A73-87F0-26A9B89507A6}" sibTransId="{5A28AD18-6C23-49BB-A77A-7341BE207ED7}"/>
    <dgm:cxn modelId="{0576499B-0D98-4B7C-8290-1DA7C462850F}" type="presOf" srcId="{E2FCB80E-DB15-44B5-9FA0-1857E0197C96}" destId="{16265AF9-33AE-48B8-BB15-66399896D083}" srcOrd="0" destOrd="0" presId="urn:microsoft.com/office/officeart/2008/layout/LinedList"/>
    <dgm:cxn modelId="{7787C0AB-BA65-4877-B68C-A3F3273733AE}" srcId="{7A4F7D84-9731-4B50-AD26-41DA86D18D8C}" destId="{C9ADE91B-85CE-4EBE-911F-1187FFCCBC53}" srcOrd="2" destOrd="0" parTransId="{DD74DB96-4339-4D26-B19C-357EC7496366}" sibTransId="{EE71610C-5726-4B1A-AE1E-A82FE218CE21}"/>
    <dgm:cxn modelId="{8D5BD7C2-5F0C-455C-BDB6-E2E17FE0BE1D}" type="presOf" srcId="{7A4F7D84-9731-4B50-AD26-41DA86D18D8C}" destId="{D65BDE18-2254-44CF-B525-AD01EA9430C1}" srcOrd="0" destOrd="0" presId="urn:microsoft.com/office/officeart/2008/layout/LinedList"/>
    <dgm:cxn modelId="{486C99C3-3CDF-4A5E-90DC-ECA21420F9B2}" srcId="{7A4F7D84-9731-4B50-AD26-41DA86D18D8C}" destId="{C45BB31F-8276-4E6A-BF0E-E6E1F5DA8032}" srcOrd="0" destOrd="0" parTransId="{20F4C0B8-BEDC-4A00-9080-28E22A6AC583}" sibTransId="{D2AADBD9-0410-4ACF-87CB-B452C992F9C4}"/>
    <dgm:cxn modelId="{E62A8FC4-7474-410D-8945-BE9DCB16353A}" srcId="{7A4F7D84-9731-4B50-AD26-41DA86D18D8C}" destId="{A923177D-03F0-459D-90EB-CB2850565FAD}" srcOrd="1" destOrd="0" parTransId="{AE93043F-F446-438A-8353-61ABF34F779F}" sibTransId="{A3B0BED3-0C3C-4D41-811F-4CC4F53CA534}"/>
    <dgm:cxn modelId="{4B4735CD-011F-4564-BA6A-C261A93A9633}" type="presOf" srcId="{C45BB31F-8276-4E6A-BF0E-E6E1F5DA8032}" destId="{C37E2951-B143-44F2-BCC9-DA3FF9C1070F}" srcOrd="0" destOrd="0" presId="urn:microsoft.com/office/officeart/2008/layout/LinedList"/>
    <dgm:cxn modelId="{026578DA-A612-46DB-A818-AA11DE4387E1}" type="presOf" srcId="{46931B1D-CA50-4C69-AE15-E57D919A6188}" destId="{6F73B92F-3F6A-4D74-8FD6-6D35A055A9CC}" srcOrd="0" destOrd="0" presId="urn:microsoft.com/office/officeart/2008/layout/LinedList"/>
    <dgm:cxn modelId="{A271D2EA-4ADD-4DC1-8729-B81F533DD01B}" srcId="{7A4F7D84-9731-4B50-AD26-41DA86D18D8C}" destId="{46931B1D-CA50-4C69-AE15-E57D919A6188}" srcOrd="3" destOrd="0" parTransId="{81E7602F-5D21-4742-A5BE-96A7A3E97C32}" sibTransId="{0FFBF95D-045C-4EA3-B554-59103311462A}"/>
    <dgm:cxn modelId="{155BEDAB-6EA5-4981-862C-29755FAF5E51}" type="presParOf" srcId="{D65BDE18-2254-44CF-B525-AD01EA9430C1}" destId="{25DF6A38-2321-49C5-AFFC-40847B41444F}" srcOrd="0" destOrd="0" presId="urn:microsoft.com/office/officeart/2008/layout/LinedList"/>
    <dgm:cxn modelId="{E7BE1050-AC4F-494C-BDBE-850708244D11}" type="presParOf" srcId="{D65BDE18-2254-44CF-B525-AD01EA9430C1}" destId="{548B7DBC-A2E0-41C2-A3B5-23C469EADA0E}" srcOrd="1" destOrd="0" presId="urn:microsoft.com/office/officeart/2008/layout/LinedList"/>
    <dgm:cxn modelId="{AE6DCFC1-8222-445E-B1C2-025C5736DF80}" type="presParOf" srcId="{548B7DBC-A2E0-41C2-A3B5-23C469EADA0E}" destId="{C37E2951-B143-44F2-BCC9-DA3FF9C1070F}" srcOrd="0" destOrd="0" presId="urn:microsoft.com/office/officeart/2008/layout/LinedList"/>
    <dgm:cxn modelId="{89FDF120-E80A-437C-B441-2F48EDE908B2}" type="presParOf" srcId="{548B7DBC-A2E0-41C2-A3B5-23C469EADA0E}" destId="{51EC86DA-F31B-445B-99F9-16EEB39C9E8D}" srcOrd="1" destOrd="0" presId="urn:microsoft.com/office/officeart/2008/layout/LinedList"/>
    <dgm:cxn modelId="{DA373B55-89F0-47FD-BEFB-D1D24A07F69B}" type="presParOf" srcId="{D65BDE18-2254-44CF-B525-AD01EA9430C1}" destId="{E9A6E31F-8091-4A93-9B92-C97E9F6C0F36}" srcOrd="2" destOrd="0" presId="urn:microsoft.com/office/officeart/2008/layout/LinedList"/>
    <dgm:cxn modelId="{E55FA26D-5006-4010-A22C-37981A259AC3}" type="presParOf" srcId="{D65BDE18-2254-44CF-B525-AD01EA9430C1}" destId="{82D3364C-74AB-49D8-8A1E-A81E397E993D}" srcOrd="3" destOrd="0" presId="urn:microsoft.com/office/officeart/2008/layout/LinedList"/>
    <dgm:cxn modelId="{5AEA9F7B-94BC-4CCB-BB7B-46CA86EA4B69}" type="presParOf" srcId="{82D3364C-74AB-49D8-8A1E-A81E397E993D}" destId="{851814D9-76B7-4123-B108-A4ACC3AFD4C0}" srcOrd="0" destOrd="0" presId="urn:microsoft.com/office/officeart/2008/layout/LinedList"/>
    <dgm:cxn modelId="{DF4AFBB3-756C-4E07-82DB-F52D0EE9053B}" type="presParOf" srcId="{82D3364C-74AB-49D8-8A1E-A81E397E993D}" destId="{F3C93066-95D5-4DDA-8E69-5EDA761D4C26}" srcOrd="1" destOrd="0" presId="urn:microsoft.com/office/officeart/2008/layout/LinedList"/>
    <dgm:cxn modelId="{48EB2BEC-6929-40D4-924E-24B461CC5640}" type="presParOf" srcId="{D65BDE18-2254-44CF-B525-AD01EA9430C1}" destId="{056D0727-8726-4B8B-99DA-A11DC9E13B9F}" srcOrd="4" destOrd="0" presId="urn:microsoft.com/office/officeart/2008/layout/LinedList"/>
    <dgm:cxn modelId="{DB3E7195-FDEA-4B83-B843-4ED739C89A13}" type="presParOf" srcId="{D65BDE18-2254-44CF-B525-AD01EA9430C1}" destId="{55B1D7E6-9D95-406D-8B02-A1AECC58E8D4}" srcOrd="5" destOrd="0" presId="urn:microsoft.com/office/officeart/2008/layout/LinedList"/>
    <dgm:cxn modelId="{668877B7-F9CB-4910-A366-77ED1DA46754}" type="presParOf" srcId="{55B1D7E6-9D95-406D-8B02-A1AECC58E8D4}" destId="{9A0BA5AC-67D1-417B-A321-2905F642E3B3}" srcOrd="0" destOrd="0" presId="urn:microsoft.com/office/officeart/2008/layout/LinedList"/>
    <dgm:cxn modelId="{8CA4CEB1-D65B-4A66-9965-924D6E0C8F90}" type="presParOf" srcId="{55B1D7E6-9D95-406D-8B02-A1AECC58E8D4}" destId="{1A6CDA23-5CD2-43B4-8B9F-A7E6C88891E0}" srcOrd="1" destOrd="0" presId="urn:microsoft.com/office/officeart/2008/layout/LinedList"/>
    <dgm:cxn modelId="{D23BBCAF-A162-4521-AED2-44821406FD64}" type="presParOf" srcId="{D65BDE18-2254-44CF-B525-AD01EA9430C1}" destId="{9D0B8C14-AC8F-4770-AB7E-35CB177C73D5}" srcOrd="6" destOrd="0" presId="urn:microsoft.com/office/officeart/2008/layout/LinedList"/>
    <dgm:cxn modelId="{A4E5EC8A-895E-4FCC-B38A-AF2AEAC3A4E9}" type="presParOf" srcId="{D65BDE18-2254-44CF-B525-AD01EA9430C1}" destId="{77CFFF87-FDB6-4890-B325-C850C0420267}" srcOrd="7" destOrd="0" presId="urn:microsoft.com/office/officeart/2008/layout/LinedList"/>
    <dgm:cxn modelId="{BB6A634F-A2EF-44DC-A1F3-D3FA5B9EDC32}" type="presParOf" srcId="{77CFFF87-FDB6-4890-B325-C850C0420267}" destId="{6F73B92F-3F6A-4D74-8FD6-6D35A055A9CC}" srcOrd="0" destOrd="0" presId="urn:microsoft.com/office/officeart/2008/layout/LinedList"/>
    <dgm:cxn modelId="{2043CA1E-8763-4347-B4EF-8A094E2507E1}" type="presParOf" srcId="{77CFFF87-FDB6-4890-B325-C850C0420267}" destId="{0ADCCE43-5C7E-4814-8560-F91BBF99405F}" srcOrd="1" destOrd="0" presId="urn:microsoft.com/office/officeart/2008/layout/LinedList"/>
    <dgm:cxn modelId="{CA16B509-5896-4821-8A26-5E5594ED2FC8}" type="presParOf" srcId="{D65BDE18-2254-44CF-B525-AD01EA9430C1}" destId="{55A1A3FE-7CE2-4069-A68D-60A893340B64}" srcOrd="8" destOrd="0" presId="urn:microsoft.com/office/officeart/2008/layout/LinedList"/>
    <dgm:cxn modelId="{4C928122-39C1-4933-A369-A44D6CBED16F}" type="presParOf" srcId="{D65BDE18-2254-44CF-B525-AD01EA9430C1}" destId="{AA0A6235-DD8C-445D-96F6-BBFF8962DC36}" srcOrd="9" destOrd="0" presId="urn:microsoft.com/office/officeart/2008/layout/LinedList"/>
    <dgm:cxn modelId="{75AEB60E-8A67-4936-8C34-8DCA2BF81E70}" type="presParOf" srcId="{AA0A6235-DD8C-445D-96F6-BBFF8962DC36}" destId="{16265AF9-33AE-48B8-BB15-66399896D083}" srcOrd="0" destOrd="0" presId="urn:microsoft.com/office/officeart/2008/layout/LinedList"/>
    <dgm:cxn modelId="{5438BE83-3363-4371-BDDA-4D938EFE214B}" type="presParOf" srcId="{AA0A6235-DD8C-445D-96F6-BBFF8962DC36}" destId="{FA29A472-A86E-4E13-A480-C054F0FD716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DDB4394-4182-4BB4-9937-1EEC385591FC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826E4BF-340E-449A-AC1A-DCCEEA3BC19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discovered analysis of how widespread the problem is</a:t>
          </a:r>
        </a:p>
      </dgm:t>
    </dgm:pt>
    <dgm:pt modelId="{AF1BAA03-1512-4D0D-86A1-799ABDD55ACB}" type="parTrans" cxnId="{6545ACD1-B90B-410A-8DC4-32B180777262}">
      <dgm:prSet/>
      <dgm:spPr/>
      <dgm:t>
        <a:bodyPr/>
        <a:lstStyle/>
        <a:p>
          <a:endParaRPr lang="en-US"/>
        </a:p>
      </dgm:t>
    </dgm:pt>
    <dgm:pt modelId="{061968FF-E63A-4968-9C4A-F3CD5758DF9D}" type="sibTrans" cxnId="{6545ACD1-B90B-410A-8DC4-32B18077726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B7E8314-8E14-49D7-93EF-1F1CEBB3835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Found how recurring the issue appears</a:t>
          </a:r>
        </a:p>
      </dgm:t>
    </dgm:pt>
    <dgm:pt modelId="{34D93F10-9333-46EA-8E80-C31CE5FC407C}" type="parTrans" cxnId="{E305C131-4847-40B4-854E-3D2B02A546E3}">
      <dgm:prSet/>
      <dgm:spPr/>
      <dgm:t>
        <a:bodyPr/>
        <a:lstStyle/>
        <a:p>
          <a:endParaRPr lang="en-US"/>
        </a:p>
      </dgm:t>
    </dgm:pt>
    <dgm:pt modelId="{02475CD5-F8E2-4B5F-AD24-782EEA4C06DA}" type="sibTrans" cxnId="{E305C131-4847-40B4-854E-3D2B02A546E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3F85FB9-081C-4478-8B57-0E04A0A0291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Found who is affected, and what is being done to assist them?</a:t>
          </a:r>
        </a:p>
      </dgm:t>
    </dgm:pt>
    <dgm:pt modelId="{6AE5598F-E847-4FD9-83A0-BB0856218C1E}" type="parTrans" cxnId="{072E21D0-9515-43C1-839D-D1F1A1365632}">
      <dgm:prSet/>
      <dgm:spPr/>
      <dgm:t>
        <a:bodyPr/>
        <a:lstStyle/>
        <a:p>
          <a:endParaRPr lang="en-US"/>
        </a:p>
      </dgm:t>
    </dgm:pt>
    <dgm:pt modelId="{80CDE7E8-ACAC-40D9-B109-A82B17A59B5B}" type="sibTrans" cxnId="{072E21D0-9515-43C1-839D-D1F1A136563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50D6209-B456-4FA5-9517-3DB5F86F167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searched the internet for a variety of resources</a:t>
          </a:r>
        </a:p>
      </dgm:t>
    </dgm:pt>
    <dgm:pt modelId="{91E82B9C-BB94-4966-9DE6-DBD78EC87561}" type="parTrans" cxnId="{0CC960A3-8A8E-440E-AFC0-1B8193FE15A2}">
      <dgm:prSet/>
      <dgm:spPr/>
      <dgm:t>
        <a:bodyPr/>
        <a:lstStyle/>
        <a:p>
          <a:endParaRPr lang="en-US"/>
        </a:p>
      </dgm:t>
    </dgm:pt>
    <dgm:pt modelId="{57FC30C1-77F2-4175-A44B-555370328393}" type="sibTrans" cxnId="{0CC960A3-8A8E-440E-AFC0-1B8193FE15A2}">
      <dgm:prSet/>
      <dgm:spPr/>
      <dgm:t>
        <a:bodyPr/>
        <a:lstStyle/>
        <a:p>
          <a:endParaRPr lang="en-US"/>
        </a:p>
      </dgm:t>
    </dgm:pt>
    <dgm:pt modelId="{8EA0016D-82C0-453F-8C72-904F4D55D436}" type="pres">
      <dgm:prSet presAssocID="{9DDB4394-4182-4BB4-9937-1EEC385591FC}" presName="root" presStyleCnt="0">
        <dgm:presLayoutVars>
          <dgm:dir/>
          <dgm:resizeHandles val="exact"/>
        </dgm:presLayoutVars>
      </dgm:prSet>
      <dgm:spPr/>
    </dgm:pt>
    <dgm:pt modelId="{BB1ADFEC-C16C-4A94-A02E-D6B66AF4C348}" type="pres">
      <dgm:prSet presAssocID="{9DDB4394-4182-4BB4-9937-1EEC385591FC}" presName="container" presStyleCnt="0">
        <dgm:presLayoutVars>
          <dgm:dir/>
          <dgm:resizeHandles val="exact"/>
        </dgm:presLayoutVars>
      </dgm:prSet>
      <dgm:spPr/>
    </dgm:pt>
    <dgm:pt modelId="{6587A060-EC3B-4398-9C73-22C763341DFD}" type="pres">
      <dgm:prSet presAssocID="{9826E4BF-340E-449A-AC1A-DCCEEA3BC198}" presName="compNode" presStyleCnt="0"/>
      <dgm:spPr/>
    </dgm:pt>
    <dgm:pt modelId="{31B29040-D68A-4FE5-8542-D6CDD16E0220}" type="pres">
      <dgm:prSet presAssocID="{9826E4BF-340E-449A-AC1A-DCCEEA3BC198}" presName="iconBgRect" presStyleLbl="bgShp" presStyleIdx="0" presStyleCnt="4"/>
      <dgm:spPr/>
    </dgm:pt>
    <dgm:pt modelId="{D06AF926-BC7B-4332-89ED-E4939A6A88C4}" type="pres">
      <dgm:prSet presAssocID="{9826E4BF-340E-449A-AC1A-DCCEEA3BC19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7051CE0F-8BE7-4AF4-A7A0-23F262B69314}" type="pres">
      <dgm:prSet presAssocID="{9826E4BF-340E-449A-AC1A-DCCEEA3BC198}" presName="spaceRect" presStyleCnt="0"/>
      <dgm:spPr/>
    </dgm:pt>
    <dgm:pt modelId="{49372EE9-BDC7-4525-9491-0CFBCFA484EE}" type="pres">
      <dgm:prSet presAssocID="{9826E4BF-340E-449A-AC1A-DCCEEA3BC198}" presName="textRect" presStyleLbl="revTx" presStyleIdx="0" presStyleCnt="4">
        <dgm:presLayoutVars>
          <dgm:chMax val="1"/>
          <dgm:chPref val="1"/>
        </dgm:presLayoutVars>
      </dgm:prSet>
      <dgm:spPr/>
    </dgm:pt>
    <dgm:pt modelId="{DDDFE7E7-2A3B-460F-B930-CEDD99A9DB1B}" type="pres">
      <dgm:prSet presAssocID="{061968FF-E63A-4968-9C4A-F3CD5758DF9D}" presName="sibTrans" presStyleLbl="sibTrans2D1" presStyleIdx="0" presStyleCnt="0"/>
      <dgm:spPr/>
    </dgm:pt>
    <dgm:pt modelId="{C63590B2-19DA-4DDB-8111-2A7CED9A2087}" type="pres">
      <dgm:prSet presAssocID="{BB7E8314-8E14-49D7-93EF-1F1CEBB3835B}" presName="compNode" presStyleCnt="0"/>
      <dgm:spPr/>
    </dgm:pt>
    <dgm:pt modelId="{D05A6571-69C2-41C9-8F8F-4E48CE65AD02}" type="pres">
      <dgm:prSet presAssocID="{BB7E8314-8E14-49D7-93EF-1F1CEBB3835B}" presName="iconBgRect" presStyleLbl="bgShp" presStyleIdx="1" presStyleCnt="4"/>
      <dgm:spPr/>
    </dgm:pt>
    <dgm:pt modelId="{8DC9B2BF-00D8-4F4B-8348-1B4399EB741B}" type="pres">
      <dgm:prSet presAssocID="{BB7E8314-8E14-49D7-93EF-1F1CEBB3835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C845E1C-F0FC-4EEA-8AD7-93AE7A305112}" type="pres">
      <dgm:prSet presAssocID="{BB7E8314-8E14-49D7-93EF-1F1CEBB3835B}" presName="spaceRect" presStyleCnt="0"/>
      <dgm:spPr/>
    </dgm:pt>
    <dgm:pt modelId="{0D3D8A24-906B-486E-A203-BB7527D9847C}" type="pres">
      <dgm:prSet presAssocID="{BB7E8314-8E14-49D7-93EF-1F1CEBB3835B}" presName="textRect" presStyleLbl="revTx" presStyleIdx="1" presStyleCnt="4">
        <dgm:presLayoutVars>
          <dgm:chMax val="1"/>
          <dgm:chPref val="1"/>
        </dgm:presLayoutVars>
      </dgm:prSet>
      <dgm:spPr/>
    </dgm:pt>
    <dgm:pt modelId="{4501B63D-74FD-475B-82D2-19C592C056B3}" type="pres">
      <dgm:prSet presAssocID="{02475CD5-F8E2-4B5F-AD24-782EEA4C06DA}" presName="sibTrans" presStyleLbl="sibTrans2D1" presStyleIdx="0" presStyleCnt="0"/>
      <dgm:spPr/>
    </dgm:pt>
    <dgm:pt modelId="{091580F6-569F-46B0-9EB0-D812808A6F6E}" type="pres">
      <dgm:prSet presAssocID="{63F85FB9-081C-4478-8B57-0E04A0A02918}" presName="compNode" presStyleCnt="0"/>
      <dgm:spPr/>
    </dgm:pt>
    <dgm:pt modelId="{3BC2C7A1-ED5A-496A-9C55-7AD59564D8F6}" type="pres">
      <dgm:prSet presAssocID="{63F85FB9-081C-4478-8B57-0E04A0A02918}" presName="iconBgRect" presStyleLbl="bgShp" presStyleIdx="2" presStyleCnt="4"/>
      <dgm:spPr/>
    </dgm:pt>
    <dgm:pt modelId="{71DC1D32-F4C5-4F78-9E88-36665EF0F808}" type="pres">
      <dgm:prSet presAssocID="{63F85FB9-081C-4478-8B57-0E04A0A0291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lle"/>
        </a:ext>
      </dgm:extLst>
    </dgm:pt>
    <dgm:pt modelId="{8B009B5B-C449-4C6D-993B-BA315DAA9F70}" type="pres">
      <dgm:prSet presAssocID="{63F85FB9-081C-4478-8B57-0E04A0A02918}" presName="spaceRect" presStyleCnt="0"/>
      <dgm:spPr/>
    </dgm:pt>
    <dgm:pt modelId="{A99DA7E0-5F3A-4ACF-928E-E465456E4D35}" type="pres">
      <dgm:prSet presAssocID="{63F85FB9-081C-4478-8B57-0E04A0A02918}" presName="textRect" presStyleLbl="revTx" presStyleIdx="2" presStyleCnt="4">
        <dgm:presLayoutVars>
          <dgm:chMax val="1"/>
          <dgm:chPref val="1"/>
        </dgm:presLayoutVars>
      </dgm:prSet>
      <dgm:spPr/>
    </dgm:pt>
    <dgm:pt modelId="{634F8580-6ACD-4FB5-8BB0-FE3AE4A7E387}" type="pres">
      <dgm:prSet presAssocID="{80CDE7E8-ACAC-40D9-B109-A82B17A59B5B}" presName="sibTrans" presStyleLbl="sibTrans2D1" presStyleIdx="0" presStyleCnt="0"/>
      <dgm:spPr/>
    </dgm:pt>
    <dgm:pt modelId="{ED7D8A9D-9FBA-46C0-B5F7-CFC12F74FC83}" type="pres">
      <dgm:prSet presAssocID="{E50D6209-B456-4FA5-9517-3DB5F86F1674}" presName="compNode" presStyleCnt="0"/>
      <dgm:spPr/>
    </dgm:pt>
    <dgm:pt modelId="{B57D0B84-BCF1-47FE-A245-7F5464B3E265}" type="pres">
      <dgm:prSet presAssocID="{E50D6209-B456-4FA5-9517-3DB5F86F1674}" presName="iconBgRect" presStyleLbl="bgShp" presStyleIdx="3" presStyleCnt="4"/>
      <dgm:spPr/>
    </dgm:pt>
    <dgm:pt modelId="{A35D9EC9-F0C2-43C8-8DE0-6C62E6EAF5B7}" type="pres">
      <dgm:prSet presAssocID="{E50D6209-B456-4FA5-9517-3DB5F86F167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21195A25-54AB-4F92-A184-9095570D650E}" type="pres">
      <dgm:prSet presAssocID="{E50D6209-B456-4FA5-9517-3DB5F86F1674}" presName="spaceRect" presStyleCnt="0"/>
      <dgm:spPr/>
    </dgm:pt>
    <dgm:pt modelId="{D7059490-3999-4CCF-B744-508D3D2D8B6A}" type="pres">
      <dgm:prSet presAssocID="{E50D6209-B456-4FA5-9517-3DB5F86F167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918EF07-ABB2-4E13-ACC5-1D7D7FC1DDAD}" type="presOf" srcId="{BB7E8314-8E14-49D7-93EF-1F1CEBB3835B}" destId="{0D3D8A24-906B-486E-A203-BB7527D9847C}" srcOrd="0" destOrd="0" presId="urn:microsoft.com/office/officeart/2018/2/layout/IconCircleList"/>
    <dgm:cxn modelId="{E305C131-4847-40B4-854E-3D2B02A546E3}" srcId="{9DDB4394-4182-4BB4-9937-1EEC385591FC}" destId="{BB7E8314-8E14-49D7-93EF-1F1CEBB3835B}" srcOrd="1" destOrd="0" parTransId="{34D93F10-9333-46EA-8E80-C31CE5FC407C}" sibTransId="{02475CD5-F8E2-4B5F-AD24-782EEA4C06DA}"/>
    <dgm:cxn modelId="{F47FEF43-5E63-4A9A-A1DC-C286477335C8}" type="presOf" srcId="{9DDB4394-4182-4BB4-9937-1EEC385591FC}" destId="{8EA0016D-82C0-453F-8C72-904F4D55D436}" srcOrd="0" destOrd="0" presId="urn:microsoft.com/office/officeart/2018/2/layout/IconCircleList"/>
    <dgm:cxn modelId="{B107AC67-35A4-4128-99FD-E2637E953F3B}" type="presOf" srcId="{E50D6209-B456-4FA5-9517-3DB5F86F1674}" destId="{D7059490-3999-4CCF-B744-508D3D2D8B6A}" srcOrd="0" destOrd="0" presId="urn:microsoft.com/office/officeart/2018/2/layout/IconCircleList"/>
    <dgm:cxn modelId="{53E5B24C-EEC2-4085-B9DC-37BAB5901365}" type="presOf" srcId="{061968FF-E63A-4968-9C4A-F3CD5758DF9D}" destId="{DDDFE7E7-2A3B-460F-B930-CEDD99A9DB1B}" srcOrd="0" destOrd="0" presId="urn:microsoft.com/office/officeart/2018/2/layout/IconCircleList"/>
    <dgm:cxn modelId="{E004ED58-0B1F-4621-84A0-92E2C08A014C}" type="presOf" srcId="{9826E4BF-340E-449A-AC1A-DCCEEA3BC198}" destId="{49372EE9-BDC7-4525-9491-0CFBCFA484EE}" srcOrd="0" destOrd="0" presId="urn:microsoft.com/office/officeart/2018/2/layout/IconCircleList"/>
    <dgm:cxn modelId="{A3389398-8431-498F-8755-0032C7ABBBA8}" type="presOf" srcId="{63F85FB9-081C-4478-8B57-0E04A0A02918}" destId="{A99DA7E0-5F3A-4ACF-928E-E465456E4D35}" srcOrd="0" destOrd="0" presId="urn:microsoft.com/office/officeart/2018/2/layout/IconCircleList"/>
    <dgm:cxn modelId="{0CC960A3-8A8E-440E-AFC0-1B8193FE15A2}" srcId="{9DDB4394-4182-4BB4-9937-1EEC385591FC}" destId="{E50D6209-B456-4FA5-9517-3DB5F86F1674}" srcOrd="3" destOrd="0" parTransId="{91E82B9C-BB94-4966-9DE6-DBD78EC87561}" sibTransId="{57FC30C1-77F2-4175-A44B-555370328393}"/>
    <dgm:cxn modelId="{5F9C91AC-EADC-45FA-B048-25A5D788BAB7}" type="presOf" srcId="{80CDE7E8-ACAC-40D9-B109-A82B17A59B5B}" destId="{634F8580-6ACD-4FB5-8BB0-FE3AE4A7E387}" srcOrd="0" destOrd="0" presId="urn:microsoft.com/office/officeart/2018/2/layout/IconCircleList"/>
    <dgm:cxn modelId="{76A0ACCF-A2A2-4887-86FF-6CC0372DCC1D}" type="presOf" srcId="{02475CD5-F8E2-4B5F-AD24-782EEA4C06DA}" destId="{4501B63D-74FD-475B-82D2-19C592C056B3}" srcOrd="0" destOrd="0" presId="urn:microsoft.com/office/officeart/2018/2/layout/IconCircleList"/>
    <dgm:cxn modelId="{072E21D0-9515-43C1-839D-D1F1A1365632}" srcId="{9DDB4394-4182-4BB4-9937-1EEC385591FC}" destId="{63F85FB9-081C-4478-8B57-0E04A0A02918}" srcOrd="2" destOrd="0" parTransId="{6AE5598F-E847-4FD9-83A0-BB0856218C1E}" sibTransId="{80CDE7E8-ACAC-40D9-B109-A82B17A59B5B}"/>
    <dgm:cxn modelId="{6545ACD1-B90B-410A-8DC4-32B180777262}" srcId="{9DDB4394-4182-4BB4-9937-1EEC385591FC}" destId="{9826E4BF-340E-449A-AC1A-DCCEEA3BC198}" srcOrd="0" destOrd="0" parTransId="{AF1BAA03-1512-4D0D-86A1-799ABDD55ACB}" sibTransId="{061968FF-E63A-4968-9C4A-F3CD5758DF9D}"/>
    <dgm:cxn modelId="{33D52FEA-747B-47E0-87C3-9C24AFB4516E}" type="presParOf" srcId="{8EA0016D-82C0-453F-8C72-904F4D55D436}" destId="{BB1ADFEC-C16C-4A94-A02E-D6B66AF4C348}" srcOrd="0" destOrd="0" presId="urn:microsoft.com/office/officeart/2018/2/layout/IconCircleList"/>
    <dgm:cxn modelId="{EFAB8D0F-49BC-45F7-88AD-6B93DA6960AC}" type="presParOf" srcId="{BB1ADFEC-C16C-4A94-A02E-D6B66AF4C348}" destId="{6587A060-EC3B-4398-9C73-22C763341DFD}" srcOrd="0" destOrd="0" presId="urn:microsoft.com/office/officeart/2018/2/layout/IconCircleList"/>
    <dgm:cxn modelId="{E0E55940-9EE7-47D2-BD04-FB489BAE009A}" type="presParOf" srcId="{6587A060-EC3B-4398-9C73-22C763341DFD}" destId="{31B29040-D68A-4FE5-8542-D6CDD16E0220}" srcOrd="0" destOrd="0" presId="urn:microsoft.com/office/officeart/2018/2/layout/IconCircleList"/>
    <dgm:cxn modelId="{B9695F47-BABF-421D-8676-F6B458284C9B}" type="presParOf" srcId="{6587A060-EC3B-4398-9C73-22C763341DFD}" destId="{D06AF926-BC7B-4332-89ED-E4939A6A88C4}" srcOrd="1" destOrd="0" presId="urn:microsoft.com/office/officeart/2018/2/layout/IconCircleList"/>
    <dgm:cxn modelId="{7B5173DA-7C40-487E-B618-D394E6930A60}" type="presParOf" srcId="{6587A060-EC3B-4398-9C73-22C763341DFD}" destId="{7051CE0F-8BE7-4AF4-A7A0-23F262B69314}" srcOrd="2" destOrd="0" presId="urn:microsoft.com/office/officeart/2018/2/layout/IconCircleList"/>
    <dgm:cxn modelId="{D932617B-BDDF-4B21-A85B-BEFB513B01BF}" type="presParOf" srcId="{6587A060-EC3B-4398-9C73-22C763341DFD}" destId="{49372EE9-BDC7-4525-9491-0CFBCFA484EE}" srcOrd="3" destOrd="0" presId="urn:microsoft.com/office/officeart/2018/2/layout/IconCircleList"/>
    <dgm:cxn modelId="{5DFA0561-D4B6-4A7C-A1DD-9CC70FFE34BB}" type="presParOf" srcId="{BB1ADFEC-C16C-4A94-A02E-D6B66AF4C348}" destId="{DDDFE7E7-2A3B-460F-B930-CEDD99A9DB1B}" srcOrd="1" destOrd="0" presId="urn:microsoft.com/office/officeart/2018/2/layout/IconCircleList"/>
    <dgm:cxn modelId="{EC72B116-0172-4B0D-B7B1-8BC95FA90F03}" type="presParOf" srcId="{BB1ADFEC-C16C-4A94-A02E-D6B66AF4C348}" destId="{C63590B2-19DA-4DDB-8111-2A7CED9A2087}" srcOrd="2" destOrd="0" presId="urn:microsoft.com/office/officeart/2018/2/layout/IconCircleList"/>
    <dgm:cxn modelId="{4A7CBD69-2AB1-46B4-9CD3-D2B82497F6B8}" type="presParOf" srcId="{C63590B2-19DA-4DDB-8111-2A7CED9A2087}" destId="{D05A6571-69C2-41C9-8F8F-4E48CE65AD02}" srcOrd="0" destOrd="0" presId="urn:microsoft.com/office/officeart/2018/2/layout/IconCircleList"/>
    <dgm:cxn modelId="{6C42A92C-A121-4939-B616-330F4105A102}" type="presParOf" srcId="{C63590B2-19DA-4DDB-8111-2A7CED9A2087}" destId="{8DC9B2BF-00D8-4F4B-8348-1B4399EB741B}" srcOrd="1" destOrd="0" presId="urn:microsoft.com/office/officeart/2018/2/layout/IconCircleList"/>
    <dgm:cxn modelId="{34ED1AD7-104D-4E18-AB79-5CE83D8B3E04}" type="presParOf" srcId="{C63590B2-19DA-4DDB-8111-2A7CED9A2087}" destId="{BC845E1C-F0FC-4EEA-8AD7-93AE7A305112}" srcOrd="2" destOrd="0" presId="urn:microsoft.com/office/officeart/2018/2/layout/IconCircleList"/>
    <dgm:cxn modelId="{44E28F68-1490-4E55-BC75-37959AD1609C}" type="presParOf" srcId="{C63590B2-19DA-4DDB-8111-2A7CED9A2087}" destId="{0D3D8A24-906B-486E-A203-BB7527D9847C}" srcOrd="3" destOrd="0" presId="urn:microsoft.com/office/officeart/2018/2/layout/IconCircleList"/>
    <dgm:cxn modelId="{88F1B0D4-E6FF-4F7E-8A3E-7016A45709FE}" type="presParOf" srcId="{BB1ADFEC-C16C-4A94-A02E-D6B66AF4C348}" destId="{4501B63D-74FD-475B-82D2-19C592C056B3}" srcOrd="3" destOrd="0" presId="urn:microsoft.com/office/officeart/2018/2/layout/IconCircleList"/>
    <dgm:cxn modelId="{25E4CB73-3A78-43BF-8191-DFFAC4552302}" type="presParOf" srcId="{BB1ADFEC-C16C-4A94-A02E-D6B66AF4C348}" destId="{091580F6-569F-46B0-9EB0-D812808A6F6E}" srcOrd="4" destOrd="0" presId="urn:microsoft.com/office/officeart/2018/2/layout/IconCircleList"/>
    <dgm:cxn modelId="{79E79610-4916-4261-B354-7E2EC7C2C4FB}" type="presParOf" srcId="{091580F6-569F-46B0-9EB0-D812808A6F6E}" destId="{3BC2C7A1-ED5A-496A-9C55-7AD59564D8F6}" srcOrd="0" destOrd="0" presId="urn:microsoft.com/office/officeart/2018/2/layout/IconCircleList"/>
    <dgm:cxn modelId="{59DAE46D-7E07-420E-9A96-7828EAE5BCB5}" type="presParOf" srcId="{091580F6-569F-46B0-9EB0-D812808A6F6E}" destId="{71DC1D32-F4C5-4F78-9E88-36665EF0F808}" srcOrd="1" destOrd="0" presId="urn:microsoft.com/office/officeart/2018/2/layout/IconCircleList"/>
    <dgm:cxn modelId="{715552FF-0B63-4EFC-9944-1998FF4E3DF4}" type="presParOf" srcId="{091580F6-569F-46B0-9EB0-D812808A6F6E}" destId="{8B009B5B-C449-4C6D-993B-BA315DAA9F70}" srcOrd="2" destOrd="0" presId="urn:microsoft.com/office/officeart/2018/2/layout/IconCircleList"/>
    <dgm:cxn modelId="{906E90C2-57EA-4650-B540-94BA3B2AF835}" type="presParOf" srcId="{091580F6-569F-46B0-9EB0-D812808A6F6E}" destId="{A99DA7E0-5F3A-4ACF-928E-E465456E4D35}" srcOrd="3" destOrd="0" presId="urn:microsoft.com/office/officeart/2018/2/layout/IconCircleList"/>
    <dgm:cxn modelId="{39BB7802-ABA7-4A46-A0D5-C845ED69988B}" type="presParOf" srcId="{BB1ADFEC-C16C-4A94-A02E-D6B66AF4C348}" destId="{634F8580-6ACD-4FB5-8BB0-FE3AE4A7E387}" srcOrd="5" destOrd="0" presId="urn:microsoft.com/office/officeart/2018/2/layout/IconCircleList"/>
    <dgm:cxn modelId="{D665D6C1-B21F-4C5B-A635-B82161D29C48}" type="presParOf" srcId="{BB1ADFEC-C16C-4A94-A02E-D6B66AF4C348}" destId="{ED7D8A9D-9FBA-46C0-B5F7-CFC12F74FC83}" srcOrd="6" destOrd="0" presId="urn:microsoft.com/office/officeart/2018/2/layout/IconCircleList"/>
    <dgm:cxn modelId="{42DC86A9-2012-4028-817A-7DD5040F69BD}" type="presParOf" srcId="{ED7D8A9D-9FBA-46C0-B5F7-CFC12F74FC83}" destId="{B57D0B84-BCF1-47FE-A245-7F5464B3E265}" srcOrd="0" destOrd="0" presId="urn:microsoft.com/office/officeart/2018/2/layout/IconCircleList"/>
    <dgm:cxn modelId="{127F5B28-079D-4023-BBAA-1AB699CAB9A0}" type="presParOf" srcId="{ED7D8A9D-9FBA-46C0-B5F7-CFC12F74FC83}" destId="{A35D9EC9-F0C2-43C8-8DE0-6C62E6EAF5B7}" srcOrd="1" destOrd="0" presId="urn:microsoft.com/office/officeart/2018/2/layout/IconCircleList"/>
    <dgm:cxn modelId="{22E7644C-A84A-4A82-8682-FFBF4114E576}" type="presParOf" srcId="{ED7D8A9D-9FBA-46C0-B5F7-CFC12F74FC83}" destId="{21195A25-54AB-4F92-A184-9095570D650E}" srcOrd="2" destOrd="0" presId="urn:microsoft.com/office/officeart/2018/2/layout/IconCircleList"/>
    <dgm:cxn modelId="{2C289534-9794-4191-826C-32D9FFFBAC3F}" type="presParOf" srcId="{ED7D8A9D-9FBA-46C0-B5F7-CFC12F74FC83}" destId="{D7059490-3999-4CCF-B744-508D3D2D8B6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147E14F-51A2-45C9-803C-EAD9F2AA7095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D294B41-9C3C-46F7-A8BD-ECD8F508A46A}">
      <dgm:prSet/>
      <dgm:spPr/>
      <dgm:t>
        <a:bodyPr/>
        <a:lstStyle/>
        <a:p>
          <a:r>
            <a:rPr lang="en-US"/>
            <a:t>Male suicide rates are higher than female suicide rates.</a:t>
          </a:r>
        </a:p>
      </dgm:t>
    </dgm:pt>
    <dgm:pt modelId="{DE666A41-C185-4CFB-BF1D-5A0DAFB53DC5}" type="parTrans" cxnId="{839D15B2-E933-48E8-A77E-0A1BB6E1945B}">
      <dgm:prSet/>
      <dgm:spPr/>
      <dgm:t>
        <a:bodyPr/>
        <a:lstStyle/>
        <a:p>
          <a:endParaRPr lang="en-US"/>
        </a:p>
      </dgm:t>
    </dgm:pt>
    <dgm:pt modelId="{ABB8D354-772D-4EB1-B516-04F3071D3353}" type="sibTrans" cxnId="{839D15B2-E933-48E8-A77E-0A1BB6E1945B}">
      <dgm:prSet/>
      <dgm:spPr/>
      <dgm:t>
        <a:bodyPr/>
        <a:lstStyle/>
        <a:p>
          <a:endParaRPr lang="en-US"/>
        </a:p>
      </dgm:t>
    </dgm:pt>
    <dgm:pt modelId="{29A80070-3823-48F6-9CC8-9177E0BB9A14}">
      <dgm:prSet/>
      <dgm:spPr/>
      <dgm:t>
        <a:bodyPr/>
        <a:lstStyle/>
        <a:p>
          <a:r>
            <a:rPr lang="en-US"/>
            <a:t>Suicide rates are increasing because of homeless drug  and alcohol addictions   divorce  gender</a:t>
          </a:r>
        </a:p>
      </dgm:t>
    </dgm:pt>
    <dgm:pt modelId="{28EF4AD2-5922-487A-92BE-C53142EF0283}" type="parTrans" cxnId="{E69DE95F-1115-4C07-9D01-F1B948E8D4A7}">
      <dgm:prSet/>
      <dgm:spPr/>
      <dgm:t>
        <a:bodyPr/>
        <a:lstStyle/>
        <a:p>
          <a:endParaRPr lang="en-US"/>
        </a:p>
      </dgm:t>
    </dgm:pt>
    <dgm:pt modelId="{53D34FA9-FFD1-497D-AA83-52EBADDC4693}" type="sibTrans" cxnId="{E69DE95F-1115-4C07-9D01-F1B948E8D4A7}">
      <dgm:prSet/>
      <dgm:spPr/>
      <dgm:t>
        <a:bodyPr/>
        <a:lstStyle/>
        <a:p>
          <a:endParaRPr lang="en-US"/>
        </a:p>
      </dgm:t>
    </dgm:pt>
    <dgm:pt modelId="{B8D399FF-5CC0-490B-BDA8-E32175AAF229}">
      <dgm:prSet/>
      <dgm:spPr/>
      <dgm:t>
        <a:bodyPr/>
        <a:lstStyle/>
        <a:p>
          <a:r>
            <a:rPr lang="en-US"/>
            <a:t>Males do not show any sign of weakness</a:t>
          </a:r>
        </a:p>
      </dgm:t>
    </dgm:pt>
    <dgm:pt modelId="{2C06CF73-F580-437A-A3DF-D4708243B702}" type="parTrans" cxnId="{D8AC9861-95E6-43E6-BF71-22F8B67244D1}">
      <dgm:prSet/>
      <dgm:spPr/>
      <dgm:t>
        <a:bodyPr/>
        <a:lstStyle/>
        <a:p>
          <a:endParaRPr lang="en-US"/>
        </a:p>
      </dgm:t>
    </dgm:pt>
    <dgm:pt modelId="{816D81EB-70A6-4E20-A733-2DF643B84FBC}" type="sibTrans" cxnId="{D8AC9861-95E6-43E6-BF71-22F8B67244D1}">
      <dgm:prSet/>
      <dgm:spPr/>
      <dgm:t>
        <a:bodyPr/>
        <a:lstStyle/>
        <a:p>
          <a:endParaRPr lang="en-US"/>
        </a:p>
      </dgm:t>
    </dgm:pt>
    <dgm:pt modelId="{14E5A403-4B57-4EB9-B8AF-CD1425DCBAEC}">
      <dgm:prSet/>
      <dgm:spPr/>
      <dgm:t>
        <a:bodyPr/>
        <a:lstStyle/>
        <a:p>
          <a:r>
            <a:rPr lang="en-US"/>
            <a:t>Males dislike seeking assistance.</a:t>
          </a:r>
        </a:p>
      </dgm:t>
    </dgm:pt>
    <dgm:pt modelId="{6704745D-4451-4670-8591-F93FAD32F3D0}" type="parTrans" cxnId="{89CFDD25-DA89-4A2C-91B5-103060B8CA19}">
      <dgm:prSet/>
      <dgm:spPr/>
      <dgm:t>
        <a:bodyPr/>
        <a:lstStyle/>
        <a:p>
          <a:endParaRPr lang="en-US"/>
        </a:p>
      </dgm:t>
    </dgm:pt>
    <dgm:pt modelId="{22389556-4E53-466A-B1EA-7F345EA6190B}" type="sibTrans" cxnId="{89CFDD25-DA89-4A2C-91B5-103060B8CA19}">
      <dgm:prSet/>
      <dgm:spPr/>
      <dgm:t>
        <a:bodyPr/>
        <a:lstStyle/>
        <a:p>
          <a:endParaRPr lang="en-US"/>
        </a:p>
      </dgm:t>
    </dgm:pt>
    <dgm:pt modelId="{EE7F777B-11D1-477B-BC36-D2790F63E591}">
      <dgm:prSet/>
      <dgm:spPr/>
      <dgm:t>
        <a:bodyPr/>
        <a:lstStyle/>
        <a:p>
          <a:r>
            <a:rPr lang="en-US"/>
            <a:t>In male suicide there is a stigma </a:t>
          </a:r>
        </a:p>
      </dgm:t>
    </dgm:pt>
    <dgm:pt modelId="{AC73F15D-46A2-44EE-97B6-2112A3BA7BCA}" type="parTrans" cxnId="{45634CB1-B993-4A14-8CFC-70BA2B2CBA07}">
      <dgm:prSet/>
      <dgm:spPr/>
      <dgm:t>
        <a:bodyPr/>
        <a:lstStyle/>
        <a:p>
          <a:endParaRPr lang="en-US"/>
        </a:p>
      </dgm:t>
    </dgm:pt>
    <dgm:pt modelId="{99E5F9D3-8583-4210-A554-A7460A9F5DB0}" type="sibTrans" cxnId="{45634CB1-B993-4A14-8CFC-70BA2B2CBA07}">
      <dgm:prSet/>
      <dgm:spPr/>
      <dgm:t>
        <a:bodyPr/>
        <a:lstStyle/>
        <a:p>
          <a:endParaRPr lang="en-US"/>
        </a:p>
      </dgm:t>
    </dgm:pt>
    <dgm:pt modelId="{74BCFC30-02D7-4C6B-BAE0-4BFC1405118A}">
      <dgm:prSet/>
      <dgm:spPr/>
      <dgm:t>
        <a:bodyPr/>
        <a:lstStyle/>
        <a:p>
          <a:r>
            <a:rPr lang="en-US"/>
            <a:t>Something must be done.</a:t>
          </a:r>
        </a:p>
      </dgm:t>
    </dgm:pt>
    <dgm:pt modelId="{8857B8CA-7C27-4605-BD02-38DC5D966023}" type="parTrans" cxnId="{29FF9D7E-BD9B-44E3-AB27-979B19EBAFDD}">
      <dgm:prSet/>
      <dgm:spPr/>
      <dgm:t>
        <a:bodyPr/>
        <a:lstStyle/>
        <a:p>
          <a:endParaRPr lang="en-US"/>
        </a:p>
      </dgm:t>
    </dgm:pt>
    <dgm:pt modelId="{8C36FC7F-4B29-4275-A437-25C01F20585C}" type="sibTrans" cxnId="{29FF9D7E-BD9B-44E3-AB27-979B19EBAFDD}">
      <dgm:prSet/>
      <dgm:spPr/>
      <dgm:t>
        <a:bodyPr/>
        <a:lstStyle/>
        <a:p>
          <a:endParaRPr lang="en-US"/>
        </a:p>
      </dgm:t>
    </dgm:pt>
    <dgm:pt modelId="{9F3405A7-5E1B-46B4-9EBE-99E9E6D8E792}">
      <dgm:prSet/>
      <dgm:spPr/>
      <dgm:t>
        <a:bodyPr/>
        <a:lstStyle/>
        <a:p>
          <a:r>
            <a:rPr lang="en-US"/>
            <a:t>help for male suicide prevention need to be advertised more</a:t>
          </a:r>
        </a:p>
      </dgm:t>
    </dgm:pt>
    <dgm:pt modelId="{C064D21E-CC54-47D6-9F70-8C59DE5C1778}" type="parTrans" cxnId="{EF60932E-622E-4EB9-8504-BE6F0FBCE717}">
      <dgm:prSet/>
      <dgm:spPr/>
      <dgm:t>
        <a:bodyPr/>
        <a:lstStyle/>
        <a:p>
          <a:endParaRPr lang="en-US"/>
        </a:p>
      </dgm:t>
    </dgm:pt>
    <dgm:pt modelId="{42CA229C-03CD-4DF5-BF96-7C109868653E}" type="sibTrans" cxnId="{EF60932E-622E-4EB9-8504-BE6F0FBCE717}">
      <dgm:prSet/>
      <dgm:spPr/>
      <dgm:t>
        <a:bodyPr/>
        <a:lstStyle/>
        <a:p>
          <a:endParaRPr lang="en-US"/>
        </a:p>
      </dgm:t>
    </dgm:pt>
    <dgm:pt modelId="{C6557D97-6EA1-4C60-8F8D-087A178B2C60}" type="pres">
      <dgm:prSet presAssocID="{C147E14F-51A2-45C9-803C-EAD9F2AA7095}" presName="diagram" presStyleCnt="0">
        <dgm:presLayoutVars>
          <dgm:dir/>
          <dgm:resizeHandles val="exact"/>
        </dgm:presLayoutVars>
      </dgm:prSet>
      <dgm:spPr/>
    </dgm:pt>
    <dgm:pt modelId="{9FEE94FB-216E-46BF-A2AF-EB65F8752A6D}" type="pres">
      <dgm:prSet presAssocID="{6D294B41-9C3C-46F7-A8BD-ECD8F508A46A}" presName="node" presStyleLbl="node1" presStyleIdx="0" presStyleCnt="7">
        <dgm:presLayoutVars>
          <dgm:bulletEnabled val="1"/>
        </dgm:presLayoutVars>
      </dgm:prSet>
      <dgm:spPr/>
    </dgm:pt>
    <dgm:pt modelId="{31CAFBBD-98C9-478D-AF4B-3900EBBDE6D7}" type="pres">
      <dgm:prSet presAssocID="{ABB8D354-772D-4EB1-B516-04F3071D3353}" presName="sibTrans" presStyleCnt="0"/>
      <dgm:spPr/>
    </dgm:pt>
    <dgm:pt modelId="{2E32D374-EB47-438B-BB65-46CBDCAB301F}" type="pres">
      <dgm:prSet presAssocID="{29A80070-3823-48F6-9CC8-9177E0BB9A14}" presName="node" presStyleLbl="node1" presStyleIdx="1" presStyleCnt="7">
        <dgm:presLayoutVars>
          <dgm:bulletEnabled val="1"/>
        </dgm:presLayoutVars>
      </dgm:prSet>
      <dgm:spPr/>
    </dgm:pt>
    <dgm:pt modelId="{247E5EEA-B6EE-439C-83D0-3DE19E83914B}" type="pres">
      <dgm:prSet presAssocID="{53D34FA9-FFD1-497D-AA83-52EBADDC4693}" presName="sibTrans" presStyleCnt="0"/>
      <dgm:spPr/>
    </dgm:pt>
    <dgm:pt modelId="{14944385-375A-4F18-BB13-1930C5FEAD29}" type="pres">
      <dgm:prSet presAssocID="{B8D399FF-5CC0-490B-BDA8-E32175AAF229}" presName="node" presStyleLbl="node1" presStyleIdx="2" presStyleCnt="7">
        <dgm:presLayoutVars>
          <dgm:bulletEnabled val="1"/>
        </dgm:presLayoutVars>
      </dgm:prSet>
      <dgm:spPr/>
    </dgm:pt>
    <dgm:pt modelId="{FF52E2D3-6B41-4DD4-8819-BA02EF33A300}" type="pres">
      <dgm:prSet presAssocID="{816D81EB-70A6-4E20-A733-2DF643B84FBC}" presName="sibTrans" presStyleCnt="0"/>
      <dgm:spPr/>
    </dgm:pt>
    <dgm:pt modelId="{8217C57B-DAA0-4C7D-9F95-729C3A7A8B20}" type="pres">
      <dgm:prSet presAssocID="{14E5A403-4B57-4EB9-B8AF-CD1425DCBAEC}" presName="node" presStyleLbl="node1" presStyleIdx="3" presStyleCnt="7">
        <dgm:presLayoutVars>
          <dgm:bulletEnabled val="1"/>
        </dgm:presLayoutVars>
      </dgm:prSet>
      <dgm:spPr/>
    </dgm:pt>
    <dgm:pt modelId="{512FFA00-AD5F-405F-A719-99C340DB099F}" type="pres">
      <dgm:prSet presAssocID="{22389556-4E53-466A-B1EA-7F345EA6190B}" presName="sibTrans" presStyleCnt="0"/>
      <dgm:spPr/>
    </dgm:pt>
    <dgm:pt modelId="{BFAC088E-FB91-4E55-A896-E6C3963645F3}" type="pres">
      <dgm:prSet presAssocID="{EE7F777B-11D1-477B-BC36-D2790F63E591}" presName="node" presStyleLbl="node1" presStyleIdx="4" presStyleCnt="7">
        <dgm:presLayoutVars>
          <dgm:bulletEnabled val="1"/>
        </dgm:presLayoutVars>
      </dgm:prSet>
      <dgm:spPr/>
    </dgm:pt>
    <dgm:pt modelId="{F994420D-0762-4FB6-9295-ACA9E205E740}" type="pres">
      <dgm:prSet presAssocID="{99E5F9D3-8583-4210-A554-A7460A9F5DB0}" presName="sibTrans" presStyleCnt="0"/>
      <dgm:spPr/>
    </dgm:pt>
    <dgm:pt modelId="{7ED02C15-997D-415E-BBC7-2651B1B6C94A}" type="pres">
      <dgm:prSet presAssocID="{74BCFC30-02D7-4C6B-BAE0-4BFC1405118A}" presName="node" presStyleLbl="node1" presStyleIdx="5" presStyleCnt="7">
        <dgm:presLayoutVars>
          <dgm:bulletEnabled val="1"/>
        </dgm:presLayoutVars>
      </dgm:prSet>
      <dgm:spPr/>
    </dgm:pt>
    <dgm:pt modelId="{45212321-D4D9-44FD-9778-641347ADE8B8}" type="pres">
      <dgm:prSet presAssocID="{8C36FC7F-4B29-4275-A437-25C01F20585C}" presName="sibTrans" presStyleCnt="0"/>
      <dgm:spPr/>
    </dgm:pt>
    <dgm:pt modelId="{15364623-4D58-4AEC-A89A-0062F340EC38}" type="pres">
      <dgm:prSet presAssocID="{9F3405A7-5E1B-46B4-9EBE-99E9E6D8E792}" presName="node" presStyleLbl="node1" presStyleIdx="6" presStyleCnt="7">
        <dgm:presLayoutVars>
          <dgm:bulletEnabled val="1"/>
        </dgm:presLayoutVars>
      </dgm:prSet>
      <dgm:spPr/>
    </dgm:pt>
  </dgm:ptLst>
  <dgm:cxnLst>
    <dgm:cxn modelId="{89CFDD25-DA89-4A2C-91B5-103060B8CA19}" srcId="{C147E14F-51A2-45C9-803C-EAD9F2AA7095}" destId="{14E5A403-4B57-4EB9-B8AF-CD1425DCBAEC}" srcOrd="3" destOrd="0" parTransId="{6704745D-4451-4670-8591-F93FAD32F3D0}" sibTransId="{22389556-4E53-466A-B1EA-7F345EA6190B}"/>
    <dgm:cxn modelId="{9201C927-5559-4FE4-A23B-B421062CBE3C}" type="presOf" srcId="{B8D399FF-5CC0-490B-BDA8-E32175AAF229}" destId="{14944385-375A-4F18-BB13-1930C5FEAD29}" srcOrd="0" destOrd="0" presId="urn:microsoft.com/office/officeart/2005/8/layout/default"/>
    <dgm:cxn modelId="{BE47072D-A8B7-45A7-8E5D-D0AED0F2E014}" type="presOf" srcId="{C147E14F-51A2-45C9-803C-EAD9F2AA7095}" destId="{C6557D97-6EA1-4C60-8F8D-087A178B2C60}" srcOrd="0" destOrd="0" presId="urn:microsoft.com/office/officeart/2005/8/layout/default"/>
    <dgm:cxn modelId="{EF60932E-622E-4EB9-8504-BE6F0FBCE717}" srcId="{C147E14F-51A2-45C9-803C-EAD9F2AA7095}" destId="{9F3405A7-5E1B-46B4-9EBE-99E9E6D8E792}" srcOrd="6" destOrd="0" parTransId="{C064D21E-CC54-47D6-9F70-8C59DE5C1778}" sibTransId="{42CA229C-03CD-4DF5-BF96-7C109868653E}"/>
    <dgm:cxn modelId="{E69DE95F-1115-4C07-9D01-F1B948E8D4A7}" srcId="{C147E14F-51A2-45C9-803C-EAD9F2AA7095}" destId="{29A80070-3823-48F6-9CC8-9177E0BB9A14}" srcOrd="1" destOrd="0" parTransId="{28EF4AD2-5922-487A-92BE-C53142EF0283}" sibTransId="{53D34FA9-FFD1-497D-AA83-52EBADDC4693}"/>
    <dgm:cxn modelId="{D8AC9861-95E6-43E6-BF71-22F8B67244D1}" srcId="{C147E14F-51A2-45C9-803C-EAD9F2AA7095}" destId="{B8D399FF-5CC0-490B-BDA8-E32175AAF229}" srcOrd="2" destOrd="0" parTransId="{2C06CF73-F580-437A-A3DF-D4708243B702}" sibTransId="{816D81EB-70A6-4E20-A733-2DF643B84FBC}"/>
    <dgm:cxn modelId="{F6C2A369-670C-4FCF-8772-6CB3FF473079}" type="presOf" srcId="{6D294B41-9C3C-46F7-A8BD-ECD8F508A46A}" destId="{9FEE94FB-216E-46BF-A2AF-EB65F8752A6D}" srcOrd="0" destOrd="0" presId="urn:microsoft.com/office/officeart/2005/8/layout/default"/>
    <dgm:cxn modelId="{283ED953-36DE-47EE-94F6-23FB672A1757}" type="presOf" srcId="{9F3405A7-5E1B-46B4-9EBE-99E9E6D8E792}" destId="{15364623-4D58-4AEC-A89A-0062F340EC38}" srcOrd="0" destOrd="0" presId="urn:microsoft.com/office/officeart/2005/8/layout/default"/>
    <dgm:cxn modelId="{29FF9D7E-BD9B-44E3-AB27-979B19EBAFDD}" srcId="{C147E14F-51A2-45C9-803C-EAD9F2AA7095}" destId="{74BCFC30-02D7-4C6B-BAE0-4BFC1405118A}" srcOrd="5" destOrd="0" parTransId="{8857B8CA-7C27-4605-BD02-38DC5D966023}" sibTransId="{8C36FC7F-4B29-4275-A437-25C01F20585C}"/>
    <dgm:cxn modelId="{4698BC85-8CA9-4E1B-B1D9-60BAA8E86B96}" type="presOf" srcId="{29A80070-3823-48F6-9CC8-9177E0BB9A14}" destId="{2E32D374-EB47-438B-BB65-46CBDCAB301F}" srcOrd="0" destOrd="0" presId="urn:microsoft.com/office/officeart/2005/8/layout/default"/>
    <dgm:cxn modelId="{F6B13CA2-9DD3-4275-82DE-F90292011860}" type="presOf" srcId="{14E5A403-4B57-4EB9-B8AF-CD1425DCBAEC}" destId="{8217C57B-DAA0-4C7D-9F95-729C3A7A8B20}" srcOrd="0" destOrd="0" presId="urn:microsoft.com/office/officeart/2005/8/layout/default"/>
    <dgm:cxn modelId="{45634CB1-B993-4A14-8CFC-70BA2B2CBA07}" srcId="{C147E14F-51A2-45C9-803C-EAD9F2AA7095}" destId="{EE7F777B-11D1-477B-BC36-D2790F63E591}" srcOrd="4" destOrd="0" parTransId="{AC73F15D-46A2-44EE-97B6-2112A3BA7BCA}" sibTransId="{99E5F9D3-8583-4210-A554-A7460A9F5DB0}"/>
    <dgm:cxn modelId="{839D15B2-E933-48E8-A77E-0A1BB6E1945B}" srcId="{C147E14F-51A2-45C9-803C-EAD9F2AA7095}" destId="{6D294B41-9C3C-46F7-A8BD-ECD8F508A46A}" srcOrd="0" destOrd="0" parTransId="{DE666A41-C185-4CFB-BF1D-5A0DAFB53DC5}" sibTransId="{ABB8D354-772D-4EB1-B516-04F3071D3353}"/>
    <dgm:cxn modelId="{12FABAD9-1F71-45A6-8DB2-2C7D7F9168DA}" type="presOf" srcId="{74BCFC30-02D7-4C6B-BAE0-4BFC1405118A}" destId="{7ED02C15-997D-415E-BBC7-2651B1B6C94A}" srcOrd="0" destOrd="0" presId="urn:microsoft.com/office/officeart/2005/8/layout/default"/>
    <dgm:cxn modelId="{769978F3-0758-45A2-A810-D743D8D17395}" type="presOf" srcId="{EE7F777B-11D1-477B-BC36-D2790F63E591}" destId="{BFAC088E-FB91-4E55-A896-E6C3963645F3}" srcOrd="0" destOrd="0" presId="urn:microsoft.com/office/officeart/2005/8/layout/default"/>
    <dgm:cxn modelId="{4F31CDA1-E115-42B1-8356-E918367A3352}" type="presParOf" srcId="{C6557D97-6EA1-4C60-8F8D-087A178B2C60}" destId="{9FEE94FB-216E-46BF-A2AF-EB65F8752A6D}" srcOrd="0" destOrd="0" presId="urn:microsoft.com/office/officeart/2005/8/layout/default"/>
    <dgm:cxn modelId="{8D86B1FC-3D46-4584-84A1-2ECE9A4B7DB2}" type="presParOf" srcId="{C6557D97-6EA1-4C60-8F8D-087A178B2C60}" destId="{31CAFBBD-98C9-478D-AF4B-3900EBBDE6D7}" srcOrd="1" destOrd="0" presId="urn:microsoft.com/office/officeart/2005/8/layout/default"/>
    <dgm:cxn modelId="{281CB2DF-7CE3-4008-9717-A9EF85068AF5}" type="presParOf" srcId="{C6557D97-6EA1-4C60-8F8D-087A178B2C60}" destId="{2E32D374-EB47-438B-BB65-46CBDCAB301F}" srcOrd="2" destOrd="0" presId="urn:microsoft.com/office/officeart/2005/8/layout/default"/>
    <dgm:cxn modelId="{284D8EC4-4888-4C2A-A4AF-AB3CFFF39068}" type="presParOf" srcId="{C6557D97-6EA1-4C60-8F8D-087A178B2C60}" destId="{247E5EEA-B6EE-439C-83D0-3DE19E83914B}" srcOrd="3" destOrd="0" presId="urn:microsoft.com/office/officeart/2005/8/layout/default"/>
    <dgm:cxn modelId="{B061B3A5-55F8-4254-881A-B01006BB70D7}" type="presParOf" srcId="{C6557D97-6EA1-4C60-8F8D-087A178B2C60}" destId="{14944385-375A-4F18-BB13-1930C5FEAD29}" srcOrd="4" destOrd="0" presId="urn:microsoft.com/office/officeart/2005/8/layout/default"/>
    <dgm:cxn modelId="{A01074EC-9EC8-4DBB-BDFB-A2B2016B480E}" type="presParOf" srcId="{C6557D97-6EA1-4C60-8F8D-087A178B2C60}" destId="{FF52E2D3-6B41-4DD4-8819-BA02EF33A300}" srcOrd="5" destOrd="0" presId="urn:microsoft.com/office/officeart/2005/8/layout/default"/>
    <dgm:cxn modelId="{8B704469-0EBA-4FED-92C8-CA03256409DD}" type="presParOf" srcId="{C6557D97-6EA1-4C60-8F8D-087A178B2C60}" destId="{8217C57B-DAA0-4C7D-9F95-729C3A7A8B20}" srcOrd="6" destOrd="0" presId="urn:microsoft.com/office/officeart/2005/8/layout/default"/>
    <dgm:cxn modelId="{CF86E940-288D-4D27-8C6D-0D56525CE39F}" type="presParOf" srcId="{C6557D97-6EA1-4C60-8F8D-087A178B2C60}" destId="{512FFA00-AD5F-405F-A719-99C340DB099F}" srcOrd="7" destOrd="0" presId="urn:microsoft.com/office/officeart/2005/8/layout/default"/>
    <dgm:cxn modelId="{FBE08CAD-5771-4B78-812E-9FB3AC0C8353}" type="presParOf" srcId="{C6557D97-6EA1-4C60-8F8D-087A178B2C60}" destId="{BFAC088E-FB91-4E55-A896-E6C3963645F3}" srcOrd="8" destOrd="0" presId="urn:microsoft.com/office/officeart/2005/8/layout/default"/>
    <dgm:cxn modelId="{7F6301E6-2972-4B19-819C-28662566AAA1}" type="presParOf" srcId="{C6557D97-6EA1-4C60-8F8D-087A178B2C60}" destId="{F994420D-0762-4FB6-9295-ACA9E205E740}" srcOrd="9" destOrd="0" presId="urn:microsoft.com/office/officeart/2005/8/layout/default"/>
    <dgm:cxn modelId="{34413794-E2DC-47CD-8F01-8170FE42170A}" type="presParOf" srcId="{C6557D97-6EA1-4C60-8F8D-087A178B2C60}" destId="{7ED02C15-997D-415E-BBC7-2651B1B6C94A}" srcOrd="10" destOrd="0" presId="urn:microsoft.com/office/officeart/2005/8/layout/default"/>
    <dgm:cxn modelId="{C9134F2B-9DAF-4D5C-9C0B-7005206440F1}" type="presParOf" srcId="{C6557D97-6EA1-4C60-8F8D-087A178B2C60}" destId="{45212321-D4D9-44FD-9778-641347ADE8B8}" srcOrd="11" destOrd="0" presId="urn:microsoft.com/office/officeart/2005/8/layout/default"/>
    <dgm:cxn modelId="{48D57518-0BD5-4B94-B477-95DD8DE68F8B}" type="presParOf" srcId="{C6557D97-6EA1-4C60-8F8D-087A178B2C60}" destId="{15364623-4D58-4AEC-A89A-0062F340EC38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EB5259-1A8E-4EBB-9435-DEC1AC668711}">
      <dsp:nvSpPr>
        <dsp:cNvPr id="0" name=""/>
        <dsp:cNvSpPr/>
      </dsp:nvSpPr>
      <dsp:spPr>
        <a:xfrm>
          <a:off x="0" y="0"/>
          <a:ext cx="9288654" cy="110682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Researched the subject from the past to the present</a:t>
          </a:r>
        </a:p>
      </dsp:txBody>
      <dsp:txXfrm>
        <a:off x="32418" y="32418"/>
        <a:ext cx="8094307" cy="1041985"/>
      </dsp:txXfrm>
    </dsp:sp>
    <dsp:sp modelId="{5F6CD961-3136-4DAD-82C1-47AC605681B2}">
      <dsp:nvSpPr>
        <dsp:cNvPr id="0" name=""/>
        <dsp:cNvSpPr/>
      </dsp:nvSpPr>
      <dsp:spPr>
        <a:xfrm>
          <a:off x="819587" y="1291291"/>
          <a:ext cx="9288654" cy="1106821"/>
        </a:xfrm>
        <a:prstGeom prst="roundRect">
          <a:avLst>
            <a:gd name="adj" fmla="val 10000"/>
          </a:avLst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Gathered information on the subject in order to determine why it is a reoccurring issue in healthcare </a:t>
          </a:r>
        </a:p>
      </dsp:txBody>
      <dsp:txXfrm>
        <a:off x="852005" y="1323709"/>
        <a:ext cx="7684797" cy="1041985"/>
      </dsp:txXfrm>
    </dsp:sp>
    <dsp:sp modelId="{880525C5-B258-403C-8BB5-E8504C9FA228}">
      <dsp:nvSpPr>
        <dsp:cNvPr id="0" name=""/>
        <dsp:cNvSpPr/>
      </dsp:nvSpPr>
      <dsp:spPr>
        <a:xfrm>
          <a:off x="1639174" y="2582583"/>
          <a:ext cx="9288654" cy="1106821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I evaluated what information was discovered and what recommendations I would make.</a:t>
          </a:r>
        </a:p>
      </dsp:txBody>
      <dsp:txXfrm>
        <a:off x="1671592" y="2615001"/>
        <a:ext cx="7684797" cy="1041985"/>
      </dsp:txXfrm>
    </dsp:sp>
    <dsp:sp modelId="{31C67633-9B31-4E95-9F9B-EB211333CF3D}">
      <dsp:nvSpPr>
        <dsp:cNvPr id="0" name=""/>
        <dsp:cNvSpPr/>
      </dsp:nvSpPr>
      <dsp:spPr>
        <a:xfrm>
          <a:off x="8569220" y="839339"/>
          <a:ext cx="719433" cy="71943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8731092" y="839339"/>
        <a:ext cx="395689" cy="541373"/>
      </dsp:txXfrm>
    </dsp:sp>
    <dsp:sp modelId="{E878E64D-80C8-4C4C-834D-79621C289100}">
      <dsp:nvSpPr>
        <dsp:cNvPr id="0" name=""/>
        <dsp:cNvSpPr/>
      </dsp:nvSpPr>
      <dsp:spPr>
        <a:xfrm>
          <a:off x="9388807" y="2123252"/>
          <a:ext cx="719433" cy="71943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9550679" y="2123252"/>
        <a:ext cx="395689" cy="54137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7BDEFA-77AA-4136-BEDE-965844B177E8}">
      <dsp:nvSpPr>
        <dsp:cNvPr id="0" name=""/>
        <dsp:cNvSpPr/>
      </dsp:nvSpPr>
      <dsp:spPr>
        <a:xfrm>
          <a:off x="545672" y="1800"/>
          <a:ext cx="2766269" cy="165976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observe how this affected both men and women</a:t>
          </a:r>
        </a:p>
      </dsp:txBody>
      <dsp:txXfrm>
        <a:off x="545672" y="1800"/>
        <a:ext cx="2766269" cy="1659761"/>
      </dsp:txXfrm>
    </dsp:sp>
    <dsp:sp modelId="{F7AC664A-488E-4525-9829-91BA279420F4}">
      <dsp:nvSpPr>
        <dsp:cNvPr id="0" name=""/>
        <dsp:cNvSpPr/>
      </dsp:nvSpPr>
      <dsp:spPr>
        <a:xfrm>
          <a:off x="3588569" y="1800"/>
          <a:ext cx="2766269" cy="1659761"/>
        </a:xfrm>
        <a:prstGeom prst="rect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How many people are affected and why?</a:t>
          </a:r>
        </a:p>
      </dsp:txBody>
      <dsp:txXfrm>
        <a:off x="3588569" y="1800"/>
        <a:ext cx="2766269" cy="1659761"/>
      </dsp:txXfrm>
    </dsp:sp>
    <dsp:sp modelId="{44C5FC4C-53B7-415A-AA48-A0F14524DD55}">
      <dsp:nvSpPr>
        <dsp:cNvPr id="0" name=""/>
        <dsp:cNvSpPr/>
      </dsp:nvSpPr>
      <dsp:spPr>
        <a:xfrm>
          <a:off x="545672" y="1938189"/>
          <a:ext cx="2766269" cy="1659761"/>
        </a:xfrm>
        <a:prstGeom prst="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what factors or circumstances surround a person's thought process</a:t>
          </a:r>
        </a:p>
      </dsp:txBody>
      <dsp:txXfrm>
        <a:off x="545672" y="1938189"/>
        <a:ext cx="2766269" cy="1659761"/>
      </dsp:txXfrm>
    </dsp:sp>
    <dsp:sp modelId="{7CD5B8ED-D97C-41C2-9C5D-EAE04E3DEA51}">
      <dsp:nvSpPr>
        <dsp:cNvPr id="0" name=""/>
        <dsp:cNvSpPr/>
      </dsp:nvSpPr>
      <dsp:spPr>
        <a:xfrm>
          <a:off x="3588569" y="1938189"/>
          <a:ext cx="2766269" cy="1659761"/>
        </a:xfrm>
        <a:prstGeom prst="rect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What measures are in place to assist these people?</a:t>
          </a:r>
        </a:p>
      </dsp:txBody>
      <dsp:txXfrm>
        <a:off x="3588569" y="1938189"/>
        <a:ext cx="2766269" cy="1659761"/>
      </dsp:txXfrm>
    </dsp:sp>
    <dsp:sp modelId="{5B7E38D1-4835-4C5C-B6ED-FE73BC4E2E3F}">
      <dsp:nvSpPr>
        <dsp:cNvPr id="0" name=""/>
        <dsp:cNvSpPr/>
      </dsp:nvSpPr>
      <dsp:spPr>
        <a:xfrm>
          <a:off x="2067121" y="3874578"/>
          <a:ext cx="2766269" cy="1659761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adjustments are possible?</a:t>
          </a:r>
          <a:endParaRPr lang="en-US" sz="2500" kern="1200"/>
        </a:p>
      </dsp:txBody>
      <dsp:txXfrm>
        <a:off x="2067121" y="3874578"/>
        <a:ext cx="2766269" cy="165976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24CBC3-E632-4E62-9F44-FA49A04B21AF}">
      <dsp:nvSpPr>
        <dsp:cNvPr id="0" name=""/>
        <dsp:cNvSpPr/>
      </dsp:nvSpPr>
      <dsp:spPr>
        <a:xfrm>
          <a:off x="0" y="110730"/>
          <a:ext cx="6900512" cy="8353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to determine whether age groups are more effective than others</a:t>
          </a:r>
        </a:p>
      </dsp:txBody>
      <dsp:txXfrm>
        <a:off x="40780" y="151510"/>
        <a:ext cx="6818952" cy="753819"/>
      </dsp:txXfrm>
    </dsp:sp>
    <dsp:sp modelId="{FBD32A12-EB82-4263-9162-6A44BFCAF05C}">
      <dsp:nvSpPr>
        <dsp:cNvPr id="0" name=""/>
        <dsp:cNvSpPr/>
      </dsp:nvSpPr>
      <dsp:spPr>
        <a:xfrm>
          <a:off x="0" y="1006590"/>
          <a:ext cx="6900512" cy="835379"/>
        </a:xfrm>
        <a:prstGeom prst="roundRect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What is the most affecting these individuals and why?</a:t>
          </a:r>
        </a:p>
      </dsp:txBody>
      <dsp:txXfrm>
        <a:off x="40780" y="1047370"/>
        <a:ext cx="6818952" cy="753819"/>
      </dsp:txXfrm>
    </dsp:sp>
    <dsp:sp modelId="{29D85D89-1A9A-4857-B409-6EF39994B33B}">
      <dsp:nvSpPr>
        <dsp:cNvPr id="0" name=""/>
        <dsp:cNvSpPr/>
      </dsp:nvSpPr>
      <dsp:spPr>
        <a:xfrm>
          <a:off x="0" y="1902450"/>
          <a:ext cx="6900512" cy="835379"/>
        </a:xfrm>
        <a:prstGeom prst="roundRect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what are help services and NHS doing to help?</a:t>
          </a:r>
        </a:p>
      </dsp:txBody>
      <dsp:txXfrm>
        <a:off x="40780" y="1943230"/>
        <a:ext cx="6818952" cy="753819"/>
      </dsp:txXfrm>
    </dsp:sp>
    <dsp:sp modelId="{4973A31B-699E-445A-B607-0C4A945BE9A8}">
      <dsp:nvSpPr>
        <dsp:cNvPr id="0" name=""/>
        <dsp:cNvSpPr/>
      </dsp:nvSpPr>
      <dsp:spPr>
        <a:xfrm>
          <a:off x="0" y="2798310"/>
          <a:ext cx="6900512" cy="835379"/>
        </a:xfrm>
        <a:prstGeom prst="roundRect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Is this working?</a:t>
          </a:r>
        </a:p>
      </dsp:txBody>
      <dsp:txXfrm>
        <a:off x="40780" y="2839090"/>
        <a:ext cx="6818952" cy="753819"/>
      </dsp:txXfrm>
    </dsp:sp>
    <dsp:sp modelId="{84712841-B616-4FA8-A4DC-FF33F4F548B3}">
      <dsp:nvSpPr>
        <dsp:cNvPr id="0" name=""/>
        <dsp:cNvSpPr/>
      </dsp:nvSpPr>
      <dsp:spPr>
        <a:xfrm>
          <a:off x="0" y="3694170"/>
          <a:ext cx="6900512" cy="835379"/>
        </a:xfrm>
        <a:prstGeom prst="roundRect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What's going right?</a:t>
          </a:r>
        </a:p>
      </dsp:txBody>
      <dsp:txXfrm>
        <a:off x="40780" y="3734950"/>
        <a:ext cx="6818952" cy="753819"/>
      </dsp:txXfrm>
    </dsp:sp>
    <dsp:sp modelId="{9AEC01A5-FFBC-483C-87F3-A3097B0CA082}">
      <dsp:nvSpPr>
        <dsp:cNvPr id="0" name=""/>
        <dsp:cNvSpPr/>
      </dsp:nvSpPr>
      <dsp:spPr>
        <a:xfrm>
          <a:off x="0" y="4590030"/>
          <a:ext cx="6900512" cy="835379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What's going wrong?</a:t>
          </a:r>
        </a:p>
      </dsp:txBody>
      <dsp:txXfrm>
        <a:off x="40780" y="4630810"/>
        <a:ext cx="6818952" cy="75381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DF6A38-2321-49C5-AFFC-40847B41444F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7E2951-B143-44F2-BCC9-DA3FF9C1070F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24-hour assistance lines</a:t>
          </a:r>
          <a:endParaRPr lang="en-US" sz="3100" kern="1200"/>
        </a:p>
      </dsp:txBody>
      <dsp:txXfrm>
        <a:off x="0" y="675"/>
        <a:ext cx="6900512" cy="1106957"/>
      </dsp:txXfrm>
    </dsp:sp>
    <dsp:sp modelId="{E9A6E31F-8091-4A93-9B92-C97E9F6C0F36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1814D9-76B7-4123-B108-A4ACC3AFD4C0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drop-in service in all doctor’s</a:t>
          </a:r>
          <a:r>
            <a:rPr lang="en-GB" sz="3100" kern="1200"/>
            <a:t> surgery's</a:t>
          </a:r>
          <a:endParaRPr lang="en-US" sz="3100" kern="1200"/>
        </a:p>
      </dsp:txBody>
      <dsp:txXfrm>
        <a:off x="0" y="1107633"/>
        <a:ext cx="6900512" cy="1106957"/>
      </dsp:txXfrm>
    </dsp:sp>
    <dsp:sp modelId="{056D0727-8726-4B8B-99DA-A11DC9E13B9F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0BA5AC-67D1-417B-A321-2905F642E3B3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Mental health nurse on at all times in hospitals</a:t>
          </a:r>
          <a:endParaRPr lang="en-US" sz="3100" kern="1200"/>
        </a:p>
      </dsp:txBody>
      <dsp:txXfrm>
        <a:off x="0" y="2214591"/>
        <a:ext cx="6900512" cy="1106957"/>
      </dsp:txXfrm>
    </dsp:sp>
    <dsp:sp modelId="{9D0B8C14-AC8F-4770-AB7E-35CB177C73D5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73B92F-3F6A-4D74-8FD6-6D35A055A9CC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Always confidential </a:t>
          </a:r>
          <a:endParaRPr lang="en-US" sz="3100" kern="1200"/>
        </a:p>
      </dsp:txBody>
      <dsp:txXfrm>
        <a:off x="0" y="3321549"/>
        <a:ext cx="6900512" cy="1106957"/>
      </dsp:txXfrm>
    </dsp:sp>
    <dsp:sp modelId="{55A1A3FE-7CE2-4069-A68D-60A893340B64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265AF9-33AE-48B8-BB15-66399896D083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Online live chats available at all times</a:t>
          </a:r>
          <a:endParaRPr lang="en-US" sz="3100" kern="1200"/>
        </a:p>
      </dsp:txBody>
      <dsp:txXfrm>
        <a:off x="0" y="4428507"/>
        <a:ext cx="6900512" cy="110695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B29040-D68A-4FE5-8542-D6CDD16E0220}">
      <dsp:nvSpPr>
        <dsp:cNvPr id="0" name=""/>
        <dsp:cNvSpPr/>
      </dsp:nvSpPr>
      <dsp:spPr>
        <a:xfrm>
          <a:off x="282221" y="159118"/>
          <a:ext cx="1371985" cy="13719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6AF926-BC7B-4332-89ED-E4939A6A88C4}">
      <dsp:nvSpPr>
        <dsp:cNvPr id="0" name=""/>
        <dsp:cNvSpPr/>
      </dsp:nvSpPr>
      <dsp:spPr>
        <a:xfrm>
          <a:off x="570337" y="447234"/>
          <a:ext cx="795751" cy="7957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372EE9-BDC7-4525-9491-0CFBCFA484EE}">
      <dsp:nvSpPr>
        <dsp:cNvPr id="0" name=""/>
        <dsp:cNvSpPr/>
      </dsp:nvSpPr>
      <dsp:spPr>
        <a:xfrm>
          <a:off x="1948202" y="159118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discovered analysis of how widespread the problem is</a:t>
          </a:r>
        </a:p>
      </dsp:txBody>
      <dsp:txXfrm>
        <a:off x="1948202" y="159118"/>
        <a:ext cx="3233964" cy="1371985"/>
      </dsp:txXfrm>
    </dsp:sp>
    <dsp:sp modelId="{D05A6571-69C2-41C9-8F8F-4E48CE65AD02}">
      <dsp:nvSpPr>
        <dsp:cNvPr id="0" name=""/>
        <dsp:cNvSpPr/>
      </dsp:nvSpPr>
      <dsp:spPr>
        <a:xfrm>
          <a:off x="5745661" y="159118"/>
          <a:ext cx="1371985" cy="137198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C9B2BF-00D8-4F4B-8348-1B4399EB741B}">
      <dsp:nvSpPr>
        <dsp:cNvPr id="0" name=""/>
        <dsp:cNvSpPr/>
      </dsp:nvSpPr>
      <dsp:spPr>
        <a:xfrm>
          <a:off x="6033778" y="447234"/>
          <a:ext cx="795751" cy="7957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3D8A24-906B-486E-A203-BB7527D9847C}">
      <dsp:nvSpPr>
        <dsp:cNvPr id="0" name=""/>
        <dsp:cNvSpPr/>
      </dsp:nvSpPr>
      <dsp:spPr>
        <a:xfrm>
          <a:off x="7411643" y="159118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Found how recurring the issue appears</a:t>
          </a:r>
        </a:p>
      </dsp:txBody>
      <dsp:txXfrm>
        <a:off x="7411643" y="159118"/>
        <a:ext cx="3233964" cy="1371985"/>
      </dsp:txXfrm>
    </dsp:sp>
    <dsp:sp modelId="{3BC2C7A1-ED5A-496A-9C55-7AD59564D8F6}">
      <dsp:nvSpPr>
        <dsp:cNvPr id="0" name=""/>
        <dsp:cNvSpPr/>
      </dsp:nvSpPr>
      <dsp:spPr>
        <a:xfrm>
          <a:off x="282221" y="2158301"/>
          <a:ext cx="1371985" cy="137198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DC1D32-F4C5-4F78-9E88-36665EF0F808}">
      <dsp:nvSpPr>
        <dsp:cNvPr id="0" name=""/>
        <dsp:cNvSpPr/>
      </dsp:nvSpPr>
      <dsp:spPr>
        <a:xfrm>
          <a:off x="570337" y="2446418"/>
          <a:ext cx="795751" cy="7957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9DA7E0-5F3A-4ACF-928E-E465456E4D35}">
      <dsp:nvSpPr>
        <dsp:cNvPr id="0" name=""/>
        <dsp:cNvSpPr/>
      </dsp:nvSpPr>
      <dsp:spPr>
        <a:xfrm>
          <a:off x="1948202" y="2158301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Found who is affected, and what is being done to assist them?</a:t>
          </a:r>
        </a:p>
      </dsp:txBody>
      <dsp:txXfrm>
        <a:off x="1948202" y="2158301"/>
        <a:ext cx="3233964" cy="1371985"/>
      </dsp:txXfrm>
    </dsp:sp>
    <dsp:sp modelId="{B57D0B84-BCF1-47FE-A245-7F5464B3E265}">
      <dsp:nvSpPr>
        <dsp:cNvPr id="0" name=""/>
        <dsp:cNvSpPr/>
      </dsp:nvSpPr>
      <dsp:spPr>
        <a:xfrm>
          <a:off x="5745661" y="2158301"/>
          <a:ext cx="1371985" cy="137198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5D9EC9-F0C2-43C8-8DE0-6C62E6EAF5B7}">
      <dsp:nvSpPr>
        <dsp:cNvPr id="0" name=""/>
        <dsp:cNvSpPr/>
      </dsp:nvSpPr>
      <dsp:spPr>
        <a:xfrm>
          <a:off x="6033778" y="2446418"/>
          <a:ext cx="795751" cy="7957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059490-3999-4CCF-B744-508D3D2D8B6A}">
      <dsp:nvSpPr>
        <dsp:cNvPr id="0" name=""/>
        <dsp:cNvSpPr/>
      </dsp:nvSpPr>
      <dsp:spPr>
        <a:xfrm>
          <a:off x="7411643" y="2158301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searched the internet for a variety of resources</a:t>
          </a:r>
        </a:p>
      </dsp:txBody>
      <dsp:txXfrm>
        <a:off x="7411643" y="2158301"/>
        <a:ext cx="3233964" cy="137198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EE94FB-216E-46BF-A2AF-EB65F8752A6D}">
      <dsp:nvSpPr>
        <dsp:cNvPr id="0" name=""/>
        <dsp:cNvSpPr/>
      </dsp:nvSpPr>
      <dsp:spPr>
        <a:xfrm>
          <a:off x="3201" y="193789"/>
          <a:ext cx="2539866" cy="15239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Male suicide rates are higher than female suicide rates.</a:t>
          </a:r>
        </a:p>
      </dsp:txBody>
      <dsp:txXfrm>
        <a:off x="3201" y="193789"/>
        <a:ext cx="2539866" cy="1523919"/>
      </dsp:txXfrm>
    </dsp:sp>
    <dsp:sp modelId="{2E32D374-EB47-438B-BB65-46CBDCAB301F}">
      <dsp:nvSpPr>
        <dsp:cNvPr id="0" name=""/>
        <dsp:cNvSpPr/>
      </dsp:nvSpPr>
      <dsp:spPr>
        <a:xfrm>
          <a:off x="2797054" y="193789"/>
          <a:ext cx="2539866" cy="1523919"/>
        </a:xfrm>
        <a:prstGeom prst="rect">
          <a:avLst/>
        </a:prstGeom>
        <a:solidFill>
          <a:schemeClr val="accent2">
            <a:hueOff val="-242561"/>
            <a:satOff val="-13988"/>
            <a:lumOff val="14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Suicide rates are increasing because of homeless drug  and alcohol addictions   divorce  gender</a:t>
          </a:r>
        </a:p>
      </dsp:txBody>
      <dsp:txXfrm>
        <a:off x="2797054" y="193789"/>
        <a:ext cx="2539866" cy="1523919"/>
      </dsp:txXfrm>
    </dsp:sp>
    <dsp:sp modelId="{14944385-375A-4F18-BB13-1930C5FEAD29}">
      <dsp:nvSpPr>
        <dsp:cNvPr id="0" name=""/>
        <dsp:cNvSpPr/>
      </dsp:nvSpPr>
      <dsp:spPr>
        <a:xfrm>
          <a:off x="5590907" y="193789"/>
          <a:ext cx="2539866" cy="1523919"/>
        </a:xfrm>
        <a:prstGeom prst="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Males do not show any sign of weakness</a:t>
          </a:r>
        </a:p>
      </dsp:txBody>
      <dsp:txXfrm>
        <a:off x="5590907" y="193789"/>
        <a:ext cx="2539866" cy="1523919"/>
      </dsp:txXfrm>
    </dsp:sp>
    <dsp:sp modelId="{8217C57B-DAA0-4C7D-9F95-729C3A7A8B20}">
      <dsp:nvSpPr>
        <dsp:cNvPr id="0" name=""/>
        <dsp:cNvSpPr/>
      </dsp:nvSpPr>
      <dsp:spPr>
        <a:xfrm>
          <a:off x="8384760" y="193789"/>
          <a:ext cx="2539866" cy="1523919"/>
        </a:xfrm>
        <a:prstGeom prst="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Males dislike seeking assistance.</a:t>
          </a:r>
        </a:p>
      </dsp:txBody>
      <dsp:txXfrm>
        <a:off x="8384760" y="193789"/>
        <a:ext cx="2539866" cy="1523919"/>
      </dsp:txXfrm>
    </dsp:sp>
    <dsp:sp modelId="{BFAC088E-FB91-4E55-A896-E6C3963645F3}">
      <dsp:nvSpPr>
        <dsp:cNvPr id="0" name=""/>
        <dsp:cNvSpPr/>
      </dsp:nvSpPr>
      <dsp:spPr>
        <a:xfrm>
          <a:off x="1400128" y="1971695"/>
          <a:ext cx="2539866" cy="1523919"/>
        </a:xfrm>
        <a:prstGeom prst="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In male suicide there is a stigma </a:t>
          </a:r>
        </a:p>
      </dsp:txBody>
      <dsp:txXfrm>
        <a:off x="1400128" y="1971695"/>
        <a:ext cx="2539866" cy="1523919"/>
      </dsp:txXfrm>
    </dsp:sp>
    <dsp:sp modelId="{7ED02C15-997D-415E-BBC7-2651B1B6C94A}">
      <dsp:nvSpPr>
        <dsp:cNvPr id="0" name=""/>
        <dsp:cNvSpPr/>
      </dsp:nvSpPr>
      <dsp:spPr>
        <a:xfrm>
          <a:off x="4193981" y="1971695"/>
          <a:ext cx="2539866" cy="1523919"/>
        </a:xfrm>
        <a:prstGeom prst="rect">
          <a:avLst/>
        </a:prstGeom>
        <a:solidFill>
          <a:schemeClr val="accent2">
            <a:hueOff val="-1212803"/>
            <a:satOff val="-69940"/>
            <a:lumOff val="71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Something must be done.</a:t>
          </a:r>
        </a:p>
      </dsp:txBody>
      <dsp:txXfrm>
        <a:off x="4193981" y="1971695"/>
        <a:ext cx="2539866" cy="1523919"/>
      </dsp:txXfrm>
    </dsp:sp>
    <dsp:sp modelId="{15364623-4D58-4AEC-A89A-0062F340EC38}">
      <dsp:nvSpPr>
        <dsp:cNvPr id="0" name=""/>
        <dsp:cNvSpPr/>
      </dsp:nvSpPr>
      <dsp:spPr>
        <a:xfrm>
          <a:off x="6987834" y="1971695"/>
          <a:ext cx="2539866" cy="1523919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help for male suicide prevention need to be advertised more</a:t>
          </a:r>
        </a:p>
      </dsp:txBody>
      <dsp:txXfrm>
        <a:off x="6987834" y="1971695"/>
        <a:ext cx="2539866" cy="15239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F4DFD-42AA-9DD6-AFCB-C731DBD839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938ED9-267F-D258-6A7B-9EC3F35A8A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B8E0A4-91CE-F7A4-F50E-68B6EAADE2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B7B59-D943-465D-987C-ABA0B68C6DCD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616DDD-901F-21C5-1C5E-D61A33CC3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C40FF1-68AA-EA0C-4F8F-3F1E047DF7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DB8FF-7444-49C5-807D-D5A1AEE0B0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79745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9BF383-BF36-7571-D4EB-1DE7B3D290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F79413-4150-C2B0-CD54-7A806B2DE7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DCD970-D2E9-E601-710F-8F6F6382BB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B7B59-D943-465D-987C-ABA0B68C6DCD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21CD16-7DE8-FF76-324B-AC23F12FCA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263D96-9B59-C236-568F-5B4BA7A94A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DB8FF-7444-49C5-807D-D5A1AEE0B0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7447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464BE-0855-C763-FAFD-E8A32559F2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585254-613D-9835-FDDC-30449B17EC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23EA7E-1D48-CC04-706C-CFEA9C936F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B7B59-D943-465D-987C-ABA0B68C6DCD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B48E2-C180-A09E-F9FD-038EE8B023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015136-6DD4-3851-4C4C-3E4791D437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DB8FF-7444-49C5-807D-D5A1AEE0B0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5828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7E8DE-4B17-89CF-79BA-9B615B8C7E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5C3E50-7655-2106-4473-8290C38C7B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5A8F6B-6CB6-54D3-C08A-BA589585B8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7B16F4-6F8F-7B6B-FBE1-327357D742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B7B59-D943-465D-987C-ABA0B68C6DCD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F91608-B3AC-D19E-849B-9922D8742B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5C07E7-34D1-D71A-573E-B158646C5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DB8FF-7444-49C5-807D-D5A1AEE0B0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884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B74DA-87B3-B2A1-1B30-9D2680C48C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CF5DA9-B9E1-5381-68B1-1EC523B9D4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3589D9-F0B5-3D54-24F5-67CDF3DE3C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9CFFC0-2616-A272-6C6C-14C3885313F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C54AC5-3DBD-7E6A-5786-877460B685F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6DBE782-C4EF-0051-09EE-6A45416121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B7B59-D943-465D-987C-ABA0B68C6DCD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8D6E55-63A9-DFB9-5D71-708A5C7015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66595E4-A77B-0002-EBBB-991BEFD55D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DB8FF-7444-49C5-807D-D5A1AEE0B0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9143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42F83-826F-47D6-19AC-70F6E33071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9B3B98-8D9C-2B2D-4548-F8F1FE43B0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B7B59-D943-465D-987C-ABA0B68C6DCD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3C0F37-61CB-B15E-5DD4-FB7363D3FE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BF0CC6A-4848-FD87-09DA-6DA92D6CBB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DB8FF-7444-49C5-807D-D5A1AEE0B0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4252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5C7F2A-5C29-F3D1-771E-7A3FF0BA9F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B7B59-D943-465D-987C-ABA0B68C6DCD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EB1D292-C0BA-63BB-3432-C6833E670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19FA3C-0E08-A810-7281-D4520A041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DB8FF-7444-49C5-807D-D5A1AEE0B0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191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D8538-4D1B-D415-3AD9-4CBB6DCD1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F349DB-21D5-2F1E-652F-AE10271289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30CD38-1DA6-17EC-AB7A-1EEAE2731C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0103EE-4D08-AFE8-BB7A-6BDE03ABE0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B7B59-D943-465D-987C-ABA0B68C6DCD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F446DB-D94B-743A-060E-619F1D4D3C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09F0D6-76B3-BBE3-7A0F-9845E54EE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DB8FF-7444-49C5-807D-D5A1AEE0B0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4436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71972-C2A3-FA38-297D-5B25A2B4D0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B548370-B40C-9255-F278-3DFD3C09F2A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1103C8-0352-045C-68EC-F13CEF0FA1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73E600-5CFF-ADBD-52DD-7916F0A8C4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B7B59-D943-465D-987C-ABA0B68C6DCD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182C33-9922-A2AD-6150-3BF3462728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4491F1-D731-2F3F-429C-D80CE53E47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DB8FF-7444-49C5-807D-D5A1AEE0B0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0469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CC7D-BD1B-F78C-ED88-8FF4B0FABC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C0EBDB-9F24-9A60-91E1-D687E1CC6D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265DE1-06FC-1426-DD4E-3B7A8D64DB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B7B59-D943-465D-987C-ABA0B68C6DCD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679F34-8157-2F0C-D5D2-C8417490C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708CB5-2197-5CBE-D056-0615F43D3D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DB8FF-7444-49C5-807D-D5A1AEE0B0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4228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FCDDF3D-320F-D254-8862-888BD9F30E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5B65C97-F0FA-80F5-1F0D-FC3197E0DC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3B8BD5-6A3D-3E50-3072-0C7793611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B7B59-D943-465D-987C-ABA0B68C6DCD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BC62A6-4FA3-BED9-1DC9-1CC237BB71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318528-CCFA-14BF-521B-589924FC3C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DB8FF-7444-49C5-807D-D5A1AEE0B0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57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3CAD0AC-759F-E209-161F-6A73DDF2DB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D49937-4BD8-B85F-6956-ED522D8985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527246-FC67-D6B1-2011-B42DF1A8A3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7B7B59-D943-465D-987C-ABA0B68C6DCD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3D3817-B8D0-F393-04A4-2CB8FB3C176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602E08-0B48-4E55-E8ED-C495991153C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DDB8FF-7444-49C5-807D-D5A1AEE0B0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022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12">
            <a:extLst>
              <a:ext uri="{FF2B5EF4-FFF2-40B4-BE49-F238E27FC236}">
                <a16:creationId xmlns:a16="http://schemas.microsoft.com/office/drawing/2014/main" id="{7316481C-0A49-4796-812B-0D64F063B7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291E23-737C-1ACF-CFBF-8A2ABCF0C1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36684" y="1152144"/>
            <a:ext cx="3888999" cy="307239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500"/>
              <a:t>On </a:t>
            </a:r>
            <a:r>
              <a:rPr lang="en-US" sz="3500">
                <a:effectLst/>
              </a:rPr>
              <a:t>Are rates of male suicide higher than women in the UK? And why?</a:t>
            </a:r>
            <a:br>
              <a:rPr lang="en-US" sz="3500">
                <a:effectLst/>
              </a:rPr>
            </a:br>
            <a:endParaRPr lang="en-US" sz="35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0F120F-2A88-A50F-40B9-6417619458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36684" y="4462272"/>
            <a:ext cx="3953501" cy="127283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>
                <a:effectLst/>
              </a:rPr>
              <a:t>2105048 Sacha Pugsley</a:t>
            </a:r>
          </a:p>
          <a:p>
            <a:pPr algn="l"/>
            <a:endParaRPr lang="en-US"/>
          </a:p>
        </p:txBody>
      </p:sp>
      <p:sp>
        <p:nvSpPr>
          <p:cNvPr id="40" name="Rectangle 14">
            <a:extLst>
              <a:ext uri="{FF2B5EF4-FFF2-40B4-BE49-F238E27FC236}">
                <a16:creationId xmlns:a16="http://schemas.microsoft.com/office/drawing/2014/main" id="{A5271697-90F1-4A23-8EF2-0179F2EAF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"/>
            <a:ext cx="606972" cy="3233984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1" name="Group 16">
            <a:extLst>
              <a:ext uri="{FF2B5EF4-FFF2-40B4-BE49-F238E27FC236}">
                <a16:creationId xmlns:a16="http://schemas.microsoft.com/office/drawing/2014/main" id="{0924561D-756D-410B-973A-E68C2552C2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88720" y="73152"/>
            <a:ext cx="1178966" cy="232963"/>
            <a:chOff x="7763256" y="73152"/>
            <a:chExt cx="1178966" cy="232963"/>
          </a:xfrm>
        </p:grpSpPr>
        <p:sp>
          <p:nvSpPr>
            <p:cNvPr id="18" name="Rectangle 64">
              <a:extLst>
                <a:ext uri="{FF2B5EF4-FFF2-40B4-BE49-F238E27FC236}">
                  <a16:creationId xmlns:a16="http://schemas.microsoft.com/office/drawing/2014/main" id="{77AF0971-0074-4E4E-9318-C1990C6FF2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Rectangle 66">
              <a:extLst>
                <a:ext uri="{FF2B5EF4-FFF2-40B4-BE49-F238E27FC236}">
                  <a16:creationId xmlns:a16="http://schemas.microsoft.com/office/drawing/2014/main" id="{0849707A-24B1-45E4-8493-5DC15C578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Rectangle 64">
              <a:extLst>
                <a:ext uri="{FF2B5EF4-FFF2-40B4-BE49-F238E27FC236}">
                  <a16:creationId xmlns:a16="http://schemas.microsoft.com/office/drawing/2014/main" id="{E0FFD705-F03C-46B0-ABB9-3C24E09312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Rectangle 66">
              <a:extLst>
                <a:ext uri="{FF2B5EF4-FFF2-40B4-BE49-F238E27FC236}">
                  <a16:creationId xmlns:a16="http://schemas.microsoft.com/office/drawing/2014/main" id="{520B12C0-88D0-4F6F-9F29-38E4D1D610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64">
              <a:extLst>
                <a:ext uri="{FF2B5EF4-FFF2-40B4-BE49-F238E27FC236}">
                  <a16:creationId xmlns:a16="http://schemas.microsoft.com/office/drawing/2014/main" id="{DEDD5A45-3641-4FE7-8375-EECF2DC9D0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66">
              <a:extLst>
                <a:ext uri="{FF2B5EF4-FFF2-40B4-BE49-F238E27FC236}">
                  <a16:creationId xmlns:a16="http://schemas.microsoft.com/office/drawing/2014/main" id="{89BF55CA-60FC-479D-A85E-48626FC13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64">
              <a:extLst>
                <a:ext uri="{FF2B5EF4-FFF2-40B4-BE49-F238E27FC236}">
                  <a16:creationId xmlns:a16="http://schemas.microsoft.com/office/drawing/2014/main" id="{5AFBE5BF-E87A-408F-BBBD-44C3D04C04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66">
              <a:extLst>
                <a:ext uri="{FF2B5EF4-FFF2-40B4-BE49-F238E27FC236}">
                  <a16:creationId xmlns:a16="http://schemas.microsoft.com/office/drawing/2014/main" id="{1C27CF92-D148-45C8-88B6-F450B63DF1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64">
              <a:extLst>
                <a:ext uri="{FF2B5EF4-FFF2-40B4-BE49-F238E27FC236}">
                  <a16:creationId xmlns:a16="http://schemas.microsoft.com/office/drawing/2014/main" id="{51CA2232-D147-480C-B1EE-665EE6ACC7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66">
              <a:extLst>
                <a:ext uri="{FF2B5EF4-FFF2-40B4-BE49-F238E27FC236}">
                  <a16:creationId xmlns:a16="http://schemas.microsoft.com/office/drawing/2014/main" id="{7E67D92D-1CA9-43CE-8150-DF504F2BF0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64">
              <a:extLst>
                <a:ext uri="{FF2B5EF4-FFF2-40B4-BE49-F238E27FC236}">
                  <a16:creationId xmlns:a16="http://schemas.microsoft.com/office/drawing/2014/main" id="{7B273169-B674-4C50-A14D-A943B99792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66">
              <a:extLst>
                <a:ext uri="{FF2B5EF4-FFF2-40B4-BE49-F238E27FC236}">
                  <a16:creationId xmlns:a16="http://schemas.microsoft.com/office/drawing/2014/main" id="{DF6183FA-653E-4533-9A0B-D249EC0B15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64">
              <a:extLst>
                <a:ext uri="{FF2B5EF4-FFF2-40B4-BE49-F238E27FC236}">
                  <a16:creationId xmlns:a16="http://schemas.microsoft.com/office/drawing/2014/main" id="{A82EFE58-AAB0-4925-A176-6FF36BF878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66">
              <a:extLst>
                <a:ext uri="{FF2B5EF4-FFF2-40B4-BE49-F238E27FC236}">
                  <a16:creationId xmlns:a16="http://schemas.microsoft.com/office/drawing/2014/main" id="{3122AE75-4DBB-4E14-B0CA-DD1EAD89C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64">
              <a:extLst>
                <a:ext uri="{FF2B5EF4-FFF2-40B4-BE49-F238E27FC236}">
                  <a16:creationId xmlns:a16="http://schemas.microsoft.com/office/drawing/2014/main" id="{4ED7E672-90FC-4E8C-9C43-3AAE391C6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66">
              <a:extLst>
                <a:ext uri="{FF2B5EF4-FFF2-40B4-BE49-F238E27FC236}">
                  <a16:creationId xmlns:a16="http://schemas.microsoft.com/office/drawing/2014/main" id="{A5C0019E-5136-4C5E-A223-1E1717FD47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64">
              <a:extLst>
                <a:ext uri="{FF2B5EF4-FFF2-40B4-BE49-F238E27FC236}">
                  <a16:creationId xmlns:a16="http://schemas.microsoft.com/office/drawing/2014/main" id="{29705F60-CFE6-47C5-96E5-05E7731FC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66">
              <a:extLst>
                <a:ext uri="{FF2B5EF4-FFF2-40B4-BE49-F238E27FC236}">
                  <a16:creationId xmlns:a16="http://schemas.microsoft.com/office/drawing/2014/main" id="{090E047C-18BC-4180-8D10-9F18F517BA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Rectangle 64">
              <a:extLst>
                <a:ext uri="{FF2B5EF4-FFF2-40B4-BE49-F238E27FC236}">
                  <a16:creationId xmlns:a16="http://schemas.microsoft.com/office/drawing/2014/main" id="{A153194A-C8B1-46DB-9C6B-9847B06FAE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Rectangle 66">
              <a:extLst>
                <a:ext uri="{FF2B5EF4-FFF2-40B4-BE49-F238E27FC236}">
                  <a16:creationId xmlns:a16="http://schemas.microsoft.com/office/drawing/2014/main" id="{5C0235EA-4E98-43EA-9AAE-2BD893DEAF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AB87A8D7-BF5A-D5F9-EDF5-B8669DBE7A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8212" y="248821"/>
            <a:ext cx="5969658" cy="2984829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D9F5512A-48E1-4C07-B75E-3CCC517B6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233650"/>
            <a:ext cx="606972" cy="36243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icture containing indoor&#10;&#10;Description automatically generated">
            <a:extLst>
              <a:ext uri="{FF2B5EF4-FFF2-40B4-BE49-F238E27FC236}">
                <a16:creationId xmlns:a16="http://schemas.microsoft.com/office/drawing/2014/main" id="{76CFEEC0-B2FC-C52E-4037-138DFB07BA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3740" y="3482471"/>
            <a:ext cx="4698603" cy="31267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AD35634-9765-9511-C9F5-24F21076BED8}"/>
              </a:ext>
            </a:extLst>
          </p:cNvPr>
          <p:cNvSpPr txBox="1"/>
          <p:nvPr/>
        </p:nvSpPr>
        <p:spPr>
          <a:xfrm>
            <a:off x="10677898" y="3159304"/>
            <a:ext cx="17780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100" dirty="0"/>
              <a:t>(</a:t>
            </a:r>
            <a:r>
              <a:rPr lang="en-GB" sz="1100" i="1" dirty="0"/>
              <a:t>Google image </a:t>
            </a:r>
            <a:r>
              <a:rPr lang="en-GB" sz="1100" dirty="0"/>
              <a:t>2018)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1987C10-85F1-775B-9F7A-ADAF65259347}"/>
              </a:ext>
            </a:extLst>
          </p:cNvPr>
          <p:cNvSpPr txBox="1"/>
          <p:nvPr/>
        </p:nvSpPr>
        <p:spPr>
          <a:xfrm>
            <a:off x="10606011" y="6585313"/>
            <a:ext cx="205232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(Google image 2022)</a:t>
            </a:r>
          </a:p>
        </p:txBody>
      </p:sp>
    </p:spTree>
    <p:extLst>
      <p:ext uri="{BB962C8B-B14F-4D97-AF65-F5344CB8AC3E}">
        <p14:creationId xmlns:p14="http://schemas.microsoft.com/office/powerpoint/2010/main" val="6431956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2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2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B1C8CB-EA51-73DA-0312-D41189D1BB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What I did ?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E9403998-CE6D-36EA-6825-82182019B2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1862666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249506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18222F-71D0-E21A-3284-EEA9338CC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5400"/>
              <a:t>Researched the subject from the past to the present</a:t>
            </a:r>
            <a:br>
              <a:rPr lang="en-GB" sz="5400"/>
            </a:br>
            <a:endParaRPr lang="en-GB" sz="5400"/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59A77BC-3BB0-030D-C454-2A6498B152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941437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290266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91B41C-6F99-2E1D-D4A9-9A5391D1E2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3800"/>
              <a:t>Gathered information on the subject in order to determine why it is a reoccurring issue in healthcare </a:t>
            </a:r>
            <a:br>
              <a:rPr lang="en-US" sz="3800"/>
            </a:br>
            <a:endParaRPr lang="en-GB" sz="3800"/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0E213B-0312-EE8F-4855-39544E7668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7307061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741515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4D3C23-19FC-F1E5-116B-E2EE746430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br>
              <a:rPr lang="en-GB" sz="3400"/>
            </a:br>
            <a:r>
              <a:rPr lang="en-US" sz="3400"/>
              <a:t>I evaluated what information was discovered and what recommendations I would make.</a:t>
            </a:r>
            <a:br>
              <a:rPr lang="en-GB" sz="3400"/>
            </a:br>
            <a:endParaRPr lang="en-GB" sz="34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3382C6-4EFE-79E3-B119-7401D38ECA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3131391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898104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BD1D80-CCA9-A07D-C883-46FD08C19B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How I did it….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C7F6F4C-AF52-2DCC-2A36-A13D55514E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1295851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295360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46FCEC-CADA-5B45-5FA6-ABEE9A1743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US" sz="5400"/>
              <a:t>discovered analysis of how widespread the problem is</a:t>
            </a:r>
            <a:br>
              <a:rPr lang="en-US" sz="5400"/>
            </a:br>
            <a:endParaRPr lang="en-GB" sz="54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8DE07A-0AF3-88C7-C65E-4837D2CF02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US" sz="2200"/>
              <a:t>reviewed articles to obtain knowledge</a:t>
            </a: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1897612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274ACD-D28C-7EEF-E766-0377285CC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What I found out…</a:t>
            </a:r>
            <a:br>
              <a:rPr lang="en-GB" sz="4000">
                <a:solidFill>
                  <a:srgbClr val="FFFFFF"/>
                </a:solidFill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18FD016-1120-D032-3943-3C653BDEB1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9673317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822126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36C43-6A61-2348-5C36-2369E6171C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EE0594-2878-EC07-AE8D-A2B0D19B5A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>
                <a:effectLst/>
              </a:rPr>
              <a:t> </a:t>
            </a:r>
            <a:r>
              <a:rPr lang="en-US" i="1" dirty="0">
                <a:effectLst/>
              </a:rPr>
              <a:t>Google search</a:t>
            </a:r>
            <a:r>
              <a:rPr lang="en-US" dirty="0">
                <a:effectLst/>
              </a:rPr>
              <a:t>. Google. Available at: https://www.google.com/search?q=males%2Bsuicide&amp;sxsrf=AJOqlzV57g-oVso5JN4HKj3y5vWeD8JqJw%3A1673821008462&amp;source=lnms&amp;tbm=isch&amp;sa=X&amp;ved=2ahUKEwipzYGVzcr8AhUJhFwKHaEDAdcQ_AUoAXoECAEQAw&amp;biw=1280&amp;bih=512&amp;dpr=1.5#imgrc=6kgikkAgwJFJaM (Accessed: January 15, 2023). </a:t>
            </a:r>
          </a:p>
          <a:p>
            <a:pPr marL="0" indent="0">
              <a:buNone/>
            </a:pPr>
            <a:r>
              <a:rPr lang="en-US" dirty="0"/>
              <a:t> </a:t>
            </a:r>
            <a:r>
              <a:rPr lang="en-US" dirty="0">
                <a:effectLst/>
              </a:rPr>
              <a:t> </a:t>
            </a:r>
            <a:r>
              <a:rPr lang="en-US" i="1" dirty="0">
                <a:effectLst/>
              </a:rPr>
              <a:t>Google search</a:t>
            </a:r>
            <a:r>
              <a:rPr lang="en-US" dirty="0">
                <a:effectLst/>
              </a:rPr>
              <a:t>. Google. Available at: https://www.google.com/search?q=males%2Bsuicide&amp;sxsrf=AJOqlzV57g-oVso5JN4HKj3y5vWeD8JqJw%3A1673821008462&amp;source=lnms&amp;tbm=isch&amp;sa=X&amp;ved=2ahUKEwipzYGVzcr8AhUJhFwKHaEDAdcQ_AUoAXoECAEQAw&amp;biw=1280&amp;bih=512&amp;dpr=1.5#imgrc=6kgikkAgwJFJaM (Accessed: January 15, 2023). </a:t>
            </a:r>
          </a:p>
          <a:p>
            <a:endParaRPr lang="en-US" dirty="0">
              <a:effectLst/>
            </a:endParaRPr>
          </a:p>
          <a:p>
            <a:endParaRPr lang="en-US" dirty="0"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78761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489</Words>
  <Application>Microsoft Office PowerPoint</Application>
  <PresentationFormat>Widescreen</PresentationFormat>
  <Paragraphs>46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On Are rates of male suicide higher than women in the UK? And why? </vt:lpstr>
      <vt:lpstr>What I did ?</vt:lpstr>
      <vt:lpstr>Researched the subject from the past to the present </vt:lpstr>
      <vt:lpstr>Gathered information on the subject in order to determine why it is a reoccurring issue in healthcare  </vt:lpstr>
      <vt:lpstr> I evaluated what information was discovered and what recommendations I would make. </vt:lpstr>
      <vt:lpstr>How I did it….</vt:lpstr>
      <vt:lpstr>discovered analysis of how widespread the problem is </vt:lpstr>
      <vt:lpstr>What I found out…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Viva Voca On Are rates of male suicide higher than women in the UK? And why? </dc:title>
  <dc:creator>Sacha Pugsley</dc:creator>
  <cp:lastModifiedBy>Sacha Pugsley</cp:lastModifiedBy>
  <cp:revision>1</cp:revision>
  <dcterms:created xsi:type="dcterms:W3CDTF">2023-01-15T22:12:47Z</dcterms:created>
  <dcterms:modified xsi:type="dcterms:W3CDTF">2023-01-15T23:23:54Z</dcterms:modified>
</cp:coreProperties>
</file>