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63" r:id="rId4"/>
    <p:sldId id="257" r:id="rId5"/>
    <p:sldId id="258" r:id="rId6"/>
    <p:sldId id="261" r:id="rId7"/>
    <p:sldId id="262" r:id="rId8"/>
    <p:sldId id="264" r:id="rId9"/>
    <p:sldId id="266" r:id="rId10"/>
    <p:sldId id="268" r:id="rId11"/>
    <p:sldId id="269" r:id="rId12"/>
    <p:sldId id="270" r:id="rId13"/>
    <p:sldId id="260" r:id="rId14"/>
    <p:sldId id="267" r:id="rId15"/>
    <p:sldId id="2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9A556-9566-C84F-6987-4AF79EC40BEF}"/>
              </a:ext>
            </a:extLst>
          </p:cNvPr>
          <p:cNvSpPr txBox="1">
            <a:spLocks noGrp="1"/>
          </p:cNvSpPr>
          <p:nvPr>
            <p:ph type="ctrTitle"/>
          </p:nvPr>
        </p:nvSpPr>
        <p:spPr>
          <a:xfrm>
            <a:off x="1595271" y="1122361"/>
            <a:ext cx="9001463" cy="2387598"/>
          </a:xfrm>
        </p:spPr>
        <p:txBody>
          <a:bodyPr anchor="b"/>
          <a:lstStyle>
            <a:lvl1pPr>
              <a:defRPr sz="48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CDC49289-5057-D363-E281-81EE80E9B346}"/>
              </a:ext>
            </a:extLst>
          </p:cNvPr>
          <p:cNvSpPr txBox="1">
            <a:spLocks noGrp="1"/>
          </p:cNvSpPr>
          <p:nvPr>
            <p:ph type="subTitle" idx="1"/>
          </p:nvPr>
        </p:nvSpPr>
        <p:spPr>
          <a:xfrm>
            <a:off x="1595271" y="3602041"/>
            <a:ext cx="9001463" cy="1655758"/>
          </a:xfrm>
        </p:spPr>
        <p:txBody>
          <a:bodyPr anchorCtr="1"/>
          <a:lstStyle>
            <a:lvl1pPr marL="0" indent="0" algn="ctr">
              <a:buNone/>
              <a:defRPr sz="24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FDC55369-0B30-8297-37FA-12230629C093}"/>
              </a:ext>
            </a:extLst>
          </p:cNvPr>
          <p:cNvSpPr txBox="1">
            <a:spLocks noGrp="1"/>
          </p:cNvSpPr>
          <p:nvPr>
            <p:ph type="dt" sz="half" idx="7"/>
          </p:nvPr>
        </p:nvSpPr>
        <p:spPr/>
        <p:txBody>
          <a:bodyPr/>
          <a:lstStyle>
            <a:lvl1pPr algn="l">
              <a:defRPr/>
            </a:lvl1pPr>
          </a:lstStyle>
          <a:p>
            <a:pPr lvl="0"/>
            <a:fld id="{7F79CA10-3FCF-497C-A39F-AE5B11CFAA47}" type="datetime1">
              <a:rPr lang="en-US"/>
              <a:pPr lvl="0"/>
              <a:t>10/22/2023</a:t>
            </a:fld>
            <a:endParaRPr lang="en-US"/>
          </a:p>
        </p:txBody>
      </p:sp>
      <p:sp>
        <p:nvSpPr>
          <p:cNvPr id="5" name="Footer Placeholder 4">
            <a:extLst>
              <a:ext uri="{FF2B5EF4-FFF2-40B4-BE49-F238E27FC236}">
                <a16:creationId xmlns:a16="http://schemas.microsoft.com/office/drawing/2014/main" id="{0818A358-2B97-8BDD-4377-65860D5BF87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1655C30-899C-46EC-39D1-99A44DB07BED}"/>
              </a:ext>
            </a:extLst>
          </p:cNvPr>
          <p:cNvSpPr txBox="1">
            <a:spLocks noGrp="1"/>
          </p:cNvSpPr>
          <p:nvPr>
            <p:ph type="sldNum" sz="quarter" idx="8"/>
          </p:nvPr>
        </p:nvSpPr>
        <p:spPr/>
        <p:txBody>
          <a:bodyPr/>
          <a:lstStyle>
            <a:lvl1pPr>
              <a:defRPr/>
            </a:lvl1pPr>
          </a:lstStyle>
          <a:p>
            <a:pPr lvl="0"/>
            <a:fld id="{FF54CB50-2D89-4839-8E73-EE73998F2473}" type="slidenum">
              <a:t>‹#›</a:t>
            </a:fld>
            <a:endParaRPr lang="en-US"/>
          </a:p>
        </p:txBody>
      </p:sp>
    </p:spTree>
    <p:extLst>
      <p:ext uri="{BB962C8B-B14F-4D97-AF65-F5344CB8AC3E}">
        <p14:creationId xmlns:p14="http://schemas.microsoft.com/office/powerpoint/2010/main" val="32638301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B9A46-6CCE-E385-28F3-5C22D4E62D8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854AC56-3796-2937-04E2-ACE0E65098B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709707-5794-876B-2D46-C2B8CF545CE0}"/>
              </a:ext>
            </a:extLst>
          </p:cNvPr>
          <p:cNvSpPr txBox="1">
            <a:spLocks noGrp="1"/>
          </p:cNvSpPr>
          <p:nvPr>
            <p:ph type="dt" sz="half" idx="7"/>
          </p:nvPr>
        </p:nvSpPr>
        <p:spPr/>
        <p:txBody>
          <a:bodyPr/>
          <a:lstStyle>
            <a:lvl1pPr>
              <a:defRPr/>
            </a:lvl1pPr>
          </a:lstStyle>
          <a:p>
            <a:pPr lvl="0"/>
            <a:fld id="{E02CCA62-3B37-4101-A083-9FB5A330BD97}" type="datetime1">
              <a:rPr lang="en-US"/>
              <a:pPr lvl="0"/>
              <a:t>10/22/2023</a:t>
            </a:fld>
            <a:endParaRPr lang="en-US"/>
          </a:p>
        </p:txBody>
      </p:sp>
      <p:sp>
        <p:nvSpPr>
          <p:cNvPr id="5" name="Footer Placeholder 4">
            <a:extLst>
              <a:ext uri="{FF2B5EF4-FFF2-40B4-BE49-F238E27FC236}">
                <a16:creationId xmlns:a16="http://schemas.microsoft.com/office/drawing/2014/main" id="{DE362D6F-7779-CC00-DC40-360B78EAC77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A7DD236-CC58-B103-155E-9CA22A90DCF3}"/>
              </a:ext>
            </a:extLst>
          </p:cNvPr>
          <p:cNvSpPr txBox="1">
            <a:spLocks noGrp="1"/>
          </p:cNvSpPr>
          <p:nvPr>
            <p:ph type="sldNum" sz="quarter" idx="8"/>
          </p:nvPr>
        </p:nvSpPr>
        <p:spPr/>
        <p:txBody>
          <a:bodyPr/>
          <a:lstStyle>
            <a:lvl1pPr>
              <a:defRPr/>
            </a:lvl1pPr>
          </a:lstStyle>
          <a:p>
            <a:pPr lvl="0"/>
            <a:fld id="{88326B9A-9B34-4B9B-82F4-593797774C0F}" type="slidenum">
              <a:t>‹#›</a:t>
            </a:fld>
            <a:endParaRPr lang="en-US"/>
          </a:p>
        </p:txBody>
      </p:sp>
    </p:spTree>
    <p:extLst>
      <p:ext uri="{BB962C8B-B14F-4D97-AF65-F5344CB8AC3E}">
        <p14:creationId xmlns:p14="http://schemas.microsoft.com/office/powerpoint/2010/main" val="1298558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A2C64-3FD7-A0F5-EC7A-6CF1C10C168A}"/>
              </a:ext>
            </a:extLst>
          </p:cNvPr>
          <p:cNvSpPr txBox="1">
            <a:spLocks noGrp="1"/>
          </p:cNvSpPr>
          <p:nvPr>
            <p:ph type="title"/>
          </p:nvPr>
        </p:nvSpPr>
        <p:spPr>
          <a:xfrm>
            <a:off x="1229246" y="657225"/>
            <a:ext cx="9733513" cy="2852735"/>
          </a:xfrm>
        </p:spPr>
        <p:txBody>
          <a:bodyPr anchor="b"/>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7BE7D22-AFB6-BA7E-E938-66E08B1E3C0B}"/>
              </a:ext>
            </a:extLst>
          </p:cNvPr>
          <p:cNvSpPr txBox="1">
            <a:spLocks noGrp="1"/>
          </p:cNvSpPr>
          <p:nvPr>
            <p:ph type="body" idx="1"/>
          </p:nvPr>
        </p:nvSpPr>
        <p:spPr>
          <a:xfrm>
            <a:off x="1229246" y="3602041"/>
            <a:ext cx="9733513" cy="1500182"/>
          </a:xfrm>
        </p:spPr>
        <p:txBody>
          <a:bodyPr anchorCtr="1"/>
          <a:lstStyle>
            <a:lvl1pPr marL="0" indent="0" algn="ctr">
              <a:buNone/>
              <a:defRPr sz="2400"/>
            </a:lvl1pPr>
          </a:lstStyle>
          <a:p>
            <a:pPr lvl="0"/>
            <a:r>
              <a:rPr lang="en-GB"/>
              <a:t>Click to edit Master text styles</a:t>
            </a:r>
          </a:p>
        </p:txBody>
      </p:sp>
      <p:sp>
        <p:nvSpPr>
          <p:cNvPr id="4" name="Date Placeholder 3">
            <a:extLst>
              <a:ext uri="{FF2B5EF4-FFF2-40B4-BE49-F238E27FC236}">
                <a16:creationId xmlns:a16="http://schemas.microsoft.com/office/drawing/2014/main" id="{736F936B-648D-0611-35C8-B976947A4149}"/>
              </a:ext>
            </a:extLst>
          </p:cNvPr>
          <p:cNvSpPr txBox="1">
            <a:spLocks noGrp="1"/>
          </p:cNvSpPr>
          <p:nvPr>
            <p:ph type="dt" sz="half" idx="7"/>
          </p:nvPr>
        </p:nvSpPr>
        <p:spPr/>
        <p:txBody>
          <a:bodyPr/>
          <a:lstStyle>
            <a:lvl1pPr>
              <a:defRPr/>
            </a:lvl1pPr>
          </a:lstStyle>
          <a:p>
            <a:pPr lvl="0"/>
            <a:fld id="{F02C39D1-DD57-48C9-8530-3642A0BB3A42}" type="datetime1">
              <a:rPr lang="en-US"/>
              <a:pPr lvl="0"/>
              <a:t>10/22/2023</a:t>
            </a:fld>
            <a:endParaRPr lang="en-US"/>
          </a:p>
        </p:txBody>
      </p:sp>
      <p:sp>
        <p:nvSpPr>
          <p:cNvPr id="5" name="Footer Placeholder 4">
            <a:extLst>
              <a:ext uri="{FF2B5EF4-FFF2-40B4-BE49-F238E27FC236}">
                <a16:creationId xmlns:a16="http://schemas.microsoft.com/office/drawing/2014/main" id="{19129649-50D9-9316-2174-A06F622FADA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DBA2AD5-C410-81EE-6D83-A469F33E1E6D}"/>
              </a:ext>
            </a:extLst>
          </p:cNvPr>
          <p:cNvSpPr txBox="1">
            <a:spLocks noGrp="1"/>
          </p:cNvSpPr>
          <p:nvPr>
            <p:ph type="sldNum" sz="quarter" idx="8"/>
          </p:nvPr>
        </p:nvSpPr>
        <p:spPr/>
        <p:txBody>
          <a:bodyPr/>
          <a:lstStyle>
            <a:lvl1pPr>
              <a:defRPr/>
            </a:lvl1pPr>
          </a:lstStyle>
          <a:p>
            <a:pPr lvl="0"/>
            <a:fld id="{A1A660AA-1BE3-4447-9442-61988FACE641}" type="slidenum">
              <a:t>‹#›</a:t>
            </a:fld>
            <a:endParaRPr lang="en-US"/>
          </a:p>
        </p:txBody>
      </p:sp>
    </p:spTree>
    <p:extLst>
      <p:ext uri="{BB962C8B-B14F-4D97-AF65-F5344CB8AC3E}">
        <p14:creationId xmlns:p14="http://schemas.microsoft.com/office/powerpoint/2010/main" val="1972347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BDE22-0DFE-BCFF-E3AD-8F853DB380E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23F46AA8-5BE8-32D9-0E07-116FD608BFB2}"/>
              </a:ext>
            </a:extLst>
          </p:cNvPr>
          <p:cNvSpPr txBox="1">
            <a:spLocks noGrp="1"/>
          </p:cNvSpPr>
          <p:nvPr>
            <p:ph idx="1"/>
          </p:nvPr>
        </p:nvSpPr>
        <p:spPr>
          <a:xfrm>
            <a:off x="913796" y="2088315"/>
            <a:ext cx="5106000" cy="3702881"/>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B098A31-264D-07BC-B794-1DEBF37B7EFE}"/>
              </a:ext>
            </a:extLst>
          </p:cNvPr>
          <p:cNvSpPr txBox="1">
            <a:spLocks noGrp="1"/>
          </p:cNvSpPr>
          <p:nvPr>
            <p:ph idx="2"/>
          </p:nvPr>
        </p:nvSpPr>
        <p:spPr>
          <a:xfrm>
            <a:off x="6173407" y="2088315"/>
            <a:ext cx="5094149" cy="3702881"/>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857D2BC-D711-BB18-CE9E-56414CAB85F4}"/>
              </a:ext>
            </a:extLst>
          </p:cNvPr>
          <p:cNvSpPr txBox="1">
            <a:spLocks noGrp="1"/>
          </p:cNvSpPr>
          <p:nvPr>
            <p:ph type="dt" sz="half" idx="7"/>
          </p:nvPr>
        </p:nvSpPr>
        <p:spPr/>
        <p:txBody>
          <a:bodyPr/>
          <a:lstStyle>
            <a:lvl1pPr>
              <a:defRPr/>
            </a:lvl1pPr>
          </a:lstStyle>
          <a:p>
            <a:pPr lvl="0"/>
            <a:fld id="{D30FF23E-BDA3-446D-B53B-0AE170C3FB5F}" type="datetime1">
              <a:rPr lang="en-US"/>
              <a:pPr lvl="0"/>
              <a:t>10/22/2023</a:t>
            </a:fld>
            <a:endParaRPr lang="en-US"/>
          </a:p>
        </p:txBody>
      </p:sp>
      <p:sp>
        <p:nvSpPr>
          <p:cNvPr id="6" name="Footer Placeholder 5">
            <a:extLst>
              <a:ext uri="{FF2B5EF4-FFF2-40B4-BE49-F238E27FC236}">
                <a16:creationId xmlns:a16="http://schemas.microsoft.com/office/drawing/2014/main" id="{BEDA27FA-2AFB-C3B2-7271-645DC217BAF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C20AE70-5439-DA1D-290F-02A40E1917D5}"/>
              </a:ext>
            </a:extLst>
          </p:cNvPr>
          <p:cNvSpPr txBox="1">
            <a:spLocks noGrp="1"/>
          </p:cNvSpPr>
          <p:nvPr>
            <p:ph type="sldNum" sz="quarter" idx="8"/>
          </p:nvPr>
        </p:nvSpPr>
        <p:spPr/>
        <p:txBody>
          <a:bodyPr/>
          <a:lstStyle>
            <a:lvl1pPr>
              <a:defRPr/>
            </a:lvl1pPr>
          </a:lstStyle>
          <a:p>
            <a:pPr lvl="0"/>
            <a:fld id="{5E1FE65E-A3F0-42BF-BECD-F152BA16D42E}" type="slidenum">
              <a:t>‹#›</a:t>
            </a:fld>
            <a:endParaRPr lang="en-US"/>
          </a:p>
        </p:txBody>
      </p:sp>
    </p:spTree>
    <p:extLst>
      <p:ext uri="{BB962C8B-B14F-4D97-AF65-F5344CB8AC3E}">
        <p14:creationId xmlns:p14="http://schemas.microsoft.com/office/powerpoint/2010/main" val="232619888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3E0E6-FD93-0D20-8CD5-C865E4E67160}"/>
              </a:ext>
            </a:extLst>
          </p:cNvPr>
          <p:cNvSpPr txBox="1">
            <a:spLocks noGrp="1"/>
          </p:cNvSpPr>
          <p:nvPr>
            <p:ph type="title"/>
          </p:nvPr>
        </p:nvSpPr>
        <p:spPr>
          <a:xfrm>
            <a:off x="913796" y="609603"/>
            <a:ext cx="1035376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4EE2AD7-1C06-CC22-18DE-E7325A886AE7}"/>
              </a:ext>
            </a:extLst>
          </p:cNvPr>
          <p:cNvSpPr txBox="1">
            <a:spLocks noGrp="1"/>
          </p:cNvSpPr>
          <p:nvPr>
            <p:ph type="body" idx="1"/>
          </p:nvPr>
        </p:nvSpPr>
        <p:spPr>
          <a:xfrm>
            <a:off x="1141802" y="2088315"/>
            <a:ext cx="4879201" cy="823910"/>
          </a:xfrm>
        </p:spPr>
        <p:txBody>
          <a:bodyPr anchor="b"/>
          <a:lstStyle>
            <a:lvl1pPr marL="0" indent="0">
              <a:lnSpc>
                <a:spcPct val="100000"/>
              </a:lnSpc>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30BFDEC3-D3B7-3132-3493-F30A027BF48C}"/>
              </a:ext>
            </a:extLst>
          </p:cNvPr>
          <p:cNvSpPr txBox="1">
            <a:spLocks noGrp="1"/>
          </p:cNvSpPr>
          <p:nvPr>
            <p:ph idx="2"/>
          </p:nvPr>
        </p:nvSpPr>
        <p:spPr>
          <a:xfrm>
            <a:off x="913796" y="2912235"/>
            <a:ext cx="5107207" cy="287897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78AEFBC-7A5F-CC80-8EEC-6103AD8BAE52}"/>
              </a:ext>
            </a:extLst>
          </p:cNvPr>
          <p:cNvSpPr txBox="1">
            <a:spLocks noGrp="1"/>
          </p:cNvSpPr>
          <p:nvPr>
            <p:ph type="body" idx="3"/>
          </p:nvPr>
        </p:nvSpPr>
        <p:spPr>
          <a:xfrm>
            <a:off x="6402007" y="2088315"/>
            <a:ext cx="4865549" cy="823910"/>
          </a:xfrm>
        </p:spPr>
        <p:txBody>
          <a:bodyPr anchor="b"/>
          <a:lstStyle>
            <a:lvl1pPr marL="0" indent="0">
              <a:lnSpc>
                <a:spcPct val="100000"/>
              </a:lnSpc>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FC2FA1C8-893D-BE6D-9AC4-521039F329C9}"/>
              </a:ext>
            </a:extLst>
          </p:cNvPr>
          <p:cNvSpPr txBox="1">
            <a:spLocks noGrp="1"/>
          </p:cNvSpPr>
          <p:nvPr>
            <p:ph idx="4"/>
          </p:nvPr>
        </p:nvSpPr>
        <p:spPr>
          <a:xfrm>
            <a:off x="6172200" y="2912235"/>
            <a:ext cx="5095356" cy="287897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D22D16C-DCC6-B81C-2AE7-176EB979C70C}"/>
              </a:ext>
            </a:extLst>
          </p:cNvPr>
          <p:cNvSpPr txBox="1">
            <a:spLocks noGrp="1"/>
          </p:cNvSpPr>
          <p:nvPr>
            <p:ph type="dt" sz="half" idx="7"/>
          </p:nvPr>
        </p:nvSpPr>
        <p:spPr/>
        <p:txBody>
          <a:bodyPr/>
          <a:lstStyle>
            <a:lvl1pPr>
              <a:defRPr/>
            </a:lvl1pPr>
          </a:lstStyle>
          <a:p>
            <a:pPr lvl="0"/>
            <a:fld id="{6A095400-E9B7-40A3-A25E-E26185A31292}" type="datetime1">
              <a:rPr lang="en-US"/>
              <a:pPr lvl="0"/>
              <a:t>10/22/2023</a:t>
            </a:fld>
            <a:endParaRPr lang="en-US"/>
          </a:p>
        </p:txBody>
      </p:sp>
      <p:sp>
        <p:nvSpPr>
          <p:cNvPr id="8" name="Footer Placeholder 7">
            <a:extLst>
              <a:ext uri="{FF2B5EF4-FFF2-40B4-BE49-F238E27FC236}">
                <a16:creationId xmlns:a16="http://schemas.microsoft.com/office/drawing/2014/main" id="{1C0DF8BD-C02A-E7A6-0123-01ADDCBF4F4C}"/>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321218C4-846F-E24A-779D-7AFC1A39EB29}"/>
              </a:ext>
            </a:extLst>
          </p:cNvPr>
          <p:cNvSpPr txBox="1">
            <a:spLocks noGrp="1"/>
          </p:cNvSpPr>
          <p:nvPr>
            <p:ph type="sldNum" sz="quarter" idx="8"/>
          </p:nvPr>
        </p:nvSpPr>
        <p:spPr/>
        <p:txBody>
          <a:bodyPr/>
          <a:lstStyle>
            <a:lvl1pPr>
              <a:defRPr/>
            </a:lvl1pPr>
          </a:lstStyle>
          <a:p>
            <a:pPr lvl="0"/>
            <a:fld id="{7E025F72-7072-4CF8-A0A0-385BE1F410EC}" type="slidenum">
              <a:t>‹#›</a:t>
            </a:fld>
            <a:endParaRPr lang="en-US"/>
          </a:p>
        </p:txBody>
      </p:sp>
    </p:spTree>
    <p:extLst>
      <p:ext uri="{BB962C8B-B14F-4D97-AF65-F5344CB8AC3E}">
        <p14:creationId xmlns:p14="http://schemas.microsoft.com/office/powerpoint/2010/main" val="2180939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EF016-875F-EE6B-D29E-44BB4DF4DDA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D411EB0A-7286-5919-F593-E946E51ECA59}"/>
              </a:ext>
            </a:extLst>
          </p:cNvPr>
          <p:cNvSpPr txBox="1">
            <a:spLocks noGrp="1"/>
          </p:cNvSpPr>
          <p:nvPr>
            <p:ph type="dt" sz="half" idx="7"/>
          </p:nvPr>
        </p:nvSpPr>
        <p:spPr/>
        <p:txBody>
          <a:bodyPr/>
          <a:lstStyle>
            <a:lvl1pPr>
              <a:defRPr/>
            </a:lvl1pPr>
          </a:lstStyle>
          <a:p>
            <a:pPr lvl="0"/>
            <a:fld id="{BAD80871-CC19-498E-ACBD-6CB82FAEA6DB}" type="datetime1">
              <a:rPr lang="en-US"/>
              <a:pPr lvl="0"/>
              <a:t>10/22/2023</a:t>
            </a:fld>
            <a:endParaRPr lang="en-US"/>
          </a:p>
        </p:txBody>
      </p:sp>
      <p:sp>
        <p:nvSpPr>
          <p:cNvPr id="4" name="Footer Placeholder 3">
            <a:extLst>
              <a:ext uri="{FF2B5EF4-FFF2-40B4-BE49-F238E27FC236}">
                <a16:creationId xmlns:a16="http://schemas.microsoft.com/office/drawing/2014/main" id="{8BE25D0A-7C94-F5EA-B234-F9E0BC732DFA}"/>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D454668A-2292-8767-5D19-86BB327B562E}"/>
              </a:ext>
            </a:extLst>
          </p:cNvPr>
          <p:cNvSpPr txBox="1">
            <a:spLocks noGrp="1"/>
          </p:cNvSpPr>
          <p:nvPr>
            <p:ph type="sldNum" sz="quarter" idx="8"/>
          </p:nvPr>
        </p:nvSpPr>
        <p:spPr/>
        <p:txBody>
          <a:bodyPr/>
          <a:lstStyle>
            <a:lvl1pPr>
              <a:defRPr/>
            </a:lvl1pPr>
          </a:lstStyle>
          <a:p>
            <a:pPr lvl="0"/>
            <a:fld id="{DAC4154B-782E-4F33-83A6-CAF0B24C0454}" type="slidenum">
              <a:t>‹#›</a:t>
            </a:fld>
            <a:endParaRPr lang="en-US"/>
          </a:p>
        </p:txBody>
      </p:sp>
    </p:spTree>
    <p:extLst>
      <p:ext uri="{BB962C8B-B14F-4D97-AF65-F5344CB8AC3E}">
        <p14:creationId xmlns:p14="http://schemas.microsoft.com/office/powerpoint/2010/main" val="794572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B82E02-724F-C16E-CDA8-9B14BB99F6B1}"/>
              </a:ext>
            </a:extLst>
          </p:cNvPr>
          <p:cNvSpPr txBox="1">
            <a:spLocks noGrp="1"/>
          </p:cNvSpPr>
          <p:nvPr>
            <p:ph type="dt" sz="half" idx="7"/>
          </p:nvPr>
        </p:nvSpPr>
        <p:spPr/>
        <p:txBody>
          <a:bodyPr/>
          <a:lstStyle>
            <a:lvl1pPr>
              <a:defRPr/>
            </a:lvl1pPr>
          </a:lstStyle>
          <a:p>
            <a:pPr lvl="0"/>
            <a:fld id="{F5CB1071-523C-4F99-AFE6-2E9418286BBC}" type="datetime1">
              <a:rPr lang="en-US"/>
              <a:pPr lvl="0"/>
              <a:t>10/22/2023</a:t>
            </a:fld>
            <a:endParaRPr lang="en-US"/>
          </a:p>
        </p:txBody>
      </p:sp>
      <p:sp>
        <p:nvSpPr>
          <p:cNvPr id="3" name="Footer Placeholder 2">
            <a:extLst>
              <a:ext uri="{FF2B5EF4-FFF2-40B4-BE49-F238E27FC236}">
                <a16:creationId xmlns:a16="http://schemas.microsoft.com/office/drawing/2014/main" id="{33A788D8-29C8-B30E-F3CA-ACDAE47A0C3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EF62FD81-115C-BC7D-F422-C389616F9835}"/>
              </a:ext>
            </a:extLst>
          </p:cNvPr>
          <p:cNvSpPr txBox="1">
            <a:spLocks noGrp="1"/>
          </p:cNvSpPr>
          <p:nvPr>
            <p:ph type="sldNum" sz="quarter" idx="8"/>
          </p:nvPr>
        </p:nvSpPr>
        <p:spPr/>
        <p:txBody>
          <a:bodyPr/>
          <a:lstStyle>
            <a:lvl1pPr>
              <a:defRPr/>
            </a:lvl1pPr>
          </a:lstStyle>
          <a:p>
            <a:pPr lvl="0"/>
            <a:fld id="{8C812E94-5B80-4797-96F7-8C691F6EDD1C}" type="slidenum">
              <a:t>‹#›</a:t>
            </a:fld>
            <a:endParaRPr lang="en-US"/>
          </a:p>
        </p:txBody>
      </p:sp>
    </p:spTree>
    <p:extLst>
      <p:ext uri="{BB962C8B-B14F-4D97-AF65-F5344CB8AC3E}">
        <p14:creationId xmlns:p14="http://schemas.microsoft.com/office/powerpoint/2010/main" val="2001648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5063C-3B69-67D7-B6A8-72223F4F2782}"/>
              </a:ext>
            </a:extLst>
          </p:cNvPr>
          <p:cNvSpPr txBox="1">
            <a:spLocks noGrp="1"/>
          </p:cNvSpPr>
          <p:nvPr>
            <p:ph type="title"/>
          </p:nvPr>
        </p:nvSpPr>
        <p:spPr>
          <a:xfrm>
            <a:off x="917225" y="609603"/>
            <a:ext cx="3932240" cy="2362196"/>
          </a:xfrm>
        </p:spPr>
        <p:txBody>
          <a:bodyPr anchor="b"/>
          <a:lstStyle>
            <a:lvl1pPr>
              <a:defRPr sz="28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62F6E8A-2CFA-4D96-4AC9-80875466A537}"/>
              </a:ext>
            </a:extLst>
          </p:cNvPr>
          <p:cNvSpPr txBox="1">
            <a:spLocks noGrp="1"/>
          </p:cNvSpPr>
          <p:nvPr>
            <p:ph idx="1"/>
          </p:nvPr>
        </p:nvSpPr>
        <p:spPr>
          <a:xfrm>
            <a:off x="5078065" y="609603"/>
            <a:ext cx="6189491" cy="5181603"/>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956896-1C5E-50AA-AF5D-080216778A3C}"/>
              </a:ext>
            </a:extLst>
          </p:cNvPr>
          <p:cNvSpPr txBox="1">
            <a:spLocks noGrp="1"/>
          </p:cNvSpPr>
          <p:nvPr>
            <p:ph type="body" idx="2"/>
          </p:nvPr>
        </p:nvSpPr>
        <p:spPr>
          <a:xfrm>
            <a:off x="917225" y="2971800"/>
            <a:ext cx="3932240" cy="2819396"/>
          </a:xfrm>
        </p:spPr>
        <p:txBody>
          <a:bodyPr anchorCtr="1"/>
          <a:lstStyle>
            <a:lvl1pPr marL="0" indent="0" algn="ctr">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AE9A2D7-B68C-BE18-A64C-9F8B0BB554C8}"/>
              </a:ext>
            </a:extLst>
          </p:cNvPr>
          <p:cNvSpPr txBox="1">
            <a:spLocks noGrp="1"/>
          </p:cNvSpPr>
          <p:nvPr>
            <p:ph type="dt" sz="half" idx="7"/>
          </p:nvPr>
        </p:nvSpPr>
        <p:spPr/>
        <p:txBody>
          <a:bodyPr/>
          <a:lstStyle>
            <a:lvl1pPr>
              <a:defRPr/>
            </a:lvl1pPr>
          </a:lstStyle>
          <a:p>
            <a:pPr lvl="0"/>
            <a:fld id="{64484017-044E-4C42-A57B-81DA5E98BCD3}" type="datetime1">
              <a:rPr lang="en-US"/>
              <a:pPr lvl="0"/>
              <a:t>10/22/2023</a:t>
            </a:fld>
            <a:endParaRPr lang="en-US"/>
          </a:p>
        </p:txBody>
      </p:sp>
      <p:sp>
        <p:nvSpPr>
          <p:cNvPr id="6" name="Footer Placeholder 5">
            <a:extLst>
              <a:ext uri="{FF2B5EF4-FFF2-40B4-BE49-F238E27FC236}">
                <a16:creationId xmlns:a16="http://schemas.microsoft.com/office/drawing/2014/main" id="{489B7046-DED7-725B-A583-C92AFC400A3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5F9517B-1176-3562-8A16-9300E36B7D38}"/>
              </a:ext>
            </a:extLst>
          </p:cNvPr>
          <p:cNvSpPr txBox="1">
            <a:spLocks noGrp="1"/>
          </p:cNvSpPr>
          <p:nvPr>
            <p:ph type="sldNum" sz="quarter" idx="8"/>
          </p:nvPr>
        </p:nvSpPr>
        <p:spPr/>
        <p:txBody>
          <a:bodyPr/>
          <a:lstStyle>
            <a:lvl1pPr>
              <a:defRPr/>
            </a:lvl1pPr>
          </a:lstStyle>
          <a:p>
            <a:pPr lvl="0"/>
            <a:fld id="{6672EA72-9618-4367-B45A-8BF67B47692B}" type="slidenum">
              <a:t>‹#›</a:t>
            </a:fld>
            <a:endParaRPr lang="en-US"/>
          </a:p>
        </p:txBody>
      </p:sp>
    </p:spTree>
    <p:extLst>
      <p:ext uri="{BB962C8B-B14F-4D97-AF65-F5344CB8AC3E}">
        <p14:creationId xmlns:p14="http://schemas.microsoft.com/office/powerpoint/2010/main" val="695375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3301-78E3-93B3-99C9-ED6DE808D72D}"/>
              </a:ext>
            </a:extLst>
          </p:cNvPr>
          <p:cNvSpPr txBox="1">
            <a:spLocks noGrp="1"/>
          </p:cNvSpPr>
          <p:nvPr>
            <p:ph type="title"/>
          </p:nvPr>
        </p:nvSpPr>
        <p:spPr>
          <a:xfrm>
            <a:off x="917225" y="609603"/>
            <a:ext cx="5929774" cy="2362196"/>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FBE447F-27C2-20C3-0CEA-6A90BC5CD2F1}"/>
              </a:ext>
            </a:extLst>
          </p:cNvPr>
          <p:cNvSpPr txBox="1">
            <a:spLocks noGrp="1"/>
          </p:cNvSpPr>
          <p:nvPr>
            <p:ph type="pic" idx="1"/>
          </p:nvPr>
        </p:nvSpPr>
        <p:spPr>
          <a:xfrm>
            <a:off x="7424799" y="758878"/>
            <a:ext cx="3255355" cy="4883042"/>
          </a:xfrm>
          <a:ln w="190496"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9F29BDF0-E7E8-C2F0-B792-E426511DA6A2}"/>
              </a:ext>
            </a:extLst>
          </p:cNvPr>
          <p:cNvSpPr txBox="1">
            <a:spLocks noGrp="1"/>
          </p:cNvSpPr>
          <p:nvPr>
            <p:ph type="body" idx="2"/>
          </p:nvPr>
        </p:nvSpPr>
        <p:spPr>
          <a:xfrm>
            <a:off x="913796" y="2971800"/>
            <a:ext cx="5934949" cy="2819396"/>
          </a:xfrm>
        </p:spPr>
        <p:txBody>
          <a:bodyPr anchorCtr="1"/>
          <a:lstStyle>
            <a:lvl1pPr marL="0" indent="0" algn="ctr">
              <a:buNone/>
              <a:defRPr sz="1800"/>
            </a:lvl1pPr>
          </a:lstStyle>
          <a:p>
            <a:pPr lvl="0"/>
            <a:r>
              <a:rPr lang="en-GB"/>
              <a:t>Click to edit Master text styles</a:t>
            </a:r>
          </a:p>
        </p:txBody>
      </p:sp>
      <p:sp>
        <p:nvSpPr>
          <p:cNvPr id="5" name="Date Placeholder 4">
            <a:extLst>
              <a:ext uri="{FF2B5EF4-FFF2-40B4-BE49-F238E27FC236}">
                <a16:creationId xmlns:a16="http://schemas.microsoft.com/office/drawing/2014/main" id="{045FF507-BC59-B46B-F078-C47751E0B883}"/>
              </a:ext>
            </a:extLst>
          </p:cNvPr>
          <p:cNvSpPr txBox="1">
            <a:spLocks noGrp="1"/>
          </p:cNvSpPr>
          <p:nvPr>
            <p:ph type="dt" sz="half" idx="7"/>
          </p:nvPr>
        </p:nvSpPr>
        <p:spPr/>
        <p:txBody>
          <a:bodyPr/>
          <a:lstStyle>
            <a:lvl1pPr>
              <a:defRPr/>
            </a:lvl1pPr>
          </a:lstStyle>
          <a:p>
            <a:pPr lvl="0"/>
            <a:fld id="{0662E05F-C8F1-4CA6-9DD0-F8697CE5C6E3}" type="datetime1">
              <a:rPr lang="en-US"/>
              <a:pPr lvl="0"/>
              <a:t>10/22/2023</a:t>
            </a:fld>
            <a:endParaRPr lang="en-US"/>
          </a:p>
        </p:txBody>
      </p:sp>
      <p:sp>
        <p:nvSpPr>
          <p:cNvPr id="6" name="Footer Placeholder 5">
            <a:extLst>
              <a:ext uri="{FF2B5EF4-FFF2-40B4-BE49-F238E27FC236}">
                <a16:creationId xmlns:a16="http://schemas.microsoft.com/office/drawing/2014/main" id="{6CB96F8A-BD10-E010-2902-1165D3CE4A2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2BE3964-04ED-CC43-0009-7D78CA0B422A}"/>
              </a:ext>
            </a:extLst>
          </p:cNvPr>
          <p:cNvSpPr txBox="1">
            <a:spLocks noGrp="1"/>
          </p:cNvSpPr>
          <p:nvPr>
            <p:ph type="sldNum" sz="quarter" idx="8"/>
          </p:nvPr>
        </p:nvSpPr>
        <p:spPr/>
        <p:txBody>
          <a:bodyPr/>
          <a:lstStyle>
            <a:lvl1pPr>
              <a:defRPr/>
            </a:lvl1pPr>
          </a:lstStyle>
          <a:p>
            <a:pPr lvl="0"/>
            <a:fld id="{CF095774-BCA7-47D4-A906-85F67519E5B9}" type="slidenum">
              <a:t>‹#›</a:t>
            </a:fld>
            <a:endParaRPr lang="en-US"/>
          </a:p>
        </p:txBody>
      </p:sp>
    </p:spTree>
    <p:extLst>
      <p:ext uri="{BB962C8B-B14F-4D97-AF65-F5344CB8AC3E}">
        <p14:creationId xmlns:p14="http://schemas.microsoft.com/office/powerpoint/2010/main" val="184299154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BC209-3777-3B33-7FA1-37CC9DB3F693}"/>
              </a:ext>
            </a:extLst>
          </p:cNvPr>
          <p:cNvSpPr txBox="1">
            <a:spLocks noGrp="1"/>
          </p:cNvSpPr>
          <p:nvPr>
            <p:ph type="title"/>
          </p:nvPr>
        </p:nvSpPr>
        <p:spPr>
          <a:xfrm>
            <a:off x="913805" y="4289368"/>
            <a:ext cx="10367567" cy="819357"/>
          </a:xfrm>
        </p:spPr>
        <p:txBody>
          <a:bodyPr anchor="b"/>
          <a:lstStyle>
            <a:lvl1pPr>
              <a:defRPr sz="28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3D7C3679-DD77-BD20-D9EC-B8B034AFF011}"/>
              </a:ext>
            </a:extLst>
          </p:cNvPr>
          <p:cNvSpPr txBox="1">
            <a:spLocks noGrp="1"/>
          </p:cNvSpPr>
          <p:nvPr>
            <p:ph type="pic" idx="4294967295"/>
          </p:nvPr>
        </p:nvSpPr>
        <p:spPr>
          <a:xfrm>
            <a:off x="913805" y="621316"/>
            <a:ext cx="10367567" cy="3379732"/>
          </a:xfrm>
          <a:ln w="190496"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7F96209-AF16-C15D-CBE5-69422FFFBB75}"/>
              </a:ext>
            </a:extLst>
          </p:cNvPr>
          <p:cNvSpPr txBox="1">
            <a:spLocks noGrp="1"/>
          </p:cNvSpPr>
          <p:nvPr>
            <p:ph type="body" idx="4294967295"/>
          </p:nvPr>
        </p:nvSpPr>
        <p:spPr>
          <a:xfrm>
            <a:off x="913796" y="5108725"/>
            <a:ext cx="10365995" cy="682471"/>
          </a:xfrm>
        </p:spPr>
        <p:txBody>
          <a:bodyPr anchorCtr="1"/>
          <a:lstStyle>
            <a:lvl1pPr marL="0" indent="0" algn="ctr">
              <a:buNone/>
              <a:defRPr sz="1800"/>
            </a:lvl1pPr>
          </a:lstStyle>
          <a:p>
            <a:pPr lvl="0"/>
            <a:r>
              <a:rPr lang="en-GB"/>
              <a:t>Click to edit Master text styles</a:t>
            </a:r>
          </a:p>
        </p:txBody>
      </p:sp>
      <p:sp>
        <p:nvSpPr>
          <p:cNvPr id="5" name="Date Placeholder 4">
            <a:extLst>
              <a:ext uri="{FF2B5EF4-FFF2-40B4-BE49-F238E27FC236}">
                <a16:creationId xmlns:a16="http://schemas.microsoft.com/office/drawing/2014/main" id="{D2E290A2-BFAD-643B-F264-DA3ACDB8F209}"/>
              </a:ext>
            </a:extLst>
          </p:cNvPr>
          <p:cNvSpPr txBox="1">
            <a:spLocks noGrp="1"/>
          </p:cNvSpPr>
          <p:nvPr>
            <p:ph type="dt" sz="half" idx="7"/>
          </p:nvPr>
        </p:nvSpPr>
        <p:spPr/>
        <p:txBody>
          <a:bodyPr/>
          <a:lstStyle>
            <a:lvl1pPr>
              <a:defRPr/>
            </a:lvl1pPr>
          </a:lstStyle>
          <a:p>
            <a:pPr lvl="0"/>
            <a:fld id="{164CADE8-59C3-4E4C-96AA-7B0080333B59}" type="datetime1">
              <a:rPr lang="en-US"/>
              <a:pPr lvl="0"/>
              <a:t>10/22/2023</a:t>
            </a:fld>
            <a:endParaRPr lang="en-US"/>
          </a:p>
        </p:txBody>
      </p:sp>
      <p:sp>
        <p:nvSpPr>
          <p:cNvPr id="6" name="Footer Placeholder 5">
            <a:extLst>
              <a:ext uri="{FF2B5EF4-FFF2-40B4-BE49-F238E27FC236}">
                <a16:creationId xmlns:a16="http://schemas.microsoft.com/office/drawing/2014/main" id="{8E6CFD2B-5FB5-6707-259D-02C4120A6D7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49DAB6C-7D73-C0AF-90F9-B9EC170A73AD}"/>
              </a:ext>
            </a:extLst>
          </p:cNvPr>
          <p:cNvSpPr txBox="1">
            <a:spLocks noGrp="1"/>
          </p:cNvSpPr>
          <p:nvPr>
            <p:ph type="sldNum" sz="quarter" idx="8"/>
          </p:nvPr>
        </p:nvSpPr>
        <p:spPr/>
        <p:txBody>
          <a:bodyPr/>
          <a:lstStyle>
            <a:lvl1pPr>
              <a:defRPr/>
            </a:lvl1pPr>
          </a:lstStyle>
          <a:p>
            <a:pPr lvl="0"/>
            <a:fld id="{1D879749-F00A-4AEE-AB91-D17F58125F22}" type="slidenum">
              <a:t>‹#›</a:t>
            </a:fld>
            <a:endParaRPr lang="en-US"/>
          </a:p>
        </p:txBody>
      </p:sp>
    </p:spTree>
    <p:extLst>
      <p:ext uri="{BB962C8B-B14F-4D97-AF65-F5344CB8AC3E}">
        <p14:creationId xmlns:p14="http://schemas.microsoft.com/office/powerpoint/2010/main" val="3458044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FD37A-B049-7933-FCCA-61B9A953A271}"/>
              </a:ext>
            </a:extLst>
          </p:cNvPr>
          <p:cNvSpPr txBox="1">
            <a:spLocks noGrp="1"/>
          </p:cNvSpPr>
          <p:nvPr>
            <p:ph type="title"/>
          </p:nvPr>
        </p:nvSpPr>
        <p:spPr>
          <a:xfrm>
            <a:off x="913796" y="609603"/>
            <a:ext cx="10353760" cy="3424857"/>
          </a:xfrm>
        </p:spPr>
        <p:txBody>
          <a:bodyPr/>
          <a:lstStyle>
            <a:lvl1pPr>
              <a:defRPr sz="32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20752547-6FB3-BFF7-F1E3-DFC2EE1CF32C}"/>
              </a:ext>
            </a:extLst>
          </p:cNvPr>
          <p:cNvSpPr txBox="1">
            <a:spLocks noGrp="1"/>
          </p:cNvSpPr>
          <p:nvPr>
            <p:ph type="body" idx="4294967295"/>
          </p:nvPr>
        </p:nvSpPr>
        <p:spPr>
          <a:xfrm>
            <a:off x="913796" y="4204822"/>
            <a:ext cx="10353760" cy="1592189"/>
          </a:xfrm>
        </p:spPr>
        <p:txBody>
          <a:bodyPr anchor="ctr" anchorCtr="1"/>
          <a:lstStyle>
            <a:lvl1pPr marL="0" indent="0" algn="ctr">
              <a:buNone/>
              <a:defRPr sz="1600"/>
            </a:lvl1pPr>
          </a:lstStyle>
          <a:p>
            <a:pPr lvl="0"/>
            <a:r>
              <a:rPr lang="en-GB"/>
              <a:t>Click to edit Master text styles</a:t>
            </a:r>
          </a:p>
        </p:txBody>
      </p:sp>
      <p:sp>
        <p:nvSpPr>
          <p:cNvPr id="4" name="Date Placeholder 4">
            <a:extLst>
              <a:ext uri="{FF2B5EF4-FFF2-40B4-BE49-F238E27FC236}">
                <a16:creationId xmlns:a16="http://schemas.microsoft.com/office/drawing/2014/main" id="{F7108E0E-88E3-8BA3-6E01-459E66886E54}"/>
              </a:ext>
            </a:extLst>
          </p:cNvPr>
          <p:cNvSpPr txBox="1">
            <a:spLocks noGrp="1"/>
          </p:cNvSpPr>
          <p:nvPr>
            <p:ph type="dt" sz="half" idx="7"/>
          </p:nvPr>
        </p:nvSpPr>
        <p:spPr/>
        <p:txBody>
          <a:bodyPr/>
          <a:lstStyle>
            <a:lvl1pPr>
              <a:defRPr/>
            </a:lvl1pPr>
          </a:lstStyle>
          <a:p>
            <a:pPr lvl="0"/>
            <a:fld id="{82793126-B681-4C90-A923-18BB316F2DCF}" type="datetime1">
              <a:rPr lang="en-US"/>
              <a:pPr lvl="0"/>
              <a:t>10/22/2023</a:t>
            </a:fld>
            <a:endParaRPr lang="en-US"/>
          </a:p>
        </p:txBody>
      </p:sp>
      <p:sp>
        <p:nvSpPr>
          <p:cNvPr id="5" name="Footer Placeholder 5">
            <a:extLst>
              <a:ext uri="{FF2B5EF4-FFF2-40B4-BE49-F238E27FC236}">
                <a16:creationId xmlns:a16="http://schemas.microsoft.com/office/drawing/2014/main" id="{0905AA8E-FF21-F82A-BD3A-D0CBA7AF5538}"/>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E9212DB-B963-0B0F-E027-04AA6425F46E}"/>
              </a:ext>
            </a:extLst>
          </p:cNvPr>
          <p:cNvSpPr txBox="1">
            <a:spLocks noGrp="1"/>
          </p:cNvSpPr>
          <p:nvPr>
            <p:ph type="sldNum" sz="quarter" idx="8"/>
          </p:nvPr>
        </p:nvSpPr>
        <p:spPr/>
        <p:txBody>
          <a:bodyPr/>
          <a:lstStyle>
            <a:lvl1pPr>
              <a:defRPr/>
            </a:lvl1pPr>
          </a:lstStyle>
          <a:p>
            <a:pPr lvl="0"/>
            <a:fld id="{EB6B5F59-3A99-4AE9-878B-CF364719BDB4}" type="slidenum">
              <a:t>‹#›</a:t>
            </a:fld>
            <a:endParaRPr lang="en-US"/>
          </a:p>
        </p:txBody>
      </p:sp>
    </p:spTree>
    <p:extLst>
      <p:ext uri="{BB962C8B-B14F-4D97-AF65-F5344CB8AC3E}">
        <p14:creationId xmlns:p14="http://schemas.microsoft.com/office/powerpoint/2010/main" val="723718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9880-D995-CFEA-AF5C-C07085EFE704}"/>
              </a:ext>
            </a:extLst>
          </p:cNvPr>
          <p:cNvSpPr txBox="1">
            <a:spLocks noGrp="1"/>
          </p:cNvSpPr>
          <p:nvPr>
            <p:ph type="title"/>
          </p:nvPr>
        </p:nvSpPr>
        <p:spPr>
          <a:xfrm>
            <a:off x="1446215" y="609603"/>
            <a:ext cx="9302748" cy="2992904"/>
          </a:xfrm>
        </p:spPr>
        <p:txBody>
          <a:bodyPr/>
          <a:lstStyle>
            <a:lvl1pPr>
              <a:defRPr sz="32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074B6391-BA96-B868-41F5-655F2CE48443}"/>
              </a:ext>
            </a:extLst>
          </p:cNvPr>
          <p:cNvSpPr txBox="1">
            <a:spLocks noGrp="1"/>
          </p:cNvSpPr>
          <p:nvPr>
            <p:ph type="body" idx="4294967295"/>
          </p:nvPr>
        </p:nvSpPr>
        <p:spPr>
          <a:xfrm>
            <a:off x="1720644" y="3610032"/>
            <a:ext cx="8752298" cy="426814"/>
          </a:xfrm>
        </p:spPr>
        <p:txBody>
          <a:bodyPr/>
          <a:lstStyle>
            <a:lvl1pPr marL="0" indent="0" algn="r">
              <a:buNone/>
              <a:defRPr sz="1400"/>
            </a:lvl1pPr>
          </a:lstStyle>
          <a:p>
            <a:pPr lvl="0"/>
            <a:r>
              <a:rPr lang="en-GB"/>
              <a:t>Click to edit Master text styles</a:t>
            </a:r>
          </a:p>
        </p:txBody>
      </p:sp>
      <p:sp>
        <p:nvSpPr>
          <p:cNvPr id="4" name="Text Placeholder 3">
            <a:extLst>
              <a:ext uri="{FF2B5EF4-FFF2-40B4-BE49-F238E27FC236}">
                <a16:creationId xmlns:a16="http://schemas.microsoft.com/office/drawing/2014/main" id="{A3F63F43-89F2-D5CC-8894-E62EB65DDD20}"/>
              </a:ext>
            </a:extLst>
          </p:cNvPr>
          <p:cNvSpPr txBox="1">
            <a:spLocks noGrp="1"/>
          </p:cNvSpPr>
          <p:nvPr>
            <p:ph type="body" idx="4294967295"/>
          </p:nvPr>
        </p:nvSpPr>
        <p:spPr>
          <a:xfrm>
            <a:off x="913796" y="4204822"/>
            <a:ext cx="10353760" cy="1586383"/>
          </a:xfrm>
        </p:spPr>
        <p:txBody>
          <a:bodyPr anchor="ctr" anchorCtr="1"/>
          <a:lstStyle>
            <a:lvl1pPr marL="0" indent="0" algn="ctr">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50B72891-5E5A-F3C9-CEC6-4266E6367C0C}"/>
              </a:ext>
            </a:extLst>
          </p:cNvPr>
          <p:cNvSpPr txBox="1">
            <a:spLocks noGrp="1"/>
          </p:cNvSpPr>
          <p:nvPr>
            <p:ph type="dt" sz="half" idx="7"/>
          </p:nvPr>
        </p:nvSpPr>
        <p:spPr/>
        <p:txBody>
          <a:bodyPr/>
          <a:lstStyle>
            <a:lvl1pPr>
              <a:defRPr/>
            </a:lvl1pPr>
          </a:lstStyle>
          <a:p>
            <a:pPr lvl="0"/>
            <a:fld id="{6C74CE9F-E3EC-4704-8107-7C6E4E0F1E70}" type="datetime1">
              <a:rPr lang="en-US"/>
              <a:pPr lvl="0"/>
              <a:t>10/22/2023</a:t>
            </a:fld>
            <a:endParaRPr lang="en-US"/>
          </a:p>
        </p:txBody>
      </p:sp>
      <p:sp>
        <p:nvSpPr>
          <p:cNvPr id="6" name="Footer Placeholder 5">
            <a:extLst>
              <a:ext uri="{FF2B5EF4-FFF2-40B4-BE49-F238E27FC236}">
                <a16:creationId xmlns:a16="http://schemas.microsoft.com/office/drawing/2014/main" id="{477C8CB0-861A-CED9-2744-A1660100C95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36B4224-6477-BBA6-509C-BEE331D40592}"/>
              </a:ext>
            </a:extLst>
          </p:cNvPr>
          <p:cNvSpPr txBox="1">
            <a:spLocks noGrp="1"/>
          </p:cNvSpPr>
          <p:nvPr>
            <p:ph type="sldNum" sz="quarter" idx="8"/>
          </p:nvPr>
        </p:nvSpPr>
        <p:spPr/>
        <p:txBody>
          <a:bodyPr/>
          <a:lstStyle>
            <a:lvl1pPr>
              <a:defRPr/>
            </a:lvl1pPr>
          </a:lstStyle>
          <a:p>
            <a:pPr lvl="0"/>
            <a:fld id="{7D6DD0A3-0AF6-4809-A01D-88C5C3911D68}" type="slidenum">
              <a:t>‹#›</a:t>
            </a:fld>
            <a:endParaRPr lang="en-US"/>
          </a:p>
        </p:txBody>
      </p:sp>
      <p:sp>
        <p:nvSpPr>
          <p:cNvPr id="8" name="TextBox 10">
            <a:extLst>
              <a:ext uri="{FF2B5EF4-FFF2-40B4-BE49-F238E27FC236}">
                <a16:creationId xmlns:a16="http://schemas.microsoft.com/office/drawing/2014/main" id="{DC8DBF35-2E7B-B48E-E4F8-69B7C4858A43}"/>
              </a:ext>
            </a:extLst>
          </p:cNvPr>
          <p:cNvSpPr txBox="1"/>
          <p:nvPr/>
        </p:nvSpPr>
        <p:spPr>
          <a:xfrm>
            <a:off x="836611" y="73524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Rockwell"/>
              </a:rPr>
              <a:t>“</a:t>
            </a:r>
          </a:p>
        </p:txBody>
      </p:sp>
      <p:sp>
        <p:nvSpPr>
          <p:cNvPr id="9" name="TextBox 12">
            <a:extLst>
              <a:ext uri="{FF2B5EF4-FFF2-40B4-BE49-F238E27FC236}">
                <a16:creationId xmlns:a16="http://schemas.microsoft.com/office/drawing/2014/main" id="{9FD64A83-BD9E-04A8-FFE8-B23FAA39C21C}"/>
              </a:ext>
            </a:extLst>
          </p:cNvPr>
          <p:cNvSpPr txBox="1"/>
          <p:nvPr/>
        </p:nvSpPr>
        <p:spPr>
          <a:xfrm>
            <a:off x="10657953" y="297209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Rockwell"/>
              </a:rPr>
              <a:t>”</a:t>
            </a:r>
          </a:p>
        </p:txBody>
      </p:sp>
    </p:spTree>
    <p:extLst>
      <p:ext uri="{BB962C8B-B14F-4D97-AF65-F5344CB8AC3E}">
        <p14:creationId xmlns:p14="http://schemas.microsoft.com/office/powerpoint/2010/main" val="26080250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1256C-EEFC-5DEC-F613-C07C12D8ACF0}"/>
              </a:ext>
            </a:extLst>
          </p:cNvPr>
          <p:cNvSpPr txBox="1">
            <a:spLocks noGrp="1"/>
          </p:cNvSpPr>
          <p:nvPr>
            <p:ph type="title"/>
          </p:nvPr>
        </p:nvSpPr>
        <p:spPr>
          <a:xfrm>
            <a:off x="913805" y="2126940"/>
            <a:ext cx="10355323" cy="2511838"/>
          </a:xfrm>
        </p:spPr>
        <p:txBody>
          <a:bodyPr anchor="b"/>
          <a:lstStyle>
            <a:lvl1pPr>
              <a:defRPr sz="32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15664C01-E2F4-A5C3-D608-CA027F156DF5}"/>
              </a:ext>
            </a:extLst>
          </p:cNvPr>
          <p:cNvSpPr txBox="1">
            <a:spLocks noGrp="1"/>
          </p:cNvSpPr>
          <p:nvPr>
            <p:ph type="body" idx="4294967295"/>
          </p:nvPr>
        </p:nvSpPr>
        <p:spPr>
          <a:xfrm>
            <a:off x="913796" y="4650556"/>
            <a:ext cx="10353760" cy="1140640"/>
          </a:xfrm>
        </p:spPr>
        <p:txBody>
          <a:bodyPr anchorCtr="1"/>
          <a:lstStyle>
            <a:lvl1pPr marL="0" indent="0" algn="ctr">
              <a:buNone/>
              <a:defRPr sz="1600"/>
            </a:lvl1pPr>
          </a:lstStyle>
          <a:p>
            <a:pPr lvl="0"/>
            <a:r>
              <a:rPr lang="en-GB"/>
              <a:t>Click to edit Master text styles</a:t>
            </a:r>
          </a:p>
        </p:txBody>
      </p:sp>
      <p:sp>
        <p:nvSpPr>
          <p:cNvPr id="4" name="Date Placeholder 4">
            <a:extLst>
              <a:ext uri="{FF2B5EF4-FFF2-40B4-BE49-F238E27FC236}">
                <a16:creationId xmlns:a16="http://schemas.microsoft.com/office/drawing/2014/main" id="{885840CD-588D-AE38-B7E6-CEDC3F9B0078}"/>
              </a:ext>
            </a:extLst>
          </p:cNvPr>
          <p:cNvSpPr txBox="1">
            <a:spLocks noGrp="1"/>
          </p:cNvSpPr>
          <p:nvPr>
            <p:ph type="dt" sz="half" idx="7"/>
          </p:nvPr>
        </p:nvSpPr>
        <p:spPr/>
        <p:txBody>
          <a:bodyPr/>
          <a:lstStyle>
            <a:lvl1pPr>
              <a:defRPr/>
            </a:lvl1pPr>
          </a:lstStyle>
          <a:p>
            <a:pPr lvl="0"/>
            <a:fld id="{90E08B04-59A8-42C1-A4F5-9C01CA010CF5}" type="datetime1">
              <a:rPr lang="en-US"/>
              <a:pPr lvl="0"/>
              <a:t>10/22/2023</a:t>
            </a:fld>
            <a:endParaRPr lang="en-US"/>
          </a:p>
        </p:txBody>
      </p:sp>
      <p:sp>
        <p:nvSpPr>
          <p:cNvPr id="5" name="Footer Placeholder 5">
            <a:extLst>
              <a:ext uri="{FF2B5EF4-FFF2-40B4-BE49-F238E27FC236}">
                <a16:creationId xmlns:a16="http://schemas.microsoft.com/office/drawing/2014/main" id="{FC1336E3-7D8B-7C7B-15F7-07CF141BCFC4}"/>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04B56B13-8513-B6D6-9FFB-7EFE300A61E3}"/>
              </a:ext>
            </a:extLst>
          </p:cNvPr>
          <p:cNvSpPr txBox="1">
            <a:spLocks noGrp="1"/>
          </p:cNvSpPr>
          <p:nvPr>
            <p:ph type="sldNum" sz="quarter" idx="8"/>
          </p:nvPr>
        </p:nvSpPr>
        <p:spPr/>
        <p:txBody>
          <a:bodyPr/>
          <a:lstStyle>
            <a:lvl1pPr>
              <a:defRPr/>
            </a:lvl1pPr>
          </a:lstStyle>
          <a:p>
            <a:pPr lvl="0"/>
            <a:fld id="{C4CCDFB3-1BD6-4D6D-A034-1C82FE591EEB}" type="slidenum">
              <a:t>‹#›</a:t>
            </a:fld>
            <a:endParaRPr lang="en-US"/>
          </a:p>
        </p:txBody>
      </p:sp>
    </p:spTree>
    <p:extLst>
      <p:ext uri="{BB962C8B-B14F-4D97-AF65-F5344CB8AC3E}">
        <p14:creationId xmlns:p14="http://schemas.microsoft.com/office/powerpoint/2010/main" val="27315834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C3D39-B16E-6CFD-519D-2F211875C7C6}"/>
              </a:ext>
            </a:extLst>
          </p:cNvPr>
          <p:cNvSpPr txBox="1">
            <a:spLocks noGrp="1"/>
          </p:cNvSpPr>
          <p:nvPr>
            <p:ph type="title"/>
          </p:nvPr>
        </p:nvSpPr>
        <p:spPr>
          <a:xfrm>
            <a:off x="913796" y="609603"/>
            <a:ext cx="1035376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7303303-DACD-9532-BEDB-067DF6E1EEF6}"/>
              </a:ext>
            </a:extLst>
          </p:cNvPr>
          <p:cNvSpPr txBox="1">
            <a:spLocks noGrp="1"/>
          </p:cNvSpPr>
          <p:nvPr>
            <p:ph type="body" idx="4294967295"/>
          </p:nvPr>
        </p:nvSpPr>
        <p:spPr>
          <a:xfrm>
            <a:off x="913796" y="2088315"/>
            <a:ext cx="3298954" cy="823307"/>
          </a:xfrm>
        </p:spPr>
        <p:txBody>
          <a:bodyPr anchor="b" anchorCtr="1">
            <a:noAutofit/>
          </a:bodyPr>
          <a:lstStyle>
            <a:lvl1pPr marL="0" indent="0" algn="ctr">
              <a:lnSpc>
                <a:spcPct val="100000"/>
              </a:lnSpc>
              <a:buNone/>
              <a:defRPr sz="2400"/>
            </a:lvl1pPr>
          </a:lstStyle>
          <a:p>
            <a:pPr lvl="0"/>
            <a:r>
              <a:rPr lang="en-GB"/>
              <a:t>Click to edit Master text styles</a:t>
            </a:r>
          </a:p>
        </p:txBody>
      </p:sp>
      <p:sp>
        <p:nvSpPr>
          <p:cNvPr id="4" name="Text Placeholder 3">
            <a:extLst>
              <a:ext uri="{FF2B5EF4-FFF2-40B4-BE49-F238E27FC236}">
                <a16:creationId xmlns:a16="http://schemas.microsoft.com/office/drawing/2014/main" id="{A78EC53D-2ECD-2614-BDCB-5ABA063CAA64}"/>
              </a:ext>
            </a:extLst>
          </p:cNvPr>
          <p:cNvSpPr txBox="1">
            <a:spLocks noGrp="1"/>
          </p:cNvSpPr>
          <p:nvPr>
            <p:ph type="body" idx="4294967295"/>
          </p:nvPr>
        </p:nvSpPr>
        <p:spPr>
          <a:xfrm>
            <a:off x="913796" y="2911623"/>
            <a:ext cx="3298954" cy="2879573"/>
          </a:xfrm>
        </p:spPr>
        <p:txBody>
          <a:bodyPr anchorCtr="1"/>
          <a:lstStyle>
            <a:lvl1pPr marL="0" indent="0" algn="ctr">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4445EAEE-4E82-5503-8A3D-DF3E121DFDDA}"/>
              </a:ext>
            </a:extLst>
          </p:cNvPr>
          <p:cNvSpPr txBox="1">
            <a:spLocks noGrp="1"/>
          </p:cNvSpPr>
          <p:nvPr>
            <p:ph type="body" idx="4294967295"/>
          </p:nvPr>
        </p:nvSpPr>
        <p:spPr>
          <a:xfrm>
            <a:off x="4444880" y="2088315"/>
            <a:ext cx="3298560" cy="823307"/>
          </a:xfrm>
        </p:spPr>
        <p:txBody>
          <a:bodyPr anchor="b" anchorCtr="1">
            <a:noAutofit/>
          </a:bodyPr>
          <a:lstStyle>
            <a:lvl1pPr marL="0" indent="0" algn="ctr">
              <a:lnSpc>
                <a:spcPct val="100000"/>
              </a:lnSpc>
              <a:buNone/>
              <a:defRPr sz="2400"/>
            </a:lvl1pPr>
          </a:lstStyle>
          <a:p>
            <a:pPr lvl="0"/>
            <a:r>
              <a:rPr lang="en-GB"/>
              <a:t>Click to edit Master text styles</a:t>
            </a:r>
          </a:p>
        </p:txBody>
      </p:sp>
      <p:sp>
        <p:nvSpPr>
          <p:cNvPr id="6" name="Text Placeholder 3">
            <a:extLst>
              <a:ext uri="{FF2B5EF4-FFF2-40B4-BE49-F238E27FC236}">
                <a16:creationId xmlns:a16="http://schemas.microsoft.com/office/drawing/2014/main" id="{FF210A06-651B-8FCE-371F-3337B11DBFA5}"/>
              </a:ext>
            </a:extLst>
          </p:cNvPr>
          <p:cNvSpPr txBox="1">
            <a:spLocks noGrp="1"/>
          </p:cNvSpPr>
          <p:nvPr>
            <p:ph type="body" idx="4294967295"/>
          </p:nvPr>
        </p:nvSpPr>
        <p:spPr>
          <a:xfrm>
            <a:off x="4444880" y="2911623"/>
            <a:ext cx="3299822" cy="2879573"/>
          </a:xfrm>
        </p:spPr>
        <p:txBody>
          <a:bodyPr anchorCtr="1"/>
          <a:lstStyle>
            <a:lvl1pPr marL="0" indent="0" algn="ctr">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22C524B6-C089-CE16-3E23-367718B3DF6F}"/>
              </a:ext>
            </a:extLst>
          </p:cNvPr>
          <p:cNvSpPr txBox="1">
            <a:spLocks noGrp="1"/>
          </p:cNvSpPr>
          <p:nvPr>
            <p:ph type="body" idx="4294967295"/>
          </p:nvPr>
        </p:nvSpPr>
        <p:spPr>
          <a:xfrm>
            <a:off x="7973293" y="2088315"/>
            <a:ext cx="3291209" cy="823307"/>
          </a:xfrm>
        </p:spPr>
        <p:txBody>
          <a:bodyPr anchor="b" anchorCtr="1">
            <a:noAutofit/>
          </a:bodyPr>
          <a:lstStyle>
            <a:lvl1pPr marL="0" indent="0" algn="ctr">
              <a:lnSpc>
                <a:spcPct val="100000"/>
              </a:lnSpc>
              <a:buNone/>
              <a:defRPr sz="2400"/>
            </a:lvl1pPr>
          </a:lstStyle>
          <a:p>
            <a:pPr lvl="0"/>
            <a:r>
              <a:rPr lang="en-GB"/>
              <a:t>Click to edit Master text styles</a:t>
            </a:r>
          </a:p>
        </p:txBody>
      </p:sp>
      <p:sp>
        <p:nvSpPr>
          <p:cNvPr id="8" name="Text Placeholder 3">
            <a:extLst>
              <a:ext uri="{FF2B5EF4-FFF2-40B4-BE49-F238E27FC236}">
                <a16:creationId xmlns:a16="http://schemas.microsoft.com/office/drawing/2014/main" id="{A7E470EF-F90E-1F45-D8AA-95776EDA27C0}"/>
              </a:ext>
            </a:extLst>
          </p:cNvPr>
          <p:cNvSpPr txBox="1">
            <a:spLocks noGrp="1"/>
          </p:cNvSpPr>
          <p:nvPr>
            <p:ph type="body" idx="4294967295"/>
          </p:nvPr>
        </p:nvSpPr>
        <p:spPr>
          <a:xfrm>
            <a:off x="7976347" y="2911623"/>
            <a:ext cx="3291209" cy="2879573"/>
          </a:xfrm>
        </p:spPr>
        <p:txBody>
          <a:bodyPr anchorCtr="1"/>
          <a:lstStyle>
            <a:lvl1pPr marL="0" indent="0" algn="ctr">
              <a:buNone/>
              <a:defRPr sz="1400"/>
            </a:lvl1pPr>
          </a:lstStyle>
          <a:p>
            <a:pPr lvl="0"/>
            <a:r>
              <a:rPr lang="en-GB"/>
              <a:t>Click to edit Master text styles</a:t>
            </a:r>
          </a:p>
        </p:txBody>
      </p:sp>
      <p:sp>
        <p:nvSpPr>
          <p:cNvPr id="9" name="Date Placeholder 2">
            <a:extLst>
              <a:ext uri="{FF2B5EF4-FFF2-40B4-BE49-F238E27FC236}">
                <a16:creationId xmlns:a16="http://schemas.microsoft.com/office/drawing/2014/main" id="{82E7ED9B-BA8B-264D-65BF-C6F82BCBC643}"/>
              </a:ext>
            </a:extLst>
          </p:cNvPr>
          <p:cNvSpPr txBox="1">
            <a:spLocks noGrp="1"/>
          </p:cNvSpPr>
          <p:nvPr>
            <p:ph type="dt" sz="half" idx="7"/>
          </p:nvPr>
        </p:nvSpPr>
        <p:spPr/>
        <p:txBody>
          <a:bodyPr/>
          <a:lstStyle>
            <a:lvl1pPr>
              <a:defRPr/>
            </a:lvl1pPr>
          </a:lstStyle>
          <a:p>
            <a:pPr lvl="0"/>
            <a:fld id="{5EFD1806-24EB-475E-9667-5B6F6BAE22DB}" type="datetime1">
              <a:rPr lang="en-US"/>
              <a:pPr lvl="0"/>
              <a:t>10/22/2023</a:t>
            </a:fld>
            <a:endParaRPr lang="en-US"/>
          </a:p>
        </p:txBody>
      </p:sp>
      <p:sp>
        <p:nvSpPr>
          <p:cNvPr id="10" name="Footer Placeholder 3">
            <a:extLst>
              <a:ext uri="{FF2B5EF4-FFF2-40B4-BE49-F238E27FC236}">
                <a16:creationId xmlns:a16="http://schemas.microsoft.com/office/drawing/2014/main" id="{F57EF6EC-E30C-3B90-CD16-5D08AB27D41E}"/>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5D135F43-B34C-8355-80E6-9B41DDA2BCA0}"/>
              </a:ext>
            </a:extLst>
          </p:cNvPr>
          <p:cNvSpPr txBox="1">
            <a:spLocks noGrp="1"/>
          </p:cNvSpPr>
          <p:nvPr>
            <p:ph type="sldNum" sz="quarter" idx="8"/>
          </p:nvPr>
        </p:nvSpPr>
        <p:spPr/>
        <p:txBody>
          <a:bodyPr/>
          <a:lstStyle>
            <a:lvl1pPr>
              <a:defRPr/>
            </a:lvl1pPr>
          </a:lstStyle>
          <a:p>
            <a:pPr lvl="0"/>
            <a:fld id="{860A2E72-7022-4031-AE00-1A1A14654772}" type="slidenum">
              <a:t>‹#›</a:t>
            </a:fld>
            <a:endParaRPr lang="en-US"/>
          </a:p>
        </p:txBody>
      </p:sp>
    </p:spTree>
    <p:extLst>
      <p:ext uri="{BB962C8B-B14F-4D97-AF65-F5344CB8AC3E}">
        <p14:creationId xmlns:p14="http://schemas.microsoft.com/office/powerpoint/2010/main" val="2298217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C705-B0A5-094C-7441-CA503BF26D9C}"/>
              </a:ext>
            </a:extLst>
          </p:cNvPr>
          <p:cNvSpPr txBox="1">
            <a:spLocks noGrp="1"/>
          </p:cNvSpPr>
          <p:nvPr>
            <p:ph type="title"/>
          </p:nvPr>
        </p:nvSpPr>
        <p:spPr>
          <a:xfrm>
            <a:off x="913796" y="609603"/>
            <a:ext cx="1035376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A1BB39EF-0409-103F-2A17-0C6B21113869}"/>
              </a:ext>
            </a:extLst>
          </p:cNvPr>
          <p:cNvSpPr txBox="1">
            <a:spLocks noGrp="1"/>
          </p:cNvSpPr>
          <p:nvPr>
            <p:ph type="body" idx="4294967295"/>
          </p:nvPr>
        </p:nvSpPr>
        <p:spPr>
          <a:xfrm>
            <a:off x="913796" y="4195898"/>
            <a:ext cx="3298954" cy="576264"/>
          </a:xfrm>
        </p:spPr>
        <p:txBody>
          <a:bodyPr anchor="b" anchorCtr="1">
            <a:noAutofit/>
          </a:bodyPr>
          <a:lstStyle>
            <a:lvl1pPr marL="0" indent="0" algn="ctr">
              <a:lnSpc>
                <a:spcPct val="100000"/>
              </a:lnSpc>
              <a:buNone/>
              <a:defRPr/>
            </a:lvl1pPr>
          </a:lstStyle>
          <a:p>
            <a:pPr lvl="0"/>
            <a:r>
              <a:rPr lang="en-GB"/>
              <a:t>Click to edit Master text styles</a:t>
            </a:r>
          </a:p>
        </p:txBody>
      </p:sp>
      <p:sp>
        <p:nvSpPr>
          <p:cNvPr id="4" name="Picture Placeholder 2">
            <a:extLst>
              <a:ext uri="{FF2B5EF4-FFF2-40B4-BE49-F238E27FC236}">
                <a16:creationId xmlns:a16="http://schemas.microsoft.com/office/drawing/2014/main" id="{64642283-7F05-9DA3-FD99-50C9341F1364}"/>
              </a:ext>
            </a:extLst>
          </p:cNvPr>
          <p:cNvSpPr txBox="1">
            <a:spLocks noGrp="1"/>
          </p:cNvSpPr>
          <p:nvPr>
            <p:ph type="pic" idx="4294967295"/>
          </p:nvPr>
        </p:nvSpPr>
        <p:spPr>
          <a:xfrm>
            <a:off x="1092022" y="2298984"/>
            <a:ext cx="2940052"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D78FC55F-31D8-FD9F-6766-C685A196FEE2}"/>
              </a:ext>
            </a:extLst>
          </p:cNvPr>
          <p:cNvSpPr txBox="1">
            <a:spLocks noGrp="1"/>
          </p:cNvSpPr>
          <p:nvPr>
            <p:ph type="body" idx="4294967295"/>
          </p:nvPr>
        </p:nvSpPr>
        <p:spPr>
          <a:xfrm>
            <a:off x="913796" y="4772162"/>
            <a:ext cx="3298954" cy="1019034"/>
          </a:xfrm>
        </p:spPr>
        <p:txBody>
          <a:bodyPr anchorCtr="1"/>
          <a:lstStyle>
            <a:lvl1pPr marL="0" indent="0" algn="ctr">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8700B5A8-07D8-BACC-EDBD-223A9CCBE509}"/>
              </a:ext>
            </a:extLst>
          </p:cNvPr>
          <p:cNvSpPr txBox="1">
            <a:spLocks noGrp="1"/>
          </p:cNvSpPr>
          <p:nvPr>
            <p:ph type="body" idx="4294967295"/>
          </p:nvPr>
        </p:nvSpPr>
        <p:spPr>
          <a:xfrm>
            <a:off x="4442703" y="4195898"/>
            <a:ext cx="3298981" cy="576264"/>
          </a:xfrm>
        </p:spPr>
        <p:txBody>
          <a:bodyPr anchor="b" anchorCtr="1">
            <a:noAutofit/>
          </a:bodyPr>
          <a:lstStyle>
            <a:lvl1pPr marL="0" indent="0" algn="ctr">
              <a:lnSpc>
                <a:spcPct val="100000"/>
              </a:lnSpc>
              <a:buNone/>
              <a:defRPr/>
            </a:lvl1pPr>
          </a:lstStyle>
          <a:p>
            <a:pPr lvl="0"/>
            <a:r>
              <a:rPr lang="en-GB"/>
              <a:t>Click to edit Master text styles</a:t>
            </a:r>
          </a:p>
        </p:txBody>
      </p:sp>
      <p:sp>
        <p:nvSpPr>
          <p:cNvPr id="7" name="Picture Placeholder 2">
            <a:extLst>
              <a:ext uri="{FF2B5EF4-FFF2-40B4-BE49-F238E27FC236}">
                <a16:creationId xmlns:a16="http://schemas.microsoft.com/office/drawing/2014/main" id="{4CF0ADB3-6436-825C-9372-001B4CA97BCC}"/>
              </a:ext>
            </a:extLst>
          </p:cNvPr>
          <p:cNvSpPr txBox="1">
            <a:spLocks noGrp="1"/>
          </p:cNvSpPr>
          <p:nvPr>
            <p:ph type="pic" idx="4294967295"/>
          </p:nvPr>
        </p:nvSpPr>
        <p:spPr>
          <a:xfrm>
            <a:off x="4568991" y="2298984"/>
            <a:ext cx="2930523"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61E24969-1B43-2BEF-DC2D-B567FECA8DE8}"/>
              </a:ext>
            </a:extLst>
          </p:cNvPr>
          <p:cNvSpPr txBox="1">
            <a:spLocks noGrp="1"/>
          </p:cNvSpPr>
          <p:nvPr>
            <p:ph type="body" idx="4294967295"/>
          </p:nvPr>
        </p:nvSpPr>
        <p:spPr>
          <a:xfrm>
            <a:off x="4441350" y="4772162"/>
            <a:ext cx="3300334" cy="1019034"/>
          </a:xfrm>
        </p:spPr>
        <p:txBody>
          <a:bodyPr anchorCtr="1"/>
          <a:lstStyle>
            <a:lvl1pPr marL="0" indent="0" algn="ctr">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4F55294E-43A1-836C-608C-C9D9DB0CF818}"/>
              </a:ext>
            </a:extLst>
          </p:cNvPr>
          <p:cNvSpPr txBox="1">
            <a:spLocks noGrp="1"/>
          </p:cNvSpPr>
          <p:nvPr>
            <p:ph type="body" idx="4294967295"/>
          </p:nvPr>
        </p:nvSpPr>
        <p:spPr>
          <a:xfrm>
            <a:off x="7973421" y="4195898"/>
            <a:ext cx="3289901" cy="576264"/>
          </a:xfrm>
        </p:spPr>
        <p:txBody>
          <a:bodyPr anchor="b" anchorCtr="1">
            <a:noAutofit/>
          </a:bodyPr>
          <a:lstStyle>
            <a:lvl1pPr marL="0" indent="0" algn="ctr">
              <a:lnSpc>
                <a:spcPct val="100000"/>
              </a:lnSpc>
              <a:buNone/>
              <a:defRPr/>
            </a:lvl1pPr>
          </a:lstStyle>
          <a:p>
            <a:pPr lvl="0"/>
            <a:r>
              <a:rPr lang="en-GB"/>
              <a:t>Click to edit Master text styles</a:t>
            </a:r>
          </a:p>
        </p:txBody>
      </p:sp>
      <p:sp>
        <p:nvSpPr>
          <p:cNvPr id="10" name="Picture Placeholder 2">
            <a:extLst>
              <a:ext uri="{FF2B5EF4-FFF2-40B4-BE49-F238E27FC236}">
                <a16:creationId xmlns:a16="http://schemas.microsoft.com/office/drawing/2014/main" id="{9E6E7AEB-E91A-7CC2-7011-7010BAA62ED7}"/>
              </a:ext>
            </a:extLst>
          </p:cNvPr>
          <p:cNvSpPr txBox="1">
            <a:spLocks noGrp="1"/>
          </p:cNvSpPr>
          <p:nvPr>
            <p:ph type="pic" idx="4294967295"/>
          </p:nvPr>
        </p:nvSpPr>
        <p:spPr>
          <a:xfrm>
            <a:off x="8152799" y="2298984"/>
            <a:ext cx="2932115" cy="1524003"/>
          </a:xfrm>
          <a:ln w="146047" cap="sq">
            <a:solidFill>
              <a:srgbClr val="FFFFFF"/>
            </a:solidFill>
            <a:prstDash val="solid"/>
            <a:miter/>
          </a:ln>
          <a:effectLst>
            <a:outerShdw dist="18004" dir="5400000" algn="tl">
              <a:srgbClr val="000000">
                <a:alpha val="40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D84006E1-9028-FC3D-1F50-5C9C2B27A166}"/>
              </a:ext>
            </a:extLst>
          </p:cNvPr>
          <p:cNvSpPr txBox="1">
            <a:spLocks noGrp="1"/>
          </p:cNvSpPr>
          <p:nvPr>
            <p:ph type="body" idx="4294967295"/>
          </p:nvPr>
        </p:nvSpPr>
        <p:spPr>
          <a:xfrm>
            <a:off x="7973293" y="4772162"/>
            <a:ext cx="3294254" cy="1019034"/>
          </a:xfrm>
        </p:spPr>
        <p:txBody>
          <a:bodyPr anchorCtr="1"/>
          <a:lstStyle>
            <a:lvl1pPr marL="0" indent="0" algn="ctr">
              <a:buNone/>
              <a:defRPr sz="1400"/>
            </a:lvl1pPr>
          </a:lstStyle>
          <a:p>
            <a:pPr lvl="0"/>
            <a:r>
              <a:rPr lang="en-GB"/>
              <a:t>Click to edit Master text styles</a:t>
            </a:r>
          </a:p>
        </p:txBody>
      </p:sp>
      <p:sp>
        <p:nvSpPr>
          <p:cNvPr id="12" name="Date Placeholder 2">
            <a:extLst>
              <a:ext uri="{FF2B5EF4-FFF2-40B4-BE49-F238E27FC236}">
                <a16:creationId xmlns:a16="http://schemas.microsoft.com/office/drawing/2014/main" id="{0E0B276F-EC01-CA5E-57A6-234618E4FBCA}"/>
              </a:ext>
            </a:extLst>
          </p:cNvPr>
          <p:cNvSpPr txBox="1">
            <a:spLocks noGrp="1"/>
          </p:cNvSpPr>
          <p:nvPr>
            <p:ph type="dt" sz="half" idx="7"/>
          </p:nvPr>
        </p:nvSpPr>
        <p:spPr/>
        <p:txBody>
          <a:bodyPr/>
          <a:lstStyle>
            <a:lvl1pPr>
              <a:defRPr/>
            </a:lvl1pPr>
          </a:lstStyle>
          <a:p>
            <a:pPr lvl="0"/>
            <a:fld id="{A574B63B-F45E-4AE6-A7DB-86D9CECDCF82}" type="datetime1">
              <a:rPr lang="en-US"/>
              <a:pPr lvl="0"/>
              <a:t>10/22/2023</a:t>
            </a:fld>
            <a:endParaRPr lang="en-US"/>
          </a:p>
        </p:txBody>
      </p:sp>
      <p:sp>
        <p:nvSpPr>
          <p:cNvPr id="13" name="Footer Placeholder 3">
            <a:extLst>
              <a:ext uri="{FF2B5EF4-FFF2-40B4-BE49-F238E27FC236}">
                <a16:creationId xmlns:a16="http://schemas.microsoft.com/office/drawing/2014/main" id="{A3C3E853-0B18-F970-7FF1-0DD9EB46E4D5}"/>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BA383391-9441-989F-6C2D-54125DB47338}"/>
              </a:ext>
            </a:extLst>
          </p:cNvPr>
          <p:cNvSpPr txBox="1">
            <a:spLocks noGrp="1"/>
          </p:cNvSpPr>
          <p:nvPr>
            <p:ph type="sldNum" sz="quarter" idx="8"/>
          </p:nvPr>
        </p:nvSpPr>
        <p:spPr/>
        <p:txBody>
          <a:bodyPr/>
          <a:lstStyle>
            <a:lvl1pPr>
              <a:defRPr/>
            </a:lvl1pPr>
          </a:lstStyle>
          <a:p>
            <a:pPr lvl="0"/>
            <a:fld id="{1E5B1E2B-32AA-47DC-BBD0-284997563A96}" type="slidenum">
              <a:t>‹#›</a:t>
            </a:fld>
            <a:endParaRPr lang="en-US"/>
          </a:p>
        </p:txBody>
      </p:sp>
    </p:spTree>
    <p:extLst>
      <p:ext uri="{BB962C8B-B14F-4D97-AF65-F5344CB8AC3E}">
        <p14:creationId xmlns:p14="http://schemas.microsoft.com/office/powerpoint/2010/main" val="3697782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D4AB1-AD3B-362F-A96D-4ED00ECCBEB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3FD4918A-BCC6-3B7C-9F36-8D7BF1E9EFE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4AB723-DDDE-3D96-2F37-BFA4B3B05CE0}"/>
              </a:ext>
            </a:extLst>
          </p:cNvPr>
          <p:cNvSpPr txBox="1">
            <a:spLocks noGrp="1"/>
          </p:cNvSpPr>
          <p:nvPr>
            <p:ph type="dt" sz="half" idx="7"/>
          </p:nvPr>
        </p:nvSpPr>
        <p:spPr/>
        <p:txBody>
          <a:bodyPr/>
          <a:lstStyle>
            <a:lvl1pPr>
              <a:defRPr/>
            </a:lvl1pPr>
          </a:lstStyle>
          <a:p>
            <a:pPr lvl="0"/>
            <a:fld id="{C6CAC0D5-7DAA-48E4-B9E8-13661F09D8EA}" type="datetime1">
              <a:rPr lang="en-US"/>
              <a:pPr lvl="0"/>
              <a:t>10/22/2023</a:t>
            </a:fld>
            <a:endParaRPr lang="en-US"/>
          </a:p>
        </p:txBody>
      </p:sp>
      <p:sp>
        <p:nvSpPr>
          <p:cNvPr id="5" name="Footer Placeholder 4">
            <a:extLst>
              <a:ext uri="{FF2B5EF4-FFF2-40B4-BE49-F238E27FC236}">
                <a16:creationId xmlns:a16="http://schemas.microsoft.com/office/drawing/2014/main" id="{D126D6BD-F444-D5A3-C912-F8F4758F5A1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6988A53-70CD-1D69-CE41-B8E927574286}"/>
              </a:ext>
            </a:extLst>
          </p:cNvPr>
          <p:cNvSpPr txBox="1">
            <a:spLocks noGrp="1"/>
          </p:cNvSpPr>
          <p:nvPr>
            <p:ph type="sldNum" sz="quarter" idx="8"/>
          </p:nvPr>
        </p:nvSpPr>
        <p:spPr/>
        <p:txBody>
          <a:bodyPr/>
          <a:lstStyle>
            <a:lvl1pPr>
              <a:defRPr/>
            </a:lvl1pPr>
          </a:lstStyle>
          <a:p>
            <a:pPr lvl="0"/>
            <a:fld id="{746A7378-13B2-47B9-9EAF-2C2508F5016F}" type="slidenum">
              <a:t>‹#›</a:t>
            </a:fld>
            <a:endParaRPr lang="en-US"/>
          </a:p>
        </p:txBody>
      </p:sp>
    </p:spTree>
    <p:extLst>
      <p:ext uri="{BB962C8B-B14F-4D97-AF65-F5344CB8AC3E}">
        <p14:creationId xmlns:p14="http://schemas.microsoft.com/office/powerpoint/2010/main" val="40807952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DEFC39-3303-7C4A-FB0F-9FBAF4A89002}"/>
              </a:ext>
            </a:extLst>
          </p:cNvPr>
          <p:cNvSpPr txBox="1">
            <a:spLocks noGrp="1"/>
          </p:cNvSpPr>
          <p:nvPr>
            <p:ph type="title" orient="vert"/>
          </p:nvPr>
        </p:nvSpPr>
        <p:spPr>
          <a:xfrm>
            <a:off x="8724903" y="609603"/>
            <a:ext cx="2542653" cy="5181603"/>
          </a:xfrm>
        </p:spPr>
        <p:txBody>
          <a:bodyPr vert="eaVert" anchorCtr="0"/>
          <a:lstStyle>
            <a:lvl1pPr algn="l">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860896EE-8EA1-B0FE-1585-E1E7BBAE05BF}"/>
              </a:ext>
            </a:extLst>
          </p:cNvPr>
          <p:cNvSpPr txBox="1">
            <a:spLocks noGrp="1"/>
          </p:cNvSpPr>
          <p:nvPr>
            <p:ph type="body" orient="vert" idx="1"/>
          </p:nvPr>
        </p:nvSpPr>
        <p:spPr>
          <a:xfrm>
            <a:off x="913796" y="609603"/>
            <a:ext cx="7658703" cy="5181603"/>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36ED8A-B417-C058-1940-5E54D6F890EA}"/>
              </a:ext>
            </a:extLst>
          </p:cNvPr>
          <p:cNvSpPr txBox="1">
            <a:spLocks noGrp="1"/>
          </p:cNvSpPr>
          <p:nvPr>
            <p:ph type="dt" sz="half" idx="7"/>
          </p:nvPr>
        </p:nvSpPr>
        <p:spPr/>
        <p:txBody>
          <a:bodyPr/>
          <a:lstStyle>
            <a:lvl1pPr>
              <a:defRPr/>
            </a:lvl1pPr>
          </a:lstStyle>
          <a:p>
            <a:pPr lvl="0"/>
            <a:fld id="{EC45EFF7-7AD7-402B-945A-27DE62DF0B8F}" type="datetime1">
              <a:rPr lang="en-US"/>
              <a:pPr lvl="0"/>
              <a:t>10/22/2023</a:t>
            </a:fld>
            <a:endParaRPr lang="en-US"/>
          </a:p>
        </p:txBody>
      </p:sp>
      <p:sp>
        <p:nvSpPr>
          <p:cNvPr id="5" name="Footer Placeholder 4">
            <a:extLst>
              <a:ext uri="{FF2B5EF4-FFF2-40B4-BE49-F238E27FC236}">
                <a16:creationId xmlns:a16="http://schemas.microsoft.com/office/drawing/2014/main" id="{F08A25EB-4437-AB87-5CEE-2806FE02AD8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564C493-03F0-DA39-E87A-AA1DE801881B}"/>
              </a:ext>
            </a:extLst>
          </p:cNvPr>
          <p:cNvSpPr txBox="1">
            <a:spLocks noGrp="1"/>
          </p:cNvSpPr>
          <p:nvPr>
            <p:ph type="sldNum" sz="quarter" idx="8"/>
          </p:nvPr>
        </p:nvSpPr>
        <p:spPr/>
        <p:txBody>
          <a:bodyPr/>
          <a:lstStyle>
            <a:lvl1pPr>
              <a:defRPr/>
            </a:lvl1pPr>
          </a:lstStyle>
          <a:p>
            <a:pPr lvl="0"/>
            <a:fld id="{B1434346-54DE-496E-80C5-67C9E8B39235}" type="slidenum">
              <a:t>‹#›</a:t>
            </a:fld>
            <a:endParaRPr lang="en-US"/>
          </a:p>
        </p:txBody>
      </p:sp>
    </p:spTree>
    <p:extLst>
      <p:ext uri="{BB962C8B-B14F-4D97-AF65-F5344CB8AC3E}">
        <p14:creationId xmlns:p14="http://schemas.microsoft.com/office/powerpoint/2010/main" val="3862698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019DFB-1597-4848-67C9-586A2E2A2532}"/>
              </a:ext>
            </a:extLst>
          </p:cNvPr>
          <p:cNvSpPr txBox="1">
            <a:spLocks noGrp="1"/>
          </p:cNvSpPr>
          <p:nvPr>
            <p:ph type="title"/>
          </p:nvPr>
        </p:nvSpPr>
        <p:spPr>
          <a:xfrm>
            <a:off x="913796" y="609603"/>
            <a:ext cx="10353760" cy="1326318"/>
          </a:xfrm>
          <a:prstGeom prst="rect">
            <a:avLst/>
          </a:prstGeom>
          <a:noFill/>
          <a:ln>
            <a:noFill/>
          </a:ln>
        </p:spPr>
        <p:txBody>
          <a:bodyPr vert="horz" wrap="square" lIns="91440" tIns="45720" rIns="91440" bIns="45720" anchor="ctr" anchorCtr="1"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9675172-4E7D-9993-785B-00C585B9068A}"/>
              </a:ext>
            </a:extLst>
          </p:cNvPr>
          <p:cNvSpPr txBox="1">
            <a:spLocks noGrp="1"/>
          </p:cNvSpPr>
          <p:nvPr>
            <p:ph type="body" idx="1"/>
          </p:nvPr>
        </p:nvSpPr>
        <p:spPr>
          <a:xfrm>
            <a:off x="913796" y="2096060"/>
            <a:ext cx="10353760" cy="36951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FF98F3-5F80-D6E1-4DE1-D5DBCD1FD107}"/>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Rockwell"/>
              </a:defRPr>
            </a:lvl1pPr>
          </a:lstStyle>
          <a:p>
            <a:pPr lvl="0"/>
            <a:fld id="{32FAD8D7-9974-4DA9-9301-C36BCAFF712F}" type="datetime1">
              <a:rPr lang="en-US"/>
              <a:pPr lvl="0"/>
              <a:t>10/22/2023</a:t>
            </a:fld>
            <a:endParaRPr lang="en-US"/>
          </a:p>
        </p:txBody>
      </p:sp>
      <p:sp>
        <p:nvSpPr>
          <p:cNvPr id="5" name="Footer Placeholder 4">
            <a:extLst>
              <a:ext uri="{FF2B5EF4-FFF2-40B4-BE49-F238E27FC236}">
                <a16:creationId xmlns:a16="http://schemas.microsoft.com/office/drawing/2014/main" id="{7A938C22-C82A-8B9E-78AD-13A9E21F7FD9}"/>
              </a:ext>
            </a:extLst>
          </p:cNvPr>
          <p:cNvSpPr txBox="1">
            <a:spLocks noGrp="1"/>
          </p:cNvSpPr>
          <p:nvPr>
            <p:ph type="ftr" sz="quarter" idx="3"/>
          </p:nvPr>
        </p:nvSpPr>
        <p:spPr>
          <a:xfrm>
            <a:off x="913796" y="5883277"/>
            <a:ext cx="6672861"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Rockwell"/>
              </a:defRPr>
            </a:lvl1pPr>
          </a:lstStyle>
          <a:p>
            <a:pPr lvl="0"/>
            <a:endParaRPr lang="en-US"/>
          </a:p>
        </p:txBody>
      </p:sp>
      <p:sp>
        <p:nvSpPr>
          <p:cNvPr id="6" name="Slide Number Placeholder 5">
            <a:extLst>
              <a:ext uri="{FF2B5EF4-FFF2-40B4-BE49-F238E27FC236}">
                <a16:creationId xmlns:a16="http://schemas.microsoft.com/office/drawing/2014/main" id="{6FA55143-82F4-06D2-D505-AD8581CD0525}"/>
              </a:ext>
            </a:extLst>
          </p:cNvPr>
          <p:cNvSpPr txBox="1">
            <a:spLocks noGrp="1"/>
          </p:cNvSpPr>
          <p:nvPr>
            <p:ph type="sldNum" sz="quarter" idx="4"/>
          </p:nvPr>
        </p:nvSpPr>
        <p:spPr>
          <a:xfrm>
            <a:off x="10514008" y="5883277"/>
            <a:ext cx="753547"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FFFFFF"/>
                </a:solidFill>
                <a:uFillTx/>
                <a:latin typeface="Rockwell"/>
              </a:defRPr>
            </a:lvl1pPr>
          </a:lstStyle>
          <a:p>
            <a:pPr lvl="0"/>
            <a:fld id="{BB654FCD-8ACD-46B3-8083-6803E4DF6B5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914400" rtl="0" fontAlgn="auto" hangingPunct="1">
        <a:lnSpc>
          <a:spcPct val="90000"/>
        </a:lnSpc>
        <a:spcBef>
          <a:spcPts val="0"/>
        </a:spcBef>
        <a:spcAft>
          <a:spcPts val="0"/>
        </a:spcAft>
        <a:buNone/>
        <a:tabLst/>
        <a:defRPr lang="en-GB" sz="3400" b="1" i="0" u="none" strike="noStrike" kern="1200" cap="all" spc="0" baseline="0">
          <a:solidFill>
            <a:srgbClr val="FFFFFF"/>
          </a:solidFill>
          <a:effectLst>
            <a:outerShdw dist="63494" dir="2700000">
              <a:srgbClr val="000000"/>
            </a:outerShdw>
          </a:effectLst>
          <a:uFillTx/>
          <a:latin typeface="Bookman Old Style"/>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GB" sz="2000" b="0" i="0" u="none" strike="noStrike" kern="1200" cap="none" spc="0" baseline="0">
          <a:solidFill>
            <a:srgbClr val="FFFFFF"/>
          </a:solidFill>
          <a:effectLst>
            <a:outerShdw dist="38096" dir="2700000">
              <a:srgbClr val="000000"/>
            </a:outerShdw>
          </a:effectLst>
          <a:uFillTx/>
          <a:latin typeface="Rockwell"/>
        </a:defRPr>
      </a:lvl1pPr>
      <a:lvl2pPr marL="685800" marR="0" lvl="1" indent="-228600" algn="l" defTabSz="914400" rtl="0" fontAlgn="auto" hangingPunct="1">
        <a:lnSpc>
          <a:spcPct val="120000"/>
        </a:lnSpc>
        <a:spcBef>
          <a:spcPts val="500"/>
        </a:spcBef>
        <a:spcAft>
          <a:spcPts val="0"/>
        </a:spcAft>
        <a:buSzPct val="100000"/>
        <a:buFont typeface="Arial" pitchFamily="34"/>
        <a:buChar char="•"/>
        <a:tabLst/>
        <a:defRPr lang="en-GB" sz="1800" b="0" i="0" u="none" strike="noStrike" kern="1200" cap="none" spc="0" baseline="0">
          <a:solidFill>
            <a:srgbClr val="FFFFFF"/>
          </a:solidFill>
          <a:effectLst>
            <a:outerShdw dist="38096" dir="2700000">
              <a:srgbClr val="000000"/>
            </a:outerShdw>
          </a:effectLst>
          <a:uFillTx/>
          <a:latin typeface="Rockwell"/>
        </a:defRPr>
      </a:lvl2pPr>
      <a:lvl3pPr marL="1143000" marR="0" lvl="2" indent="-228600" algn="l" defTabSz="914400" rtl="0" fontAlgn="auto" hangingPunct="1">
        <a:lnSpc>
          <a:spcPct val="120000"/>
        </a:lnSpc>
        <a:spcBef>
          <a:spcPts val="500"/>
        </a:spcBef>
        <a:spcAft>
          <a:spcPts val="0"/>
        </a:spcAft>
        <a:buSzPct val="100000"/>
        <a:buFont typeface="Arial" pitchFamily="34"/>
        <a:buChar char="•"/>
        <a:tabLst/>
        <a:defRPr lang="en-GB" sz="1600" b="0" i="0" u="none" strike="noStrike" kern="1200" cap="none" spc="0" baseline="0">
          <a:solidFill>
            <a:srgbClr val="FFFFFF"/>
          </a:solidFill>
          <a:effectLst>
            <a:outerShdw dist="38096" dir="2700000">
              <a:srgbClr val="000000"/>
            </a:outerShdw>
          </a:effectLst>
          <a:uFillTx/>
          <a:latin typeface="Rockwell"/>
        </a:defRPr>
      </a:lvl3pPr>
      <a:lvl4pPr marL="1600200" marR="0" lvl="3" indent="-228600" algn="l" defTabSz="914400" rtl="0" fontAlgn="auto" hangingPunct="1">
        <a:lnSpc>
          <a:spcPct val="120000"/>
        </a:lnSpc>
        <a:spcBef>
          <a:spcPts val="500"/>
        </a:spcBef>
        <a:spcAft>
          <a:spcPts val="0"/>
        </a:spcAft>
        <a:buSzPct val="100000"/>
        <a:buFont typeface="Arial" pitchFamily="34"/>
        <a:buChar char="•"/>
        <a:tabLst/>
        <a:defRPr lang="en-GB" sz="1400" b="0" i="0" u="none" strike="noStrike" kern="1200" cap="none" spc="0" baseline="0">
          <a:solidFill>
            <a:srgbClr val="FFFFFF"/>
          </a:solidFill>
          <a:effectLst>
            <a:outerShdw dist="38096" dir="2700000">
              <a:srgbClr val="000000"/>
            </a:outerShdw>
          </a:effectLst>
          <a:uFillTx/>
          <a:latin typeface="Rockwell"/>
        </a:defRPr>
      </a:lvl4pPr>
      <a:lvl5pPr marL="2057400" marR="0" lvl="4" indent="-228600" algn="l" defTabSz="914400" rtl="0" fontAlgn="auto" hangingPunct="1">
        <a:lnSpc>
          <a:spcPct val="120000"/>
        </a:lnSpc>
        <a:spcBef>
          <a:spcPts val="500"/>
        </a:spcBef>
        <a:spcAft>
          <a:spcPts val="0"/>
        </a:spcAft>
        <a:buSzPct val="100000"/>
        <a:buFont typeface="Arial" pitchFamily="34"/>
        <a:buChar char="•"/>
        <a:tabLst/>
        <a:defRPr lang="en-GB" sz="1200" b="0" i="0" u="none" strike="noStrike" kern="1200" cap="none" spc="0" baseline="0">
          <a:solidFill>
            <a:srgbClr val="FFFFFF"/>
          </a:solidFill>
          <a:effectLst>
            <a:outerShdw dist="38096" dir="2700000">
              <a:srgbClr val="000000"/>
            </a:outerShdw>
          </a:effectLst>
          <a:uFillTx/>
          <a:latin typeface="Rockwel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 Target="slide4.xml"/><Relationship Id="rId7" Type="http://schemas.openxmlformats.org/officeDocument/2006/relationships/slide" Target="slide12.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slide" Target="slide11.xml"/><Relationship Id="rId5" Type="http://schemas.openxmlformats.org/officeDocument/2006/relationships/slide" Target="slide8.xml"/><Relationship Id="rId4" Type="http://schemas.openxmlformats.org/officeDocument/2006/relationships/slide" Target="slide6.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png"/><Relationship Id="rId1" Type="http://schemas.openxmlformats.org/officeDocument/2006/relationships/slideLayout" Target="../slideLayouts/slideLayout9.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airmont.com/our-philosophy/" TargetMode="External"/><Relationship Id="rId2" Type="http://schemas.openxmlformats.org/officeDocument/2006/relationships/hyperlink" Target="https://www.hospitalitynet.org/brand/23000050/indigo.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airmont-hotel-vancouver.com/stay/guest-services/" TargetMode="External"/><Relationship Id="rId2" Type="http://schemas.openxmlformats.org/officeDocument/2006/relationships/hyperlink" Target="https://press.accor.com/fairmont-hotels-resorts-invites-guests-to-celebrate-small-intimate-events-in-grand-settings/?lang=en" TargetMode="External"/><Relationship Id="rId1" Type="http://schemas.openxmlformats.org/officeDocument/2006/relationships/slideLayout" Target="../slideLayouts/slideLayout2.xml"/><Relationship Id="rId5" Type="http://schemas.openxmlformats.org/officeDocument/2006/relationships/hyperlink" Target="https://all.accor.com/loyalty-program/earn-and-use/index.en.shtml" TargetMode="External"/><Relationship Id="rId4" Type="http://schemas.openxmlformats.org/officeDocument/2006/relationships/hyperlink" Target="https://www.fairmont-windsorpark.com/famili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thebigchilli.com/promotions/hotel-indigo-bangkok-surprises-with-fourth-night-free-and-more-to-celebrate-four-years-on-wireless-road" TargetMode="External"/><Relationship Id="rId13" Type="http://schemas.openxmlformats.org/officeDocument/2006/relationships/hyperlink" Target="https://www.visitcardiff.com/highlights/hotel-indigo/" TargetMode="External"/><Relationship Id="rId3" Type="http://schemas.openxmlformats.org/officeDocument/2006/relationships/hyperlink" Target="https://www.forbes.com/sites/ramseyqubein/2023/09/26/hotel-indigo-vice-president-ihg-lifestyle-brand-to-double-portfolio-within-5-years/?sh=709177c65c5d" TargetMode="External"/><Relationship Id="rId7" Type="http://schemas.openxmlformats.org/officeDocument/2006/relationships/hyperlink" Target="https://www.nodestinations.com/blog/fairmont-waterfront-vancouver-luxury-hotel" TargetMode="External"/><Relationship Id="rId12" Type="http://schemas.openxmlformats.org/officeDocument/2006/relationships/hyperlink" Target="https://www.enjoyillinois.com/explore/listing/hotel-indigo/" TargetMode="External"/><Relationship Id="rId2" Type="http://schemas.openxmlformats.org/officeDocument/2006/relationships/hyperlink" Target="https://www.tripadvisor.co.uk/Hotel_Review-g186534-d2038730-Reviews-Hotel_Indigo_Glasgow_an_IHG_Hotel-Glasgow_Scotland.html" TargetMode="External"/><Relationship Id="rId1" Type="http://schemas.openxmlformats.org/officeDocument/2006/relationships/slideLayout" Target="../slideLayouts/slideLayout2.xml"/><Relationship Id="rId6" Type="http://schemas.openxmlformats.org/officeDocument/2006/relationships/hyperlink" Target="https://www.pinterest.co.uk/pin/43980533833033599/" TargetMode="External"/><Relationship Id="rId11" Type="http://schemas.openxmlformats.org/officeDocument/2006/relationships/hyperlink" Target="https://www.nodestinations.com/blog/fairmont-hotel-vancouver-luxury-hotel" TargetMode="External"/><Relationship Id="rId5" Type="http://schemas.openxmlformats.org/officeDocument/2006/relationships/hyperlink" Target="https://www.tripadvisor.ca/Hotel_Review-g154954-d185198-Reviews-Fairmont_Winnipeg-Winnipeg_Manitoba.html#/media/185198/461841611:p/?albumid=101&amp;type=0&amp;category=101" TargetMode="External"/><Relationship Id="rId10" Type="http://schemas.openxmlformats.org/officeDocument/2006/relationships/hyperlink" Target="https://www.hospitalitynet.org/news/4055894.html" TargetMode="External"/><Relationship Id="rId4" Type="http://schemas.openxmlformats.org/officeDocument/2006/relationships/hyperlink" Target="https://www.visitkc.com/business-detail/hotel-indigo-crossroads" TargetMode="External"/><Relationship Id="rId9" Type="http://schemas.openxmlformats.org/officeDocument/2006/relationships/hyperlink" Target="https://www.disneytouristblog.com/hotel-indigo-anaheim-review/" TargetMode="External"/><Relationship Id="rId14" Type="http://schemas.openxmlformats.org/officeDocument/2006/relationships/hyperlink" Target="https://www.expedia.ca/Vancouver-Hotels-Fairmont-Hotel-Vancouver.h14596.Hotel-Information?pwaThumbnailDialog=thumbnail-galle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23" descr="An overlapping skeleton of leaves">
            <a:extLst>
              <a:ext uri="{FF2B5EF4-FFF2-40B4-BE49-F238E27FC236}">
                <a16:creationId xmlns:a16="http://schemas.microsoft.com/office/drawing/2014/main" id="{2839A30F-CD09-73AC-C8C5-0D70EF63E36E}"/>
              </a:ext>
            </a:extLst>
          </p:cNvPr>
          <p:cNvPicPr>
            <a:picLocks noChangeAspect="1"/>
          </p:cNvPicPr>
          <p:nvPr/>
        </p:nvPicPr>
        <p:blipFill>
          <a:blip r:embed="rId3">
            <a:alphaModFix amt="35000"/>
            <a:grayscl/>
          </a:blip>
          <a:srcRect t="13759" b="1335"/>
          <a:stretch>
            <a:fillRect/>
          </a:stretch>
        </p:blipFill>
        <p:spPr>
          <a:xfrm>
            <a:off x="18" y="0"/>
            <a:ext cx="12191978" cy="6858000"/>
          </a:xfrm>
          <a:prstGeom prst="rect">
            <a:avLst/>
          </a:prstGeom>
          <a:noFill/>
          <a:ln cap="flat">
            <a:noFill/>
          </a:ln>
        </p:spPr>
      </p:pic>
      <p:sp>
        <p:nvSpPr>
          <p:cNvPr id="3" name="Rectangle 38">
            <a:extLst>
              <a:ext uri="{FF2B5EF4-FFF2-40B4-BE49-F238E27FC236}">
                <a16:creationId xmlns:a16="http://schemas.microsoft.com/office/drawing/2014/main" id="{DCBD069E-6E5B-CB57-C467-70C1BDF6A86A}"/>
              </a:ext>
            </a:extLst>
          </p:cNvPr>
          <p:cNvSpPr>
            <a:spLocks noMove="1" noResize="1"/>
          </p:cNvSpPr>
          <p:nvPr/>
        </p:nvSpPr>
        <p:spPr>
          <a:xfrm>
            <a:off x="0" y="0"/>
            <a:ext cx="12191996" cy="6858000"/>
          </a:xfrm>
          <a:prstGeom prst="rect">
            <a:avLst/>
          </a:prstGeom>
          <a:gradFill>
            <a:gsLst>
              <a:gs pos="0">
                <a:srgbClr val="1F445F">
                  <a:alpha val="5000"/>
                </a:srgbClr>
              </a:gs>
              <a:gs pos="100000">
                <a:srgbClr val="112433"/>
              </a:gs>
            </a:gsLst>
            <a:path path="circle">
              <a:fillToRect l="50000" t="5000" r="50000" b="95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FFFFFF"/>
              </a:solidFill>
              <a:uFillTx/>
              <a:latin typeface="Calibri"/>
            </a:endParaRPr>
          </a:p>
        </p:txBody>
      </p:sp>
      <p:sp>
        <p:nvSpPr>
          <p:cNvPr id="4" name="Title 1">
            <a:extLst>
              <a:ext uri="{FF2B5EF4-FFF2-40B4-BE49-F238E27FC236}">
                <a16:creationId xmlns:a16="http://schemas.microsoft.com/office/drawing/2014/main" id="{6F41F863-90C0-AF8B-9F5D-2ADB6ED5B773}"/>
              </a:ext>
            </a:extLst>
          </p:cNvPr>
          <p:cNvSpPr txBox="1">
            <a:spLocks noGrp="1"/>
          </p:cNvSpPr>
          <p:nvPr>
            <p:ph type="ctrTitle"/>
          </p:nvPr>
        </p:nvSpPr>
        <p:spPr/>
        <p:txBody>
          <a:bodyPr/>
          <a:lstStyle/>
          <a:p>
            <a:pPr lvl="0"/>
            <a:r>
              <a:rPr lang="en-GB" sz="3700" b="0" i="1">
                <a:solidFill>
                  <a:srgbClr val="CCE0EE"/>
                </a:solidFill>
                <a:effectLst>
                  <a:outerShdw dist="38096" dir="2700000">
                    <a:srgbClr val="000000"/>
                  </a:outerShdw>
                </a:effectLst>
                <a:latin typeface="Arial" pitchFamily="34"/>
                <a:cs typeface="Arial" pitchFamily="34"/>
              </a:rPr>
              <a:t>The role and importance of</a:t>
            </a:r>
            <a:br>
              <a:rPr lang="en-GB" sz="3700" b="0" i="1">
                <a:solidFill>
                  <a:srgbClr val="CCE0EE"/>
                </a:solidFill>
                <a:effectLst>
                  <a:outerShdw dist="38096" dir="2700000">
                    <a:srgbClr val="000000"/>
                  </a:outerShdw>
                </a:effectLst>
                <a:latin typeface="Arial" pitchFamily="34"/>
                <a:cs typeface="Arial" pitchFamily="34"/>
              </a:rPr>
            </a:br>
            <a:r>
              <a:rPr lang="en-GB" sz="3700" b="0" i="1">
                <a:solidFill>
                  <a:srgbClr val="CCE0EE"/>
                </a:solidFill>
                <a:effectLst>
                  <a:outerShdw dist="38096" dir="2700000">
                    <a:srgbClr val="000000"/>
                  </a:outerShdw>
                </a:effectLst>
                <a:latin typeface="Arial" pitchFamily="34"/>
                <a:cs typeface="Arial" pitchFamily="34"/>
              </a:rPr>
              <a:t>quality service, hospitality,</a:t>
            </a:r>
            <a:br>
              <a:rPr lang="en-GB" sz="3700" b="0" i="1">
                <a:solidFill>
                  <a:srgbClr val="CCE0EE"/>
                </a:solidFill>
                <a:effectLst>
                  <a:outerShdw dist="38096" dir="2700000">
                    <a:srgbClr val="000000"/>
                  </a:outerShdw>
                </a:effectLst>
                <a:latin typeface="Arial" pitchFamily="34"/>
                <a:cs typeface="Arial" pitchFamily="34"/>
              </a:rPr>
            </a:br>
            <a:r>
              <a:rPr lang="en-GB" sz="3700" b="0" i="1">
                <a:solidFill>
                  <a:srgbClr val="CCE0EE"/>
                </a:solidFill>
                <a:effectLst>
                  <a:outerShdw dist="38096" dir="2700000">
                    <a:srgbClr val="000000"/>
                  </a:outerShdw>
                </a:effectLst>
                <a:latin typeface="Arial" pitchFamily="34"/>
                <a:cs typeface="Arial" pitchFamily="34"/>
              </a:rPr>
              <a:t>and guest services within the</a:t>
            </a:r>
            <a:br>
              <a:rPr lang="en-GB" sz="3700" b="0" i="1">
                <a:solidFill>
                  <a:srgbClr val="CCE0EE"/>
                </a:solidFill>
                <a:effectLst>
                  <a:outerShdw dist="38096" dir="2700000">
                    <a:srgbClr val="000000"/>
                  </a:outerShdw>
                </a:effectLst>
                <a:latin typeface="Arial" pitchFamily="34"/>
                <a:cs typeface="Arial" pitchFamily="34"/>
              </a:rPr>
            </a:br>
            <a:r>
              <a:rPr lang="en-GB" sz="3700" b="0" i="1">
                <a:solidFill>
                  <a:srgbClr val="CCE0EE"/>
                </a:solidFill>
                <a:effectLst>
                  <a:outerShdw dist="38096" dir="2700000">
                    <a:srgbClr val="000000"/>
                  </a:outerShdw>
                </a:effectLst>
                <a:latin typeface="Arial" pitchFamily="34"/>
                <a:cs typeface="Arial" pitchFamily="34"/>
              </a:rPr>
              <a:t>hotel </a:t>
            </a:r>
            <a:r>
              <a:rPr lang="pl-PL" sz="3700" b="0" i="1">
                <a:solidFill>
                  <a:srgbClr val="CCE0EE"/>
                </a:solidFill>
                <a:effectLst>
                  <a:outerShdw dist="38096" dir="2700000">
                    <a:srgbClr val="000000"/>
                  </a:outerShdw>
                </a:effectLst>
                <a:latin typeface="Arial" pitchFamily="34"/>
                <a:cs typeface="Arial" pitchFamily="34"/>
              </a:rPr>
              <a:t>industry</a:t>
            </a:r>
            <a:endParaRPr lang="en-GB" sz="3700" b="0" i="1">
              <a:solidFill>
                <a:srgbClr val="CCE0EE"/>
              </a:solidFill>
              <a:effectLst>
                <a:outerShdw dist="38096" dir="2700000">
                  <a:srgbClr val="000000"/>
                </a:outerShdw>
              </a:effectLst>
              <a:latin typeface="Arial" pitchFamily="34"/>
              <a:cs typeface="Arial" pitchFamily="34"/>
            </a:endParaRPr>
          </a:p>
        </p:txBody>
      </p:sp>
      <p:sp>
        <p:nvSpPr>
          <p:cNvPr id="5" name="Subtitle 2">
            <a:extLst>
              <a:ext uri="{FF2B5EF4-FFF2-40B4-BE49-F238E27FC236}">
                <a16:creationId xmlns:a16="http://schemas.microsoft.com/office/drawing/2014/main" id="{076E78CB-5CF8-20AF-E83D-09D1B5FBB91B}"/>
              </a:ext>
            </a:extLst>
          </p:cNvPr>
          <p:cNvSpPr txBox="1">
            <a:spLocks noGrp="1"/>
          </p:cNvSpPr>
          <p:nvPr>
            <p:ph type="subTitle" idx="1"/>
          </p:nvPr>
        </p:nvSpPr>
        <p:spPr>
          <a:xfrm>
            <a:off x="1526252" y="3804443"/>
            <a:ext cx="9001463" cy="1655758"/>
          </a:xfrm>
        </p:spPr>
        <p:txBody>
          <a:bodyPr anchorCtr="0"/>
          <a:lstStyle/>
          <a:p>
            <a:pPr lvl="0" algn="l">
              <a:lnSpc>
                <a:spcPct val="100000"/>
              </a:lnSpc>
            </a:pPr>
            <a:r>
              <a:rPr lang="pl-PL" sz="1900" i="1"/>
              <a:t>BMIH4003</a:t>
            </a:r>
          </a:p>
          <a:p>
            <a:pPr lvl="0" algn="l">
              <a:lnSpc>
                <a:spcPct val="100000"/>
              </a:lnSpc>
            </a:pPr>
            <a:r>
              <a:rPr lang="pl-PL" sz="1900" i="1"/>
              <a:t>Sylwia Anna Smardzewska</a:t>
            </a:r>
          </a:p>
          <a:p>
            <a:pPr lvl="0" algn="l">
              <a:lnSpc>
                <a:spcPct val="100000"/>
              </a:lnSpc>
            </a:pPr>
            <a:r>
              <a:rPr lang="pl-PL" sz="1900" i="1"/>
              <a:t>2240770</a:t>
            </a:r>
          </a:p>
          <a:p>
            <a:pPr lvl="0" algn="l">
              <a:lnSpc>
                <a:spcPct val="100000"/>
              </a:lnSpc>
            </a:pPr>
            <a:r>
              <a:rPr lang="pl-PL" sz="1900" i="1"/>
              <a:t>Dale Clarke</a:t>
            </a:r>
            <a:endParaRPr lang="en-GB" sz="1900" i="1"/>
          </a:p>
        </p:txBody>
      </p:sp>
    </p:spTree>
  </p:cSld>
  <p:clrMapOvr>
    <a:masterClrMapping/>
  </p:clrMapOvr>
  <p:transition spd="slow" advTm="7000">
    <p:randomBar dir="vert"/>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93E4-1CBE-1270-7082-5616E857B62C}"/>
              </a:ext>
            </a:extLst>
          </p:cNvPr>
          <p:cNvSpPr txBox="1">
            <a:spLocks noGrp="1"/>
          </p:cNvSpPr>
          <p:nvPr>
            <p:ph type="title"/>
          </p:nvPr>
        </p:nvSpPr>
        <p:spPr/>
        <p:txBody>
          <a:bodyPr/>
          <a:lstStyle/>
          <a:p>
            <a:pPr lvl="0"/>
            <a:r>
              <a:rPr lang="pl-PL"/>
              <a:t>Table of contents</a:t>
            </a:r>
            <a:endParaRPr lang="en-GB"/>
          </a:p>
        </p:txBody>
      </p:sp>
      <p:sp>
        <p:nvSpPr>
          <p:cNvPr id="3" name="Content Placeholder 2">
            <a:extLst>
              <a:ext uri="{FF2B5EF4-FFF2-40B4-BE49-F238E27FC236}">
                <a16:creationId xmlns:a16="http://schemas.microsoft.com/office/drawing/2014/main" id="{21DA9C14-A6D2-A9B1-2676-813469DB73E4}"/>
              </a:ext>
            </a:extLst>
          </p:cNvPr>
          <p:cNvSpPr txBox="1">
            <a:spLocks noGrp="1"/>
          </p:cNvSpPr>
          <p:nvPr>
            <p:ph idx="1"/>
          </p:nvPr>
        </p:nvSpPr>
        <p:spPr>
          <a:xfrm>
            <a:off x="919118" y="2096060"/>
            <a:ext cx="10353760" cy="3695136"/>
          </a:xfrm>
        </p:spPr>
        <p:txBody>
          <a:bodyPr/>
          <a:lstStyle/>
          <a:p>
            <a:pPr marL="457200" lvl="0" indent="-457200">
              <a:buFont typeface="Bookman Old Style"/>
              <a:buAutoNum type="arabicPeriod"/>
            </a:pPr>
            <a:r>
              <a:rPr lang="pl-PL">
                <a:hlinkClick r:id="rId2" action="ppaction://hlinksldjump"/>
              </a:rPr>
              <a:t>1. Introduction</a:t>
            </a:r>
            <a:endParaRPr lang="pl-PL"/>
          </a:p>
          <a:p>
            <a:pPr marL="457200" lvl="0" indent="-457200">
              <a:buFont typeface="Bookman Old Style"/>
              <a:buAutoNum type="arabicPeriod"/>
            </a:pPr>
            <a:r>
              <a:rPr lang="pl-PL">
                <a:hlinkClick r:id="rId3" action="ppaction://hlinksldjump"/>
              </a:rPr>
              <a:t>2. Hotel Indigo</a:t>
            </a:r>
            <a:endParaRPr lang="pl-PL"/>
          </a:p>
          <a:p>
            <a:pPr marL="457200" lvl="0" indent="-457200">
              <a:buFont typeface="Bookman Old Style"/>
              <a:buAutoNum type="arabicPeriod"/>
            </a:pPr>
            <a:r>
              <a:rPr lang="pl-PL">
                <a:hlinkClick r:id="rId4" action="ppaction://hlinksldjump"/>
              </a:rPr>
              <a:t>3. Fairmont Hotel</a:t>
            </a:r>
            <a:r>
              <a:rPr lang="pl-PL"/>
              <a:t> </a:t>
            </a:r>
          </a:p>
          <a:p>
            <a:pPr marL="457200" lvl="0" indent="-457200">
              <a:buFont typeface="Bookman Old Style"/>
              <a:buAutoNum type="arabicPeriod"/>
            </a:pPr>
            <a:r>
              <a:rPr lang="pl-PL">
                <a:hlinkClick r:id="rId5" action="ppaction://hlinksldjump"/>
              </a:rPr>
              <a:t>4. Main consumers</a:t>
            </a:r>
            <a:endParaRPr lang="pl-PL"/>
          </a:p>
          <a:p>
            <a:pPr marL="457200" lvl="0" indent="-457200">
              <a:buFont typeface="Bookman Old Style"/>
              <a:buAutoNum type="arabicPeriod"/>
            </a:pPr>
            <a:r>
              <a:rPr lang="pl-PL">
                <a:hlinkClick r:id="rId6" action="ppaction://hlinksldjump"/>
              </a:rPr>
              <a:t>5. Loyalty Programme</a:t>
            </a:r>
            <a:endParaRPr lang="pl-PL"/>
          </a:p>
          <a:p>
            <a:pPr marL="457200" lvl="0" indent="-457200">
              <a:buFont typeface="Bookman Old Style"/>
              <a:buAutoNum type="arabicPeriod"/>
            </a:pPr>
            <a:r>
              <a:rPr lang="pl-PL">
                <a:hlinkClick r:id="rId7" action="ppaction://hlinksldjump"/>
              </a:rPr>
              <a:t>6. Conclusion </a:t>
            </a:r>
            <a:endParaRPr lang="pl-PL"/>
          </a:p>
          <a:p>
            <a:pPr marL="457200" lvl="0" indent="-457200">
              <a:buFont typeface="Bookman Old Style"/>
              <a:buAutoNum type="arabicPeriod"/>
            </a:pPr>
            <a:endParaRPr lang="pl-PL"/>
          </a:p>
          <a:p>
            <a:pPr marL="457200" lvl="0" indent="-457200">
              <a:buFont typeface="Bookman Old Style"/>
              <a:buAutoNum type="arabicPeriod"/>
            </a:pPr>
            <a:endParaRPr lang="pl-PL"/>
          </a:p>
          <a:p>
            <a:pPr marL="457200" lvl="0" indent="-457200">
              <a:buFont typeface="Bookman Old Style"/>
              <a:buAutoNum type="arabicPeriod"/>
            </a:pPr>
            <a:endParaRPr lang="pl-PL"/>
          </a:p>
          <a:p>
            <a:pPr lvl="0"/>
            <a:endParaRPr lang="pl-PL"/>
          </a:p>
          <a:p>
            <a:pPr lvl="0"/>
            <a:endParaRPr lang="en-GB"/>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5">
            <a:extLst>
              <a:ext uri="{FF2B5EF4-FFF2-40B4-BE49-F238E27FC236}">
                <a16:creationId xmlns:a16="http://schemas.microsoft.com/office/drawing/2014/main" id="{B9F7FFA2-68FE-C850-4774-B71910DCAE27}"/>
              </a:ext>
            </a:extLst>
          </p:cNvPr>
          <p:cNvSpPr txBox="1">
            <a:spLocks noGrp="1"/>
          </p:cNvSpPr>
          <p:nvPr>
            <p:ph idx="1"/>
          </p:nvPr>
        </p:nvSpPr>
        <p:spPr>
          <a:xfrm>
            <a:off x="1607670" y="1163445"/>
            <a:ext cx="9144603" cy="3344335"/>
          </a:xfrm>
        </p:spPr>
        <p:txBody>
          <a:bodyPr/>
          <a:lstStyle/>
          <a:p>
            <a:pPr marL="0" lvl="0" indent="0">
              <a:buNone/>
            </a:pPr>
            <a:r>
              <a:rPr lang="pl-PL"/>
              <a:t>	To make a great guest experience each hotel must accept changes in the needs of customer’s expectation and make a target market. Guest service needs to provide attraction in a hotel for customers and pay more attention to customers to have a positive experience. Find solutions and provide help when something goes wrong. (Stephen Alemar, May 16, 2023)</a:t>
            </a:r>
          </a:p>
          <a:p>
            <a:pPr marL="0" lvl="0" indent="0">
              <a:buNone/>
            </a:pPr>
            <a:r>
              <a:rPr lang="pl-PL"/>
              <a:t>	</a:t>
            </a:r>
            <a:endParaRPr lang="en-GB"/>
          </a:p>
        </p:txBody>
      </p:sp>
      <p:pic>
        <p:nvPicPr>
          <p:cNvPr id="3" name="Picture 7" descr="A front view of a building&#10;&#10;Description automatically generated">
            <a:extLst>
              <a:ext uri="{FF2B5EF4-FFF2-40B4-BE49-F238E27FC236}">
                <a16:creationId xmlns:a16="http://schemas.microsoft.com/office/drawing/2014/main" id="{1ED832DB-136A-6038-AB30-324D11C9E644}"/>
              </a:ext>
            </a:extLst>
          </p:cNvPr>
          <p:cNvPicPr>
            <a:picLocks noChangeAspect="1"/>
          </p:cNvPicPr>
          <p:nvPr/>
        </p:nvPicPr>
        <p:blipFill>
          <a:blip r:embed="rId2"/>
          <a:stretch>
            <a:fillRect/>
          </a:stretch>
        </p:blipFill>
        <p:spPr>
          <a:xfrm rot="21210794">
            <a:off x="456615" y="4267213"/>
            <a:ext cx="4452935" cy="2095503"/>
          </a:xfrm>
          <a:prstGeom prst="rect">
            <a:avLst/>
          </a:prstGeom>
          <a:noFill/>
          <a:ln cap="flat">
            <a:noFill/>
          </a:ln>
        </p:spPr>
      </p:pic>
      <p:pic>
        <p:nvPicPr>
          <p:cNvPr id="4" name="Picture 9" descr="A front view of a hotel&#10;&#10;Description automatically generated">
            <a:extLst>
              <a:ext uri="{FF2B5EF4-FFF2-40B4-BE49-F238E27FC236}">
                <a16:creationId xmlns:a16="http://schemas.microsoft.com/office/drawing/2014/main" id="{C345C74A-5064-7F71-2D0E-A13D77C1443A}"/>
              </a:ext>
            </a:extLst>
          </p:cNvPr>
          <p:cNvPicPr>
            <a:picLocks noChangeAspect="1"/>
          </p:cNvPicPr>
          <p:nvPr/>
        </p:nvPicPr>
        <p:blipFill>
          <a:blip r:embed="rId3"/>
          <a:stretch>
            <a:fillRect/>
          </a:stretch>
        </p:blipFill>
        <p:spPr>
          <a:xfrm>
            <a:off x="7511924" y="4022381"/>
            <a:ext cx="4029075" cy="2686050"/>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0"/>
                                        <p:tgtEl>
                                          <p:spTgt spid="3"/>
                                        </p:tgtEl>
                                      </p:cBhvr>
                                    </p:animEffect>
                                    <p:anim calcmode="lin" valueType="num">
                                      <p:cBhvr>
                                        <p:cTn id="13" dur="2000" fill="hold"/>
                                        <p:tgtEl>
                                          <p:spTgt spid="3"/>
                                        </p:tgtEl>
                                        <p:attrNameLst>
                                          <p:attrName>ppt_w</p:attrName>
                                        </p:attrNameLst>
                                      </p:cBhvr>
                                      <p:tavLst>
                                        <p:tav tm="0" fmla="#ppt_w*sin(2.5*pi*$)">
                                          <p:val>
                                            <p:strVal val="0"/>
                                          </p:val>
                                        </p:tav>
                                        <p:tav tm="100000">
                                          <p:val>
                                            <p:strVal val="1"/>
                                          </p:val>
                                        </p:tav>
                                      </p:tavLst>
                                    </p:anim>
                                    <p:anim calcmode="lin" valueType="num">
                                      <p:cBhvr>
                                        <p:cTn id="14"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2">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72FE0-CEAA-DAA6-2958-53B6DF8836B2}"/>
              </a:ext>
            </a:extLst>
          </p:cNvPr>
          <p:cNvSpPr txBox="1">
            <a:spLocks noGrp="1"/>
          </p:cNvSpPr>
          <p:nvPr>
            <p:ph type="title"/>
          </p:nvPr>
        </p:nvSpPr>
        <p:spPr>
          <a:xfrm>
            <a:off x="7872572" y="628650"/>
            <a:ext cx="3643152" cy="3495678"/>
          </a:xfrm>
        </p:spPr>
        <p:txBody>
          <a:bodyPr anchor="b" anchorCtr="0"/>
          <a:lstStyle/>
          <a:p>
            <a:pPr lvl="0" algn="l"/>
            <a:r>
              <a:rPr lang="en-US" sz="4000"/>
              <a:t>Hotel Indigo</a:t>
            </a:r>
          </a:p>
        </p:txBody>
      </p:sp>
      <p:sp>
        <p:nvSpPr>
          <p:cNvPr id="3" name="Rectangle 16">
            <a:extLst>
              <a:ext uri="{FF2B5EF4-FFF2-40B4-BE49-F238E27FC236}">
                <a16:creationId xmlns:a16="http://schemas.microsoft.com/office/drawing/2014/main" id="{7D7BA9F6-AC21-F13F-FFBF-EEB44F2A02B9}"/>
              </a:ext>
            </a:extLst>
          </p:cNvPr>
          <p:cNvSpPr>
            <a:spLocks noMove="1" noResize="1"/>
          </p:cNvSpPr>
          <p:nvPr/>
        </p:nvSpPr>
        <p:spPr>
          <a:xfrm>
            <a:off x="752478" y="733421"/>
            <a:ext cx="6696078" cy="5391146"/>
          </a:xfrm>
          <a:prstGeom prst="rect">
            <a:avLst/>
          </a:prstGeom>
          <a:solidFill>
            <a:srgbClr val="FFFFFF"/>
          </a:solidFill>
          <a:ln w="190496" cap="sq">
            <a:solidFill>
              <a:srgbClr val="FFFFFF"/>
            </a:solidFill>
            <a:prstDash val="solid"/>
            <a:miter/>
          </a:ln>
          <a:effectLst>
            <a:outerShdw dist="17775" dir="5400000"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Rockwell"/>
            </a:endParaRPr>
          </a:p>
        </p:txBody>
      </p:sp>
      <p:pic>
        <p:nvPicPr>
          <p:cNvPr id="4" name="Content Placeholder 7" descr="A building with lights on the side&#10;&#10;Description automatically generated">
            <a:extLst>
              <a:ext uri="{FF2B5EF4-FFF2-40B4-BE49-F238E27FC236}">
                <a16:creationId xmlns:a16="http://schemas.microsoft.com/office/drawing/2014/main" id="{0F45B0AC-8CE7-2530-24FA-0A1EE217538D}"/>
              </a:ext>
            </a:extLst>
          </p:cNvPr>
          <p:cNvPicPr>
            <a:picLocks noGrp="1" noChangeAspect="1"/>
          </p:cNvPicPr>
          <p:nvPr>
            <p:ph idx="1"/>
          </p:nvPr>
        </p:nvPicPr>
        <p:blipFill>
          <a:blip r:embed="rId3"/>
          <a:srcRect l="1945" r="12587" b="-2"/>
          <a:stretch>
            <a:fillRect/>
          </a:stretch>
        </p:blipFill>
        <p:spPr>
          <a:xfrm>
            <a:off x="1137486" y="1114863"/>
            <a:ext cx="5926043" cy="4628263"/>
          </a:xfrm>
        </p:spPr>
      </p:pic>
      <p:sp>
        <p:nvSpPr>
          <p:cNvPr id="5" name="Rectangle 17">
            <a:extLst>
              <a:ext uri="{FF2B5EF4-FFF2-40B4-BE49-F238E27FC236}">
                <a16:creationId xmlns:a16="http://schemas.microsoft.com/office/drawing/2014/main" id="{9AECF3D0-B603-86D4-854A-1AB009984FB7}"/>
              </a:ext>
            </a:extLst>
          </p:cNvPr>
          <p:cNvSpPr>
            <a:spLocks noMove="1" noResize="1"/>
          </p:cNvSpPr>
          <p:nvPr/>
        </p:nvSpPr>
        <p:spPr>
          <a:xfrm>
            <a:off x="817656" y="799816"/>
            <a:ext cx="6565721" cy="5258366"/>
          </a:xfrm>
          <a:prstGeom prst="rect">
            <a:avLst/>
          </a:prstGeom>
          <a:noFill/>
          <a:ln w="12701" cap="flat">
            <a:solidFill>
              <a:srgbClr val="2A5B7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Rockwell"/>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41">
            <a:extLst>
              <a:ext uri="{FF2B5EF4-FFF2-40B4-BE49-F238E27FC236}">
                <a16:creationId xmlns:a16="http://schemas.microsoft.com/office/drawing/2014/main" id="{C3B7D07C-25E2-083A-4C63-D1F19566AD77}"/>
              </a:ext>
            </a:extLst>
          </p:cNvPr>
          <p:cNvSpPr txBox="1">
            <a:spLocks noGrp="1"/>
          </p:cNvSpPr>
          <p:nvPr>
            <p:ph idx="1"/>
          </p:nvPr>
        </p:nvSpPr>
        <p:spPr>
          <a:xfrm>
            <a:off x="705569" y="810469"/>
            <a:ext cx="10891921" cy="5427366"/>
          </a:xfrm>
        </p:spPr>
        <p:txBody>
          <a:bodyPr/>
          <a:lstStyle/>
          <a:p>
            <a:pPr marL="0" lvl="0" indent="0">
              <a:buNone/>
            </a:pPr>
            <a:r>
              <a:rPr lang="pl-PL"/>
              <a:t>	</a:t>
            </a:r>
            <a:r>
              <a:rPr lang="pl-PL" sz="2400"/>
              <a:t>Hotel Indigo is a luxury boutique hotel, part of IHG hotels &amp; resorts. The first hotel was opened in Atlanta, Georgia in October 2004.  Actually, they have 149 open hotels around the world. </a:t>
            </a:r>
          </a:p>
          <a:p>
            <a:pPr marL="0" lvl="0" indent="0">
              <a:buNone/>
            </a:pPr>
            <a:r>
              <a:rPr lang="pl-PL" sz="2400"/>
              <a:t>	They are open to a local community. Their hotels are designed in local culture so there are no two same hotels in the world. The menu is changed seasonally, ingredients are taken from local farms. </a:t>
            </a:r>
          </a:p>
          <a:p>
            <a:pPr marL="0" lvl="0" indent="0">
              <a:buNone/>
            </a:pPr>
            <a:r>
              <a:rPr lang="pl-PL" sz="2400"/>
              <a:t>	Hotel Indigo </a:t>
            </a:r>
            <a:r>
              <a:rPr lang="en-GB" sz="2400"/>
              <a:t>allows guests to learn about a place’s </a:t>
            </a:r>
            <a:r>
              <a:rPr lang="pl-PL" sz="2400"/>
              <a:t>traditions</a:t>
            </a:r>
            <a:r>
              <a:rPr lang="en-GB" sz="2400"/>
              <a:t> and culture, making</a:t>
            </a:r>
            <a:r>
              <a:rPr lang="pl-PL" sz="2400"/>
              <a:t> it a unique hotel. </a:t>
            </a:r>
          </a:p>
        </p:txBody>
      </p:sp>
      <p:pic>
        <p:nvPicPr>
          <p:cNvPr id="3" name="Picture 43" descr="A restaurant with round tables and chairs&#10;&#10;Description automatically generated">
            <a:extLst>
              <a:ext uri="{FF2B5EF4-FFF2-40B4-BE49-F238E27FC236}">
                <a16:creationId xmlns:a16="http://schemas.microsoft.com/office/drawing/2014/main" id="{5AD91765-7811-BDD2-4B8D-22DB7F7471AE}"/>
              </a:ext>
            </a:extLst>
          </p:cNvPr>
          <p:cNvPicPr>
            <a:picLocks noChangeAspect="1"/>
          </p:cNvPicPr>
          <p:nvPr/>
        </p:nvPicPr>
        <p:blipFill>
          <a:blip r:embed="rId2"/>
          <a:stretch>
            <a:fillRect/>
          </a:stretch>
        </p:blipFill>
        <p:spPr>
          <a:xfrm rot="254221">
            <a:off x="7149456" y="4442868"/>
            <a:ext cx="3500423" cy="1968639"/>
          </a:xfrm>
          <a:prstGeom prst="rect">
            <a:avLst/>
          </a:prstGeom>
          <a:noFill/>
          <a:ln cap="flat">
            <a:noFill/>
          </a:ln>
        </p:spPr>
      </p:pic>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6451E15F-0E21-7CEF-627E-33AEBFA09D50}"/>
              </a:ext>
            </a:extLst>
          </p:cNvPr>
          <p:cNvSpPr txBox="1">
            <a:spLocks noGrp="1"/>
          </p:cNvSpPr>
          <p:nvPr>
            <p:ph type="title"/>
          </p:nvPr>
        </p:nvSpPr>
        <p:spPr>
          <a:xfrm>
            <a:off x="727103" y="2933322"/>
            <a:ext cx="6524719" cy="789913"/>
          </a:xfrm>
        </p:spPr>
        <p:txBody>
          <a:bodyPr/>
          <a:lstStyle/>
          <a:p>
            <a:pPr lvl="0"/>
            <a:r>
              <a:rPr lang="pl-PL"/>
              <a:t>Fairmont Hotel</a:t>
            </a:r>
            <a:endParaRPr lang="en-GB"/>
          </a:p>
        </p:txBody>
      </p:sp>
      <p:pic>
        <p:nvPicPr>
          <p:cNvPr id="3" name="Picture Placeholder 7" descr="A building with a sign on the front&#10;&#10;Description automatically generated">
            <a:extLst>
              <a:ext uri="{FF2B5EF4-FFF2-40B4-BE49-F238E27FC236}">
                <a16:creationId xmlns:a16="http://schemas.microsoft.com/office/drawing/2014/main" id="{6EFB9D7D-3F0A-C618-7ADA-9EB42E1EFFD9}"/>
              </a:ext>
            </a:extLst>
          </p:cNvPr>
          <p:cNvPicPr>
            <a:picLocks noGrp="1" noChangeAspect="1"/>
          </p:cNvPicPr>
          <p:nvPr>
            <p:ph type="pic" idx="1"/>
          </p:nvPr>
        </p:nvPicPr>
        <p:blipFill>
          <a:blip r:embed="rId2"/>
          <a:srcRect l="24996" r="24996"/>
          <a:stretch>
            <a:fillRect/>
          </a:stretch>
        </p:blipFill>
        <p:spPr/>
      </p:pic>
    </p:spTree>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strVal val="0"/>
                                          </p:val>
                                        </p:tav>
                                        <p:tav tm="100000">
                                          <p:val>
                                            <p:str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par>
                          <p:cTn id="10" fill="hold">
                            <p:stCondLst>
                              <p:cond delay="2000"/>
                            </p:stCondLst>
                            <p:childTnLst>
                              <p:par>
                                <p:cTn id="11" presetID="26" presetClass="entr" presetSubtype="0"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80">
                                          <p:stCondLst>
                                            <p:cond delay="0"/>
                                          </p:stCondLst>
                                        </p:cTn>
                                        <p:tgtEl>
                                          <p:spTgt spid="3"/>
                                        </p:tgtEl>
                                      </p:cBhvr>
                                    </p:animEffect>
                                    <p:anim calcmode="lin" valueType="num">
                                      <p:cBhvr>
                                        <p:cTn id="14" dur="1822">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5" dur="664">
                                          <p:stCondLst>
                                            <p:cond delay="0"/>
                                          </p:stCondLst>
                                        </p:cTn>
                                        <p:tgtEl>
                                          <p:spTgt spid="3"/>
                                        </p:tgtEl>
                                        <p:attrNameLst>
                                          <p:attrName>ppt_y</p:attrName>
                                        </p:attrNameLst>
                                      </p:cBhvr>
                                      <p:tavLst>
                                        <p:tav tm="0" fmla="#ppt_y-sin(pi*$)/3">
                                          <p:val>
                                            <p:strVal val="0,5"/>
                                          </p:val>
                                        </p:tav>
                                        <p:tav tm="100000">
                                          <p:val>
                                            <p:strVal val="1"/>
                                          </p:val>
                                        </p:tav>
                                      </p:tavLst>
                                    </p:anim>
                                    <p:anim calcmode="lin" valueType="num">
                                      <p:cBhvr>
                                        <p:cTn id="16" dur="664">
                                          <p:stCondLst>
                                            <p:cond delay="664"/>
                                          </p:stCondLst>
                                        </p:cTn>
                                        <p:tgtEl>
                                          <p:spTgt spid="3"/>
                                        </p:tgtEl>
                                        <p:attrNameLst>
                                          <p:attrName>ppt_y</p:attrName>
                                        </p:attrNameLst>
                                      </p:cBhvr>
                                      <p:tavLst>
                                        <p:tav tm="0" fmla="#ppt_y-sin(pi*$)/9">
                                          <p:val>
                                            <p:strVal val="0"/>
                                          </p:val>
                                        </p:tav>
                                        <p:tav tm="100000">
                                          <p:val>
                                            <p:strVal val="1"/>
                                          </p:val>
                                        </p:tav>
                                      </p:tavLst>
                                    </p:anim>
                                    <p:anim calcmode="lin" valueType="num">
                                      <p:cBhvr>
                                        <p:cTn id="17" dur="332">
                                          <p:stCondLst>
                                            <p:cond delay="1324"/>
                                          </p:stCondLst>
                                        </p:cTn>
                                        <p:tgtEl>
                                          <p:spTgt spid="3"/>
                                        </p:tgtEl>
                                        <p:attrNameLst>
                                          <p:attrName>ppt_y</p:attrName>
                                        </p:attrNameLst>
                                      </p:cBhvr>
                                      <p:tavLst>
                                        <p:tav tm="0" fmla="#ppt_y-sin(pi*$)/27">
                                          <p:val>
                                            <p:strVal val="0"/>
                                          </p:val>
                                        </p:tav>
                                        <p:tav tm="100000">
                                          <p:val>
                                            <p:strVal val="1"/>
                                          </p:val>
                                        </p:tav>
                                      </p:tavLst>
                                    </p:anim>
                                    <p:anim calcmode="lin" valueType="num">
                                      <p:cBhvr>
                                        <p:cTn id="18" dur="164">
                                          <p:stCondLst>
                                            <p:cond delay="1656"/>
                                          </p:stCondLst>
                                        </p:cTn>
                                        <p:tgtEl>
                                          <p:spTgt spid="3"/>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name="Slide7">
    <p:bg>
      <p:bgPr>
        <a:blipFill>
          <a:blip r:embed="rId2"/>
          <a:stretch>
            <a:fillRect/>
          </a:stretch>
        </a:blip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B8C3931B-443B-51EC-3BC3-D884D13AF574}"/>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Rockwell"/>
            </a:endParaRPr>
          </a:p>
        </p:txBody>
      </p:sp>
      <p:sp>
        <p:nvSpPr>
          <p:cNvPr id="3" name="Rectangle 10">
            <a:extLst>
              <a:ext uri="{FF2B5EF4-FFF2-40B4-BE49-F238E27FC236}">
                <a16:creationId xmlns:a16="http://schemas.microsoft.com/office/drawing/2014/main" id="{106E2B44-553B-BD3D-7CB1-2E78D6CAADBF}"/>
              </a:ext>
            </a:extLst>
          </p:cNvPr>
          <p:cNvSpPr>
            <a:spLocks noMove="1" noResize="1"/>
          </p:cNvSpPr>
          <p:nvPr/>
        </p:nvSpPr>
        <p:spPr>
          <a:xfrm>
            <a:off x="0" y="2095503"/>
            <a:ext cx="12191996" cy="4762496"/>
          </a:xfrm>
          <a:prstGeom prst="rect">
            <a:avLst/>
          </a:prstGeom>
          <a:solidFill>
            <a:srgbClr val="000000">
              <a:alpha val="5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Rockwell"/>
            </a:endParaRPr>
          </a:p>
        </p:txBody>
      </p:sp>
      <p:sp>
        <p:nvSpPr>
          <p:cNvPr id="4" name="Text Placeholder 3">
            <a:extLst>
              <a:ext uri="{FF2B5EF4-FFF2-40B4-BE49-F238E27FC236}">
                <a16:creationId xmlns:a16="http://schemas.microsoft.com/office/drawing/2014/main" id="{2CA08DBE-B980-4C57-01E4-635D64CC4371}"/>
              </a:ext>
            </a:extLst>
          </p:cNvPr>
          <p:cNvSpPr txBox="1">
            <a:spLocks noGrp="1"/>
          </p:cNvSpPr>
          <p:nvPr>
            <p:ph type="body" idx="2"/>
          </p:nvPr>
        </p:nvSpPr>
        <p:spPr>
          <a:xfrm>
            <a:off x="205520" y="624132"/>
            <a:ext cx="9008010" cy="4237018"/>
          </a:xfrm>
        </p:spPr>
        <p:txBody>
          <a:bodyPr anchorCtr="0"/>
          <a:lstStyle/>
          <a:p>
            <a:pPr marL="457200" lvl="1"/>
            <a:r>
              <a:rPr lang="pl-PL" sz="2400"/>
              <a:t>Fairmont Hotel have 88 hotels in 30 countries. They opened the first hotel in the 1907 year.  They are part of the Accor Hotels group.</a:t>
            </a:r>
          </a:p>
          <a:p>
            <a:pPr marL="457200" lvl="1"/>
            <a:r>
              <a:rPr lang="pl-PL" sz="2400"/>
              <a:t>They are hotels that make unforgettable memories for a guest of locals’ culture and history. </a:t>
            </a:r>
          </a:p>
          <a:p>
            <a:pPr marL="457200" lvl="1"/>
            <a:r>
              <a:rPr lang="pl-PL" sz="2400"/>
              <a:t>Fairmont Hotel offers guests a journey to sunny beaches or rooms at mountain ski resorts. They offer a golf course in Scotland.</a:t>
            </a:r>
          </a:p>
          <a:p>
            <a:pPr marL="457200" lvl="1"/>
            <a:endParaRPr lang="pl-PL" sz="2400"/>
          </a:p>
          <a:p>
            <a:pPr marL="457200" lvl="1"/>
            <a:endParaRPr lang="pl-PL" sz="1400"/>
          </a:p>
          <a:p>
            <a:pPr marL="457200" lvl="1"/>
            <a:endParaRPr lang="pl-PL" sz="1400"/>
          </a:p>
        </p:txBody>
      </p:sp>
      <p:pic>
        <p:nvPicPr>
          <p:cNvPr id="5" name="Picture 5" descr="A large building with a sign on top with Fairmont Royal York in the background&#10;&#10;Description automatically generated">
            <a:extLst>
              <a:ext uri="{FF2B5EF4-FFF2-40B4-BE49-F238E27FC236}">
                <a16:creationId xmlns:a16="http://schemas.microsoft.com/office/drawing/2014/main" id="{74BCE690-C028-4B39-CD35-C77CD111E2F8}"/>
              </a:ext>
            </a:extLst>
          </p:cNvPr>
          <p:cNvPicPr>
            <a:picLocks noChangeAspect="1"/>
          </p:cNvPicPr>
          <p:nvPr/>
        </p:nvPicPr>
        <p:blipFill>
          <a:blip r:embed="rId3"/>
          <a:stretch>
            <a:fillRect/>
          </a:stretch>
        </p:blipFill>
        <p:spPr>
          <a:xfrm>
            <a:off x="7205472" y="3878336"/>
            <a:ext cx="3648456" cy="2736341"/>
          </a:xfrm>
          <a:prstGeom prst="rect">
            <a:avLst/>
          </a:prstGeom>
          <a:noFill/>
          <a:ln cap="flat">
            <a:noFill/>
          </a:ln>
        </p:spPr>
      </p:pic>
      <p:pic>
        <p:nvPicPr>
          <p:cNvPr id="6" name="Picture 7" descr="A restaurant with tables and chairs&#10;&#10;Description automatically generated">
            <a:extLst>
              <a:ext uri="{FF2B5EF4-FFF2-40B4-BE49-F238E27FC236}">
                <a16:creationId xmlns:a16="http://schemas.microsoft.com/office/drawing/2014/main" id="{D79199C1-0C9F-522D-282F-D75F01D42194}"/>
              </a:ext>
            </a:extLst>
          </p:cNvPr>
          <p:cNvPicPr>
            <a:picLocks noChangeAspect="1"/>
          </p:cNvPicPr>
          <p:nvPr/>
        </p:nvPicPr>
        <p:blipFill>
          <a:blip r:embed="rId4"/>
          <a:stretch>
            <a:fillRect/>
          </a:stretch>
        </p:blipFill>
        <p:spPr>
          <a:xfrm>
            <a:off x="9107561" y="1078992"/>
            <a:ext cx="2603095" cy="2258568"/>
          </a:xfrm>
          <a:prstGeom prst="rect">
            <a:avLst/>
          </a:prstGeom>
          <a:noFill/>
          <a:ln cap="flat">
            <a:noFill/>
          </a:ln>
        </p:spPr>
      </p:pic>
    </p:spTree>
  </p:cSld>
  <p:clrMapOvr>
    <a:masterClrMapping/>
  </p:clrMapOvr>
  <p:transition spd="slow">
    <p:circl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par>
                          <p:cTn id="14" fill="hold">
                            <p:stCondLst>
                              <p:cond delay="500"/>
                            </p:stCondLst>
                            <p:childTnLst>
                              <p:par>
                                <p:cTn id="15" presetID="21" presetClass="entr" presetSubtype="1"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1)">
                                      <p:cBhvr>
                                        <p:cTn id="17" dur="2000"/>
                                        <p:tgtEl>
                                          <p:spTgt spid="6"/>
                                        </p:tgtEl>
                                      </p:cBhvr>
                                    </p:animEffect>
                                  </p:childTnLst>
                                </p:cTn>
                              </p:par>
                            </p:childTnLst>
                          </p:cTn>
                        </p:par>
                        <p:par>
                          <p:cTn id="18" fill="hold">
                            <p:stCondLst>
                              <p:cond delay="2500"/>
                            </p:stCondLst>
                            <p:childTnLst>
                              <p:par>
                                <p:cTn id="19" presetID="26"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ipe(down)">
                                      <p:cBhvr>
                                        <p:cTn id="21" dur="580">
                                          <p:stCondLst>
                                            <p:cond delay="0"/>
                                          </p:stCondLst>
                                        </p:cTn>
                                        <p:tgtEl>
                                          <p:spTgt spid="5"/>
                                        </p:tgtEl>
                                      </p:cBhvr>
                                    </p:animEffect>
                                    <p:anim calcmode="lin" valueType="num">
                                      <p:cBhvr>
                                        <p:cTn id="22" dur="1822">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3" dur="664">
                                          <p:stCondLst>
                                            <p:cond delay="0"/>
                                          </p:stCondLst>
                                        </p:cTn>
                                        <p:tgtEl>
                                          <p:spTgt spid="5"/>
                                        </p:tgtEl>
                                        <p:attrNameLst>
                                          <p:attrName>ppt_y</p:attrName>
                                        </p:attrNameLst>
                                      </p:cBhvr>
                                      <p:tavLst>
                                        <p:tav tm="0" fmla="#ppt_y-sin(pi*$)/3">
                                          <p:val>
                                            <p:strVal val="0,5"/>
                                          </p:val>
                                        </p:tav>
                                        <p:tav tm="100000">
                                          <p:val>
                                            <p:strVal val="1"/>
                                          </p:val>
                                        </p:tav>
                                      </p:tavLst>
                                    </p:anim>
                                    <p:anim calcmode="lin" valueType="num">
                                      <p:cBhvr>
                                        <p:cTn id="24" dur="664">
                                          <p:stCondLst>
                                            <p:cond delay="664"/>
                                          </p:stCondLst>
                                        </p:cTn>
                                        <p:tgtEl>
                                          <p:spTgt spid="5"/>
                                        </p:tgtEl>
                                        <p:attrNameLst>
                                          <p:attrName>ppt_y</p:attrName>
                                        </p:attrNameLst>
                                      </p:cBhvr>
                                      <p:tavLst>
                                        <p:tav tm="0" fmla="#ppt_y-sin(pi*$)/9">
                                          <p:val>
                                            <p:strVal val="0"/>
                                          </p:val>
                                        </p:tav>
                                        <p:tav tm="100000">
                                          <p:val>
                                            <p:strVal val="1"/>
                                          </p:val>
                                        </p:tav>
                                      </p:tavLst>
                                    </p:anim>
                                    <p:anim calcmode="lin" valueType="num">
                                      <p:cBhvr>
                                        <p:cTn id="25" dur="332">
                                          <p:stCondLst>
                                            <p:cond delay="1324"/>
                                          </p:stCondLst>
                                        </p:cTn>
                                        <p:tgtEl>
                                          <p:spTgt spid="5"/>
                                        </p:tgtEl>
                                        <p:attrNameLst>
                                          <p:attrName>ppt_y</p:attrName>
                                        </p:attrNameLst>
                                      </p:cBhvr>
                                      <p:tavLst>
                                        <p:tav tm="0" fmla="#ppt_y-sin(pi*$)/27">
                                          <p:val>
                                            <p:strVal val="0"/>
                                          </p:val>
                                        </p:tav>
                                        <p:tav tm="100000">
                                          <p:val>
                                            <p:strVal val="1"/>
                                          </p:val>
                                        </p:tav>
                                      </p:tavLst>
                                    </p:anim>
                                    <p:anim calcmode="lin" valueType="num">
                                      <p:cBhvr>
                                        <p:cTn id="26" dur="164">
                                          <p:stCondLst>
                                            <p:cond delay="1656"/>
                                          </p:stCondLst>
                                        </p:cTn>
                                        <p:tgtEl>
                                          <p:spTgt spid="5"/>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C4DD6FAC-7BFA-0DC4-B071-439313D4F8BC}"/>
              </a:ext>
            </a:extLst>
          </p:cNvPr>
          <p:cNvSpPr txBox="1">
            <a:spLocks noGrp="1"/>
          </p:cNvSpPr>
          <p:nvPr>
            <p:ph type="title"/>
          </p:nvPr>
        </p:nvSpPr>
        <p:spPr>
          <a:xfrm>
            <a:off x="842921" y="240148"/>
            <a:ext cx="10353760" cy="1326318"/>
          </a:xfrm>
        </p:spPr>
        <p:txBody>
          <a:bodyPr/>
          <a:lstStyle/>
          <a:p>
            <a:pPr lvl="0"/>
            <a:r>
              <a:rPr lang="pl-PL"/>
              <a:t>Main consumers</a:t>
            </a:r>
            <a:endParaRPr lang="en-GB"/>
          </a:p>
        </p:txBody>
      </p:sp>
      <p:sp>
        <p:nvSpPr>
          <p:cNvPr id="3" name="Content Placeholder 5">
            <a:extLst>
              <a:ext uri="{FF2B5EF4-FFF2-40B4-BE49-F238E27FC236}">
                <a16:creationId xmlns:a16="http://schemas.microsoft.com/office/drawing/2014/main" id="{89D14257-5AE2-4818-1C9A-109058D7146C}"/>
              </a:ext>
            </a:extLst>
          </p:cNvPr>
          <p:cNvSpPr txBox="1">
            <a:spLocks noGrp="1"/>
          </p:cNvSpPr>
          <p:nvPr>
            <p:ph idx="1"/>
          </p:nvPr>
        </p:nvSpPr>
        <p:spPr/>
        <p:txBody>
          <a:bodyPr/>
          <a:lstStyle/>
          <a:p>
            <a:pPr lvl="0"/>
            <a:r>
              <a:rPr lang="pl-PL"/>
              <a:t>They target younger guests who value design and want to get to know the local culture at a responsible price. </a:t>
            </a:r>
          </a:p>
          <a:p>
            <a:pPr lvl="0"/>
            <a:r>
              <a:rPr lang="pl-PL"/>
              <a:t>Most of the customers are under 40.</a:t>
            </a:r>
          </a:p>
          <a:p>
            <a:pPr lvl="0"/>
            <a:r>
              <a:rPr lang="pl-PL"/>
              <a:t>They offer budget stays for customers looking for a luxury hotel without spending a fortune.</a:t>
            </a:r>
          </a:p>
          <a:p>
            <a:pPr lvl="0"/>
            <a:r>
              <a:rPr lang="pl-PL"/>
              <a:t>Many customers are business travellers.</a:t>
            </a:r>
            <a:endParaRPr lang="en-GB"/>
          </a:p>
        </p:txBody>
      </p:sp>
      <p:sp>
        <p:nvSpPr>
          <p:cNvPr id="4" name="Text Placeholder 4">
            <a:extLst>
              <a:ext uri="{FF2B5EF4-FFF2-40B4-BE49-F238E27FC236}">
                <a16:creationId xmlns:a16="http://schemas.microsoft.com/office/drawing/2014/main" id="{B4E11BD0-D1EB-B357-E2E1-6DFD2A78EC39}"/>
              </a:ext>
            </a:extLst>
          </p:cNvPr>
          <p:cNvSpPr txBox="1">
            <a:spLocks noGrp="1"/>
          </p:cNvSpPr>
          <p:nvPr>
            <p:ph idx="2"/>
          </p:nvPr>
        </p:nvSpPr>
        <p:spPr/>
        <p:txBody>
          <a:bodyPr/>
          <a:lstStyle/>
          <a:p>
            <a:pPr lvl="0"/>
            <a:r>
              <a:rPr lang="pl-PL"/>
              <a:t>Business travelers</a:t>
            </a:r>
          </a:p>
          <a:p>
            <a:pPr lvl="0"/>
            <a:r>
              <a:rPr lang="pl-PL"/>
              <a:t>They are open for celebrating like weddings or events</a:t>
            </a:r>
          </a:p>
          <a:p>
            <a:pPr lvl="0"/>
            <a:r>
              <a:rPr lang="pl-PL"/>
              <a:t>Targeting affluent travellers and families </a:t>
            </a:r>
          </a:p>
          <a:p>
            <a:pPr marL="0" lvl="0" indent="0">
              <a:buNone/>
            </a:pPr>
            <a:endParaRPr lang="pl-PL"/>
          </a:p>
          <a:p>
            <a:pPr lvl="0"/>
            <a:endParaRPr lang="en-GB"/>
          </a:p>
        </p:txBody>
      </p:sp>
      <p:sp>
        <p:nvSpPr>
          <p:cNvPr id="5" name="Text Placeholder 6">
            <a:extLst>
              <a:ext uri="{FF2B5EF4-FFF2-40B4-BE49-F238E27FC236}">
                <a16:creationId xmlns:a16="http://schemas.microsoft.com/office/drawing/2014/main" id="{7D31072D-EA4B-32D3-3526-AB440105F575}"/>
              </a:ext>
            </a:extLst>
          </p:cNvPr>
          <p:cNvSpPr txBox="1">
            <a:spLocks noGrp="1"/>
          </p:cNvSpPr>
          <p:nvPr>
            <p:ph type="body" idx="4294967295"/>
          </p:nvPr>
        </p:nvSpPr>
        <p:spPr>
          <a:xfrm>
            <a:off x="913796" y="1264404"/>
            <a:ext cx="10239524" cy="823910"/>
          </a:xfrm>
        </p:spPr>
        <p:txBody>
          <a:bodyPr/>
          <a:lstStyle/>
          <a:p>
            <a:pPr marL="0" lvl="0" indent="0">
              <a:buNone/>
            </a:pPr>
            <a:r>
              <a:rPr lang="pl-PL"/>
              <a:t>        Hotel Indigo                                                                  Fairmont Hotel</a:t>
            </a:r>
            <a:endParaRPr lang="en-GB"/>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wheel(1)">
                                      <p:cBhvr>
                                        <p:cTn id="11"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8597F308-59C6-4172-737E-E75EDAAA2715}"/>
              </a:ext>
            </a:extLst>
          </p:cNvPr>
          <p:cNvSpPr txBox="1">
            <a:spLocks noGrp="1"/>
          </p:cNvSpPr>
          <p:nvPr>
            <p:ph type="title"/>
          </p:nvPr>
        </p:nvSpPr>
        <p:spPr/>
        <p:txBody>
          <a:bodyPr/>
          <a:lstStyle/>
          <a:p>
            <a:endParaRPr lang="en-GB"/>
          </a:p>
        </p:txBody>
      </p:sp>
      <p:sp>
        <p:nvSpPr>
          <p:cNvPr id="3" name="Content Placeholder 9">
            <a:extLst>
              <a:ext uri="{FF2B5EF4-FFF2-40B4-BE49-F238E27FC236}">
                <a16:creationId xmlns:a16="http://schemas.microsoft.com/office/drawing/2014/main" id="{27F13D67-17B7-E0CA-069D-19A98D09389B}"/>
              </a:ext>
            </a:extLst>
          </p:cNvPr>
          <p:cNvSpPr txBox="1">
            <a:spLocks noGrp="1"/>
          </p:cNvSpPr>
          <p:nvPr>
            <p:ph idx="1"/>
          </p:nvPr>
        </p:nvSpPr>
        <p:spPr/>
        <p:txBody>
          <a:bodyPr/>
          <a:lstStyle/>
          <a:p>
            <a:pPr marL="0" lvl="0" indent="0">
              <a:buNone/>
            </a:pPr>
            <a:r>
              <a:rPr lang="pl-PL"/>
              <a:t>	Hotel Indigo is targeting younger, under-40 age guests. They provide mobile check-ins, and smarts tv’s in rooms to make guests feel like in home (Hotel Chantell Staff, August 2023). They looking for this customer group because this group of travellers are looking for stylish designs which they can show on their social media. That can help Hotel Indigo have more guests.</a:t>
            </a:r>
          </a:p>
          <a:p>
            <a:pPr marL="0" lvl="0" indent="0">
              <a:buNone/>
            </a:pPr>
            <a:r>
              <a:rPr lang="pl-PL"/>
              <a:t>	Hotel Indigo are open for celebrations like weddings and anniversary. They provide 24/7 business service. </a:t>
            </a:r>
          </a:p>
        </p:txBody>
      </p:sp>
      <p:pic>
        <p:nvPicPr>
          <p:cNvPr id="4" name="Picture 4" descr="A building with lights on the side&#10;&#10;Description automatically generated">
            <a:extLst>
              <a:ext uri="{FF2B5EF4-FFF2-40B4-BE49-F238E27FC236}">
                <a16:creationId xmlns:a16="http://schemas.microsoft.com/office/drawing/2014/main" id="{FCA88273-3825-5693-6B4C-9250B04D6B99}"/>
              </a:ext>
            </a:extLst>
          </p:cNvPr>
          <p:cNvPicPr>
            <a:picLocks noChangeAspect="1"/>
          </p:cNvPicPr>
          <p:nvPr/>
        </p:nvPicPr>
        <p:blipFill>
          <a:blip r:embed="rId2"/>
          <a:stretch>
            <a:fillRect/>
          </a:stretch>
        </p:blipFill>
        <p:spPr>
          <a:xfrm>
            <a:off x="8167493" y="-44860"/>
            <a:ext cx="3331954" cy="2223327"/>
          </a:xfrm>
          <a:prstGeom prst="rect">
            <a:avLst/>
          </a:prstGeom>
          <a:noFill/>
          <a:ln cap="flat">
            <a:noFill/>
          </a:ln>
        </p:spPr>
      </p:pic>
      <p:pic>
        <p:nvPicPr>
          <p:cNvPr id="5" name="Picture 6" descr="A pool with chairs and a city skyline&#10;&#10;Description automatically generated">
            <a:extLst>
              <a:ext uri="{FF2B5EF4-FFF2-40B4-BE49-F238E27FC236}">
                <a16:creationId xmlns:a16="http://schemas.microsoft.com/office/drawing/2014/main" id="{96E16992-9844-0887-B557-A7E103C8D492}"/>
              </a:ext>
            </a:extLst>
          </p:cNvPr>
          <p:cNvPicPr>
            <a:picLocks noChangeAspect="1"/>
          </p:cNvPicPr>
          <p:nvPr/>
        </p:nvPicPr>
        <p:blipFill>
          <a:blip r:embed="rId3"/>
          <a:stretch>
            <a:fillRect/>
          </a:stretch>
        </p:blipFill>
        <p:spPr>
          <a:xfrm>
            <a:off x="7691439" y="4475000"/>
            <a:ext cx="3576117" cy="2382999"/>
          </a:xfrm>
          <a:prstGeom prst="rect">
            <a:avLst/>
          </a:prstGeom>
          <a:noFill/>
          <a:ln cap="flat">
            <a:noFill/>
          </a:ln>
        </p:spPr>
      </p:pic>
      <p:pic>
        <p:nvPicPr>
          <p:cNvPr id="6" name="Picture 8" descr="A building with palm trees at night&#10;&#10;Description automatically generated">
            <a:extLst>
              <a:ext uri="{FF2B5EF4-FFF2-40B4-BE49-F238E27FC236}">
                <a16:creationId xmlns:a16="http://schemas.microsoft.com/office/drawing/2014/main" id="{7E35911E-738A-AE27-9EA5-E76EE04F87FC}"/>
              </a:ext>
            </a:extLst>
          </p:cNvPr>
          <p:cNvPicPr>
            <a:picLocks noChangeAspect="1"/>
          </p:cNvPicPr>
          <p:nvPr/>
        </p:nvPicPr>
        <p:blipFill>
          <a:blip r:embed="rId4"/>
          <a:stretch>
            <a:fillRect/>
          </a:stretch>
        </p:blipFill>
        <p:spPr>
          <a:xfrm>
            <a:off x="268220" y="164308"/>
            <a:ext cx="3016377" cy="2014158"/>
          </a:xfrm>
          <a:prstGeom prst="rect">
            <a:avLst/>
          </a:prstGeom>
          <a:noFill/>
          <a:ln cap="flat">
            <a:noFill/>
          </a:ln>
        </p:spPr>
      </p:pic>
      <p:pic>
        <p:nvPicPr>
          <p:cNvPr id="7" name="Picture 10" descr="A lobby with a large metal wall and a large metal sign&#10;&#10;Description automatically generated with medium confidence">
            <a:extLst>
              <a:ext uri="{FF2B5EF4-FFF2-40B4-BE49-F238E27FC236}">
                <a16:creationId xmlns:a16="http://schemas.microsoft.com/office/drawing/2014/main" id="{B2E50870-3E9C-64EF-C1E1-3320C5A18685}"/>
              </a:ext>
            </a:extLst>
          </p:cNvPr>
          <p:cNvPicPr>
            <a:picLocks noChangeAspect="1"/>
          </p:cNvPicPr>
          <p:nvPr/>
        </p:nvPicPr>
        <p:blipFill>
          <a:blip r:embed="rId5"/>
          <a:stretch>
            <a:fillRect/>
          </a:stretch>
        </p:blipFill>
        <p:spPr>
          <a:xfrm>
            <a:off x="1713357" y="4812971"/>
            <a:ext cx="3142491" cy="1956450"/>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0"/>
                            </p:stCondLst>
                            <p:childTnLst>
                              <p:par>
                                <p:cTn id="11" presetID="21" presetClass="entr" presetSubtype="1"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par>
                          <p:cTn id="14" fill="hold">
                            <p:stCondLst>
                              <p:cond delay="2000"/>
                            </p:stCondLst>
                            <p:childTnLst>
                              <p:par>
                                <p:cTn id="15" presetID="42" presetClass="entr" presetSubtype="0" fill="hold" nodeType="after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par>
                          <p:cTn id="20" fill="hold">
                            <p:stCondLst>
                              <p:cond delay="3000"/>
                            </p:stCondLst>
                            <p:childTnLst>
                              <p:par>
                                <p:cTn id="21" presetID="22" presetClass="entr" presetSubtype="4" fill="hold"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down)">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782D0-3944-22DA-A5CB-4DBB632B6B9B}"/>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6B506A-64E0-EAED-E8A0-A69AF2A1145E}"/>
              </a:ext>
            </a:extLst>
          </p:cNvPr>
          <p:cNvSpPr txBox="1">
            <a:spLocks noGrp="1"/>
          </p:cNvSpPr>
          <p:nvPr>
            <p:ph idx="1"/>
          </p:nvPr>
        </p:nvSpPr>
        <p:spPr/>
        <p:txBody>
          <a:bodyPr/>
          <a:lstStyle/>
          <a:p>
            <a:pPr marL="0" lvl="0" indent="0">
              <a:buNone/>
            </a:pPr>
            <a:r>
              <a:rPr lang="pl-PL"/>
              <a:t>	Fairmont Hotel has wedding packages to celebrate special occasions. The concierge is in the main lobby to greet guests and give them assistance. They offer laundry services, spas, restaurants and some hotels have babysitting services. They are pet friendly.  They are focused on giving excellent service. </a:t>
            </a:r>
          </a:p>
          <a:p>
            <a:pPr marL="0" lvl="0" indent="0">
              <a:buNone/>
            </a:pPr>
            <a:r>
              <a:rPr lang="pl-PL"/>
              <a:t>	Fairmont Hotel is open to affluent guests and families. They got in service spa for kids, outdoor playground. </a:t>
            </a:r>
          </a:p>
        </p:txBody>
      </p:sp>
      <p:pic>
        <p:nvPicPr>
          <p:cNvPr id="4" name="Picture 4" descr="A bride and groom kissing in front of a fountain&#10;&#10;Description automatically generated">
            <a:extLst>
              <a:ext uri="{FF2B5EF4-FFF2-40B4-BE49-F238E27FC236}">
                <a16:creationId xmlns:a16="http://schemas.microsoft.com/office/drawing/2014/main" id="{6A1A0460-4DDA-F18C-115E-9E4625A602D7}"/>
              </a:ext>
            </a:extLst>
          </p:cNvPr>
          <p:cNvPicPr>
            <a:picLocks noChangeAspect="1"/>
          </p:cNvPicPr>
          <p:nvPr/>
        </p:nvPicPr>
        <p:blipFill>
          <a:blip r:embed="rId2"/>
          <a:stretch>
            <a:fillRect/>
          </a:stretch>
        </p:blipFill>
        <p:spPr>
          <a:xfrm>
            <a:off x="7613907" y="4146355"/>
            <a:ext cx="3923809" cy="2610419"/>
          </a:xfrm>
          <a:prstGeom prst="rect">
            <a:avLst/>
          </a:prstGeom>
          <a:noFill/>
          <a:ln cap="flat">
            <a:noFill/>
          </a:ln>
        </p:spPr>
      </p:pic>
      <p:pic>
        <p:nvPicPr>
          <p:cNvPr id="5" name="Picture 6" descr="A building with a pool on the beach&#10;&#10;Description automatically generated">
            <a:extLst>
              <a:ext uri="{FF2B5EF4-FFF2-40B4-BE49-F238E27FC236}">
                <a16:creationId xmlns:a16="http://schemas.microsoft.com/office/drawing/2014/main" id="{2448A7B1-1C6B-60DF-AFC0-4579D421B5E4}"/>
              </a:ext>
            </a:extLst>
          </p:cNvPr>
          <p:cNvPicPr>
            <a:picLocks noChangeAspect="1"/>
          </p:cNvPicPr>
          <p:nvPr/>
        </p:nvPicPr>
        <p:blipFill>
          <a:blip r:embed="rId3"/>
          <a:stretch>
            <a:fillRect/>
          </a:stretch>
        </p:blipFill>
        <p:spPr>
          <a:xfrm>
            <a:off x="1541788" y="4571871"/>
            <a:ext cx="3036310" cy="2286128"/>
          </a:xfrm>
          <a:prstGeom prst="rect">
            <a:avLst/>
          </a:prstGeom>
          <a:noFill/>
          <a:ln cap="flat">
            <a:noFill/>
          </a:ln>
        </p:spPr>
      </p:pic>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1500"/>
                            </p:stCondLst>
                            <p:childTnLst>
                              <p:par>
                                <p:cTn id="14" presetID="45" presetClass="entr" presetSubtype="0"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2000"/>
                                        <p:tgtEl>
                                          <p:spTgt spid="4"/>
                                        </p:tgtEl>
                                      </p:cBhvr>
                                    </p:animEffect>
                                    <p:anim calcmode="lin" valueType="num">
                                      <p:cBhvr>
                                        <p:cTn id="17" dur="2000" fill="hold"/>
                                        <p:tgtEl>
                                          <p:spTgt spid="4"/>
                                        </p:tgtEl>
                                        <p:attrNameLst>
                                          <p:attrName>ppt_w</p:attrName>
                                        </p:attrNameLst>
                                      </p:cBhvr>
                                      <p:tavLst>
                                        <p:tav tm="0" fmla="#ppt_w*sin(2.5*pi*$)">
                                          <p:val>
                                            <p:strVal val="0"/>
                                          </p:val>
                                        </p:tav>
                                        <p:tav tm="100000">
                                          <p:val>
                                            <p:strVal val="1"/>
                                          </p:val>
                                        </p:tav>
                                      </p:tavLst>
                                    </p:anim>
                                    <p:anim calcmode="lin" valueType="num">
                                      <p:cBhvr>
                                        <p:cTn id="18"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ACB6C-A3B1-CA1A-B19F-92CA3735F3B5}"/>
              </a:ext>
            </a:extLst>
          </p:cNvPr>
          <p:cNvSpPr txBox="1">
            <a:spLocks noGrp="1"/>
          </p:cNvSpPr>
          <p:nvPr>
            <p:ph type="title"/>
          </p:nvPr>
        </p:nvSpPr>
        <p:spPr/>
        <p:txBody>
          <a:bodyPr/>
          <a:lstStyle/>
          <a:p>
            <a:pPr lvl="0"/>
            <a:r>
              <a:rPr lang="pl-PL"/>
              <a:t>Loyalty programmes </a:t>
            </a:r>
            <a:endParaRPr lang="en-GB"/>
          </a:p>
        </p:txBody>
      </p:sp>
      <p:sp>
        <p:nvSpPr>
          <p:cNvPr id="3" name="Content Placeholder 2">
            <a:extLst>
              <a:ext uri="{FF2B5EF4-FFF2-40B4-BE49-F238E27FC236}">
                <a16:creationId xmlns:a16="http://schemas.microsoft.com/office/drawing/2014/main" id="{60B0924E-A165-BDD8-9041-0E585F50CE5D}"/>
              </a:ext>
            </a:extLst>
          </p:cNvPr>
          <p:cNvSpPr txBox="1">
            <a:spLocks noGrp="1"/>
          </p:cNvSpPr>
          <p:nvPr>
            <p:ph idx="1"/>
          </p:nvPr>
        </p:nvSpPr>
        <p:spPr>
          <a:xfrm>
            <a:off x="913796" y="2272284"/>
            <a:ext cx="10353760" cy="3695136"/>
          </a:xfrm>
        </p:spPr>
        <p:txBody>
          <a:bodyPr/>
          <a:lstStyle/>
          <a:p>
            <a:pPr marL="0" lvl="0" indent="0">
              <a:buNone/>
            </a:pPr>
            <a:r>
              <a:rPr lang="pl-PL"/>
              <a:t>	Fairmont Hotel has a loyalty programme. Customers can join the loyalty programme and earn points for stays, in restaurants, from flights with their partners and events. </a:t>
            </a:r>
          </a:p>
          <a:p>
            <a:pPr marL="0" lvl="0" indent="0">
              <a:buNone/>
            </a:pPr>
            <a:r>
              <a:rPr lang="pl-PL"/>
              <a:t>	Hotel Indigo has a loyalty programme as well. Customers can earn points for stays and from their partners. They have discounts available for their partners like extra points for renting a car. </a:t>
            </a:r>
            <a:endParaRPr lang="en-GB"/>
          </a:p>
        </p:txBody>
      </p:sp>
      <p:pic>
        <p:nvPicPr>
          <p:cNvPr id="4" name="Picture 4" descr="A large room with a chandelier and a table&#10;&#10;Description automatically generated">
            <a:extLst>
              <a:ext uri="{FF2B5EF4-FFF2-40B4-BE49-F238E27FC236}">
                <a16:creationId xmlns:a16="http://schemas.microsoft.com/office/drawing/2014/main" id="{7B199773-E9F8-14B7-71DA-9FA81923B430}"/>
              </a:ext>
            </a:extLst>
          </p:cNvPr>
          <p:cNvPicPr>
            <a:picLocks noChangeAspect="1"/>
          </p:cNvPicPr>
          <p:nvPr/>
        </p:nvPicPr>
        <p:blipFill>
          <a:blip r:embed="rId2"/>
          <a:stretch>
            <a:fillRect/>
          </a:stretch>
        </p:blipFill>
        <p:spPr>
          <a:xfrm>
            <a:off x="7985592" y="4257665"/>
            <a:ext cx="3292608" cy="2197998"/>
          </a:xfrm>
          <a:prstGeom prst="rect">
            <a:avLst/>
          </a:prstGeom>
          <a:noFill/>
          <a:ln cap="flat">
            <a:noFill/>
          </a:ln>
        </p:spPr>
      </p:pic>
      <p:pic>
        <p:nvPicPr>
          <p:cNvPr id="5" name="Picture 6" descr="A front view of a hotel&#10;&#10;Description automatically generated">
            <a:extLst>
              <a:ext uri="{FF2B5EF4-FFF2-40B4-BE49-F238E27FC236}">
                <a16:creationId xmlns:a16="http://schemas.microsoft.com/office/drawing/2014/main" id="{BF32B387-D364-EC21-0A9C-506E7FE1AA98}"/>
              </a:ext>
            </a:extLst>
          </p:cNvPr>
          <p:cNvPicPr>
            <a:picLocks noChangeAspect="1"/>
          </p:cNvPicPr>
          <p:nvPr/>
        </p:nvPicPr>
        <p:blipFill>
          <a:blip r:embed="rId3"/>
          <a:stretch>
            <a:fillRect/>
          </a:stretch>
        </p:blipFill>
        <p:spPr>
          <a:xfrm>
            <a:off x="237744" y="74285"/>
            <a:ext cx="2930670" cy="2197998"/>
          </a:xfrm>
          <a:prstGeom prst="rect">
            <a:avLst/>
          </a:prstGeom>
          <a:noFill/>
          <a:ln cap="flat">
            <a:noFill/>
          </a:ln>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6341F-AC29-1CB4-2A05-3A9463B98552}"/>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713866-B44F-A549-8785-95D440611DDF}"/>
              </a:ext>
            </a:extLst>
          </p:cNvPr>
          <p:cNvSpPr txBox="1">
            <a:spLocks noGrp="1"/>
          </p:cNvSpPr>
          <p:nvPr>
            <p:ph idx="1"/>
          </p:nvPr>
        </p:nvSpPr>
        <p:spPr/>
        <p:txBody>
          <a:bodyPr/>
          <a:lstStyle/>
          <a:p>
            <a:pPr marL="0" lvl="0" indent="0">
              <a:buNone/>
            </a:pPr>
            <a:r>
              <a:rPr lang="pl-PL"/>
              <a:t>	Guest service in hotels is important. Hotel Indigo and Fairmont Hotel are providing services for customers like dining and wifi. Some extra like transportation, laundry service. Greeting guests upon arrival is important to make customers feel welcome. Customers’ expectations are changing, so hotels need to improve their services. </a:t>
            </a:r>
          </a:p>
        </p:txBody>
      </p:sp>
      <p:pic>
        <p:nvPicPr>
          <p:cNvPr id="4" name="Picture 4" descr="A person standing outside of a store&#10;&#10;Description automatically generated">
            <a:extLst>
              <a:ext uri="{FF2B5EF4-FFF2-40B4-BE49-F238E27FC236}">
                <a16:creationId xmlns:a16="http://schemas.microsoft.com/office/drawing/2014/main" id="{E4A7AE6B-181D-C66C-08F6-0CA135798699}"/>
              </a:ext>
            </a:extLst>
          </p:cNvPr>
          <p:cNvPicPr>
            <a:picLocks noChangeAspect="1"/>
          </p:cNvPicPr>
          <p:nvPr/>
        </p:nvPicPr>
        <p:blipFill>
          <a:blip r:embed="rId2"/>
          <a:stretch>
            <a:fillRect/>
          </a:stretch>
        </p:blipFill>
        <p:spPr>
          <a:xfrm>
            <a:off x="1283717" y="4133087"/>
            <a:ext cx="4361175" cy="2462780"/>
          </a:xfrm>
          <a:prstGeom prst="rect">
            <a:avLst/>
          </a:prstGeom>
          <a:noFill/>
          <a:ln cap="flat">
            <a:noFill/>
          </a:ln>
        </p:spPr>
      </p:pic>
      <p:pic>
        <p:nvPicPr>
          <p:cNvPr id="5" name="Picture 6" descr="A dog standing at a reception desk&#10;&#10;Description automatically generated">
            <a:extLst>
              <a:ext uri="{FF2B5EF4-FFF2-40B4-BE49-F238E27FC236}">
                <a16:creationId xmlns:a16="http://schemas.microsoft.com/office/drawing/2014/main" id="{87DFCA30-B4B9-4F4A-0C06-C498808D5063}"/>
              </a:ext>
            </a:extLst>
          </p:cNvPr>
          <p:cNvPicPr>
            <a:picLocks noChangeAspect="1"/>
          </p:cNvPicPr>
          <p:nvPr/>
        </p:nvPicPr>
        <p:blipFill>
          <a:blip r:embed="rId3"/>
          <a:stretch>
            <a:fillRect/>
          </a:stretch>
        </p:blipFill>
        <p:spPr>
          <a:xfrm>
            <a:off x="8482788" y="3604546"/>
            <a:ext cx="2279699" cy="3178280"/>
          </a:xfrm>
          <a:prstGeom prst="rect">
            <a:avLst/>
          </a:prstGeom>
          <a:noFill/>
          <a:ln w="63495" cap="rnd">
            <a:solidFill>
              <a:srgbClr val="333333"/>
            </a:solidFill>
            <a:prstDash val="solid"/>
            <a:miter/>
          </a:ln>
          <a:effectLst>
            <a:outerShdw dist="292095" dir="5400000" algn="tl">
              <a:srgbClr val="000000">
                <a:alpha val="22000"/>
              </a:srgbClr>
            </a:outerShdw>
          </a:effectLst>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4DBBF-2683-19F4-4975-4FC60BA30911}"/>
              </a:ext>
            </a:extLst>
          </p:cNvPr>
          <p:cNvSpPr txBox="1">
            <a:spLocks noGrp="1"/>
          </p:cNvSpPr>
          <p:nvPr>
            <p:ph type="title"/>
          </p:nvPr>
        </p:nvSpPr>
        <p:spPr/>
        <p:txBody>
          <a:bodyPr/>
          <a:lstStyle/>
          <a:p>
            <a:pPr lvl="0"/>
            <a:r>
              <a:rPr lang="pl-PL"/>
              <a:t>References:</a:t>
            </a:r>
            <a:endParaRPr lang="en-GB"/>
          </a:p>
        </p:txBody>
      </p:sp>
      <p:sp>
        <p:nvSpPr>
          <p:cNvPr id="3" name="Content Placeholder 2">
            <a:extLst>
              <a:ext uri="{FF2B5EF4-FFF2-40B4-BE49-F238E27FC236}">
                <a16:creationId xmlns:a16="http://schemas.microsoft.com/office/drawing/2014/main" id="{EB643753-6B68-BB7A-2949-01DFDE2036D7}"/>
              </a:ext>
            </a:extLst>
          </p:cNvPr>
          <p:cNvSpPr txBox="1">
            <a:spLocks noGrp="1"/>
          </p:cNvSpPr>
          <p:nvPr>
            <p:ph idx="1"/>
          </p:nvPr>
        </p:nvSpPr>
        <p:spPr>
          <a:xfrm>
            <a:off x="697047" y="1606536"/>
            <a:ext cx="10797911" cy="4554114"/>
          </a:xfrm>
        </p:spPr>
        <p:txBody>
          <a:bodyPr/>
          <a:lstStyle/>
          <a:p>
            <a:pPr marL="457200" lvl="0" indent="-457200">
              <a:lnSpc>
                <a:spcPct val="110000"/>
              </a:lnSpc>
              <a:buFont typeface="Bookman Old Style"/>
              <a:buAutoNum type="arabicPeriod"/>
            </a:pPr>
            <a:r>
              <a:rPr lang="pl-PL"/>
              <a:t>Stephen Alemar, May 16, 2023 </a:t>
            </a:r>
            <a:r>
              <a:rPr lang="en-GB"/>
              <a:t>Best Practices for Guest Service in the Hotel Industry</a:t>
            </a:r>
            <a:r>
              <a:rPr lang="pl-PL"/>
              <a:t> available at:  https://www.canarytechnologies.com/post/best-practices-for-guest-service-in-the-hotel-industry</a:t>
            </a:r>
          </a:p>
          <a:p>
            <a:pPr marL="457200" lvl="0" indent="-457200">
              <a:lnSpc>
                <a:spcPct val="110000"/>
              </a:lnSpc>
              <a:buFont typeface="Bookman Old Style"/>
              <a:buAutoNum type="arabicPeriod"/>
            </a:pPr>
            <a:r>
              <a:rPr lang="pl-PL"/>
              <a:t>About Hotel Indigo available at: </a:t>
            </a:r>
            <a:r>
              <a:rPr lang="pl-PL">
                <a:hlinkClick r:id="rId2"/>
              </a:rPr>
              <a:t>https://www.hospitalitynet.org/brand/23000050/indigo.html</a:t>
            </a:r>
            <a:endParaRPr lang="pl-PL"/>
          </a:p>
          <a:p>
            <a:pPr marL="457200" lvl="0" indent="-457200">
              <a:lnSpc>
                <a:spcPct val="110000"/>
              </a:lnSpc>
              <a:buFont typeface="Bookman Old Style"/>
              <a:buAutoNum type="arabicPeriod"/>
            </a:pPr>
            <a:r>
              <a:rPr lang="en-GB"/>
              <a:t>Fairmont Hotels &amp; Resorts: Unforgettable Hospitality</a:t>
            </a:r>
            <a:r>
              <a:rPr lang="pl-PL"/>
              <a:t> available at: </a:t>
            </a:r>
            <a:r>
              <a:rPr lang="en-GB">
                <a:hlinkClick r:id="rId3"/>
              </a:rPr>
              <a:t>https://www.fairmont.com/our-philosophy/</a:t>
            </a:r>
            <a:endParaRPr lang="pl-PL"/>
          </a:p>
          <a:p>
            <a:pPr marL="457200" lvl="0" indent="-457200">
              <a:lnSpc>
                <a:spcPct val="110000"/>
              </a:lnSpc>
              <a:buFont typeface="Bookman Old Style"/>
              <a:buAutoNum type="arabicPeriod"/>
            </a:pPr>
            <a:r>
              <a:rPr lang="en-GB" b="1"/>
              <a:t>Managing Hospitality Organizations: Achieving Excellence in the Guest Experience</a:t>
            </a:r>
            <a:r>
              <a:rPr lang="pl-PL" b="1"/>
              <a:t> </a:t>
            </a:r>
            <a:r>
              <a:rPr lang="en-GB"/>
              <a:t>By Robert C. Ford, Michael C. Sturman</a:t>
            </a:r>
            <a:endParaRPr lang="pl-PL"/>
          </a:p>
          <a:p>
            <a:pPr marL="457200" lvl="0" indent="-457200">
              <a:lnSpc>
                <a:spcPct val="110000"/>
              </a:lnSpc>
              <a:buFont typeface="Bookman Old Style"/>
              <a:buAutoNum type="arabicPeriod"/>
            </a:pPr>
            <a:r>
              <a:rPr lang="en-GB"/>
              <a:t>What Type of Guest Does Hotel Indigo Serve?</a:t>
            </a:r>
            <a:r>
              <a:rPr lang="pl-PL"/>
              <a:t> , </a:t>
            </a:r>
            <a:r>
              <a:rPr lang="en-GB"/>
              <a:t>ByHotel Chantelle Stuff</a:t>
            </a:r>
            <a:r>
              <a:rPr lang="pl-PL"/>
              <a:t>, </a:t>
            </a:r>
            <a:r>
              <a:rPr lang="en-GB"/>
              <a:t>August 23, 2023</a:t>
            </a:r>
            <a:r>
              <a:rPr lang="pl-PL"/>
              <a:t> available at: https://hotelchantelle.com/what-type-of-guest-does-hotel-indigo-serve/</a:t>
            </a:r>
          </a:p>
          <a:p>
            <a:pPr marL="457200" lvl="0" indent="-457200">
              <a:lnSpc>
                <a:spcPct val="110000"/>
              </a:lnSpc>
              <a:buFont typeface="Bookman Old Style"/>
              <a:buAutoNum type="arabicPeriod"/>
            </a:pPr>
            <a:endParaRPr lang="en-GB"/>
          </a:p>
          <a:p>
            <a:pPr marL="457200" lvl="0" indent="-457200">
              <a:lnSpc>
                <a:spcPct val="110000"/>
              </a:lnSpc>
              <a:buFont typeface="Bookman Old Style"/>
              <a:buAutoNum type="arabicPeriod"/>
            </a:pPr>
            <a:endParaRPr lang="en-GB"/>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par>
                          <p:cTn id="8" fill="hold">
                            <p:stCondLst>
                              <p:cond delay="2000"/>
                            </p:stCondLst>
                            <p:childTnLst>
                              <p:par>
                                <p:cTn id="9" presetID="21" presetClass="entr" presetSubtype="1"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wheel(1)">
                                      <p:cBhvr>
                                        <p:cTn id="11" dur="2000"/>
                                        <p:tgtEl>
                                          <p:spTgt spid="3">
                                            <p:txEl>
                                              <p:pRg st="1" end="1"/>
                                            </p:txEl>
                                          </p:spTgt>
                                        </p:tgtEl>
                                      </p:cBhvr>
                                    </p:animEffect>
                                  </p:childTnLst>
                                </p:cTn>
                              </p:par>
                            </p:childTnLst>
                          </p:cTn>
                        </p:par>
                        <p:par>
                          <p:cTn id="12" fill="hold">
                            <p:stCondLst>
                              <p:cond delay="4000"/>
                            </p:stCondLst>
                            <p:childTnLst>
                              <p:par>
                                <p:cTn id="13" presetID="21" presetClass="entr" presetSubtype="1"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heel(1)">
                                      <p:cBhvr>
                                        <p:cTn id="15" dur="2000"/>
                                        <p:tgtEl>
                                          <p:spTgt spid="3">
                                            <p:txEl>
                                              <p:pRg st="2" end="2"/>
                                            </p:txEl>
                                          </p:spTgt>
                                        </p:tgtEl>
                                      </p:cBhvr>
                                    </p:animEffect>
                                  </p:childTnLst>
                                </p:cTn>
                              </p:par>
                            </p:childTnLst>
                          </p:cTn>
                        </p:par>
                        <p:par>
                          <p:cTn id="16" fill="hold">
                            <p:stCondLst>
                              <p:cond delay="6000"/>
                            </p:stCondLst>
                            <p:childTnLst>
                              <p:par>
                                <p:cTn id="17" presetID="21" presetClass="entr" presetSubtype="1"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heel(1)">
                                      <p:cBhvr>
                                        <p:cTn id="19" dur="2000"/>
                                        <p:tgtEl>
                                          <p:spTgt spid="3">
                                            <p:txEl>
                                              <p:pRg st="3" end="3"/>
                                            </p:txEl>
                                          </p:spTgt>
                                        </p:tgtEl>
                                      </p:cBhvr>
                                    </p:animEffect>
                                  </p:childTnLst>
                                </p:cTn>
                              </p:par>
                            </p:childTnLst>
                          </p:cTn>
                        </p:par>
                        <p:par>
                          <p:cTn id="20" fill="hold">
                            <p:stCondLst>
                              <p:cond delay="8000"/>
                            </p:stCondLst>
                            <p:childTnLst>
                              <p:par>
                                <p:cTn id="21" presetID="21" presetClass="entr" presetSubtype="1"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heel(1)">
                                      <p:cBhvr>
                                        <p:cTn id="23" dur="20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2"/>
                                        </p:tgtEl>
                                        <p:attrNameLst>
                                          <p:attrName>style.visibility</p:attrName>
                                        </p:attrNameLst>
                                      </p:cBhvr>
                                      <p:to>
                                        <p:strVal val="visible"/>
                                      </p:to>
                                    </p:set>
                                    <p:anim calcmode="lin" valueType="num">
                                      <p:cBhvr>
                                        <p:cTn id="28" dur="500" fill="hold"/>
                                        <p:tgtEl>
                                          <p:spTgt spid="2"/>
                                        </p:tgtEl>
                                        <p:attrNameLst>
                                          <p:attrName>ppt_x</p:attrName>
                                        </p:attrNameLst>
                                      </p:cBhvr>
                                      <p:tavLst>
                                        <p:tav tm="0">
                                          <p:val>
                                            <p:strVal val="#ppt_x"/>
                                          </p:val>
                                        </p:tav>
                                        <p:tav tm="100000">
                                          <p:val>
                                            <p:strVal val="#ppt_x"/>
                                          </p:val>
                                        </p:tav>
                                      </p:tavLst>
                                    </p:anim>
                                    <p:anim calcmode="lin" valueType="num">
                                      <p:cBhvr>
                                        <p:cTn id="2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30D444D-5A9C-8B25-307E-2108BEA6BE54}"/>
              </a:ext>
            </a:extLst>
          </p:cNvPr>
          <p:cNvSpPr txBox="1">
            <a:spLocks noGrp="1"/>
          </p:cNvSpPr>
          <p:nvPr>
            <p:ph idx="1"/>
          </p:nvPr>
        </p:nvSpPr>
        <p:spPr>
          <a:xfrm>
            <a:off x="524499" y="638452"/>
            <a:ext cx="11326489" cy="6024890"/>
          </a:xfrm>
        </p:spPr>
        <p:txBody>
          <a:bodyPr/>
          <a:lstStyle/>
          <a:p>
            <a:pPr marL="457200" lvl="0" indent="-457200">
              <a:buAutoNum type="arabicPeriod" startAt="6"/>
            </a:pPr>
            <a:r>
              <a:rPr lang="en-GB"/>
              <a:t>FAIRMONT HOTELS &amp; RESORTS INVITES GUESTS TO CELEBRATE SMALL &amp; INTIMATE EVENTS IN GRAND SETTINGS</a:t>
            </a:r>
            <a:r>
              <a:rPr lang="pl-PL"/>
              <a:t>, </a:t>
            </a:r>
            <a:r>
              <a:rPr lang="en-GB"/>
              <a:t>Paris, June 29, 2020</a:t>
            </a:r>
            <a:r>
              <a:rPr lang="pl-PL"/>
              <a:t>, available at: </a:t>
            </a:r>
            <a:r>
              <a:rPr lang="pl-PL">
                <a:hlinkClick r:id="rId2"/>
              </a:rPr>
              <a:t>https://press.accor.com/fairmont-hotels-resorts-invites-guests-to-celebrate-small-intimate-events-in-grand-settings/?lang=en</a:t>
            </a:r>
            <a:endParaRPr lang="pl-PL"/>
          </a:p>
          <a:p>
            <a:pPr marL="457200" lvl="0" indent="-457200">
              <a:buAutoNum type="arabicPeriod" startAt="6"/>
            </a:pPr>
            <a:r>
              <a:rPr lang="en-GB"/>
              <a:t>Guest Services</a:t>
            </a:r>
            <a:r>
              <a:rPr lang="pl-PL"/>
              <a:t> Vancouver available at: </a:t>
            </a:r>
            <a:r>
              <a:rPr lang="pl-PL">
                <a:hlinkClick r:id="rId3"/>
              </a:rPr>
              <a:t>https://www.fairmont-hotel-vancouver.com/stay/guest-services/</a:t>
            </a:r>
            <a:endParaRPr lang="pl-PL"/>
          </a:p>
          <a:p>
            <a:pPr marL="457200" lvl="0" indent="-457200">
              <a:buAutoNum type="arabicPeriod" startAt="6"/>
            </a:pPr>
            <a:r>
              <a:rPr lang="pl-PL"/>
              <a:t>Michael Heppel, „5 star service hot to deliver exceptional customer service” 2015, Pearson, London</a:t>
            </a:r>
          </a:p>
          <a:p>
            <a:pPr marL="457200" lvl="0" indent="-457200">
              <a:buAutoNum type="arabicPeriod" startAt="6"/>
            </a:pPr>
            <a:r>
              <a:rPr lang="pl-PL"/>
              <a:t>Fairmont Windsor Park, available at: </a:t>
            </a:r>
            <a:r>
              <a:rPr lang="pl-PL">
                <a:hlinkClick r:id="rId4"/>
              </a:rPr>
              <a:t>https://www.fairmont-windsorpark.com/families/</a:t>
            </a:r>
            <a:endParaRPr lang="pl-PL"/>
          </a:p>
          <a:p>
            <a:pPr marL="457200" lvl="0" indent="-457200">
              <a:buAutoNum type="arabicPeriod" startAt="6"/>
            </a:pPr>
            <a:r>
              <a:rPr lang="pl-PL"/>
              <a:t>Loyalty Programme available at: </a:t>
            </a:r>
            <a:r>
              <a:rPr lang="pl-PL">
                <a:hlinkClick r:id="rId5"/>
              </a:rPr>
              <a:t>https://all.accor.com/loyalty-program/earn-and-use/index.en.shtml</a:t>
            </a:r>
            <a:endParaRPr lang="pl-PL"/>
          </a:p>
          <a:p>
            <a:pPr marL="457200" lvl="0" indent="-457200">
              <a:buAutoNum type="arabicPeriod" startAt="6"/>
            </a:pPr>
            <a:r>
              <a:rPr lang="pl-PL"/>
              <a:t>Hotel Indigo offers available at: https://www.ihg.com/hotelindigo/content/gb/en/about-us</a:t>
            </a:r>
          </a:p>
          <a:p>
            <a:pPr marL="457200" lvl="0" indent="-457200">
              <a:buAutoNum type="arabicPeriod" startAt="6"/>
            </a:pPr>
            <a:r>
              <a:rPr lang="en-GB"/>
              <a:t>The importance of customer service in the hospitality industry</a:t>
            </a:r>
            <a:r>
              <a:rPr lang="pl-PL"/>
              <a:t> available at: https://hotello.com/en/customer-service-hotels/</a:t>
            </a:r>
            <a:endParaRPr lang="en-GB"/>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heel(1)">
                                      <p:cBhvr>
                                        <p:cTn id="7" dur="2000"/>
                                        <p:tgtEl>
                                          <p:spTgt spid="2">
                                            <p:txEl>
                                              <p:pRg st="0" end="0"/>
                                            </p:txEl>
                                          </p:spTgt>
                                        </p:tgtEl>
                                      </p:cBhvr>
                                    </p:animEffect>
                                  </p:childTnLst>
                                </p:cTn>
                              </p:par>
                            </p:childTnLst>
                          </p:cTn>
                        </p:par>
                        <p:par>
                          <p:cTn id="8" fill="hold">
                            <p:stCondLst>
                              <p:cond delay="2000"/>
                            </p:stCondLst>
                            <p:childTnLst>
                              <p:par>
                                <p:cTn id="9" presetID="21" presetClass="entr" presetSubtype="1"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wheel(1)">
                                      <p:cBhvr>
                                        <p:cTn id="11" dur="2000"/>
                                        <p:tgtEl>
                                          <p:spTgt spid="2">
                                            <p:txEl>
                                              <p:pRg st="1" end="1"/>
                                            </p:txEl>
                                          </p:spTgt>
                                        </p:tgtEl>
                                      </p:cBhvr>
                                    </p:animEffect>
                                  </p:childTnLst>
                                </p:cTn>
                              </p:par>
                            </p:childTnLst>
                          </p:cTn>
                        </p:par>
                        <p:par>
                          <p:cTn id="12" fill="hold">
                            <p:stCondLst>
                              <p:cond delay="4000"/>
                            </p:stCondLst>
                            <p:childTnLst>
                              <p:par>
                                <p:cTn id="13" presetID="21" presetClass="entr" presetSubtype="1"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heel(1)">
                                      <p:cBhvr>
                                        <p:cTn id="15" dur="2000"/>
                                        <p:tgtEl>
                                          <p:spTgt spid="2">
                                            <p:txEl>
                                              <p:pRg st="2" end="2"/>
                                            </p:txEl>
                                          </p:spTgt>
                                        </p:tgtEl>
                                      </p:cBhvr>
                                    </p:animEffect>
                                  </p:childTnLst>
                                </p:cTn>
                              </p:par>
                            </p:childTnLst>
                          </p:cTn>
                        </p:par>
                        <p:par>
                          <p:cTn id="16" fill="hold">
                            <p:stCondLst>
                              <p:cond delay="6000"/>
                            </p:stCondLst>
                            <p:childTnLst>
                              <p:par>
                                <p:cTn id="17" presetID="21" presetClass="entr" presetSubtype="1"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wheel(1)">
                                      <p:cBhvr>
                                        <p:cTn id="19" dur="2000"/>
                                        <p:tgtEl>
                                          <p:spTgt spid="2">
                                            <p:txEl>
                                              <p:pRg st="3" end="3"/>
                                            </p:txEl>
                                          </p:spTgt>
                                        </p:tgtEl>
                                      </p:cBhvr>
                                    </p:animEffect>
                                  </p:childTnLst>
                                </p:cTn>
                              </p:par>
                            </p:childTnLst>
                          </p:cTn>
                        </p:par>
                        <p:par>
                          <p:cTn id="20" fill="hold">
                            <p:stCondLst>
                              <p:cond delay="8000"/>
                            </p:stCondLst>
                            <p:childTnLst>
                              <p:par>
                                <p:cTn id="21" presetID="21" presetClass="entr" presetSubtype="1" fill="hold" grpId="0" nodeType="after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wheel(1)">
                                      <p:cBhvr>
                                        <p:cTn id="23" dur="2000"/>
                                        <p:tgtEl>
                                          <p:spTgt spid="2">
                                            <p:txEl>
                                              <p:pRg st="4" end="4"/>
                                            </p:txEl>
                                          </p:spTgt>
                                        </p:tgtEl>
                                      </p:cBhvr>
                                    </p:animEffect>
                                  </p:childTnLst>
                                </p:cTn>
                              </p:par>
                            </p:childTnLst>
                          </p:cTn>
                        </p:par>
                        <p:par>
                          <p:cTn id="24" fill="hold">
                            <p:stCondLst>
                              <p:cond delay="10000"/>
                            </p:stCondLst>
                            <p:childTnLst>
                              <p:par>
                                <p:cTn id="25" presetID="21" presetClass="entr" presetSubtype="1" fill="hold" grpId="0" nodeType="after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wheel(1)">
                                      <p:cBhvr>
                                        <p:cTn id="27" dur="2000"/>
                                        <p:tgtEl>
                                          <p:spTgt spid="2">
                                            <p:txEl>
                                              <p:pRg st="5" end="5"/>
                                            </p:txEl>
                                          </p:spTgt>
                                        </p:tgtEl>
                                      </p:cBhvr>
                                    </p:animEffect>
                                  </p:childTnLst>
                                </p:cTn>
                              </p:par>
                            </p:childTnLst>
                          </p:cTn>
                        </p:par>
                        <p:par>
                          <p:cTn id="28" fill="hold">
                            <p:stCondLst>
                              <p:cond delay="12000"/>
                            </p:stCondLst>
                            <p:childTnLst>
                              <p:par>
                                <p:cTn id="29" presetID="21" presetClass="entr" presetSubtype="1" fill="hold" grpId="0" nodeType="after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wheel(1)">
                                      <p:cBhvr>
                                        <p:cTn id="31" dur="20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005C4-5BB8-8E93-F58A-7BA071CB068F}"/>
              </a:ext>
            </a:extLst>
          </p:cNvPr>
          <p:cNvSpPr txBox="1">
            <a:spLocks noGrp="1"/>
          </p:cNvSpPr>
          <p:nvPr>
            <p:ph type="title"/>
          </p:nvPr>
        </p:nvSpPr>
        <p:spPr/>
        <p:txBody>
          <a:bodyPr/>
          <a:lstStyle/>
          <a:p>
            <a:pPr lvl="0"/>
            <a:r>
              <a:rPr lang="pl-PL"/>
              <a:t>Reference pictures:</a:t>
            </a:r>
            <a:br>
              <a:rPr lang="pl-PL"/>
            </a:br>
            <a:endParaRPr lang="en-GB"/>
          </a:p>
        </p:txBody>
      </p:sp>
      <p:sp>
        <p:nvSpPr>
          <p:cNvPr id="3" name="Content Placeholder 2">
            <a:extLst>
              <a:ext uri="{FF2B5EF4-FFF2-40B4-BE49-F238E27FC236}">
                <a16:creationId xmlns:a16="http://schemas.microsoft.com/office/drawing/2014/main" id="{10976D3F-D182-DC76-4C64-EA18A683AE60}"/>
              </a:ext>
            </a:extLst>
          </p:cNvPr>
          <p:cNvSpPr txBox="1">
            <a:spLocks noGrp="1"/>
          </p:cNvSpPr>
          <p:nvPr>
            <p:ph idx="1"/>
          </p:nvPr>
        </p:nvSpPr>
        <p:spPr>
          <a:xfrm>
            <a:off x="538892" y="1474268"/>
            <a:ext cx="11256867" cy="5081979"/>
          </a:xfrm>
        </p:spPr>
        <p:txBody>
          <a:bodyPr/>
          <a:lstStyle/>
          <a:p>
            <a:pPr lvl="0">
              <a:lnSpc>
                <a:spcPct val="100000"/>
              </a:lnSpc>
            </a:pPr>
            <a:r>
              <a:rPr lang="pl-PL" sz="1300"/>
              <a:t>1. available at: </a:t>
            </a:r>
            <a:r>
              <a:rPr lang="pl-PL" sz="1300">
                <a:hlinkClick r:id="rId2"/>
              </a:rPr>
              <a:t>https://www.tripadvisor.co.uk/Hotel_Review-g186534-d2038730-Reviews-Hotel_Indigo_Glasgow_an_IHG_Hotel-Glasgow_Scotland.html</a:t>
            </a:r>
            <a:endParaRPr lang="pl-PL" sz="1300"/>
          </a:p>
          <a:p>
            <a:pPr lvl="0">
              <a:lnSpc>
                <a:spcPct val="100000"/>
              </a:lnSpc>
            </a:pPr>
            <a:r>
              <a:rPr lang="pl-PL" sz="1300"/>
              <a:t>2. available at: </a:t>
            </a:r>
            <a:r>
              <a:rPr lang="pl-PL" sz="1300">
                <a:hlinkClick r:id="rId3"/>
              </a:rPr>
              <a:t>https://www.forbes.com/sites/ramseyqubein/2023/09/26/hotel-indigo-vice-president-ihg-lifestyle-brand-to-double-portfolio-within-5-years/?sh=709177c65c5d</a:t>
            </a:r>
            <a:endParaRPr lang="pl-PL" sz="1300"/>
          </a:p>
          <a:p>
            <a:pPr lvl="0">
              <a:lnSpc>
                <a:spcPct val="100000"/>
              </a:lnSpc>
            </a:pPr>
            <a:r>
              <a:rPr lang="pl-PL" sz="1300">
                <a:hlinkClick r:id="rId4"/>
              </a:rPr>
              <a:t>https://www.visitkc.com/business-detail/hotel-indigo-crossroads</a:t>
            </a:r>
            <a:endParaRPr lang="pl-PL" sz="1300"/>
          </a:p>
          <a:p>
            <a:pPr lvl="0">
              <a:lnSpc>
                <a:spcPct val="100000"/>
              </a:lnSpc>
            </a:pPr>
            <a:r>
              <a:rPr lang="pl-PL" sz="1300">
                <a:hlinkClick r:id="rId5"/>
              </a:rPr>
              <a:t>https://www.tripadvisor.ca/Hotel_Review-g154954-d185198-Reviews-Fairmont_Winnipeg-Winnipeg_Manitoba.html#/media/185198/461841611:p/?albumid=101&amp;type=0&amp;category=101</a:t>
            </a:r>
            <a:endParaRPr lang="pl-PL" sz="1300"/>
          </a:p>
          <a:p>
            <a:pPr lvl="0">
              <a:lnSpc>
                <a:spcPct val="100000"/>
              </a:lnSpc>
            </a:pPr>
            <a:r>
              <a:rPr lang="pl-PL" sz="1300">
                <a:hlinkClick r:id="rId6"/>
              </a:rPr>
              <a:t>https://www.pinterest.co.uk/pin/43980533833033599/</a:t>
            </a:r>
            <a:endParaRPr lang="pl-PL" sz="1300"/>
          </a:p>
          <a:p>
            <a:pPr lvl="0">
              <a:lnSpc>
                <a:spcPct val="100000"/>
              </a:lnSpc>
            </a:pPr>
            <a:r>
              <a:rPr lang="pl-PL" sz="1300">
                <a:hlinkClick r:id="rId7"/>
              </a:rPr>
              <a:t>https://www.nodestinations.com/blog/fairmont-waterfront-vancouver-luxury-hotel</a:t>
            </a:r>
            <a:endParaRPr lang="pl-PL" sz="1300"/>
          </a:p>
          <a:p>
            <a:pPr lvl="0">
              <a:lnSpc>
                <a:spcPct val="100000"/>
              </a:lnSpc>
            </a:pPr>
            <a:r>
              <a:rPr lang="pl-PL" sz="1300">
                <a:hlinkClick r:id="rId8"/>
              </a:rPr>
              <a:t>https://www.thebigchilli.com/promotions/hotel-indigo-bangkok-surprises-with-fourth-night-free-and-more-to-celebrate-four-years-on-wireless-road</a:t>
            </a:r>
            <a:endParaRPr lang="pl-PL" sz="1300"/>
          </a:p>
          <a:p>
            <a:pPr lvl="0">
              <a:lnSpc>
                <a:spcPct val="100000"/>
              </a:lnSpc>
            </a:pPr>
            <a:r>
              <a:rPr lang="pl-PL" sz="1300">
                <a:hlinkClick r:id="rId9"/>
              </a:rPr>
              <a:t>https://www.disneytouristblog.com/hotel-indigo-anaheim-review/</a:t>
            </a:r>
            <a:endParaRPr lang="pl-PL" sz="1300"/>
          </a:p>
          <a:p>
            <a:pPr lvl="0">
              <a:lnSpc>
                <a:spcPct val="100000"/>
              </a:lnSpc>
            </a:pPr>
            <a:r>
              <a:rPr lang="pl-PL" sz="1300">
                <a:hlinkClick r:id="rId10"/>
              </a:rPr>
              <a:t>https://www.hospitalitynet.org/news/4055894.html</a:t>
            </a:r>
            <a:endParaRPr lang="pl-PL" sz="1300"/>
          </a:p>
          <a:p>
            <a:pPr lvl="0">
              <a:lnSpc>
                <a:spcPct val="100000"/>
              </a:lnSpc>
            </a:pPr>
            <a:r>
              <a:rPr lang="pl-PL" sz="1300">
                <a:hlinkClick r:id="rId11"/>
              </a:rPr>
              <a:t>https://www.nodestinations.com/blog/fairmont-hotel-vancouver-luxury-hotel</a:t>
            </a:r>
            <a:endParaRPr lang="pl-PL" sz="1300"/>
          </a:p>
          <a:p>
            <a:pPr lvl="0">
              <a:lnSpc>
                <a:spcPct val="100000"/>
              </a:lnSpc>
            </a:pPr>
            <a:r>
              <a:rPr lang="pl-PL" sz="1300">
                <a:hlinkClick r:id="rId12"/>
              </a:rPr>
              <a:t>https://www.enjoyillinois.com/explore/listing/hotel-indigo/</a:t>
            </a:r>
            <a:endParaRPr lang="pl-PL" sz="1300"/>
          </a:p>
          <a:p>
            <a:pPr lvl="0">
              <a:lnSpc>
                <a:spcPct val="100000"/>
              </a:lnSpc>
            </a:pPr>
            <a:r>
              <a:rPr lang="pl-PL" sz="1300">
                <a:hlinkClick r:id="rId13"/>
              </a:rPr>
              <a:t>https://www.visitcardiff.com/highlights/hotel-indigo/</a:t>
            </a:r>
            <a:endParaRPr lang="pl-PL" sz="1300"/>
          </a:p>
          <a:p>
            <a:pPr lvl="0">
              <a:lnSpc>
                <a:spcPct val="100000"/>
              </a:lnSpc>
            </a:pPr>
            <a:r>
              <a:rPr lang="pl-PL" sz="1300">
                <a:hlinkClick r:id="rId14"/>
              </a:rPr>
              <a:t>https://www.expedia.ca/Vancouver-Hotels-Fairmont-Hotel-Vancouver.h14596.Hotel-Information?pwaThumbnailDialog=thumbnail-gallery</a:t>
            </a:r>
            <a:endParaRPr lang="pl-PL" sz="1300"/>
          </a:p>
          <a:p>
            <a:pPr lvl="0">
              <a:lnSpc>
                <a:spcPct val="100000"/>
              </a:lnSpc>
            </a:pPr>
            <a:endParaRPr lang="pl-PL" sz="1300"/>
          </a:p>
          <a:p>
            <a:pPr lvl="0">
              <a:lnSpc>
                <a:spcPct val="100000"/>
              </a:lnSpc>
            </a:pPr>
            <a:endParaRPr lang="pl-PL" sz="1800"/>
          </a:p>
          <a:p>
            <a:pPr lvl="0">
              <a:lnSpc>
                <a:spcPct val="100000"/>
              </a:lnSpc>
            </a:pPr>
            <a:endParaRPr lang="pl-PL" sz="1800"/>
          </a:p>
          <a:p>
            <a:pPr lvl="0">
              <a:lnSpc>
                <a:spcPct val="100000"/>
              </a:lnSpc>
            </a:pPr>
            <a:endParaRPr lang="pl-PL" sz="1800"/>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1500"/>
                            </p:stCondLst>
                            <p:childTnLst>
                              <p:par>
                                <p:cTn id="5" presetID="26"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p:stCondLst>
                                            <p:cond delay="0"/>
                                          </p:stCondLst>
                                        </p:cTn>
                                        <p:tgtEl>
                                          <p:spTgt spid="3">
                                            <p:txEl>
                                              <p:pRg st="0" end="0"/>
                                            </p:txEl>
                                          </p:spTgt>
                                        </p:tgtEl>
                                        <p:attrNameLst>
                                          <p:attrName>ppt_y</p:attrName>
                                        </p:attrNameLst>
                                      </p:cBhvr>
                                      <p:tavLst>
                                        <p:tav tm="0" fmla="#ppt_y-sin(pi*$)/3">
                                          <p:val>
                                            <p:strVal val="0,5"/>
                                          </p:val>
                                        </p:tav>
                                        <p:tav tm="100000">
                                          <p:val>
                                            <p:strVal val="1"/>
                                          </p:val>
                                        </p:tav>
                                      </p:tavLst>
                                    </p:anim>
                                    <p:anim calcmode="lin" valueType="num">
                                      <p:cBhvr>
                                        <p:cTn id="10" dur="664">
                                          <p:stCondLst>
                                            <p:cond delay="664"/>
                                          </p:stCondLst>
                                        </p:cTn>
                                        <p:tgtEl>
                                          <p:spTgt spid="3">
                                            <p:txEl>
                                              <p:pRg st="0" end="0"/>
                                            </p:txEl>
                                          </p:spTgt>
                                        </p:tgtEl>
                                        <p:attrNameLst>
                                          <p:attrName>ppt_y</p:attrName>
                                        </p:attrNameLst>
                                      </p:cBhvr>
                                      <p:tavLst>
                                        <p:tav tm="0" fmla="#ppt_y-sin(pi*$)/9">
                                          <p:val>
                                            <p:strVal val="0"/>
                                          </p:val>
                                        </p:tav>
                                        <p:tav tm="100000">
                                          <p:val>
                                            <p:strVal val="1"/>
                                          </p:val>
                                        </p:tav>
                                      </p:tavLst>
                                    </p:anim>
                                    <p:anim calcmode="lin" valueType="num">
                                      <p:cBhvr>
                                        <p:cTn id="11" dur="332">
                                          <p:stCondLst>
                                            <p:cond delay="1324"/>
                                          </p:stCondLst>
                                        </p:cTn>
                                        <p:tgtEl>
                                          <p:spTgt spid="3">
                                            <p:txEl>
                                              <p:pRg st="0" end="0"/>
                                            </p:txEl>
                                          </p:spTgt>
                                        </p:tgtEl>
                                        <p:attrNameLst>
                                          <p:attrName>ppt_y</p:attrName>
                                        </p:attrNameLst>
                                      </p:cBhvr>
                                      <p:tavLst>
                                        <p:tav tm="0" fmla="#ppt_y-sin(pi*$)/27">
                                          <p:val>
                                            <p:strVal val="0"/>
                                          </p:val>
                                        </p:tav>
                                        <p:tav tm="100000">
                                          <p:val>
                                            <p:strVal val="1"/>
                                          </p:val>
                                        </p:tav>
                                      </p:tavLst>
                                    </p:anim>
                                    <p:anim calcmode="lin" valueType="num">
                                      <p:cBhvr>
                                        <p:cTn id="12" dur="164">
                                          <p:stCondLst>
                                            <p:cond delay="1656"/>
                                          </p:stCondLst>
                                        </p:cTn>
                                        <p:tgtEl>
                                          <p:spTgt spid="3">
                                            <p:txEl>
                                              <p:pRg st="0" end="0"/>
                                            </p:txEl>
                                          </p:spTgt>
                                        </p:tgtEl>
                                        <p:attrNameLst>
                                          <p:attrName>ppt_y</p:attrName>
                                        </p:attrNameLst>
                                      </p:cBhvr>
                                      <p:tavLst>
                                        <p:tav tm="0" fmla="#ppt_y-sin(pi*$)/81">
                                          <p:val>
                                            <p:strVal val="0"/>
                                          </p:val>
                                        </p:tav>
                                        <p:tav tm="100000">
                                          <p:val>
                                            <p:strVal val="1"/>
                                          </p:val>
                                        </p:tav>
                                      </p:tavLst>
                                    </p:anim>
                                  </p:childTnLst>
                                </p:cTn>
                              </p:par>
                            </p:childTnLst>
                          </p:cTn>
                        </p:par>
                        <p:par>
                          <p:cTn id="13" fill="hold">
                            <p:stCondLst>
                              <p:cond delay="3322"/>
                            </p:stCondLst>
                            <p:childTnLst>
                              <p:par>
                                <p:cTn id="14" presetID="26" presetClass="entr" presetSubtype="0"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80">
                                          <p:stCondLst>
                                            <p:cond delay="0"/>
                                          </p:stCondLst>
                                        </p:cTn>
                                        <p:tgtEl>
                                          <p:spTgt spid="3">
                                            <p:txEl>
                                              <p:pRg st="1" end="1"/>
                                            </p:txEl>
                                          </p:spTgt>
                                        </p:tgtEl>
                                      </p:cBhvr>
                                    </p:animEffect>
                                    <p:anim calcmode="lin" valueType="num">
                                      <p:cBhvr>
                                        <p:cTn id="17" dur="1822">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18" dur="664">
                                          <p:stCondLst>
                                            <p:cond delay="0"/>
                                          </p:stCondLst>
                                        </p:cTn>
                                        <p:tgtEl>
                                          <p:spTgt spid="3">
                                            <p:txEl>
                                              <p:pRg st="1" end="1"/>
                                            </p:txEl>
                                          </p:spTgt>
                                        </p:tgtEl>
                                        <p:attrNameLst>
                                          <p:attrName>ppt_y</p:attrName>
                                        </p:attrNameLst>
                                      </p:cBhvr>
                                      <p:tavLst>
                                        <p:tav tm="0" fmla="#ppt_y-sin(pi*$)/3">
                                          <p:val>
                                            <p:strVal val="0,5"/>
                                          </p:val>
                                        </p:tav>
                                        <p:tav tm="100000">
                                          <p:val>
                                            <p:strVal val="1"/>
                                          </p:val>
                                        </p:tav>
                                      </p:tavLst>
                                    </p:anim>
                                    <p:anim calcmode="lin" valueType="num">
                                      <p:cBhvr>
                                        <p:cTn id="19" dur="664">
                                          <p:stCondLst>
                                            <p:cond delay="664"/>
                                          </p:stCondLst>
                                        </p:cTn>
                                        <p:tgtEl>
                                          <p:spTgt spid="3">
                                            <p:txEl>
                                              <p:pRg st="1" end="1"/>
                                            </p:txEl>
                                          </p:spTgt>
                                        </p:tgtEl>
                                        <p:attrNameLst>
                                          <p:attrName>ppt_y</p:attrName>
                                        </p:attrNameLst>
                                      </p:cBhvr>
                                      <p:tavLst>
                                        <p:tav tm="0" fmla="#ppt_y-sin(pi*$)/9">
                                          <p:val>
                                            <p:strVal val="0"/>
                                          </p:val>
                                        </p:tav>
                                        <p:tav tm="100000">
                                          <p:val>
                                            <p:strVal val="1"/>
                                          </p:val>
                                        </p:tav>
                                      </p:tavLst>
                                    </p:anim>
                                    <p:anim calcmode="lin" valueType="num">
                                      <p:cBhvr>
                                        <p:cTn id="20" dur="332">
                                          <p:stCondLst>
                                            <p:cond delay="1324"/>
                                          </p:stCondLst>
                                        </p:cTn>
                                        <p:tgtEl>
                                          <p:spTgt spid="3">
                                            <p:txEl>
                                              <p:pRg st="1" end="1"/>
                                            </p:txEl>
                                          </p:spTgt>
                                        </p:tgtEl>
                                        <p:attrNameLst>
                                          <p:attrName>ppt_y</p:attrName>
                                        </p:attrNameLst>
                                      </p:cBhvr>
                                      <p:tavLst>
                                        <p:tav tm="0" fmla="#ppt_y-sin(pi*$)/27">
                                          <p:val>
                                            <p:strVal val="0"/>
                                          </p:val>
                                        </p:tav>
                                        <p:tav tm="100000">
                                          <p:val>
                                            <p:strVal val="1"/>
                                          </p:val>
                                        </p:tav>
                                      </p:tavLst>
                                    </p:anim>
                                    <p:anim calcmode="lin" valueType="num">
                                      <p:cBhvr>
                                        <p:cTn id="21" dur="164">
                                          <p:stCondLst>
                                            <p:cond delay="1656"/>
                                          </p:stCondLst>
                                        </p:cTn>
                                        <p:tgtEl>
                                          <p:spTgt spid="3">
                                            <p:txEl>
                                              <p:pRg st="1" end="1"/>
                                            </p:txEl>
                                          </p:spTgt>
                                        </p:tgtEl>
                                        <p:attrNameLst>
                                          <p:attrName>ppt_y</p:attrName>
                                        </p:attrNameLst>
                                      </p:cBhvr>
                                      <p:tavLst>
                                        <p:tav tm="0" fmla="#ppt_y-sin(pi*$)/81">
                                          <p:val>
                                            <p:strVal val="0"/>
                                          </p:val>
                                        </p:tav>
                                        <p:tav tm="100000">
                                          <p:val>
                                            <p:strVal val="1"/>
                                          </p:val>
                                        </p:tav>
                                      </p:tavLst>
                                    </p:anim>
                                  </p:childTnLst>
                                </p:cTn>
                              </p:par>
                            </p:childTnLst>
                          </p:cTn>
                        </p:par>
                        <p:par>
                          <p:cTn id="22" fill="hold">
                            <p:stCondLst>
                              <p:cond delay="5144"/>
                            </p:stCondLst>
                            <p:childTnLst>
                              <p:par>
                                <p:cTn id="23" presetID="26"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80">
                                          <p:stCondLst>
                                            <p:cond delay="0"/>
                                          </p:stCondLst>
                                        </p:cTn>
                                        <p:tgtEl>
                                          <p:spTgt spid="3">
                                            <p:txEl>
                                              <p:pRg st="2" end="2"/>
                                            </p:txEl>
                                          </p:spTgt>
                                        </p:tgtEl>
                                      </p:cBhvr>
                                    </p:animEffect>
                                    <p:anim calcmode="lin" valueType="num">
                                      <p:cBhvr>
                                        <p:cTn id="26" dur="1822">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7" dur="664">
                                          <p:stCondLst>
                                            <p:cond delay="0"/>
                                          </p:stCondLst>
                                        </p:cTn>
                                        <p:tgtEl>
                                          <p:spTgt spid="3">
                                            <p:txEl>
                                              <p:pRg st="2" end="2"/>
                                            </p:txEl>
                                          </p:spTgt>
                                        </p:tgtEl>
                                        <p:attrNameLst>
                                          <p:attrName>ppt_y</p:attrName>
                                        </p:attrNameLst>
                                      </p:cBhvr>
                                      <p:tavLst>
                                        <p:tav tm="0" fmla="#ppt_y-sin(pi*$)/3">
                                          <p:val>
                                            <p:strVal val="0,5"/>
                                          </p:val>
                                        </p:tav>
                                        <p:tav tm="100000">
                                          <p:val>
                                            <p:strVal val="1"/>
                                          </p:val>
                                        </p:tav>
                                      </p:tavLst>
                                    </p:anim>
                                    <p:anim calcmode="lin" valueType="num">
                                      <p:cBhvr>
                                        <p:cTn id="28" dur="664">
                                          <p:stCondLst>
                                            <p:cond delay="664"/>
                                          </p:stCondLst>
                                        </p:cTn>
                                        <p:tgtEl>
                                          <p:spTgt spid="3">
                                            <p:txEl>
                                              <p:pRg st="2" end="2"/>
                                            </p:txEl>
                                          </p:spTgt>
                                        </p:tgtEl>
                                        <p:attrNameLst>
                                          <p:attrName>ppt_y</p:attrName>
                                        </p:attrNameLst>
                                      </p:cBhvr>
                                      <p:tavLst>
                                        <p:tav tm="0" fmla="#ppt_y-sin(pi*$)/9">
                                          <p:val>
                                            <p:strVal val="0"/>
                                          </p:val>
                                        </p:tav>
                                        <p:tav tm="100000">
                                          <p:val>
                                            <p:strVal val="1"/>
                                          </p:val>
                                        </p:tav>
                                      </p:tavLst>
                                    </p:anim>
                                    <p:anim calcmode="lin" valueType="num">
                                      <p:cBhvr>
                                        <p:cTn id="29" dur="332">
                                          <p:stCondLst>
                                            <p:cond delay="1324"/>
                                          </p:stCondLst>
                                        </p:cTn>
                                        <p:tgtEl>
                                          <p:spTgt spid="3">
                                            <p:txEl>
                                              <p:pRg st="2" end="2"/>
                                            </p:txEl>
                                          </p:spTgt>
                                        </p:tgtEl>
                                        <p:attrNameLst>
                                          <p:attrName>ppt_y</p:attrName>
                                        </p:attrNameLst>
                                      </p:cBhvr>
                                      <p:tavLst>
                                        <p:tav tm="0" fmla="#ppt_y-sin(pi*$)/27">
                                          <p:val>
                                            <p:strVal val="0"/>
                                          </p:val>
                                        </p:tav>
                                        <p:tav tm="100000">
                                          <p:val>
                                            <p:strVal val="1"/>
                                          </p:val>
                                        </p:tav>
                                      </p:tavLst>
                                    </p:anim>
                                    <p:anim calcmode="lin" valueType="num">
                                      <p:cBhvr>
                                        <p:cTn id="30" dur="164">
                                          <p:stCondLst>
                                            <p:cond delay="1656"/>
                                          </p:stCondLst>
                                        </p:cTn>
                                        <p:tgtEl>
                                          <p:spTgt spid="3">
                                            <p:txEl>
                                              <p:pRg st="2" end="2"/>
                                            </p:txEl>
                                          </p:spTgt>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Damask">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TM04033921%5b%5bfn=Damask%5d%5d</Template>
  <TotalTime>3151</TotalTime>
  <Words>1157</Words>
  <Application>Microsoft Office PowerPoint</Application>
  <PresentationFormat>Widescreen</PresentationFormat>
  <Paragraphs>72</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Bookman Old Style</vt:lpstr>
      <vt:lpstr>Calibri</vt:lpstr>
      <vt:lpstr>Rockwell</vt:lpstr>
      <vt:lpstr>Damask</vt:lpstr>
      <vt:lpstr>The role and importance of quality service, hospitality, and guest services within the hotel industry</vt:lpstr>
      <vt:lpstr>Table of contents</vt:lpstr>
      <vt:lpstr>PowerPoint Presentation</vt:lpstr>
      <vt:lpstr>Hotel Indigo</vt:lpstr>
      <vt:lpstr>PowerPoint Presentation</vt:lpstr>
      <vt:lpstr>Fairmont Hotel</vt:lpstr>
      <vt:lpstr>PowerPoint Presentation</vt:lpstr>
      <vt:lpstr>Main consumers</vt:lpstr>
      <vt:lpstr>PowerPoint Presentation</vt:lpstr>
      <vt:lpstr>PowerPoint Presentation</vt:lpstr>
      <vt:lpstr>Loyalty programmes </vt:lpstr>
      <vt:lpstr>PowerPoint Presentation</vt:lpstr>
      <vt:lpstr>References:</vt:lpstr>
      <vt:lpstr>PowerPoint Presentation</vt:lpstr>
      <vt:lpstr>Reference pictures: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Sylwia Anna Smardzewska (2240770)</dc:creator>
  <cp:lastModifiedBy>Sylwia Anna Smardzewska (2240770)</cp:lastModifiedBy>
  <cp:revision>6</cp:revision>
  <dcterms:created xsi:type="dcterms:W3CDTF">2023-10-20T08:49:33Z</dcterms:created>
  <dcterms:modified xsi:type="dcterms:W3CDTF">2023-10-22T13:28:16Z</dcterms:modified>
</cp:coreProperties>
</file>