
<file path=[Content_Types].xml><?xml version="1.0" encoding="utf-8"?>
<Types xmlns="http://schemas.openxmlformats.org/package/2006/content-types">
  <Default Extension="fntdata" ContentType="application/x-fontdata"/>
  <Default Extension="jpeg" ContentType="image/jpeg"/>
  <Default Extension="jpg" ContentType="image/jp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theme/themeOverride1.xml" ContentType="application/vnd.openxmlformats-officedocument.themeOverride+xml"/>
  <Override PartName="/ppt/tags/tag2.xml" ContentType="application/vnd.openxmlformats-officedocument.presentationml.tags+xml"/>
  <Override PartName="/ppt/tags/tag3.xml" ContentType="application/vnd.openxmlformats-officedocument.presentationml.tags+xml"/>
  <Override PartName="/ppt/theme/themeOverride2.xml" ContentType="application/vnd.openxmlformats-officedocument.themeOverride+xml"/>
  <Override PartName="/ppt/tags/tag4.xml" ContentType="application/vnd.openxmlformats-officedocument.presentationml.tags+xml"/>
  <Override PartName="/ppt/tags/tag5.xml" ContentType="application/vnd.openxmlformats-officedocument.presentationml.tags+xml"/>
  <Override PartName="/ppt/media/image15.jpg" ContentType="image/jpeg"/>
  <Override PartName="/ppt/theme/themeOverride3.xml" ContentType="application/vnd.openxmlformats-officedocument.themeOverride+xml"/>
  <Override PartName="/ppt/tags/tag6.xml" ContentType="application/vnd.openxmlformats-officedocument.presentationml.tags+xml"/>
  <Override PartName="/ppt/theme/themeOverride4.xml" ContentType="application/vnd.openxmlformats-officedocument.themeOverride+xml"/>
  <Override PartName="/ppt/tags/tag7.xml" ContentType="application/vnd.openxmlformats-officedocument.presentationml.tags+xml"/>
  <Override PartName="/ppt/theme/themeOverride5.xml" ContentType="application/vnd.openxmlformats-officedocument.themeOverride+xml"/>
  <Override PartName="/ppt/tags/tag8.xml" ContentType="application/vnd.openxmlformats-officedocument.presentationml.tags+xml"/>
  <Override PartName="/ppt/theme/themeOverride6.xml" ContentType="application/vnd.openxmlformats-officedocument.themeOverride+xml"/>
  <Override PartName="/ppt/tags/tag9.xml" ContentType="application/vnd.openxmlformats-officedocument.presentationml.tags+xml"/>
  <Override PartName="/ppt/theme/themeOverride7.xml" ContentType="application/vnd.openxmlformats-officedocument.themeOverride+xml"/>
  <Override PartName="/ppt/tags/tag10.xml" ContentType="application/vnd.openxmlformats-officedocument.presentationml.tags+xml"/>
  <Override PartName="/ppt/theme/themeOverride8.xml" ContentType="application/vnd.openxmlformats-officedocument.themeOverride+xml"/>
  <Override PartName="/ppt/tags/tag11.xml" ContentType="application/vnd.openxmlformats-officedocument.presentationml.tags+xml"/>
  <Override PartName="/ppt/theme/themeOverride9.xml" ContentType="application/vnd.openxmlformats-officedocument.themeOverride+xml"/>
  <Override PartName="/ppt/notesSlides/notesSlide1.xml" ContentType="application/vnd.openxmlformats-officedocument.presentationml.notesSl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96" r:id="rId1"/>
    <p:sldMasterId id="2147483708" r:id="rId2"/>
    <p:sldMasterId id="2147483720" r:id="rId3"/>
  </p:sldMasterIdLst>
  <p:notesMasterIdLst>
    <p:notesMasterId r:id="rId44"/>
  </p:notesMasterIdLst>
  <p:sldIdLst>
    <p:sldId id="256" r:id="rId4"/>
    <p:sldId id="257" r:id="rId5"/>
    <p:sldId id="258" r:id="rId6"/>
    <p:sldId id="323" r:id="rId7"/>
    <p:sldId id="259" r:id="rId8"/>
    <p:sldId id="325" r:id="rId9"/>
    <p:sldId id="300" r:id="rId10"/>
    <p:sldId id="268" r:id="rId11"/>
    <p:sldId id="270" r:id="rId12"/>
    <p:sldId id="279" r:id="rId13"/>
    <p:sldId id="316" r:id="rId14"/>
    <p:sldId id="317" r:id="rId15"/>
    <p:sldId id="281" r:id="rId16"/>
    <p:sldId id="282" r:id="rId17"/>
    <p:sldId id="303" r:id="rId18"/>
    <p:sldId id="311" r:id="rId19"/>
    <p:sldId id="312" r:id="rId20"/>
    <p:sldId id="320" r:id="rId21"/>
    <p:sldId id="305" r:id="rId22"/>
    <p:sldId id="306" r:id="rId23"/>
    <p:sldId id="321" r:id="rId24"/>
    <p:sldId id="287" r:id="rId25"/>
    <p:sldId id="322" r:id="rId26"/>
    <p:sldId id="327" r:id="rId27"/>
    <p:sldId id="319" r:id="rId28"/>
    <p:sldId id="329" r:id="rId29"/>
    <p:sldId id="334" r:id="rId30"/>
    <p:sldId id="330" r:id="rId31"/>
    <p:sldId id="337" r:id="rId32"/>
    <p:sldId id="336" r:id="rId33"/>
    <p:sldId id="335" r:id="rId34"/>
    <p:sldId id="338" r:id="rId35"/>
    <p:sldId id="339" r:id="rId36"/>
    <p:sldId id="340" r:id="rId37"/>
    <p:sldId id="341" r:id="rId38"/>
    <p:sldId id="342" r:id="rId39"/>
    <p:sldId id="343" r:id="rId40"/>
    <p:sldId id="344" r:id="rId41"/>
    <p:sldId id="345" r:id="rId42"/>
    <p:sldId id="346" r:id="rId43"/>
  </p:sldIdLst>
  <p:sldSz cx="10160000" cy="5715000"/>
  <p:notesSz cx="6858000" cy="9144000"/>
  <p:embeddedFontLst>
    <p:embeddedFont>
      <p:font typeface="Cabin" panose="020B0604020202020204" charset="0"/>
      <p:regular r:id="rId45"/>
      <p:bold r:id="rId46"/>
      <p:italic r:id="rId47"/>
      <p:boldItalic r:id="rId48"/>
    </p:embeddedFont>
    <p:embeddedFont>
      <p:font typeface="Calibri" panose="020F0502020204030204" pitchFamily="34" charset="0"/>
      <p:regular r:id="rId49"/>
      <p:bold r:id="rId50"/>
      <p:italic r:id="rId51"/>
      <p:boldItalic r:id="rId52"/>
    </p:embeddedFont>
    <p:embeddedFont>
      <p:font typeface="Calibri Light" panose="020F0302020204030204" pitchFamily="34" charset="0"/>
      <p:regular r:id="rId53"/>
      <p:italic r:id="rId54"/>
    </p:embeddedFont>
    <p:embeddedFont>
      <p:font typeface="Helvetica" panose="020B0604020202020204" pitchFamily="34" charset="0"/>
      <p:regular r:id="rId55"/>
      <p:bold r:id="rId56"/>
      <p:italic r:id="rId57"/>
      <p:boldItalic r:id="rId5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E8B30"/>
    <a:srgbClr val="DEA53A"/>
    <a:srgbClr val="FF6726"/>
    <a:srgbClr val="57C028"/>
    <a:srgbClr val="224865"/>
    <a:srgbClr val="25BDE2"/>
    <a:srgbClr val="0C97DC"/>
    <a:srgbClr val="FDC20C"/>
    <a:srgbClr val="407C4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ABE2D2-2369-4E34-A85B-791654650C19}" v="145" dt="2022-02-06T19:30:02.8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16" autoAdjust="0"/>
    <p:restoredTop sz="93465"/>
  </p:normalViewPr>
  <p:slideViewPr>
    <p:cSldViewPr snapToGrid="0" snapToObjects="1">
      <p:cViewPr varScale="1">
        <p:scale>
          <a:sx n="92" d="100"/>
          <a:sy n="92" d="100"/>
        </p:scale>
        <p:origin x="79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font" Target="fonts/font3.fntdata"/><Relationship Id="rId50" Type="http://schemas.openxmlformats.org/officeDocument/2006/relationships/font" Target="fonts/font6.fntdata"/><Relationship Id="rId55" Type="http://schemas.openxmlformats.org/officeDocument/2006/relationships/font" Target="fonts/font11.fntdata"/><Relationship Id="rId63"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font" Target="fonts/font1.fntdata"/><Relationship Id="rId53" Type="http://schemas.openxmlformats.org/officeDocument/2006/relationships/font" Target="fonts/font9.fntdata"/><Relationship Id="rId58" Type="http://schemas.openxmlformats.org/officeDocument/2006/relationships/font" Target="fonts/font14.fntdata"/><Relationship Id="rId5" Type="http://schemas.openxmlformats.org/officeDocument/2006/relationships/slide" Target="slides/slide2.xml"/><Relationship Id="rId61" Type="http://schemas.openxmlformats.org/officeDocument/2006/relationships/theme" Target="theme/theme1.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font" Target="fonts/font4.fntdata"/><Relationship Id="rId56" Type="http://schemas.openxmlformats.org/officeDocument/2006/relationships/font" Target="fonts/font12.fntdata"/><Relationship Id="rId64" Type="http://schemas.microsoft.com/office/2015/10/relationships/revisionInfo" Target="revisionInfo.xml"/><Relationship Id="rId8" Type="http://schemas.openxmlformats.org/officeDocument/2006/relationships/slide" Target="slides/slide5.xml"/><Relationship Id="rId51" Type="http://schemas.openxmlformats.org/officeDocument/2006/relationships/font" Target="fonts/font7.fntdata"/><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font" Target="fonts/font2.fntdata"/><Relationship Id="rId59"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font" Target="fonts/font10.fntdata"/><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font" Target="fonts/font5.fntdata"/><Relationship Id="rId57" Type="http://schemas.openxmlformats.org/officeDocument/2006/relationships/font" Target="fonts/font13.fntdata"/><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notesMaster" Target="notesMasters/notesMaster1.xml"/><Relationship Id="rId52" Type="http://schemas.openxmlformats.org/officeDocument/2006/relationships/font" Target="fonts/font8.fntdata"/><Relationship Id="rId60"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e Greenwood" userId="979b664a8d3ac48e" providerId="LiveId" clId="{FAABE2D2-2369-4E34-A85B-791654650C19}"/>
    <pc:docChg chg="undo custSel addSld delSld modSld">
      <pc:chgData name="Joanne Greenwood" userId="979b664a8d3ac48e" providerId="LiveId" clId="{FAABE2D2-2369-4E34-A85B-791654650C19}" dt="2022-02-06T20:06:29.874" v="493" actId="47"/>
      <pc:docMkLst>
        <pc:docMk/>
      </pc:docMkLst>
      <pc:sldChg chg="addSp delSp modSp mod delAnim">
        <pc:chgData name="Joanne Greenwood" userId="979b664a8d3ac48e" providerId="LiveId" clId="{FAABE2D2-2369-4E34-A85B-791654650C19}" dt="2022-02-06T20:04:16.540" v="409" actId="20577"/>
        <pc:sldMkLst>
          <pc:docMk/>
          <pc:sldMk cId="0" sldId="256"/>
        </pc:sldMkLst>
        <pc:spChg chg="mod">
          <ac:chgData name="Joanne Greenwood" userId="979b664a8d3ac48e" providerId="LiveId" clId="{FAABE2D2-2369-4E34-A85B-791654650C19}" dt="2022-02-06T20:04:16.540" v="409" actId="20577"/>
          <ac:spMkLst>
            <pc:docMk/>
            <pc:sldMk cId="0" sldId="256"/>
            <ac:spMk id="8" creationId="{3DD81DFB-23F5-4E20-B9F8-2C9AFAD4F41D}"/>
          </ac:spMkLst>
        </pc:spChg>
        <pc:picChg chg="del">
          <ac:chgData name="Joanne Greenwood" userId="979b664a8d3ac48e" providerId="LiveId" clId="{FAABE2D2-2369-4E34-A85B-791654650C19}" dt="2022-02-06T16:56:12.716" v="1" actId="478"/>
          <ac:picMkLst>
            <pc:docMk/>
            <pc:sldMk cId="0" sldId="256"/>
            <ac:picMk id="3" creationId="{513C6240-224B-4E49-A65F-7DEDC0DF2B09}"/>
          </ac:picMkLst>
        </pc:picChg>
        <pc:picChg chg="add mod">
          <ac:chgData name="Joanne Greenwood" userId="979b664a8d3ac48e" providerId="LiveId" clId="{FAABE2D2-2369-4E34-A85B-791654650C19}" dt="2022-02-06T17:28:38.097" v="215"/>
          <ac:picMkLst>
            <pc:docMk/>
            <pc:sldMk cId="0" sldId="256"/>
            <ac:picMk id="4" creationId="{027439D3-5573-458B-9F3B-130476798F1E}"/>
          </ac:picMkLst>
        </pc:picChg>
      </pc:sldChg>
      <pc:sldChg chg="addSp delSp modSp mod modTransition delAnim modAnim">
        <pc:chgData name="Joanne Greenwood" userId="979b664a8d3ac48e" providerId="LiveId" clId="{FAABE2D2-2369-4E34-A85B-791654650C19}" dt="2022-02-06T17:37:59.988" v="234"/>
        <pc:sldMkLst>
          <pc:docMk/>
          <pc:sldMk cId="0" sldId="257"/>
        </pc:sldMkLst>
        <pc:picChg chg="del">
          <ac:chgData name="Joanne Greenwood" userId="979b664a8d3ac48e" providerId="LiveId" clId="{FAABE2D2-2369-4E34-A85B-791654650C19}" dt="2022-02-06T16:18:46.776" v="0" actId="478"/>
          <ac:picMkLst>
            <pc:docMk/>
            <pc:sldMk cId="0" sldId="257"/>
            <ac:picMk id="4" creationId="{6946AA42-895F-44C9-AEE2-77DA19E3DA4E}"/>
          </ac:picMkLst>
        </pc:picChg>
        <pc:picChg chg="add del mod">
          <ac:chgData name="Joanne Greenwood" userId="979b664a8d3ac48e" providerId="LiveId" clId="{FAABE2D2-2369-4E34-A85B-791654650C19}" dt="2022-02-06T17:29:29.677" v="217"/>
          <ac:picMkLst>
            <pc:docMk/>
            <pc:sldMk cId="0" sldId="257"/>
            <ac:picMk id="5" creationId="{B8713794-6D9A-410E-BDEC-73A18D0BAA51}"/>
          </ac:picMkLst>
        </pc:picChg>
        <pc:picChg chg="add del mod">
          <ac:chgData name="Joanne Greenwood" userId="979b664a8d3ac48e" providerId="LiveId" clId="{FAABE2D2-2369-4E34-A85B-791654650C19}" dt="2022-02-06T17:31:23.331" v="219"/>
          <ac:picMkLst>
            <pc:docMk/>
            <pc:sldMk cId="0" sldId="257"/>
            <ac:picMk id="8" creationId="{4A3812F9-CF84-4CE3-85C2-530560AF1044}"/>
          </ac:picMkLst>
        </pc:picChg>
        <pc:picChg chg="add del mod">
          <ac:chgData name="Joanne Greenwood" userId="979b664a8d3ac48e" providerId="LiveId" clId="{FAABE2D2-2369-4E34-A85B-791654650C19}" dt="2022-02-06T17:31:58.985" v="221"/>
          <ac:picMkLst>
            <pc:docMk/>
            <pc:sldMk cId="0" sldId="257"/>
            <ac:picMk id="17" creationId="{171868D3-A92C-49D0-BA06-AFE991B40F79}"/>
          </ac:picMkLst>
        </pc:picChg>
        <pc:picChg chg="add del mod">
          <ac:chgData name="Joanne Greenwood" userId="979b664a8d3ac48e" providerId="LiveId" clId="{FAABE2D2-2369-4E34-A85B-791654650C19}" dt="2022-02-06T17:32:30.181" v="223"/>
          <ac:picMkLst>
            <pc:docMk/>
            <pc:sldMk cId="0" sldId="257"/>
            <ac:picMk id="20" creationId="{8B41D2FD-D4F8-4AC3-B1BF-03E9380E5235}"/>
          </ac:picMkLst>
        </pc:picChg>
        <pc:picChg chg="add del mod">
          <ac:chgData name="Joanne Greenwood" userId="979b664a8d3ac48e" providerId="LiveId" clId="{FAABE2D2-2369-4E34-A85B-791654650C19}" dt="2022-02-06T17:33:08.763" v="225"/>
          <ac:picMkLst>
            <pc:docMk/>
            <pc:sldMk cId="0" sldId="257"/>
            <ac:picMk id="21" creationId="{203DD31C-C695-4625-A058-9C279EF24332}"/>
          </ac:picMkLst>
        </pc:picChg>
        <pc:picChg chg="add del mod">
          <ac:chgData name="Joanne Greenwood" userId="979b664a8d3ac48e" providerId="LiveId" clId="{FAABE2D2-2369-4E34-A85B-791654650C19}" dt="2022-02-06T17:33:38.418" v="227"/>
          <ac:picMkLst>
            <pc:docMk/>
            <pc:sldMk cId="0" sldId="257"/>
            <ac:picMk id="22" creationId="{301C1D12-FA37-43FA-AB1E-C14FC757272C}"/>
          </ac:picMkLst>
        </pc:picChg>
        <pc:picChg chg="add del mod">
          <ac:chgData name="Joanne Greenwood" userId="979b664a8d3ac48e" providerId="LiveId" clId="{FAABE2D2-2369-4E34-A85B-791654650C19}" dt="2022-02-06T17:35:57.130" v="229"/>
          <ac:picMkLst>
            <pc:docMk/>
            <pc:sldMk cId="0" sldId="257"/>
            <ac:picMk id="23" creationId="{9996E1D7-21E4-4ED2-BCFA-9835A7D993DA}"/>
          </ac:picMkLst>
        </pc:picChg>
        <pc:picChg chg="add del mod">
          <ac:chgData name="Joanne Greenwood" userId="979b664a8d3ac48e" providerId="LiveId" clId="{FAABE2D2-2369-4E34-A85B-791654650C19}" dt="2022-02-06T17:36:43.704" v="231"/>
          <ac:picMkLst>
            <pc:docMk/>
            <pc:sldMk cId="0" sldId="257"/>
            <ac:picMk id="24" creationId="{0B4D04B0-1F37-4893-B269-6CE39F7D321A}"/>
          </ac:picMkLst>
        </pc:picChg>
        <pc:picChg chg="add del mod">
          <ac:chgData name="Joanne Greenwood" userId="979b664a8d3ac48e" providerId="LiveId" clId="{FAABE2D2-2369-4E34-A85B-791654650C19}" dt="2022-02-06T17:37:16.819" v="233"/>
          <ac:picMkLst>
            <pc:docMk/>
            <pc:sldMk cId="0" sldId="257"/>
            <ac:picMk id="25" creationId="{5C1A3601-0F7F-450D-90B3-F30F5632D4D5}"/>
          </ac:picMkLst>
        </pc:picChg>
        <pc:picChg chg="add mod">
          <ac:chgData name="Joanne Greenwood" userId="979b664a8d3ac48e" providerId="LiveId" clId="{FAABE2D2-2369-4E34-A85B-791654650C19}" dt="2022-02-06T17:37:59.988" v="234"/>
          <ac:picMkLst>
            <pc:docMk/>
            <pc:sldMk cId="0" sldId="257"/>
            <ac:picMk id="26" creationId="{66404272-ED49-4139-907A-225C70DBBC5F}"/>
          </ac:picMkLst>
        </pc:picChg>
      </pc:sldChg>
      <pc:sldChg chg="addSp delSp modSp modTransition modAnim">
        <pc:chgData name="Joanne Greenwood" userId="979b664a8d3ac48e" providerId="LiveId" clId="{FAABE2D2-2369-4E34-A85B-791654650C19}" dt="2022-02-06T17:40:00.555" v="241"/>
        <pc:sldMkLst>
          <pc:docMk/>
          <pc:sldMk cId="0" sldId="258"/>
        </pc:sldMkLst>
        <pc:picChg chg="add del mod">
          <ac:chgData name="Joanne Greenwood" userId="979b664a8d3ac48e" providerId="LiveId" clId="{FAABE2D2-2369-4E34-A85B-791654650C19}" dt="2022-02-06T17:38:30.665" v="236"/>
          <ac:picMkLst>
            <pc:docMk/>
            <pc:sldMk cId="0" sldId="258"/>
            <ac:picMk id="4" creationId="{33B2592A-8278-45F0-B780-9AE5F250C53F}"/>
          </ac:picMkLst>
        </pc:picChg>
        <pc:picChg chg="add del mod">
          <ac:chgData name="Joanne Greenwood" userId="979b664a8d3ac48e" providerId="LiveId" clId="{FAABE2D2-2369-4E34-A85B-791654650C19}" dt="2022-02-06T17:38:46.695" v="238"/>
          <ac:picMkLst>
            <pc:docMk/>
            <pc:sldMk cId="0" sldId="258"/>
            <ac:picMk id="5" creationId="{FD254B7D-4A4B-4C38-98F3-AE11B9F0208D}"/>
          </ac:picMkLst>
        </pc:picChg>
        <pc:picChg chg="add del mod">
          <ac:chgData name="Joanne Greenwood" userId="979b664a8d3ac48e" providerId="LiveId" clId="{FAABE2D2-2369-4E34-A85B-791654650C19}" dt="2022-02-06T17:39:09.265" v="240"/>
          <ac:picMkLst>
            <pc:docMk/>
            <pc:sldMk cId="0" sldId="258"/>
            <ac:picMk id="10" creationId="{6238CC01-ED50-439B-8F70-8AD70FCC4304}"/>
          </ac:picMkLst>
        </pc:picChg>
        <pc:picChg chg="add mod">
          <ac:chgData name="Joanne Greenwood" userId="979b664a8d3ac48e" providerId="LiveId" clId="{FAABE2D2-2369-4E34-A85B-791654650C19}" dt="2022-02-06T17:40:00.555" v="241"/>
          <ac:picMkLst>
            <pc:docMk/>
            <pc:sldMk cId="0" sldId="258"/>
            <ac:picMk id="11" creationId="{C2F3F72A-4156-414E-A652-4413F180E163}"/>
          </ac:picMkLst>
        </pc:picChg>
      </pc:sldChg>
      <pc:sldChg chg="addSp delSp modSp mod modTransition modAnim">
        <pc:chgData name="Joanne Greenwood" userId="979b664a8d3ac48e" providerId="LiveId" clId="{FAABE2D2-2369-4E34-A85B-791654650C19}" dt="2022-02-06T19:26:56.751" v="363" actId="1035"/>
        <pc:sldMkLst>
          <pc:docMk/>
          <pc:sldMk cId="0" sldId="259"/>
        </pc:sldMkLst>
        <pc:spChg chg="mod">
          <ac:chgData name="Joanne Greenwood" userId="979b664a8d3ac48e" providerId="LiveId" clId="{FAABE2D2-2369-4E34-A85B-791654650C19}" dt="2022-02-06T19:26:56.751" v="363" actId="1035"/>
          <ac:spMkLst>
            <pc:docMk/>
            <pc:sldMk cId="0" sldId="259"/>
            <ac:spMk id="2" creationId="{00000000-0000-0000-0000-000000000000}"/>
          </ac:spMkLst>
        </pc:spChg>
        <pc:spChg chg="mod">
          <ac:chgData name="Joanne Greenwood" userId="979b664a8d3ac48e" providerId="LiveId" clId="{FAABE2D2-2369-4E34-A85B-791654650C19}" dt="2022-02-06T17:42:25.124" v="250" actId="20577"/>
          <ac:spMkLst>
            <pc:docMk/>
            <pc:sldMk cId="0" sldId="259"/>
            <ac:spMk id="6" creationId="{00000000-0000-0000-0000-000000000000}"/>
          </ac:spMkLst>
        </pc:spChg>
        <pc:spChg chg="add del mod">
          <ac:chgData name="Joanne Greenwood" userId="979b664a8d3ac48e" providerId="LiveId" clId="{FAABE2D2-2369-4E34-A85B-791654650C19}" dt="2022-02-06T17:24:00.882" v="194" actId="1035"/>
          <ac:spMkLst>
            <pc:docMk/>
            <pc:sldMk cId="0" sldId="259"/>
            <ac:spMk id="7" creationId="{00000000-0000-0000-0000-000000000000}"/>
          </ac:spMkLst>
        </pc:spChg>
        <pc:spChg chg="mod">
          <ac:chgData name="Joanne Greenwood" userId="979b664a8d3ac48e" providerId="LiveId" clId="{FAABE2D2-2369-4E34-A85B-791654650C19}" dt="2022-02-06T17:24:00.882" v="194" actId="1035"/>
          <ac:spMkLst>
            <pc:docMk/>
            <pc:sldMk cId="0" sldId="259"/>
            <ac:spMk id="11" creationId="{00000000-0000-0000-0000-000000000000}"/>
          </ac:spMkLst>
        </pc:spChg>
        <pc:spChg chg="add del mod">
          <ac:chgData name="Joanne Greenwood" userId="979b664a8d3ac48e" providerId="LiveId" clId="{FAABE2D2-2369-4E34-A85B-791654650C19}" dt="2022-02-06T17:24:00.882" v="194" actId="1035"/>
          <ac:spMkLst>
            <pc:docMk/>
            <pc:sldMk cId="0" sldId="259"/>
            <ac:spMk id="14" creationId="{00000000-0000-0000-0000-000000000000}"/>
          </ac:spMkLst>
        </pc:spChg>
        <pc:spChg chg="mod">
          <ac:chgData name="Joanne Greenwood" userId="979b664a8d3ac48e" providerId="LiveId" clId="{FAABE2D2-2369-4E34-A85B-791654650C19}" dt="2022-02-06T17:24:00.882" v="194" actId="1035"/>
          <ac:spMkLst>
            <pc:docMk/>
            <pc:sldMk cId="0" sldId="259"/>
            <ac:spMk id="17" creationId="{00000000-0000-0000-0000-000000000000}"/>
          </ac:spMkLst>
        </pc:spChg>
        <pc:spChg chg="mod">
          <ac:chgData name="Joanne Greenwood" userId="979b664a8d3ac48e" providerId="LiveId" clId="{FAABE2D2-2369-4E34-A85B-791654650C19}" dt="2022-02-06T17:24:00.882" v="194" actId="1035"/>
          <ac:spMkLst>
            <pc:docMk/>
            <pc:sldMk cId="0" sldId="259"/>
            <ac:spMk id="18" creationId="{00000000-0000-0000-0000-000000000000}"/>
          </ac:spMkLst>
        </pc:spChg>
        <pc:spChg chg="mod">
          <ac:chgData name="Joanne Greenwood" userId="979b664a8d3ac48e" providerId="LiveId" clId="{FAABE2D2-2369-4E34-A85B-791654650C19}" dt="2022-02-06T17:24:00.882" v="194" actId="1035"/>
          <ac:spMkLst>
            <pc:docMk/>
            <pc:sldMk cId="0" sldId="259"/>
            <ac:spMk id="21" creationId="{00000000-0000-0000-0000-000000000000}"/>
          </ac:spMkLst>
        </pc:spChg>
        <pc:spChg chg="add mod">
          <ac:chgData name="Joanne Greenwood" userId="979b664a8d3ac48e" providerId="LiveId" clId="{FAABE2D2-2369-4E34-A85B-791654650C19}" dt="2022-02-06T17:24:00.882" v="194" actId="1035"/>
          <ac:spMkLst>
            <pc:docMk/>
            <pc:sldMk cId="0" sldId="259"/>
            <ac:spMk id="24" creationId="{2472EABC-9435-4F98-B8CC-265C28ABB208}"/>
          </ac:spMkLst>
        </pc:spChg>
        <pc:spChg chg="mod">
          <ac:chgData name="Joanne Greenwood" userId="979b664a8d3ac48e" providerId="LiveId" clId="{FAABE2D2-2369-4E34-A85B-791654650C19}" dt="2022-02-06T17:04:33.534" v="51"/>
          <ac:spMkLst>
            <pc:docMk/>
            <pc:sldMk cId="0" sldId="259"/>
            <ac:spMk id="26" creationId="{1E7FC519-9AB5-4CD6-9984-CB90664160EB}"/>
          </ac:spMkLst>
        </pc:spChg>
        <pc:spChg chg="add mod">
          <ac:chgData name="Joanne Greenwood" userId="979b664a8d3ac48e" providerId="LiveId" clId="{FAABE2D2-2369-4E34-A85B-791654650C19}" dt="2022-02-06T17:24:00.882" v="194" actId="1035"/>
          <ac:spMkLst>
            <pc:docMk/>
            <pc:sldMk cId="0" sldId="259"/>
            <ac:spMk id="27" creationId="{C51C785A-2449-4652-AF8B-BA41C1407A78}"/>
          </ac:spMkLst>
        </pc:spChg>
        <pc:grpChg chg="mod">
          <ac:chgData name="Joanne Greenwood" userId="979b664a8d3ac48e" providerId="LiveId" clId="{FAABE2D2-2369-4E34-A85B-791654650C19}" dt="2022-02-06T17:24:00.882" v="194" actId="1035"/>
          <ac:grpSpMkLst>
            <pc:docMk/>
            <pc:sldMk cId="0" sldId="259"/>
            <ac:grpSpMk id="10" creationId="{00000000-0000-0000-0000-000000000000}"/>
          </ac:grpSpMkLst>
        </pc:grpChg>
        <pc:grpChg chg="add del mod">
          <ac:chgData name="Joanne Greenwood" userId="979b664a8d3ac48e" providerId="LiveId" clId="{FAABE2D2-2369-4E34-A85B-791654650C19}" dt="2022-02-06T17:24:00.882" v="194" actId="1035"/>
          <ac:grpSpMkLst>
            <pc:docMk/>
            <pc:sldMk cId="0" sldId="259"/>
            <ac:grpSpMk id="13" creationId="{00000000-0000-0000-0000-000000000000}"/>
          </ac:grpSpMkLst>
        </pc:grpChg>
        <pc:grpChg chg="mod">
          <ac:chgData name="Joanne Greenwood" userId="979b664a8d3ac48e" providerId="LiveId" clId="{FAABE2D2-2369-4E34-A85B-791654650C19}" dt="2022-02-06T17:24:00.882" v="194" actId="1035"/>
          <ac:grpSpMkLst>
            <pc:docMk/>
            <pc:sldMk cId="0" sldId="259"/>
            <ac:grpSpMk id="16" creationId="{00000000-0000-0000-0000-000000000000}"/>
          </ac:grpSpMkLst>
        </pc:grpChg>
        <pc:grpChg chg="mod">
          <ac:chgData name="Joanne Greenwood" userId="979b664a8d3ac48e" providerId="LiveId" clId="{FAABE2D2-2369-4E34-A85B-791654650C19}" dt="2022-02-06T17:24:00.882" v="194" actId="1035"/>
          <ac:grpSpMkLst>
            <pc:docMk/>
            <pc:sldMk cId="0" sldId="259"/>
            <ac:grpSpMk id="20" creationId="{00000000-0000-0000-0000-000000000000}"/>
          </ac:grpSpMkLst>
        </pc:grpChg>
        <pc:grpChg chg="mod">
          <ac:chgData name="Joanne Greenwood" userId="979b664a8d3ac48e" providerId="LiveId" clId="{FAABE2D2-2369-4E34-A85B-791654650C19}" dt="2022-02-06T17:24:00.882" v="194" actId="1035"/>
          <ac:grpSpMkLst>
            <pc:docMk/>
            <pc:sldMk cId="0" sldId="259"/>
            <ac:grpSpMk id="23" creationId="{00000000-0000-0000-0000-000000000000}"/>
          </ac:grpSpMkLst>
        </pc:grpChg>
        <pc:grpChg chg="add mod">
          <ac:chgData name="Joanne Greenwood" userId="979b664a8d3ac48e" providerId="LiveId" clId="{FAABE2D2-2369-4E34-A85B-791654650C19}" dt="2022-02-06T17:24:00.882" v="194" actId="1035"/>
          <ac:grpSpMkLst>
            <pc:docMk/>
            <pc:sldMk cId="0" sldId="259"/>
            <ac:grpSpMk id="25" creationId="{DB340D68-1F48-42A3-B3BB-3C62EBF2C85F}"/>
          </ac:grpSpMkLst>
        </pc:grpChg>
        <pc:picChg chg="add del mod">
          <ac:chgData name="Joanne Greenwood" userId="979b664a8d3ac48e" providerId="LiveId" clId="{FAABE2D2-2369-4E34-A85B-791654650C19}" dt="2022-02-06T17:41:18.722" v="243"/>
          <ac:picMkLst>
            <pc:docMk/>
            <pc:sldMk cId="0" sldId="259"/>
            <ac:picMk id="28" creationId="{9B38E066-0A2E-4317-ADE7-6D89CFD5FEAB}"/>
          </ac:picMkLst>
        </pc:picChg>
        <pc:picChg chg="add del mod">
          <ac:chgData name="Joanne Greenwood" userId="979b664a8d3ac48e" providerId="LiveId" clId="{FAABE2D2-2369-4E34-A85B-791654650C19}" dt="2022-02-06T17:42:17.489" v="245"/>
          <ac:picMkLst>
            <pc:docMk/>
            <pc:sldMk cId="0" sldId="259"/>
            <ac:picMk id="29" creationId="{BAD2FF04-49D2-41A3-A52D-8592D2C32567}"/>
          </ac:picMkLst>
        </pc:picChg>
        <pc:picChg chg="add del mod">
          <ac:chgData name="Joanne Greenwood" userId="979b664a8d3ac48e" providerId="LiveId" clId="{FAABE2D2-2369-4E34-A85B-791654650C19}" dt="2022-02-06T17:44:55.489" v="252"/>
          <ac:picMkLst>
            <pc:docMk/>
            <pc:sldMk cId="0" sldId="259"/>
            <ac:picMk id="30" creationId="{7F9FF679-6793-4368-B5CA-038E1A127371}"/>
          </ac:picMkLst>
        </pc:picChg>
        <pc:picChg chg="add del mod">
          <ac:chgData name="Joanne Greenwood" userId="979b664a8d3ac48e" providerId="LiveId" clId="{FAABE2D2-2369-4E34-A85B-791654650C19}" dt="2022-02-06T17:45:53.762" v="254"/>
          <ac:picMkLst>
            <pc:docMk/>
            <pc:sldMk cId="0" sldId="259"/>
            <ac:picMk id="31" creationId="{D77864FE-063E-4635-A02B-BAC079045D71}"/>
          </ac:picMkLst>
        </pc:picChg>
        <pc:picChg chg="add mod">
          <ac:chgData name="Joanne Greenwood" userId="979b664a8d3ac48e" providerId="LiveId" clId="{FAABE2D2-2369-4E34-A85B-791654650C19}" dt="2022-02-06T17:47:10.576" v="255"/>
          <ac:picMkLst>
            <pc:docMk/>
            <pc:sldMk cId="0" sldId="259"/>
            <ac:picMk id="32" creationId="{B5DA9AE7-BFF4-4574-A641-06AFD2F1B5C5}"/>
          </ac:picMkLst>
        </pc:picChg>
        <pc:cxnChg chg="mod">
          <ac:chgData name="Joanne Greenwood" userId="979b664a8d3ac48e" providerId="LiveId" clId="{FAABE2D2-2369-4E34-A85B-791654650C19}" dt="2022-02-06T17:24:00.882" v="194" actId="1035"/>
          <ac:cxnSpMkLst>
            <pc:docMk/>
            <pc:sldMk cId="0" sldId="259"/>
            <ac:cxnSpMk id="8" creationId="{00000000-0000-0000-0000-000000000000}"/>
          </ac:cxnSpMkLst>
        </pc:cxnChg>
      </pc:sldChg>
      <pc:sldChg chg="addSp delSp modSp modTransition modAnim">
        <pc:chgData name="Joanne Greenwood" userId="979b664a8d3ac48e" providerId="LiveId" clId="{FAABE2D2-2369-4E34-A85B-791654650C19}" dt="2022-02-06T17:57:43.707" v="264"/>
        <pc:sldMkLst>
          <pc:docMk/>
          <pc:sldMk cId="3775139019" sldId="268"/>
        </pc:sldMkLst>
        <pc:picChg chg="add del mod">
          <ac:chgData name="Joanne Greenwood" userId="979b664a8d3ac48e" providerId="LiveId" clId="{FAABE2D2-2369-4E34-A85B-791654650C19}" dt="2022-02-06T17:56:47.764" v="263"/>
          <ac:picMkLst>
            <pc:docMk/>
            <pc:sldMk cId="3775139019" sldId="268"/>
            <ac:picMk id="2" creationId="{73A91620-E08C-4865-93AF-BBD295A942E3}"/>
          </ac:picMkLst>
        </pc:picChg>
        <pc:picChg chg="add mod">
          <ac:chgData name="Joanne Greenwood" userId="979b664a8d3ac48e" providerId="LiveId" clId="{FAABE2D2-2369-4E34-A85B-791654650C19}" dt="2022-02-06T17:57:43.707" v="264"/>
          <ac:picMkLst>
            <pc:docMk/>
            <pc:sldMk cId="3775139019" sldId="268"/>
            <ac:picMk id="3" creationId="{152943FC-7835-4397-9857-DABE2A111A9A}"/>
          </ac:picMkLst>
        </pc:picChg>
      </pc:sldChg>
      <pc:sldChg chg="addSp modSp">
        <pc:chgData name="Joanne Greenwood" userId="979b664a8d3ac48e" providerId="LiveId" clId="{FAABE2D2-2369-4E34-A85B-791654650C19}" dt="2022-02-06T18:00:29.865" v="265"/>
        <pc:sldMkLst>
          <pc:docMk/>
          <pc:sldMk cId="226582536" sldId="270"/>
        </pc:sldMkLst>
        <pc:spChg chg="mod">
          <ac:chgData name="Joanne Greenwood" userId="979b664a8d3ac48e" providerId="LiveId" clId="{FAABE2D2-2369-4E34-A85B-791654650C19}" dt="2022-02-06T17:23:46.495" v="169" actId="20577"/>
          <ac:spMkLst>
            <pc:docMk/>
            <pc:sldMk cId="226582536" sldId="270"/>
            <ac:spMk id="17" creationId="{09056A94-547C-44FB-B088-B6A7DAAA35E1}"/>
          </ac:spMkLst>
        </pc:spChg>
        <pc:picChg chg="add mod">
          <ac:chgData name="Joanne Greenwood" userId="979b664a8d3ac48e" providerId="LiveId" clId="{FAABE2D2-2369-4E34-A85B-791654650C19}" dt="2022-02-06T18:00:29.865" v="265"/>
          <ac:picMkLst>
            <pc:docMk/>
            <pc:sldMk cId="226582536" sldId="270"/>
            <ac:picMk id="2" creationId="{BD84C05B-A3F5-4751-80DE-7A950A035CD4}"/>
          </ac:picMkLst>
        </pc:picChg>
      </pc:sldChg>
      <pc:sldChg chg="addSp modSp">
        <pc:chgData name="Joanne Greenwood" userId="979b664a8d3ac48e" providerId="LiveId" clId="{FAABE2D2-2369-4E34-A85B-791654650C19}" dt="2022-02-06T18:00:53.276" v="266"/>
        <pc:sldMkLst>
          <pc:docMk/>
          <pc:sldMk cId="866173977" sldId="279"/>
        </pc:sldMkLst>
        <pc:picChg chg="add mod">
          <ac:chgData name="Joanne Greenwood" userId="979b664a8d3ac48e" providerId="LiveId" clId="{FAABE2D2-2369-4E34-A85B-791654650C19}" dt="2022-02-06T18:00:53.276" v="266"/>
          <ac:picMkLst>
            <pc:docMk/>
            <pc:sldMk cId="866173977" sldId="279"/>
            <ac:picMk id="3" creationId="{20248676-F9EC-4AF1-8310-D808DE21B915}"/>
          </ac:picMkLst>
        </pc:picChg>
      </pc:sldChg>
      <pc:sldChg chg="addSp delSp modSp modTransition modAnim">
        <pc:chgData name="Joanne Greenwood" userId="979b664a8d3ac48e" providerId="LiveId" clId="{FAABE2D2-2369-4E34-A85B-791654650C19}" dt="2022-02-06T18:07:58.927" v="273"/>
        <pc:sldMkLst>
          <pc:docMk/>
          <pc:sldMk cId="911489402" sldId="281"/>
        </pc:sldMkLst>
        <pc:picChg chg="add del mod">
          <ac:chgData name="Joanne Greenwood" userId="979b664a8d3ac48e" providerId="LiveId" clId="{FAABE2D2-2369-4E34-A85B-791654650C19}" dt="2022-02-06T18:06:40.815" v="272"/>
          <ac:picMkLst>
            <pc:docMk/>
            <pc:sldMk cId="911489402" sldId="281"/>
            <ac:picMk id="2" creationId="{D0CAC4B8-BE2A-42CA-9C00-58A3827DD529}"/>
          </ac:picMkLst>
        </pc:picChg>
        <pc:picChg chg="add mod">
          <ac:chgData name="Joanne Greenwood" userId="979b664a8d3ac48e" providerId="LiveId" clId="{FAABE2D2-2369-4E34-A85B-791654650C19}" dt="2022-02-06T18:07:58.927" v="273"/>
          <ac:picMkLst>
            <pc:docMk/>
            <pc:sldMk cId="911489402" sldId="281"/>
            <ac:picMk id="3" creationId="{A0DE4250-9148-4E8A-9237-7AE80EDE327A}"/>
          </ac:picMkLst>
        </pc:picChg>
      </pc:sldChg>
      <pc:sldChg chg="addSp delSp modSp modTransition modAnim">
        <pc:chgData name="Joanne Greenwood" userId="979b664a8d3ac48e" providerId="LiveId" clId="{FAABE2D2-2369-4E34-A85B-791654650C19}" dt="2022-02-06T18:09:43.592" v="276"/>
        <pc:sldMkLst>
          <pc:docMk/>
          <pc:sldMk cId="2203307532" sldId="282"/>
        </pc:sldMkLst>
        <pc:picChg chg="add del mod">
          <ac:chgData name="Joanne Greenwood" userId="979b664a8d3ac48e" providerId="LiveId" clId="{FAABE2D2-2369-4E34-A85B-791654650C19}" dt="2022-02-06T18:08:48.871" v="275"/>
          <ac:picMkLst>
            <pc:docMk/>
            <pc:sldMk cId="2203307532" sldId="282"/>
            <ac:picMk id="7" creationId="{BA97E663-1980-47F6-92BC-B2401B302DA5}"/>
          </ac:picMkLst>
        </pc:picChg>
        <pc:picChg chg="add mod">
          <ac:chgData name="Joanne Greenwood" userId="979b664a8d3ac48e" providerId="LiveId" clId="{FAABE2D2-2369-4E34-A85B-791654650C19}" dt="2022-02-06T18:09:43.592" v="276"/>
          <ac:picMkLst>
            <pc:docMk/>
            <pc:sldMk cId="2203307532" sldId="282"/>
            <ac:picMk id="8" creationId="{AFF5089B-A6F0-4760-B2EF-8567CE01EA53}"/>
          </ac:picMkLst>
        </pc:picChg>
      </pc:sldChg>
      <pc:sldChg chg="addSp delSp modSp modTransition modAnim">
        <pc:chgData name="Joanne Greenwood" userId="979b664a8d3ac48e" providerId="LiveId" clId="{FAABE2D2-2369-4E34-A85B-791654650C19}" dt="2022-02-06T18:25:57.281" v="301"/>
        <pc:sldMkLst>
          <pc:docMk/>
          <pc:sldMk cId="968179787" sldId="287"/>
        </pc:sldMkLst>
        <pc:picChg chg="add del mod">
          <ac:chgData name="Joanne Greenwood" userId="979b664a8d3ac48e" providerId="LiveId" clId="{FAABE2D2-2369-4E34-A85B-791654650C19}" dt="2022-02-06T18:24:58.064" v="300"/>
          <ac:picMkLst>
            <pc:docMk/>
            <pc:sldMk cId="968179787" sldId="287"/>
            <ac:picMk id="2" creationId="{AB7C3CF2-37DF-455C-9C07-D3F7D262D05D}"/>
          </ac:picMkLst>
        </pc:picChg>
        <pc:picChg chg="add mod">
          <ac:chgData name="Joanne Greenwood" userId="979b664a8d3ac48e" providerId="LiveId" clId="{FAABE2D2-2369-4E34-A85B-791654650C19}" dt="2022-02-06T18:25:57.281" v="301"/>
          <ac:picMkLst>
            <pc:docMk/>
            <pc:sldMk cId="968179787" sldId="287"/>
            <ac:picMk id="3" creationId="{8D65E0E0-EF84-4DCB-80F9-0B4BE00B373F}"/>
          </ac:picMkLst>
        </pc:picChg>
      </pc:sldChg>
      <pc:sldChg chg="addSp delSp modSp modTransition modAnim">
        <pc:chgData name="Joanne Greenwood" userId="979b664a8d3ac48e" providerId="LiveId" clId="{FAABE2D2-2369-4E34-A85B-791654650C19}" dt="2022-02-06T17:51:26.277" v="260"/>
        <pc:sldMkLst>
          <pc:docMk/>
          <pc:sldMk cId="691787479" sldId="300"/>
        </pc:sldMkLst>
        <pc:picChg chg="add del mod">
          <ac:chgData name="Joanne Greenwood" userId="979b664a8d3ac48e" providerId="LiveId" clId="{FAABE2D2-2369-4E34-A85B-791654650C19}" dt="2022-02-06T17:49:01.492" v="257"/>
          <ac:picMkLst>
            <pc:docMk/>
            <pc:sldMk cId="691787479" sldId="300"/>
            <ac:picMk id="2" creationId="{CC81A9E0-1BBF-4012-B0D8-C6180BDD411F}"/>
          </ac:picMkLst>
        </pc:picChg>
        <pc:picChg chg="add del mod">
          <ac:chgData name="Joanne Greenwood" userId="979b664a8d3ac48e" providerId="LiveId" clId="{FAABE2D2-2369-4E34-A85B-791654650C19}" dt="2022-02-06T17:49:36.155" v="259"/>
          <ac:picMkLst>
            <pc:docMk/>
            <pc:sldMk cId="691787479" sldId="300"/>
            <ac:picMk id="3" creationId="{D139921F-750D-4CF2-9F3F-DDFEF7D449D9}"/>
          </ac:picMkLst>
        </pc:picChg>
        <pc:picChg chg="add mod">
          <ac:chgData name="Joanne Greenwood" userId="979b664a8d3ac48e" providerId="LiveId" clId="{FAABE2D2-2369-4E34-A85B-791654650C19}" dt="2022-02-06T17:51:26.277" v="260"/>
          <ac:picMkLst>
            <pc:docMk/>
            <pc:sldMk cId="691787479" sldId="300"/>
            <ac:picMk id="4" creationId="{E66B5EEE-F9E7-4EB1-A2AC-BC807B72A06E}"/>
          </ac:picMkLst>
        </pc:picChg>
      </pc:sldChg>
      <pc:sldChg chg="addSp delSp modSp">
        <pc:chgData name="Joanne Greenwood" userId="979b664a8d3ac48e" providerId="LiveId" clId="{FAABE2D2-2369-4E34-A85B-791654650C19}" dt="2022-02-06T18:14:32.392" v="282" actId="20577"/>
        <pc:sldMkLst>
          <pc:docMk/>
          <pc:sldMk cId="1187514166" sldId="303"/>
        </pc:sldMkLst>
        <pc:spChg chg="mod">
          <ac:chgData name="Joanne Greenwood" userId="979b664a8d3ac48e" providerId="LiveId" clId="{FAABE2D2-2369-4E34-A85B-791654650C19}" dt="2022-02-06T18:14:32.392" v="282" actId="20577"/>
          <ac:spMkLst>
            <pc:docMk/>
            <pc:sldMk cId="1187514166" sldId="303"/>
            <ac:spMk id="12" creationId="{F060E843-8533-4C1E-AA1F-0CAD55E10BFA}"/>
          </ac:spMkLst>
        </pc:spChg>
        <pc:spChg chg="mod">
          <ac:chgData name="Joanne Greenwood" userId="979b664a8d3ac48e" providerId="LiveId" clId="{FAABE2D2-2369-4E34-A85B-791654650C19}" dt="2022-02-06T18:14:22.094" v="279" actId="20577"/>
          <ac:spMkLst>
            <pc:docMk/>
            <pc:sldMk cId="1187514166" sldId="303"/>
            <ac:spMk id="13" creationId="{BC9B1086-FA5A-4988-8EC3-86F52D0331A7}"/>
          </ac:spMkLst>
        </pc:spChg>
        <pc:picChg chg="add del mod">
          <ac:chgData name="Joanne Greenwood" userId="979b664a8d3ac48e" providerId="LiveId" clId="{FAABE2D2-2369-4E34-A85B-791654650C19}" dt="2022-02-06T18:12:02.857" v="277"/>
          <ac:picMkLst>
            <pc:docMk/>
            <pc:sldMk cId="1187514166" sldId="303"/>
            <ac:picMk id="2" creationId="{6CC6B613-5E71-4ECA-BBE3-888A72198340}"/>
          </ac:picMkLst>
        </pc:picChg>
        <pc:picChg chg="add mod">
          <ac:chgData name="Joanne Greenwood" userId="979b664a8d3ac48e" providerId="LiveId" clId="{FAABE2D2-2369-4E34-A85B-791654650C19}" dt="2022-02-06T18:12:02.857" v="277"/>
          <ac:picMkLst>
            <pc:docMk/>
            <pc:sldMk cId="1187514166" sldId="303"/>
            <ac:picMk id="10" creationId="{0ECB92B2-43E1-4D5F-A36E-C9ADE80BDD6E}"/>
          </ac:picMkLst>
        </pc:picChg>
      </pc:sldChg>
      <pc:sldChg chg="addSp modSp mod">
        <pc:chgData name="Joanne Greenwood" userId="979b664a8d3ac48e" providerId="LiveId" clId="{FAABE2D2-2369-4E34-A85B-791654650C19}" dt="2022-02-06T19:30:13.712" v="375" actId="1035"/>
        <pc:sldMkLst>
          <pc:docMk/>
          <pc:sldMk cId="712437010" sldId="305"/>
        </pc:sldMkLst>
        <pc:spChg chg="mod">
          <ac:chgData name="Joanne Greenwood" userId="979b664a8d3ac48e" providerId="LiveId" clId="{FAABE2D2-2369-4E34-A85B-791654650C19}" dt="2022-02-06T19:30:02.845" v="365" actId="20577"/>
          <ac:spMkLst>
            <pc:docMk/>
            <pc:sldMk cId="712437010" sldId="305"/>
            <ac:spMk id="15" creationId="{F52BEE70-B342-4F5E-BE2C-AA2FFB345224}"/>
          </ac:spMkLst>
        </pc:spChg>
        <pc:spChg chg="mod">
          <ac:chgData name="Joanne Greenwood" userId="979b664a8d3ac48e" providerId="LiveId" clId="{FAABE2D2-2369-4E34-A85B-791654650C19}" dt="2022-02-06T19:30:13.712" v="375" actId="1035"/>
          <ac:spMkLst>
            <pc:docMk/>
            <pc:sldMk cId="712437010" sldId="305"/>
            <ac:spMk id="18" creationId="{9E1CC521-AAAD-4629-9A5E-FCD0036AC27D}"/>
          </ac:spMkLst>
        </pc:spChg>
        <pc:picChg chg="add mod">
          <ac:chgData name="Joanne Greenwood" userId="979b664a8d3ac48e" providerId="LiveId" clId="{FAABE2D2-2369-4E34-A85B-791654650C19}" dt="2022-02-06T18:20:10.639" v="290"/>
          <ac:picMkLst>
            <pc:docMk/>
            <pc:sldMk cId="712437010" sldId="305"/>
            <ac:picMk id="2" creationId="{10BE6660-7DF9-4AE3-8605-56B4B712AB5A}"/>
          </ac:picMkLst>
        </pc:picChg>
      </pc:sldChg>
      <pc:sldChg chg="addSp delSp modSp modTransition modAnim">
        <pc:chgData name="Joanne Greenwood" userId="979b664a8d3ac48e" providerId="LiveId" clId="{FAABE2D2-2369-4E34-A85B-791654650C19}" dt="2022-02-06T18:22:20.291" v="293"/>
        <pc:sldMkLst>
          <pc:docMk/>
          <pc:sldMk cId="1366231352" sldId="306"/>
        </pc:sldMkLst>
        <pc:picChg chg="add del mod">
          <ac:chgData name="Joanne Greenwood" userId="979b664a8d3ac48e" providerId="LiveId" clId="{FAABE2D2-2369-4E34-A85B-791654650C19}" dt="2022-02-06T18:20:42.809" v="292"/>
          <ac:picMkLst>
            <pc:docMk/>
            <pc:sldMk cId="1366231352" sldId="306"/>
            <ac:picMk id="2" creationId="{65579B6E-B722-4DCC-B8F8-58E1F2121EC8}"/>
          </ac:picMkLst>
        </pc:picChg>
        <pc:picChg chg="add mod">
          <ac:chgData name="Joanne Greenwood" userId="979b664a8d3ac48e" providerId="LiveId" clId="{FAABE2D2-2369-4E34-A85B-791654650C19}" dt="2022-02-06T18:22:20.291" v="293"/>
          <ac:picMkLst>
            <pc:docMk/>
            <pc:sldMk cId="1366231352" sldId="306"/>
            <ac:picMk id="3" creationId="{EAE4894F-F476-4332-8C04-C21DC938316C}"/>
          </ac:picMkLst>
        </pc:picChg>
      </pc:sldChg>
      <pc:sldChg chg="addSp delSp modSp mod modTransition modAnim">
        <pc:chgData name="Joanne Greenwood" userId="979b664a8d3ac48e" providerId="LiveId" clId="{FAABE2D2-2369-4E34-A85B-791654650C19}" dt="2022-02-06T19:23:58.894" v="352" actId="1076"/>
        <pc:sldMkLst>
          <pc:docMk/>
          <pc:sldMk cId="3795170012" sldId="311"/>
        </pc:sldMkLst>
        <pc:spChg chg="mod">
          <ac:chgData name="Joanne Greenwood" userId="979b664a8d3ac48e" providerId="LiveId" clId="{FAABE2D2-2369-4E34-A85B-791654650C19}" dt="2022-02-06T19:18:17.997" v="339"/>
          <ac:spMkLst>
            <pc:docMk/>
            <pc:sldMk cId="3795170012" sldId="311"/>
            <ac:spMk id="10" creationId="{DD003867-29D5-4AE5-8F94-A42C4A7B8690}"/>
          </ac:spMkLst>
        </pc:spChg>
        <pc:spChg chg="mod">
          <ac:chgData name="Joanne Greenwood" userId="979b664a8d3ac48e" providerId="LiveId" clId="{FAABE2D2-2369-4E34-A85B-791654650C19}" dt="2022-02-06T19:20:36.088" v="345"/>
          <ac:spMkLst>
            <pc:docMk/>
            <pc:sldMk cId="3795170012" sldId="311"/>
            <ac:spMk id="13" creationId="{61C355FF-2EEC-476E-A39C-D5499CD23BAF}"/>
          </ac:spMkLst>
        </pc:spChg>
        <pc:spChg chg="mod">
          <ac:chgData name="Joanne Greenwood" userId="979b664a8d3ac48e" providerId="LiveId" clId="{FAABE2D2-2369-4E34-A85B-791654650C19}" dt="2022-02-06T19:23:54.393" v="351"/>
          <ac:spMkLst>
            <pc:docMk/>
            <pc:sldMk cId="3795170012" sldId="311"/>
            <ac:spMk id="14" creationId="{B31986B4-F425-47A3-A8C8-D915D64E4F54}"/>
          </ac:spMkLst>
        </pc:spChg>
        <pc:spChg chg="mod">
          <ac:chgData name="Joanne Greenwood" userId="979b664a8d3ac48e" providerId="LiveId" clId="{FAABE2D2-2369-4E34-A85B-791654650C19}" dt="2022-02-06T19:23:58.894" v="352" actId="1076"/>
          <ac:spMkLst>
            <pc:docMk/>
            <pc:sldMk cId="3795170012" sldId="311"/>
            <ac:spMk id="15" creationId="{1C015471-22E6-4E8A-9A75-17A79D843C77}"/>
          </ac:spMkLst>
        </pc:spChg>
        <pc:picChg chg="add del mod">
          <ac:chgData name="Joanne Greenwood" userId="979b664a8d3ac48e" providerId="LiveId" clId="{FAABE2D2-2369-4E34-A85B-791654650C19}" dt="2022-02-06T18:16:05.984" v="284"/>
          <ac:picMkLst>
            <pc:docMk/>
            <pc:sldMk cId="3795170012" sldId="311"/>
            <ac:picMk id="2" creationId="{AB17E5D0-28D3-4BBD-8B4E-10EF61768A3B}"/>
          </ac:picMkLst>
        </pc:picChg>
        <pc:picChg chg="add mod">
          <ac:chgData name="Joanne Greenwood" userId="979b664a8d3ac48e" providerId="LiveId" clId="{FAABE2D2-2369-4E34-A85B-791654650C19}" dt="2022-02-06T18:17:25.046" v="285"/>
          <ac:picMkLst>
            <pc:docMk/>
            <pc:sldMk cId="3795170012" sldId="311"/>
            <ac:picMk id="3" creationId="{CFA6F64F-0A6E-4E32-AA2B-0AA9CF8C8AAE}"/>
          </ac:picMkLst>
        </pc:picChg>
      </pc:sldChg>
      <pc:sldChg chg="addSp delSp modSp modTransition modAnim">
        <pc:chgData name="Joanne Greenwood" userId="979b664a8d3ac48e" providerId="LiveId" clId="{FAABE2D2-2369-4E34-A85B-791654650C19}" dt="2022-02-06T18:18:21.639" v="288"/>
        <pc:sldMkLst>
          <pc:docMk/>
          <pc:sldMk cId="3721703878" sldId="312"/>
        </pc:sldMkLst>
        <pc:picChg chg="add del mod">
          <ac:chgData name="Joanne Greenwood" userId="979b664a8d3ac48e" providerId="LiveId" clId="{FAABE2D2-2369-4E34-A85B-791654650C19}" dt="2022-02-06T18:17:49.344" v="287"/>
          <ac:picMkLst>
            <pc:docMk/>
            <pc:sldMk cId="3721703878" sldId="312"/>
            <ac:picMk id="4" creationId="{E6A4518D-5048-4CC0-B914-10965107CA97}"/>
          </ac:picMkLst>
        </pc:picChg>
        <pc:picChg chg="add mod">
          <ac:chgData name="Joanne Greenwood" userId="979b664a8d3ac48e" providerId="LiveId" clId="{FAABE2D2-2369-4E34-A85B-791654650C19}" dt="2022-02-06T18:18:21.639" v="288"/>
          <ac:picMkLst>
            <pc:docMk/>
            <pc:sldMk cId="3721703878" sldId="312"/>
            <ac:picMk id="6" creationId="{6BC49C2A-8F65-4570-B0C7-F9A99FE3D954}"/>
          </ac:picMkLst>
        </pc:picChg>
      </pc:sldChg>
      <pc:sldChg chg="addSp modSp">
        <pc:chgData name="Joanne Greenwood" userId="979b664a8d3ac48e" providerId="LiveId" clId="{FAABE2D2-2369-4E34-A85B-791654650C19}" dt="2022-02-06T18:02:04.820" v="267"/>
        <pc:sldMkLst>
          <pc:docMk/>
          <pc:sldMk cId="3219834956" sldId="316"/>
        </pc:sldMkLst>
        <pc:picChg chg="add mod">
          <ac:chgData name="Joanne Greenwood" userId="979b664a8d3ac48e" providerId="LiveId" clId="{FAABE2D2-2369-4E34-A85B-791654650C19}" dt="2022-02-06T18:02:04.820" v="267"/>
          <ac:picMkLst>
            <pc:docMk/>
            <pc:sldMk cId="3219834956" sldId="316"/>
            <ac:picMk id="3" creationId="{33617F46-469B-463F-848C-E4A17E6A38D5}"/>
          </ac:picMkLst>
        </pc:picChg>
      </pc:sldChg>
      <pc:sldChg chg="addSp delSp modSp modTransition modAnim">
        <pc:chgData name="Joanne Greenwood" userId="979b664a8d3ac48e" providerId="LiveId" clId="{FAABE2D2-2369-4E34-A85B-791654650C19}" dt="2022-02-06T18:05:01.211" v="270"/>
        <pc:sldMkLst>
          <pc:docMk/>
          <pc:sldMk cId="2890807644" sldId="317"/>
        </pc:sldMkLst>
        <pc:picChg chg="add del mod">
          <ac:chgData name="Joanne Greenwood" userId="979b664a8d3ac48e" providerId="LiveId" clId="{FAABE2D2-2369-4E34-A85B-791654650C19}" dt="2022-02-06T18:03:58.575" v="269"/>
          <ac:picMkLst>
            <pc:docMk/>
            <pc:sldMk cId="2890807644" sldId="317"/>
            <ac:picMk id="2" creationId="{B941F499-0DE1-4F47-B8D7-958F4F6AE70F}"/>
          </ac:picMkLst>
        </pc:picChg>
        <pc:picChg chg="add mod">
          <ac:chgData name="Joanne Greenwood" userId="979b664a8d3ac48e" providerId="LiveId" clId="{FAABE2D2-2369-4E34-A85B-791654650C19}" dt="2022-02-06T18:05:01.211" v="270"/>
          <ac:picMkLst>
            <pc:docMk/>
            <pc:sldMk cId="2890807644" sldId="317"/>
            <ac:picMk id="3" creationId="{98B98C5F-1CB0-4A8E-872D-58B086225441}"/>
          </ac:picMkLst>
        </pc:picChg>
      </pc:sldChg>
      <pc:sldChg chg="addSp modSp">
        <pc:chgData name="Joanne Greenwood" userId="979b664a8d3ac48e" providerId="LiveId" clId="{FAABE2D2-2369-4E34-A85B-791654650C19}" dt="2022-02-06T18:27:46.870" v="304"/>
        <pc:sldMkLst>
          <pc:docMk/>
          <pc:sldMk cId="3609581104" sldId="319"/>
        </pc:sldMkLst>
        <pc:picChg chg="add mod">
          <ac:chgData name="Joanne Greenwood" userId="979b664a8d3ac48e" providerId="LiveId" clId="{FAABE2D2-2369-4E34-A85B-791654650C19}" dt="2022-02-06T18:27:46.870" v="304"/>
          <ac:picMkLst>
            <pc:docMk/>
            <pc:sldMk cId="3609581104" sldId="319"/>
            <ac:picMk id="3" creationId="{DDC6042B-8445-4CF0-BF8F-E6E5CDE36465}"/>
          </ac:picMkLst>
        </pc:picChg>
      </pc:sldChg>
      <pc:sldChg chg="addSp modSp">
        <pc:chgData name="Joanne Greenwood" userId="979b664a8d3ac48e" providerId="LiveId" clId="{FAABE2D2-2369-4E34-A85B-791654650C19}" dt="2022-02-06T18:18:57.073" v="289"/>
        <pc:sldMkLst>
          <pc:docMk/>
          <pc:sldMk cId="1709441623" sldId="320"/>
        </pc:sldMkLst>
        <pc:picChg chg="add mod">
          <ac:chgData name="Joanne Greenwood" userId="979b664a8d3ac48e" providerId="LiveId" clId="{FAABE2D2-2369-4E34-A85B-791654650C19}" dt="2022-02-06T18:18:57.073" v="289"/>
          <ac:picMkLst>
            <pc:docMk/>
            <pc:sldMk cId="1709441623" sldId="320"/>
            <ac:picMk id="4" creationId="{0CC8A47B-2B13-4EC2-AD5D-CAB15E47707C}"/>
          </ac:picMkLst>
        </pc:picChg>
      </pc:sldChg>
      <pc:sldChg chg="addSp delSp modSp modTransition modAnim">
        <pc:chgData name="Joanne Greenwood" userId="979b664a8d3ac48e" providerId="LiveId" clId="{FAABE2D2-2369-4E34-A85B-791654650C19}" dt="2022-02-06T18:24:36.522" v="298"/>
        <pc:sldMkLst>
          <pc:docMk/>
          <pc:sldMk cId="81058820" sldId="321"/>
        </pc:sldMkLst>
        <pc:picChg chg="add del mod">
          <ac:chgData name="Joanne Greenwood" userId="979b664a8d3ac48e" providerId="LiveId" clId="{FAABE2D2-2369-4E34-A85B-791654650C19}" dt="2022-02-06T18:22:52.568" v="295"/>
          <ac:picMkLst>
            <pc:docMk/>
            <pc:sldMk cId="81058820" sldId="321"/>
            <ac:picMk id="2" creationId="{F33BE5DA-E24B-49DE-9C0A-0B5CEE939B2C}"/>
          </ac:picMkLst>
        </pc:picChg>
        <pc:picChg chg="add del mod">
          <ac:chgData name="Joanne Greenwood" userId="979b664a8d3ac48e" providerId="LiveId" clId="{FAABE2D2-2369-4E34-A85B-791654650C19}" dt="2022-02-06T18:23:17.570" v="297"/>
          <ac:picMkLst>
            <pc:docMk/>
            <pc:sldMk cId="81058820" sldId="321"/>
            <ac:picMk id="3" creationId="{BDD4978C-16E6-40CE-BFDF-5B955591E835}"/>
          </ac:picMkLst>
        </pc:picChg>
        <pc:picChg chg="add mod">
          <ac:chgData name="Joanne Greenwood" userId="979b664a8d3ac48e" providerId="LiveId" clId="{FAABE2D2-2369-4E34-A85B-791654650C19}" dt="2022-02-06T18:24:36.522" v="298"/>
          <ac:picMkLst>
            <pc:docMk/>
            <pc:sldMk cId="81058820" sldId="321"/>
            <ac:picMk id="4" creationId="{06CCCE24-017D-4A76-8ECA-105564CC7A29}"/>
          </ac:picMkLst>
        </pc:picChg>
      </pc:sldChg>
      <pc:sldChg chg="addSp modSp mod">
        <pc:chgData name="Joanne Greenwood" userId="979b664a8d3ac48e" providerId="LiveId" clId="{FAABE2D2-2369-4E34-A85B-791654650C19}" dt="2022-02-06T18:55:18.434" v="311" actId="20577"/>
        <pc:sldMkLst>
          <pc:docMk/>
          <pc:sldMk cId="3826698722" sldId="322"/>
        </pc:sldMkLst>
        <pc:spChg chg="mod">
          <ac:chgData name="Joanne Greenwood" userId="979b664a8d3ac48e" providerId="LiveId" clId="{FAABE2D2-2369-4E34-A85B-791654650C19}" dt="2022-02-06T18:55:18.434" v="311" actId="20577"/>
          <ac:spMkLst>
            <pc:docMk/>
            <pc:sldMk cId="3826698722" sldId="322"/>
            <ac:spMk id="13" creationId="{9E154E9B-3C75-4061-9792-42017DB8E591}"/>
          </ac:spMkLst>
        </pc:spChg>
        <pc:picChg chg="add mod">
          <ac:chgData name="Joanne Greenwood" userId="979b664a8d3ac48e" providerId="LiveId" clId="{FAABE2D2-2369-4E34-A85B-791654650C19}" dt="2022-02-06T18:26:36.732" v="302"/>
          <ac:picMkLst>
            <pc:docMk/>
            <pc:sldMk cId="3826698722" sldId="322"/>
            <ac:picMk id="2" creationId="{FBB3B013-1DEB-4F9C-A7D1-85B3AA89A402}"/>
          </ac:picMkLst>
        </pc:picChg>
      </pc:sldChg>
      <pc:sldChg chg="addSp modSp">
        <pc:chgData name="Joanne Greenwood" userId="979b664a8d3ac48e" providerId="LiveId" clId="{FAABE2D2-2369-4E34-A85B-791654650C19}" dt="2022-02-06T17:53:29.972" v="261"/>
        <pc:sldMkLst>
          <pc:docMk/>
          <pc:sldMk cId="2394109427" sldId="323"/>
        </pc:sldMkLst>
        <pc:picChg chg="add mod">
          <ac:chgData name="Joanne Greenwood" userId="979b664a8d3ac48e" providerId="LiveId" clId="{FAABE2D2-2369-4E34-A85B-791654650C19}" dt="2022-02-06T17:53:29.972" v="261"/>
          <ac:picMkLst>
            <pc:docMk/>
            <pc:sldMk cId="2394109427" sldId="323"/>
            <ac:picMk id="4" creationId="{CC448039-16BF-4531-A954-856C639A1B27}"/>
          </ac:picMkLst>
        </pc:picChg>
      </pc:sldChg>
      <pc:sldChg chg="addSp modSp">
        <pc:chgData name="Joanne Greenwood" userId="979b664a8d3ac48e" providerId="LiveId" clId="{FAABE2D2-2369-4E34-A85B-791654650C19}" dt="2022-02-06T17:54:50.876" v="262"/>
        <pc:sldMkLst>
          <pc:docMk/>
          <pc:sldMk cId="2083112749" sldId="325"/>
        </pc:sldMkLst>
        <pc:picChg chg="add mod">
          <ac:chgData name="Joanne Greenwood" userId="979b664a8d3ac48e" providerId="LiveId" clId="{FAABE2D2-2369-4E34-A85B-791654650C19}" dt="2022-02-06T17:54:50.876" v="262"/>
          <ac:picMkLst>
            <pc:docMk/>
            <pc:sldMk cId="2083112749" sldId="325"/>
            <ac:picMk id="4" creationId="{D8C02A7C-A1E1-41A9-9E4B-1B919ED3083C}"/>
          </ac:picMkLst>
        </pc:picChg>
      </pc:sldChg>
      <pc:sldChg chg="addSp modSp">
        <pc:chgData name="Joanne Greenwood" userId="979b664a8d3ac48e" providerId="LiveId" clId="{FAABE2D2-2369-4E34-A85B-791654650C19}" dt="2022-02-06T18:26:48.855" v="303"/>
        <pc:sldMkLst>
          <pc:docMk/>
          <pc:sldMk cId="306807330" sldId="327"/>
        </pc:sldMkLst>
        <pc:picChg chg="add mod">
          <ac:chgData name="Joanne Greenwood" userId="979b664a8d3ac48e" providerId="LiveId" clId="{FAABE2D2-2369-4E34-A85B-791654650C19}" dt="2022-02-06T18:26:48.855" v="303"/>
          <ac:picMkLst>
            <pc:docMk/>
            <pc:sldMk cId="306807330" sldId="327"/>
            <ac:picMk id="4" creationId="{1218AC6E-3E75-4A11-9515-022297E0C76B}"/>
          </ac:picMkLst>
        </pc:picChg>
      </pc:sldChg>
      <pc:sldChg chg="addSp delSp modSp modTransition modAnim">
        <pc:chgData name="Joanne Greenwood" userId="979b664a8d3ac48e" providerId="LiveId" clId="{FAABE2D2-2369-4E34-A85B-791654650C19}" dt="2022-02-06T18:28:14.634" v="306"/>
        <pc:sldMkLst>
          <pc:docMk/>
          <pc:sldMk cId="403684376" sldId="329"/>
        </pc:sldMkLst>
        <pc:picChg chg="add del mod">
          <ac:chgData name="Joanne Greenwood" userId="979b664a8d3ac48e" providerId="LiveId" clId="{FAABE2D2-2369-4E34-A85B-791654650C19}" dt="2022-02-06T18:27:50.620" v="305"/>
          <ac:picMkLst>
            <pc:docMk/>
            <pc:sldMk cId="403684376" sldId="329"/>
            <ac:picMk id="2" creationId="{FC7C3C70-7F94-4102-9FE9-968EBFBFBC39}"/>
          </ac:picMkLst>
        </pc:picChg>
        <pc:picChg chg="add mod">
          <ac:chgData name="Joanne Greenwood" userId="979b664a8d3ac48e" providerId="LiveId" clId="{FAABE2D2-2369-4E34-A85B-791654650C19}" dt="2022-02-06T18:28:14.634" v="306"/>
          <ac:picMkLst>
            <pc:docMk/>
            <pc:sldMk cId="403684376" sldId="329"/>
            <ac:picMk id="4" creationId="{8686AA83-284A-4FF8-9FDD-143810CC13E4}"/>
          </ac:picMkLst>
        </pc:picChg>
      </pc:sldChg>
      <pc:sldChg chg="addSp delSp modSp modTransition modAnim">
        <pc:chgData name="Joanne Greenwood" userId="979b664a8d3ac48e" providerId="LiveId" clId="{FAABE2D2-2369-4E34-A85B-791654650C19}" dt="2022-02-06T19:01:32.983" v="312"/>
        <pc:sldMkLst>
          <pc:docMk/>
          <pc:sldMk cId="3548027317" sldId="330"/>
        </pc:sldMkLst>
        <pc:picChg chg="add del mod">
          <ac:chgData name="Joanne Greenwood" userId="979b664a8d3ac48e" providerId="LiveId" clId="{FAABE2D2-2369-4E34-A85B-791654650C19}" dt="2022-02-06T18:31:04.382" v="309"/>
          <ac:picMkLst>
            <pc:docMk/>
            <pc:sldMk cId="3548027317" sldId="330"/>
            <ac:picMk id="5" creationId="{B09D83F6-E096-44FB-BAE5-B2D07A758214}"/>
          </ac:picMkLst>
        </pc:picChg>
        <pc:picChg chg="add mod">
          <ac:chgData name="Joanne Greenwood" userId="979b664a8d3ac48e" providerId="LiveId" clId="{FAABE2D2-2369-4E34-A85B-791654650C19}" dt="2022-02-06T19:01:32.983" v="312"/>
          <ac:picMkLst>
            <pc:docMk/>
            <pc:sldMk cId="3548027317" sldId="330"/>
            <ac:picMk id="7" creationId="{3E26854E-5508-4E55-B58A-BCFE4852F662}"/>
          </ac:picMkLst>
        </pc:picChg>
      </pc:sldChg>
      <pc:sldChg chg="addSp modSp mod">
        <pc:chgData name="Joanne Greenwood" userId="979b664a8d3ac48e" providerId="LiveId" clId="{FAABE2D2-2369-4E34-A85B-791654650C19}" dt="2022-02-06T19:35:04.037" v="378" actId="1076"/>
        <pc:sldMkLst>
          <pc:docMk/>
          <pc:sldMk cId="826676148" sldId="334"/>
        </pc:sldMkLst>
        <pc:spChg chg="mod">
          <ac:chgData name="Joanne Greenwood" userId="979b664a8d3ac48e" providerId="LiveId" clId="{FAABE2D2-2369-4E34-A85B-791654650C19}" dt="2022-02-06T19:35:04.037" v="378" actId="1076"/>
          <ac:spMkLst>
            <pc:docMk/>
            <pc:sldMk cId="826676148" sldId="334"/>
            <ac:spMk id="13" creationId="{CB1A7138-63B9-4186-81CE-0C1EFED1C8D6}"/>
          </ac:spMkLst>
        </pc:spChg>
        <pc:picChg chg="add mod">
          <ac:chgData name="Joanne Greenwood" userId="979b664a8d3ac48e" providerId="LiveId" clId="{FAABE2D2-2369-4E34-A85B-791654650C19}" dt="2022-02-06T18:30:01.904" v="307"/>
          <ac:picMkLst>
            <pc:docMk/>
            <pc:sldMk cId="826676148" sldId="334"/>
            <ac:picMk id="8" creationId="{F13C0329-586C-42CF-8A63-75CDC40B13B7}"/>
          </ac:picMkLst>
        </pc:picChg>
      </pc:sldChg>
      <pc:sldChg chg="addSp modSp">
        <pc:chgData name="Joanne Greenwood" userId="979b664a8d3ac48e" providerId="LiveId" clId="{FAABE2D2-2369-4E34-A85B-791654650C19}" dt="2022-02-06T19:08:00.724" v="328"/>
        <pc:sldMkLst>
          <pc:docMk/>
          <pc:sldMk cId="520454625" sldId="335"/>
        </pc:sldMkLst>
        <pc:picChg chg="add mod">
          <ac:chgData name="Joanne Greenwood" userId="979b664a8d3ac48e" providerId="LiveId" clId="{FAABE2D2-2369-4E34-A85B-791654650C19}" dt="2022-02-06T19:08:00.724" v="328"/>
          <ac:picMkLst>
            <pc:docMk/>
            <pc:sldMk cId="520454625" sldId="335"/>
            <ac:picMk id="2" creationId="{62F9C48B-EA8C-4FFE-852F-63154E2CBB29}"/>
          </ac:picMkLst>
        </pc:picChg>
      </pc:sldChg>
      <pc:sldChg chg="addSp delSp modSp modTransition modAnim">
        <pc:chgData name="Joanne Greenwood" userId="979b664a8d3ac48e" providerId="LiveId" clId="{FAABE2D2-2369-4E34-A85B-791654650C19}" dt="2022-02-06T19:07:50.428" v="327"/>
        <pc:sldMkLst>
          <pc:docMk/>
          <pc:sldMk cId="6251435" sldId="336"/>
        </pc:sldMkLst>
        <pc:picChg chg="add del mod">
          <ac:chgData name="Joanne Greenwood" userId="979b664a8d3ac48e" providerId="LiveId" clId="{FAABE2D2-2369-4E34-A85B-791654650C19}" dt="2022-02-06T19:04:16.985" v="316"/>
          <ac:picMkLst>
            <pc:docMk/>
            <pc:sldMk cId="6251435" sldId="336"/>
            <ac:picMk id="4" creationId="{42AEA534-0C44-4225-B738-0E26225766AC}"/>
          </ac:picMkLst>
        </pc:picChg>
        <pc:picChg chg="add del mod">
          <ac:chgData name="Joanne Greenwood" userId="979b664a8d3ac48e" providerId="LiveId" clId="{FAABE2D2-2369-4E34-A85B-791654650C19}" dt="2022-02-06T19:04:20.058" v="317"/>
          <ac:picMkLst>
            <pc:docMk/>
            <pc:sldMk cId="6251435" sldId="336"/>
            <ac:picMk id="5" creationId="{10DCD400-C655-42A6-A5C4-635D47AFF1D1}"/>
          </ac:picMkLst>
        </pc:picChg>
        <pc:picChg chg="add del mod">
          <ac:chgData name="Joanne Greenwood" userId="979b664a8d3ac48e" providerId="LiveId" clId="{FAABE2D2-2369-4E34-A85B-791654650C19}" dt="2022-02-06T19:05:06.013" v="319"/>
          <ac:picMkLst>
            <pc:docMk/>
            <pc:sldMk cId="6251435" sldId="336"/>
            <ac:picMk id="6" creationId="{D06DE289-DF27-42AB-90CF-9332539822FA}"/>
          </ac:picMkLst>
        </pc:picChg>
        <pc:picChg chg="add del mod">
          <ac:chgData name="Joanne Greenwood" userId="979b664a8d3ac48e" providerId="LiveId" clId="{FAABE2D2-2369-4E34-A85B-791654650C19}" dt="2022-02-06T19:05:30.099" v="321"/>
          <ac:picMkLst>
            <pc:docMk/>
            <pc:sldMk cId="6251435" sldId="336"/>
            <ac:picMk id="7" creationId="{9774BE18-709B-4C68-A555-22DBBE132E9D}"/>
          </ac:picMkLst>
        </pc:picChg>
        <pc:picChg chg="add del mod">
          <ac:chgData name="Joanne Greenwood" userId="979b664a8d3ac48e" providerId="LiveId" clId="{FAABE2D2-2369-4E34-A85B-791654650C19}" dt="2022-02-06T19:06:18.001" v="323"/>
          <ac:picMkLst>
            <pc:docMk/>
            <pc:sldMk cId="6251435" sldId="336"/>
            <ac:picMk id="8" creationId="{B5D7FC42-B366-4309-8B25-0E3CE5280316}"/>
          </ac:picMkLst>
        </pc:picChg>
        <pc:picChg chg="add del mod">
          <ac:chgData name="Joanne Greenwood" userId="979b664a8d3ac48e" providerId="LiveId" clId="{FAABE2D2-2369-4E34-A85B-791654650C19}" dt="2022-02-06T19:06:19.804" v="324"/>
          <ac:picMkLst>
            <pc:docMk/>
            <pc:sldMk cId="6251435" sldId="336"/>
            <ac:picMk id="9" creationId="{4FCEF622-B4E3-43E6-AD10-D3703F69D300}"/>
          </ac:picMkLst>
        </pc:picChg>
        <pc:picChg chg="add del mod">
          <ac:chgData name="Joanne Greenwood" userId="979b664a8d3ac48e" providerId="LiveId" clId="{FAABE2D2-2369-4E34-A85B-791654650C19}" dt="2022-02-06T19:06:50.476" v="326"/>
          <ac:picMkLst>
            <pc:docMk/>
            <pc:sldMk cId="6251435" sldId="336"/>
            <ac:picMk id="10" creationId="{D79DCBBA-5EEA-4DB3-8CBF-0294B7DAD5D9}"/>
          </ac:picMkLst>
        </pc:picChg>
        <pc:picChg chg="add mod">
          <ac:chgData name="Joanne Greenwood" userId="979b664a8d3ac48e" providerId="LiveId" clId="{FAABE2D2-2369-4E34-A85B-791654650C19}" dt="2022-02-06T19:07:50.428" v="327"/>
          <ac:picMkLst>
            <pc:docMk/>
            <pc:sldMk cId="6251435" sldId="336"/>
            <ac:picMk id="11" creationId="{4CB0245F-E566-4FF2-9CE6-BB180A4D994A}"/>
          </ac:picMkLst>
        </pc:picChg>
      </pc:sldChg>
      <pc:sldChg chg="addSp delSp modSp">
        <pc:chgData name="Joanne Greenwood" userId="979b664a8d3ac48e" providerId="LiveId" clId="{FAABE2D2-2369-4E34-A85B-791654650C19}" dt="2022-02-06T19:03:03.517" v="314"/>
        <pc:sldMkLst>
          <pc:docMk/>
          <pc:sldMk cId="1103996049" sldId="337"/>
        </pc:sldMkLst>
        <pc:picChg chg="add del mod">
          <ac:chgData name="Joanne Greenwood" userId="979b664a8d3ac48e" providerId="LiveId" clId="{FAABE2D2-2369-4E34-A85B-791654650C19}" dt="2022-02-06T19:03:03.517" v="314"/>
          <ac:picMkLst>
            <pc:docMk/>
            <pc:sldMk cId="1103996049" sldId="337"/>
            <ac:picMk id="3" creationId="{EB14A85F-91E6-4D19-95C0-07555CC8AAEF}"/>
          </ac:picMkLst>
        </pc:picChg>
        <pc:picChg chg="add mod">
          <ac:chgData name="Joanne Greenwood" userId="979b664a8d3ac48e" providerId="LiveId" clId="{FAABE2D2-2369-4E34-A85B-791654650C19}" dt="2022-02-06T19:03:03.517" v="314"/>
          <ac:picMkLst>
            <pc:docMk/>
            <pc:sldMk cId="1103996049" sldId="337"/>
            <ac:picMk id="4" creationId="{EB7DC715-2512-47FC-911E-753879B7DD04}"/>
          </ac:picMkLst>
        </pc:picChg>
      </pc:sldChg>
      <pc:sldChg chg="addSp modSp mod">
        <pc:chgData name="Joanne Greenwood" userId="979b664a8d3ac48e" providerId="LiveId" clId="{FAABE2D2-2369-4E34-A85B-791654650C19}" dt="2022-02-06T19:36:57.874" v="406" actId="1036"/>
        <pc:sldMkLst>
          <pc:docMk/>
          <pc:sldMk cId="3826286739" sldId="338"/>
        </pc:sldMkLst>
        <pc:spChg chg="mod">
          <ac:chgData name="Joanne Greenwood" userId="979b664a8d3ac48e" providerId="LiveId" clId="{FAABE2D2-2369-4E34-A85B-791654650C19}" dt="2022-02-06T19:36:57.874" v="406" actId="1036"/>
          <ac:spMkLst>
            <pc:docMk/>
            <pc:sldMk cId="3826286739" sldId="338"/>
            <ac:spMk id="3" creationId="{B785D8D2-5F1D-4D55-A0FC-784CCFD337D2}"/>
          </ac:spMkLst>
        </pc:spChg>
        <pc:picChg chg="add mod">
          <ac:chgData name="Joanne Greenwood" userId="979b664a8d3ac48e" providerId="LiveId" clId="{FAABE2D2-2369-4E34-A85B-791654650C19}" dt="2022-02-06T19:08:38.650" v="329"/>
          <ac:picMkLst>
            <pc:docMk/>
            <pc:sldMk cId="3826286739" sldId="338"/>
            <ac:picMk id="6" creationId="{6C60F950-7E31-47AD-8ABF-AF1DB2047E22}"/>
          </ac:picMkLst>
        </pc:picChg>
      </pc:sldChg>
      <pc:sldChg chg="addSp modSp">
        <pc:chgData name="Joanne Greenwood" userId="979b664a8d3ac48e" providerId="LiveId" clId="{FAABE2D2-2369-4E34-A85B-791654650C19}" dt="2022-02-06T19:08:47.885" v="330"/>
        <pc:sldMkLst>
          <pc:docMk/>
          <pc:sldMk cId="3273080570" sldId="339"/>
        </pc:sldMkLst>
        <pc:picChg chg="add mod">
          <ac:chgData name="Joanne Greenwood" userId="979b664a8d3ac48e" providerId="LiveId" clId="{FAABE2D2-2369-4E34-A85B-791654650C19}" dt="2022-02-06T19:08:47.885" v="330"/>
          <ac:picMkLst>
            <pc:docMk/>
            <pc:sldMk cId="3273080570" sldId="339"/>
            <ac:picMk id="4" creationId="{07284E51-8D48-474E-82A3-0D591D220E89}"/>
          </ac:picMkLst>
        </pc:picChg>
      </pc:sldChg>
      <pc:sldChg chg="addSp modSp mod">
        <pc:chgData name="Joanne Greenwood" userId="979b664a8d3ac48e" providerId="LiveId" clId="{FAABE2D2-2369-4E34-A85B-791654650C19}" dt="2022-02-06T19:08:57.129" v="331"/>
        <pc:sldMkLst>
          <pc:docMk/>
          <pc:sldMk cId="1220468944" sldId="340"/>
        </pc:sldMkLst>
        <pc:spChg chg="mod">
          <ac:chgData name="Joanne Greenwood" userId="979b664a8d3ac48e" providerId="LiveId" clId="{FAABE2D2-2369-4E34-A85B-791654650C19}" dt="2022-02-06T17:19:31.737" v="118" actId="14100"/>
          <ac:spMkLst>
            <pc:docMk/>
            <pc:sldMk cId="1220468944" sldId="340"/>
            <ac:spMk id="3" creationId="{B785D8D2-5F1D-4D55-A0FC-784CCFD337D2}"/>
          </ac:spMkLst>
        </pc:spChg>
        <pc:picChg chg="add mod">
          <ac:chgData name="Joanne Greenwood" userId="979b664a8d3ac48e" providerId="LiveId" clId="{FAABE2D2-2369-4E34-A85B-791654650C19}" dt="2022-02-06T19:08:57.129" v="331"/>
          <ac:picMkLst>
            <pc:docMk/>
            <pc:sldMk cId="1220468944" sldId="340"/>
            <ac:picMk id="4" creationId="{55FE1746-D9D1-418E-8812-A540D87AC324}"/>
          </ac:picMkLst>
        </pc:picChg>
      </pc:sldChg>
      <pc:sldChg chg="addSp modSp">
        <pc:chgData name="Joanne Greenwood" userId="979b664a8d3ac48e" providerId="LiveId" clId="{FAABE2D2-2369-4E34-A85B-791654650C19}" dt="2022-02-06T19:09:05.996" v="332"/>
        <pc:sldMkLst>
          <pc:docMk/>
          <pc:sldMk cId="382597892" sldId="341"/>
        </pc:sldMkLst>
        <pc:picChg chg="add mod">
          <ac:chgData name="Joanne Greenwood" userId="979b664a8d3ac48e" providerId="LiveId" clId="{FAABE2D2-2369-4E34-A85B-791654650C19}" dt="2022-02-06T19:09:05.996" v="332"/>
          <ac:picMkLst>
            <pc:docMk/>
            <pc:sldMk cId="382597892" sldId="341"/>
            <ac:picMk id="4" creationId="{1EB55967-4495-4067-90E7-CD0E771F4E91}"/>
          </ac:picMkLst>
        </pc:picChg>
      </pc:sldChg>
      <pc:sldChg chg="addSp modSp">
        <pc:chgData name="Joanne Greenwood" userId="979b664a8d3ac48e" providerId="LiveId" clId="{FAABE2D2-2369-4E34-A85B-791654650C19}" dt="2022-02-06T19:09:13.777" v="333"/>
        <pc:sldMkLst>
          <pc:docMk/>
          <pc:sldMk cId="1163328412" sldId="342"/>
        </pc:sldMkLst>
        <pc:picChg chg="add mod">
          <ac:chgData name="Joanne Greenwood" userId="979b664a8d3ac48e" providerId="LiveId" clId="{FAABE2D2-2369-4E34-A85B-791654650C19}" dt="2022-02-06T19:09:13.777" v="333"/>
          <ac:picMkLst>
            <pc:docMk/>
            <pc:sldMk cId="1163328412" sldId="342"/>
            <ac:picMk id="4" creationId="{F6E28BD2-C50A-485C-A00A-AE7F27297A60}"/>
          </ac:picMkLst>
        </pc:picChg>
      </pc:sldChg>
      <pc:sldChg chg="addSp modSp">
        <pc:chgData name="Joanne Greenwood" userId="979b664a8d3ac48e" providerId="LiveId" clId="{FAABE2D2-2369-4E34-A85B-791654650C19}" dt="2022-02-06T19:09:21.714" v="334"/>
        <pc:sldMkLst>
          <pc:docMk/>
          <pc:sldMk cId="1127125198" sldId="343"/>
        </pc:sldMkLst>
        <pc:picChg chg="add mod">
          <ac:chgData name="Joanne Greenwood" userId="979b664a8d3ac48e" providerId="LiveId" clId="{FAABE2D2-2369-4E34-A85B-791654650C19}" dt="2022-02-06T19:09:21.714" v="334"/>
          <ac:picMkLst>
            <pc:docMk/>
            <pc:sldMk cId="1127125198" sldId="343"/>
            <ac:picMk id="4" creationId="{5414EAE8-F745-4353-9590-E9B256F0B54C}"/>
          </ac:picMkLst>
        </pc:picChg>
      </pc:sldChg>
      <pc:sldChg chg="addSp modSp mod">
        <pc:chgData name="Joanne Greenwood" userId="979b664a8d3ac48e" providerId="LiveId" clId="{FAABE2D2-2369-4E34-A85B-791654650C19}" dt="2022-02-06T19:22:21.407" v="349" actId="108"/>
        <pc:sldMkLst>
          <pc:docMk/>
          <pc:sldMk cId="1291193077" sldId="344"/>
        </pc:sldMkLst>
        <pc:spChg chg="mod">
          <ac:chgData name="Joanne Greenwood" userId="979b664a8d3ac48e" providerId="LiveId" clId="{FAABE2D2-2369-4E34-A85B-791654650C19}" dt="2022-02-06T19:22:21.407" v="349" actId="108"/>
          <ac:spMkLst>
            <pc:docMk/>
            <pc:sldMk cId="1291193077" sldId="344"/>
            <ac:spMk id="3" creationId="{B785D8D2-5F1D-4D55-A0FC-784CCFD337D2}"/>
          </ac:spMkLst>
        </pc:spChg>
        <pc:picChg chg="add mod">
          <ac:chgData name="Joanne Greenwood" userId="979b664a8d3ac48e" providerId="LiveId" clId="{FAABE2D2-2369-4E34-A85B-791654650C19}" dt="2022-02-06T19:09:30.182" v="335"/>
          <ac:picMkLst>
            <pc:docMk/>
            <pc:sldMk cId="1291193077" sldId="344"/>
            <ac:picMk id="2" creationId="{46307E92-F547-4675-958B-91203155492C}"/>
          </ac:picMkLst>
        </pc:picChg>
      </pc:sldChg>
      <pc:sldChg chg="addSp modSp mod">
        <pc:chgData name="Joanne Greenwood" userId="979b664a8d3ac48e" providerId="LiveId" clId="{FAABE2D2-2369-4E34-A85B-791654650C19}" dt="2022-02-06T19:18:41.492" v="343" actId="108"/>
        <pc:sldMkLst>
          <pc:docMk/>
          <pc:sldMk cId="68240352" sldId="345"/>
        </pc:sldMkLst>
        <pc:spChg chg="mod">
          <ac:chgData name="Joanne Greenwood" userId="979b664a8d3ac48e" providerId="LiveId" clId="{FAABE2D2-2369-4E34-A85B-791654650C19}" dt="2022-02-06T19:18:41.492" v="343" actId="108"/>
          <ac:spMkLst>
            <pc:docMk/>
            <pc:sldMk cId="68240352" sldId="345"/>
            <ac:spMk id="3" creationId="{B785D8D2-5F1D-4D55-A0FC-784CCFD337D2}"/>
          </ac:spMkLst>
        </pc:spChg>
        <pc:picChg chg="add mod">
          <ac:chgData name="Joanne Greenwood" userId="979b664a8d3ac48e" providerId="LiveId" clId="{FAABE2D2-2369-4E34-A85B-791654650C19}" dt="2022-02-06T19:09:38.397" v="336"/>
          <ac:picMkLst>
            <pc:docMk/>
            <pc:sldMk cId="68240352" sldId="345"/>
            <ac:picMk id="2" creationId="{5D9AE7FD-C2BD-4439-B11B-6D4EA1723609}"/>
          </ac:picMkLst>
        </pc:picChg>
      </pc:sldChg>
      <pc:sldChg chg="addSp modSp mod">
        <pc:chgData name="Joanne Greenwood" userId="979b664a8d3ac48e" providerId="LiveId" clId="{FAABE2D2-2369-4E34-A85B-791654650C19}" dt="2022-02-06T19:09:47.163" v="337"/>
        <pc:sldMkLst>
          <pc:docMk/>
          <pc:sldMk cId="197868501" sldId="346"/>
        </pc:sldMkLst>
        <pc:spChg chg="mod">
          <ac:chgData name="Joanne Greenwood" userId="979b664a8d3ac48e" providerId="LiveId" clId="{FAABE2D2-2369-4E34-A85B-791654650C19}" dt="2022-02-06T17:26:49.198" v="214" actId="20577"/>
          <ac:spMkLst>
            <pc:docMk/>
            <pc:sldMk cId="197868501" sldId="346"/>
            <ac:spMk id="3" creationId="{B785D8D2-5F1D-4D55-A0FC-784CCFD337D2}"/>
          </ac:spMkLst>
        </pc:spChg>
        <pc:picChg chg="add mod">
          <ac:chgData name="Joanne Greenwood" userId="979b664a8d3ac48e" providerId="LiveId" clId="{FAABE2D2-2369-4E34-A85B-791654650C19}" dt="2022-02-06T19:09:47.163" v="337"/>
          <ac:picMkLst>
            <pc:docMk/>
            <pc:sldMk cId="197868501" sldId="346"/>
            <ac:picMk id="2" creationId="{D370B8FC-1D13-4CE6-89D7-DFBC70AEC1F2}"/>
          </ac:picMkLst>
        </pc:picChg>
      </pc:sldChg>
      <pc:sldChg chg="new del">
        <pc:chgData name="Joanne Greenwood" userId="979b664a8d3ac48e" providerId="LiveId" clId="{FAABE2D2-2369-4E34-A85B-791654650C19}" dt="2022-02-06T19:38:20.797" v="408" actId="47"/>
        <pc:sldMkLst>
          <pc:docMk/>
          <pc:sldMk cId="216006940" sldId="347"/>
        </pc:sldMkLst>
      </pc:sldChg>
      <pc:sldChg chg="modSp new del mod">
        <pc:chgData name="Joanne Greenwood" userId="979b664a8d3ac48e" providerId="LiveId" clId="{FAABE2D2-2369-4E34-A85B-791654650C19}" dt="2022-02-06T20:06:29.874" v="493" actId="47"/>
        <pc:sldMkLst>
          <pc:docMk/>
          <pc:sldMk cId="1693284353" sldId="347"/>
        </pc:sldMkLst>
        <pc:spChg chg="mod">
          <ac:chgData name="Joanne Greenwood" userId="979b664a8d3ac48e" providerId="LiveId" clId="{FAABE2D2-2369-4E34-A85B-791654650C19}" dt="2022-02-06T20:05:34.887" v="423" actId="20577"/>
          <ac:spMkLst>
            <pc:docMk/>
            <pc:sldMk cId="1693284353" sldId="347"/>
            <ac:spMk id="2" creationId="{76C36A7E-68D0-4EF8-93C7-FE6AE0A5A487}"/>
          </ac:spMkLst>
        </pc:spChg>
        <pc:spChg chg="mod">
          <ac:chgData name="Joanne Greenwood" userId="979b664a8d3ac48e" providerId="LiveId" clId="{FAABE2D2-2369-4E34-A85B-791654650C19}" dt="2022-02-06T20:06:26.155" v="492" actId="113"/>
          <ac:spMkLst>
            <pc:docMk/>
            <pc:sldMk cId="1693284353" sldId="347"/>
            <ac:spMk id="3" creationId="{9D7AF8DF-8184-4842-AAF4-37234082C98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0232-0608-4856-8CA4-B4F9B7D7D88F}" type="datetimeFigureOut">
              <a:rPr lang="en-GB" smtClean="0"/>
              <a:t>06/02/2022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FBDBF6-E5C3-404D-9ED1-0BD2B9C447C7}" type="slidenum">
              <a:rPr lang="en-GB" smtClean="0"/>
              <a:t>‹#›</a:t>
            </a:fld>
            <a:endParaRPr lang="en-GB"/>
          </a:p>
        </p:txBody>
      </p:sp>
    </p:spTree>
    <p:extLst>
      <p:ext uri="{BB962C8B-B14F-4D97-AF65-F5344CB8AC3E}">
        <p14:creationId xmlns:p14="http://schemas.microsoft.com/office/powerpoint/2010/main" val="1279167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FBDBF6-E5C3-404D-9ED1-0BD2B9C447C7}" type="slidenum">
              <a:rPr lang="en-GB" smtClean="0"/>
              <a:t>27</a:t>
            </a:fld>
            <a:endParaRPr lang="en-GB"/>
          </a:p>
        </p:txBody>
      </p:sp>
    </p:spTree>
    <p:extLst>
      <p:ext uri="{BB962C8B-B14F-4D97-AF65-F5344CB8AC3E}">
        <p14:creationId xmlns:p14="http://schemas.microsoft.com/office/powerpoint/2010/main" val="3045946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FBDBF6-E5C3-404D-9ED1-0BD2B9C447C7}" type="slidenum">
              <a:rPr lang="en-GB" smtClean="0"/>
              <a:t>32</a:t>
            </a:fld>
            <a:endParaRPr lang="en-GB"/>
          </a:p>
        </p:txBody>
      </p:sp>
    </p:spTree>
    <p:extLst>
      <p:ext uri="{BB962C8B-B14F-4D97-AF65-F5344CB8AC3E}">
        <p14:creationId xmlns:p14="http://schemas.microsoft.com/office/powerpoint/2010/main" val="45952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70000" y="935302"/>
            <a:ext cx="7620000" cy="1989667"/>
          </a:xfrm>
        </p:spPr>
        <p:txBody>
          <a:bodyPr anchor="b"/>
          <a:lstStyle>
            <a:lvl1pPr algn="ctr">
              <a:defRPr sz="5000"/>
            </a:lvl1pPr>
          </a:lstStyle>
          <a:p>
            <a:r>
              <a:rPr lang="en-US"/>
              <a:t>Click to edit Master title style</a:t>
            </a:r>
            <a:endParaRPr lang="en-US" dirty="0"/>
          </a:p>
        </p:txBody>
      </p:sp>
      <p:sp>
        <p:nvSpPr>
          <p:cNvPr id="3" name="Subtitle 2"/>
          <p:cNvSpPr>
            <a:spLocks noGrp="1"/>
          </p:cNvSpPr>
          <p:nvPr>
            <p:ph type="subTitle" idx="1"/>
          </p:nvPr>
        </p:nvSpPr>
        <p:spPr>
          <a:xfrm>
            <a:off x="1270000" y="3001698"/>
            <a:ext cx="7620000" cy="1379802"/>
          </a:xfrm>
        </p:spPr>
        <p:txBody>
          <a:bodyPr/>
          <a:lstStyle>
            <a:lvl1pPr marL="0" indent="0" algn="ctr">
              <a:buNone/>
              <a:defRPr sz="2000"/>
            </a:lvl1pPr>
            <a:lvl2pPr marL="380985" indent="0" algn="ctr">
              <a:buNone/>
              <a:defRPr sz="1667"/>
            </a:lvl2pPr>
            <a:lvl3pPr marL="761970" indent="0" algn="ctr">
              <a:buNone/>
              <a:defRPr sz="1500"/>
            </a:lvl3pPr>
            <a:lvl4pPr marL="1142954" indent="0" algn="ctr">
              <a:buNone/>
              <a:defRPr sz="1333"/>
            </a:lvl4pPr>
            <a:lvl5pPr marL="1523939" indent="0" algn="ctr">
              <a:buNone/>
              <a:defRPr sz="1333"/>
            </a:lvl5pPr>
            <a:lvl6pPr marL="1904924" indent="0" algn="ctr">
              <a:buNone/>
              <a:defRPr sz="1333"/>
            </a:lvl6pPr>
            <a:lvl7pPr marL="2285909" indent="0" algn="ctr">
              <a:buNone/>
              <a:defRPr sz="1333"/>
            </a:lvl7pPr>
            <a:lvl8pPr marL="2666893" indent="0" algn="ctr">
              <a:buNone/>
              <a:defRPr sz="1333"/>
            </a:lvl8pPr>
            <a:lvl9pPr marL="3047878" indent="0" algn="ctr">
              <a:buNone/>
              <a:defRPr sz="133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869920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1259287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93208" y="1424782"/>
            <a:ext cx="8763000" cy="2377281"/>
          </a:xfrm>
        </p:spPr>
        <p:txBody>
          <a:bodyPr anchor="b"/>
          <a:lstStyle>
            <a:lvl1pPr>
              <a:defRPr sz="5000"/>
            </a:lvl1pPr>
          </a:lstStyle>
          <a:p>
            <a:r>
              <a:rPr lang="en-US"/>
              <a:t>Click to edit Master title style</a:t>
            </a:r>
            <a:endParaRPr lang="en-US" dirty="0"/>
          </a:p>
        </p:txBody>
      </p:sp>
      <p:sp>
        <p:nvSpPr>
          <p:cNvPr id="3" name="Text Placeholder 2"/>
          <p:cNvSpPr>
            <a:spLocks noGrp="1"/>
          </p:cNvSpPr>
          <p:nvPr>
            <p:ph type="body" idx="1"/>
          </p:nvPr>
        </p:nvSpPr>
        <p:spPr>
          <a:xfrm>
            <a:off x="693208" y="3824553"/>
            <a:ext cx="8763000" cy="1250156"/>
          </a:xfrm>
        </p:spPr>
        <p:txBody>
          <a:bodyPr/>
          <a:lstStyle>
            <a:lvl1pPr marL="0" indent="0">
              <a:buNone/>
              <a:defRPr sz="2000">
                <a:solidFill>
                  <a:schemeClr val="tx1">
                    <a:tint val="75000"/>
                  </a:schemeClr>
                </a:solidFill>
              </a:defRPr>
            </a:lvl1pPr>
            <a:lvl2pPr marL="380985" indent="0">
              <a:buNone/>
              <a:defRPr sz="1667">
                <a:solidFill>
                  <a:schemeClr val="tx1">
                    <a:tint val="75000"/>
                  </a:schemeClr>
                </a:solidFill>
              </a:defRPr>
            </a:lvl2pPr>
            <a:lvl3pPr marL="761970" indent="0">
              <a:buNone/>
              <a:defRPr sz="1500">
                <a:solidFill>
                  <a:schemeClr val="tx1">
                    <a:tint val="75000"/>
                  </a:schemeClr>
                </a:solidFill>
              </a:defRPr>
            </a:lvl3pPr>
            <a:lvl4pPr marL="1142954" indent="0">
              <a:buNone/>
              <a:defRPr sz="1333">
                <a:solidFill>
                  <a:schemeClr val="tx1">
                    <a:tint val="75000"/>
                  </a:schemeClr>
                </a:solidFill>
              </a:defRPr>
            </a:lvl4pPr>
            <a:lvl5pPr marL="1523939" indent="0">
              <a:buNone/>
              <a:defRPr sz="1333">
                <a:solidFill>
                  <a:schemeClr val="tx1">
                    <a:tint val="75000"/>
                  </a:schemeClr>
                </a:solidFill>
              </a:defRPr>
            </a:lvl5pPr>
            <a:lvl6pPr marL="1904924" indent="0">
              <a:buNone/>
              <a:defRPr sz="1333">
                <a:solidFill>
                  <a:schemeClr val="tx1">
                    <a:tint val="75000"/>
                  </a:schemeClr>
                </a:solidFill>
              </a:defRPr>
            </a:lvl6pPr>
            <a:lvl7pPr marL="2285909" indent="0">
              <a:buNone/>
              <a:defRPr sz="1333">
                <a:solidFill>
                  <a:schemeClr val="tx1">
                    <a:tint val="75000"/>
                  </a:schemeClr>
                </a:solidFill>
              </a:defRPr>
            </a:lvl7pPr>
            <a:lvl8pPr marL="2666893" indent="0">
              <a:buNone/>
              <a:defRPr sz="1333">
                <a:solidFill>
                  <a:schemeClr val="tx1">
                    <a:tint val="75000"/>
                  </a:schemeClr>
                </a:solidFill>
              </a:defRPr>
            </a:lvl8pPr>
            <a:lvl9pPr marL="3047878" indent="0">
              <a:buNone/>
              <a:defRPr sz="13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2733730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98500" y="1521354"/>
            <a:ext cx="4318000" cy="3626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43500" y="1521354"/>
            <a:ext cx="4318000" cy="3626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D950DF-CD20-6846-B942-C3FE0C0FE064}" type="datetimeFigureOut">
              <a:rPr lang="en-US" smtClean="0"/>
              <a:t>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3537348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99823" y="304271"/>
            <a:ext cx="8763000" cy="1104636"/>
          </a:xfrm>
        </p:spPr>
        <p:txBody>
          <a:bodyPr/>
          <a:lstStyle/>
          <a:p>
            <a:r>
              <a:rPr lang="en-US"/>
              <a:t>Click to edit Master title style</a:t>
            </a:r>
            <a:endParaRPr lang="en-US" dirty="0"/>
          </a:p>
        </p:txBody>
      </p:sp>
      <p:sp>
        <p:nvSpPr>
          <p:cNvPr id="3" name="Text Placeholder 2"/>
          <p:cNvSpPr>
            <a:spLocks noGrp="1"/>
          </p:cNvSpPr>
          <p:nvPr>
            <p:ph type="body" idx="1"/>
          </p:nvPr>
        </p:nvSpPr>
        <p:spPr>
          <a:xfrm>
            <a:off x="699824" y="1400969"/>
            <a:ext cx="4298156" cy="686593"/>
          </a:xfrm>
        </p:spPr>
        <p:txBody>
          <a:bodyPr anchor="b"/>
          <a:lstStyle>
            <a:lvl1pPr marL="0" indent="0">
              <a:buNone/>
              <a:defRPr sz="2000" b="1"/>
            </a:lvl1pPr>
            <a:lvl2pPr marL="380985" indent="0">
              <a:buNone/>
              <a:defRPr sz="1667" b="1"/>
            </a:lvl2pPr>
            <a:lvl3pPr marL="761970" indent="0">
              <a:buNone/>
              <a:defRPr sz="1500" b="1"/>
            </a:lvl3pPr>
            <a:lvl4pPr marL="1142954" indent="0">
              <a:buNone/>
              <a:defRPr sz="1333" b="1"/>
            </a:lvl4pPr>
            <a:lvl5pPr marL="1523939" indent="0">
              <a:buNone/>
              <a:defRPr sz="1333" b="1"/>
            </a:lvl5pPr>
            <a:lvl6pPr marL="1904924" indent="0">
              <a:buNone/>
              <a:defRPr sz="1333" b="1"/>
            </a:lvl6pPr>
            <a:lvl7pPr marL="2285909" indent="0">
              <a:buNone/>
              <a:defRPr sz="1333" b="1"/>
            </a:lvl7pPr>
            <a:lvl8pPr marL="2666893" indent="0">
              <a:buNone/>
              <a:defRPr sz="1333" b="1"/>
            </a:lvl8pPr>
            <a:lvl9pPr marL="3047878" indent="0">
              <a:buNone/>
              <a:defRPr sz="1333" b="1"/>
            </a:lvl9pPr>
          </a:lstStyle>
          <a:p>
            <a:pPr lvl="0"/>
            <a:r>
              <a:rPr lang="en-US"/>
              <a:t>Click to edit Master text styles</a:t>
            </a:r>
          </a:p>
        </p:txBody>
      </p:sp>
      <p:sp>
        <p:nvSpPr>
          <p:cNvPr id="4" name="Content Placeholder 3"/>
          <p:cNvSpPr>
            <a:spLocks noGrp="1"/>
          </p:cNvSpPr>
          <p:nvPr>
            <p:ph sz="half" idx="2"/>
          </p:nvPr>
        </p:nvSpPr>
        <p:spPr>
          <a:xfrm>
            <a:off x="699824" y="2087563"/>
            <a:ext cx="4298156" cy="30704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43500" y="1400969"/>
            <a:ext cx="4319323" cy="686593"/>
          </a:xfrm>
        </p:spPr>
        <p:txBody>
          <a:bodyPr anchor="b"/>
          <a:lstStyle>
            <a:lvl1pPr marL="0" indent="0">
              <a:buNone/>
              <a:defRPr sz="2000" b="1"/>
            </a:lvl1pPr>
            <a:lvl2pPr marL="380985" indent="0">
              <a:buNone/>
              <a:defRPr sz="1667" b="1"/>
            </a:lvl2pPr>
            <a:lvl3pPr marL="761970" indent="0">
              <a:buNone/>
              <a:defRPr sz="1500" b="1"/>
            </a:lvl3pPr>
            <a:lvl4pPr marL="1142954" indent="0">
              <a:buNone/>
              <a:defRPr sz="1333" b="1"/>
            </a:lvl4pPr>
            <a:lvl5pPr marL="1523939" indent="0">
              <a:buNone/>
              <a:defRPr sz="1333" b="1"/>
            </a:lvl5pPr>
            <a:lvl6pPr marL="1904924" indent="0">
              <a:buNone/>
              <a:defRPr sz="1333" b="1"/>
            </a:lvl6pPr>
            <a:lvl7pPr marL="2285909" indent="0">
              <a:buNone/>
              <a:defRPr sz="1333" b="1"/>
            </a:lvl7pPr>
            <a:lvl8pPr marL="2666893" indent="0">
              <a:buNone/>
              <a:defRPr sz="1333" b="1"/>
            </a:lvl8pPr>
            <a:lvl9pPr marL="3047878" indent="0">
              <a:buNone/>
              <a:defRPr sz="1333" b="1"/>
            </a:lvl9pPr>
          </a:lstStyle>
          <a:p>
            <a:pPr lvl="0"/>
            <a:r>
              <a:rPr lang="en-US"/>
              <a:t>Click to edit Master text styles</a:t>
            </a:r>
          </a:p>
        </p:txBody>
      </p:sp>
      <p:sp>
        <p:nvSpPr>
          <p:cNvPr id="6" name="Content Placeholder 5"/>
          <p:cNvSpPr>
            <a:spLocks noGrp="1"/>
          </p:cNvSpPr>
          <p:nvPr>
            <p:ph sz="quarter" idx="4"/>
          </p:nvPr>
        </p:nvSpPr>
        <p:spPr>
          <a:xfrm>
            <a:off x="5143500" y="2087563"/>
            <a:ext cx="4319323" cy="30704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D950DF-CD20-6846-B942-C3FE0C0FE064}" type="datetimeFigureOut">
              <a:rPr lang="en-US" smtClean="0"/>
              <a:t>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2675063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D950DF-CD20-6846-B942-C3FE0C0FE064}" type="datetimeFigureOut">
              <a:rPr lang="en-US" smtClean="0"/>
              <a:t>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2310860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D950DF-CD20-6846-B942-C3FE0C0FE064}" type="datetimeFigureOut">
              <a:rPr lang="en-US" smtClean="0"/>
              <a:t>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37404445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9824" y="381000"/>
            <a:ext cx="3276864" cy="1333500"/>
          </a:xfrm>
        </p:spPr>
        <p:txBody>
          <a:bodyPr anchor="b"/>
          <a:lstStyle>
            <a:lvl1pPr>
              <a:defRPr sz="2667"/>
            </a:lvl1pPr>
          </a:lstStyle>
          <a:p>
            <a:r>
              <a:rPr lang="en-US"/>
              <a:t>Click to edit Master title style</a:t>
            </a:r>
            <a:endParaRPr lang="en-US" dirty="0"/>
          </a:p>
        </p:txBody>
      </p:sp>
      <p:sp>
        <p:nvSpPr>
          <p:cNvPr id="3" name="Content Placeholder 2"/>
          <p:cNvSpPr>
            <a:spLocks noGrp="1"/>
          </p:cNvSpPr>
          <p:nvPr>
            <p:ph idx="1"/>
          </p:nvPr>
        </p:nvSpPr>
        <p:spPr>
          <a:xfrm>
            <a:off x="4319323" y="822855"/>
            <a:ext cx="5143500" cy="4061354"/>
          </a:xfrm>
        </p:spPr>
        <p:txBody>
          <a:bodyPr/>
          <a:lstStyle>
            <a:lvl1pPr>
              <a:defRPr sz="2667"/>
            </a:lvl1pPr>
            <a:lvl2pPr>
              <a:defRPr sz="2333"/>
            </a:lvl2pPr>
            <a:lvl3pPr>
              <a:defRPr sz="2000"/>
            </a:lvl3pPr>
            <a:lvl4pPr>
              <a:defRPr sz="1667"/>
            </a:lvl4pPr>
            <a:lvl5pPr>
              <a:defRPr sz="1667"/>
            </a:lvl5pPr>
            <a:lvl6pPr>
              <a:defRPr sz="1667"/>
            </a:lvl6pPr>
            <a:lvl7pPr>
              <a:defRPr sz="1667"/>
            </a:lvl7pPr>
            <a:lvl8pPr>
              <a:defRPr sz="1667"/>
            </a:lvl8pPr>
            <a:lvl9pPr>
              <a:defRPr sz="1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9824" y="1714500"/>
            <a:ext cx="3276864" cy="3176323"/>
          </a:xfrm>
        </p:spPr>
        <p:txBody>
          <a:bodyPr/>
          <a:lstStyle>
            <a:lvl1pPr marL="0" indent="0">
              <a:buNone/>
              <a:defRPr sz="1333"/>
            </a:lvl1pPr>
            <a:lvl2pPr marL="380985" indent="0">
              <a:buNone/>
              <a:defRPr sz="1167"/>
            </a:lvl2pPr>
            <a:lvl3pPr marL="761970" indent="0">
              <a:buNone/>
              <a:defRPr sz="1000"/>
            </a:lvl3pPr>
            <a:lvl4pPr marL="1142954" indent="0">
              <a:buNone/>
              <a:defRPr sz="833"/>
            </a:lvl4pPr>
            <a:lvl5pPr marL="1523939" indent="0">
              <a:buNone/>
              <a:defRPr sz="833"/>
            </a:lvl5pPr>
            <a:lvl6pPr marL="1904924" indent="0">
              <a:buNone/>
              <a:defRPr sz="833"/>
            </a:lvl6pPr>
            <a:lvl7pPr marL="2285909" indent="0">
              <a:buNone/>
              <a:defRPr sz="833"/>
            </a:lvl7pPr>
            <a:lvl8pPr marL="2666893" indent="0">
              <a:buNone/>
              <a:defRPr sz="833"/>
            </a:lvl8pPr>
            <a:lvl9pPr marL="3047878" indent="0">
              <a:buNone/>
              <a:defRPr sz="833"/>
            </a:lvl9pPr>
          </a:lstStyle>
          <a:p>
            <a:pPr lvl="0"/>
            <a:r>
              <a:rPr lang="en-US"/>
              <a:t>Click to edit Master text styles</a:t>
            </a:r>
          </a:p>
        </p:txBody>
      </p:sp>
      <p:sp>
        <p:nvSpPr>
          <p:cNvPr id="5" name="Date Placeholder 4"/>
          <p:cNvSpPr>
            <a:spLocks noGrp="1"/>
          </p:cNvSpPr>
          <p:nvPr>
            <p:ph type="dt" sz="half" idx="10"/>
          </p:nvPr>
        </p:nvSpPr>
        <p:spPr/>
        <p:txBody>
          <a:bodyPr/>
          <a:lstStyle/>
          <a:p>
            <a:fld id="{A2D950DF-CD20-6846-B942-C3FE0C0FE064}" type="datetimeFigureOut">
              <a:rPr lang="en-US" smtClean="0"/>
              <a:t>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2312024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9824" y="381000"/>
            <a:ext cx="3276864" cy="1333500"/>
          </a:xfrm>
        </p:spPr>
        <p:txBody>
          <a:bodyPr anchor="b"/>
          <a:lstStyle>
            <a:lvl1pPr>
              <a:defRPr sz="2667"/>
            </a:lvl1pPr>
          </a:lstStyle>
          <a:p>
            <a:r>
              <a:rPr lang="en-US"/>
              <a:t>Click to edit Master title style</a:t>
            </a:r>
            <a:endParaRPr lang="en-US" dirty="0"/>
          </a:p>
        </p:txBody>
      </p:sp>
      <p:sp>
        <p:nvSpPr>
          <p:cNvPr id="3" name="Picture Placeholder 2"/>
          <p:cNvSpPr>
            <a:spLocks noGrp="1" noChangeAspect="1"/>
          </p:cNvSpPr>
          <p:nvPr>
            <p:ph type="pic" idx="1"/>
          </p:nvPr>
        </p:nvSpPr>
        <p:spPr>
          <a:xfrm>
            <a:off x="4319323" y="822855"/>
            <a:ext cx="5143500" cy="4061354"/>
          </a:xfrm>
        </p:spPr>
        <p:txBody>
          <a:bodyPr anchor="t"/>
          <a:lstStyle>
            <a:lvl1pPr marL="0" indent="0">
              <a:buNone/>
              <a:defRPr sz="2667"/>
            </a:lvl1pPr>
            <a:lvl2pPr marL="380985" indent="0">
              <a:buNone/>
              <a:defRPr sz="2333"/>
            </a:lvl2pPr>
            <a:lvl3pPr marL="761970" indent="0">
              <a:buNone/>
              <a:defRPr sz="2000"/>
            </a:lvl3pPr>
            <a:lvl4pPr marL="1142954" indent="0">
              <a:buNone/>
              <a:defRPr sz="1667"/>
            </a:lvl4pPr>
            <a:lvl5pPr marL="1523939" indent="0">
              <a:buNone/>
              <a:defRPr sz="1667"/>
            </a:lvl5pPr>
            <a:lvl6pPr marL="1904924" indent="0">
              <a:buNone/>
              <a:defRPr sz="1667"/>
            </a:lvl6pPr>
            <a:lvl7pPr marL="2285909" indent="0">
              <a:buNone/>
              <a:defRPr sz="1667"/>
            </a:lvl7pPr>
            <a:lvl8pPr marL="2666893" indent="0">
              <a:buNone/>
              <a:defRPr sz="1667"/>
            </a:lvl8pPr>
            <a:lvl9pPr marL="3047878" indent="0">
              <a:buNone/>
              <a:defRPr sz="1667"/>
            </a:lvl9pPr>
          </a:lstStyle>
          <a:p>
            <a:r>
              <a:rPr lang="en-US"/>
              <a:t>Click icon to add picture</a:t>
            </a:r>
            <a:endParaRPr lang="en-US" dirty="0"/>
          </a:p>
        </p:txBody>
      </p:sp>
      <p:sp>
        <p:nvSpPr>
          <p:cNvPr id="4" name="Text Placeholder 3"/>
          <p:cNvSpPr>
            <a:spLocks noGrp="1"/>
          </p:cNvSpPr>
          <p:nvPr>
            <p:ph type="body" sz="half" idx="2"/>
          </p:nvPr>
        </p:nvSpPr>
        <p:spPr>
          <a:xfrm>
            <a:off x="699824" y="1714500"/>
            <a:ext cx="3276864" cy="3176323"/>
          </a:xfrm>
        </p:spPr>
        <p:txBody>
          <a:bodyPr/>
          <a:lstStyle>
            <a:lvl1pPr marL="0" indent="0">
              <a:buNone/>
              <a:defRPr sz="1333"/>
            </a:lvl1pPr>
            <a:lvl2pPr marL="380985" indent="0">
              <a:buNone/>
              <a:defRPr sz="1167"/>
            </a:lvl2pPr>
            <a:lvl3pPr marL="761970" indent="0">
              <a:buNone/>
              <a:defRPr sz="1000"/>
            </a:lvl3pPr>
            <a:lvl4pPr marL="1142954" indent="0">
              <a:buNone/>
              <a:defRPr sz="833"/>
            </a:lvl4pPr>
            <a:lvl5pPr marL="1523939" indent="0">
              <a:buNone/>
              <a:defRPr sz="833"/>
            </a:lvl5pPr>
            <a:lvl6pPr marL="1904924" indent="0">
              <a:buNone/>
              <a:defRPr sz="833"/>
            </a:lvl6pPr>
            <a:lvl7pPr marL="2285909" indent="0">
              <a:buNone/>
              <a:defRPr sz="833"/>
            </a:lvl7pPr>
            <a:lvl8pPr marL="2666893" indent="0">
              <a:buNone/>
              <a:defRPr sz="833"/>
            </a:lvl8pPr>
            <a:lvl9pPr marL="3047878" indent="0">
              <a:buNone/>
              <a:defRPr sz="833"/>
            </a:lvl9pPr>
          </a:lstStyle>
          <a:p>
            <a:pPr lvl="0"/>
            <a:r>
              <a:rPr lang="en-US"/>
              <a:t>Click to edit Master text styles</a:t>
            </a:r>
          </a:p>
        </p:txBody>
      </p:sp>
      <p:sp>
        <p:nvSpPr>
          <p:cNvPr id="5" name="Date Placeholder 4"/>
          <p:cNvSpPr>
            <a:spLocks noGrp="1"/>
          </p:cNvSpPr>
          <p:nvPr>
            <p:ph type="dt" sz="half" idx="10"/>
          </p:nvPr>
        </p:nvSpPr>
        <p:spPr/>
        <p:txBody>
          <a:bodyPr/>
          <a:lstStyle/>
          <a:p>
            <a:fld id="{A2D950DF-CD20-6846-B942-C3FE0C0FE064}" type="datetimeFigureOut">
              <a:rPr lang="en-US" smtClean="0"/>
              <a:t>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2089086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844295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70750" y="304271"/>
            <a:ext cx="2190750" cy="48431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98500" y="304271"/>
            <a:ext cx="6445250" cy="484319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977250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70000" y="935302"/>
            <a:ext cx="7620000" cy="1989667"/>
          </a:xfrm>
        </p:spPr>
        <p:txBody>
          <a:bodyPr anchor="b"/>
          <a:lstStyle>
            <a:lvl1pPr algn="ctr">
              <a:defRPr sz="5000"/>
            </a:lvl1pPr>
          </a:lstStyle>
          <a:p>
            <a:r>
              <a:rPr lang="en-US"/>
              <a:t>Click to edit Master title style</a:t>
            </a:r>
            <a:endParaRPr lang="en-US" dirty="0"/>
          </a:p>
        </p:txBody>
      </p:sp>
      <p:sp>
        <p:nvSpPr>
          <p:cNvPr id="3" name="Subtitle 2"/>
          <p:cNvSpPr>
            <a:spLocks noGrp="1"/>
          </p:cNvSpPr>
          <p:nvPr>
            <p:ph type="subTitle" idx="1"/>
          </p:nvPr>
        </p:nvSpPr>
        <p:spPr>
          <a:xfrm>
            <a:off x="1270000" y="3001698"/>
            <a:ext cx="7620000" cy="1379802"/>
          </a:xfrm>
        </p:spPr>
        <p:txBody>
          <a:bodyPr/>
          <a:lstStyle>
            <a:lvl1pPr marL="0" indent="0" algn="ctr">
              <a:buNone/>
              <a:defRPr sz="2000"/>
            </a:lvl1pPr>
            <a:lvl2pPr marL="380985" indent="0" algn="ctr">
              <a:buNone/>
              <a:defRPr sz="1667"/>
            </a:lvl2pPr>
            <a:lvl3pPr marL="761970" indent="0" algn="ctr">
              <a:buNone/>
              <a:defRPr sz="1500"/>
            </a:lvl3pPr>
            <a:lvl4pPr marL="1142954" indent="0" algn="ctr">
              <a:buNone/>
              <a:defRPr sz="1333"/>
            </a:lvl4pPr>
            <a:lvl5pPr marL="1523939" indent="0" algn="ctr">
              <a:buNone/>
              <a:defRPr sz="1333"/>
            </a:lvl5pPr>
            <a:lvl6pPr marL="1904924" indent="0" algn="ctr">
              <a:buNone/>
              <a:defRPr sz="1333"/>
            </a:lvl6pPr>
            <a:lvl7pPr marL="2285909" indent="0" algn="ctr">
              <a:buNone/>
              <a:defRPr sz="1333"/>
            </a:lvl7pPr>
            <a:lvl8pPr marL="2666893" indent="0" algn="ctr">
              <a:buNone/>
              <a:defRPr sz="1333"/>
            </a:lvl8pPr>
            <a:lvl9pPr marL="3047878" indent="0" algn="ctr">
              <a:buNone/>
              <a:defRPr sz="133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27241540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10280673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93208" y="1424782"/>
            <a:ext cx="8763000" cy="2377281"/>
          </a:xfrm>
        </p:spPr>
        <p:txBody>
          <a:bodyPr anchor="b"/>
          <a:lstStyle>
            <a:lvl1pPr>
              <a:defRPr sz="5000"/>
            </a:lvl1pPr>
          </a:lstStyle>
          <a:p>
            <a:r>
              <a:rPr lang="en-US"/>
              <a:t>Click to edit Master title style</a:t>
            </a:r>
            <a:endParaRPr lang="en-US" dirty="0"/>
          </a:p>
        </p:txBody>
      </p:sp>
      <p:sp>
        <p:nvSpPr>
          <p:cNvPr id="3" name="Text Placeholder 2"/>
          <p:cNvSpPr>
            <a:spLocks noGrp="1"/>
          </p:cNvSpPr>
          <p:nvPr>
            <p:ph type="body" idx="1"/>
          </p:nvPr>
        </p:nvSpPr>
        <p:spPr>
          <a:xfrm>
            <a:off x="693208" y="3824553"/>
            <a:ext cx="8763000" cy="1250156"/>
          </a:xfrm>
        </p:spPr>
        <p:txBody>
          <a:bodyPr/>
          <a:lstStyle>
            <a:lvl1pPr marL="0" indent="0">
              <a:buNone/>
              <a:defRPr sz="2000">
                <a:solidFill>
                  <a:schemeClr val="tx1">
                    <a:tint val="75000"/>
                  </a:schemeClr>
                </a:solidFill>
              </a:defRPr>
            </a:lvl1pPr>
            <a:lvl2pPr marL="380985" indent="0">
              <a:buNone/>
              <a:defRPr sz="1667">
                <a:solidFill>
                  <a:schemeClr val="tx1">
                    <a:tint val="75000"/>
                  </a:schemeClr>
                </a:solidFill>
              </a:defRPr>
            </a:lvl2pPr>
            <a:lvl3pPr marL="761970" indent="0">
              <a:buNone/>
              <a:defRPr sz="1500">
                <a:solidFill>
                  <a:schemeClr val="tx1">
                    <a:tint val="75000"/>
                  </a:schemeClr>
                </a:solidFill>
              </a:defRPr>
            </a:lvl3pPr>
            <a:lvl4pPr marL="1142954" indent="0">
              <a:buNone/>
              <a:defRPr sz="1333">
                <a:solidFill>
                  <a:schemeClr val="tx1">
                    <a:tint val="75000"/>
                  </a:schemeClr>
                </a:solidFill>
              </a:defRPr>
            </a:lvl4pPr>
            <a:lvl5pPr marL="1523939" indent="0">
              <a:buNone/>
              <a:defRPr sz="1333">
                <a:solidFill>
                  <a:schemeClr val="tx1">
                    <a:tint val="75000"/>
                  </a:schemeClr>
                </a:solidFill>
              </a:defRPr>
            </a:lvl5pPr>
            <a:lvl6pPr marL="1904924" indent="0">
              <a:buNone/>
              <a:defRPr sz="1333">
                <a:solidFill>
                  <a:schemeClr val="tx1">
                    <a:tint val="75000"/>
                  </a:schemeClr>
                </a:solidFill>
              </a:defRPr>
            </a:lvl6pPr>
            <a:lvl7pPr marL="2285909" indent="0">
              <a:buNone/>
              <a:defRPr sz="1333">
                <a:solidFill>
                  <a:schemeClr val="tx1">
                    <a:tint val="75000"/>
                  </a:schemeClr>
                </a:solidFill>
              </a:defRPr>
            </a:lvl7pPr>
            <a:lvl8pPr marL="2666893" indent="0">
              <a:buNone/>
              <a:defRPr sz="1333">
                <a:solidFill>
                  <a:schemeClr val="tx1">
                    <a:tint val="75000"/>
                  </a:schemeClr>
                </a:solidFill>
              </a:defRPr>
            </a:lvl8pPr>
            <a:lvl9pPr marL="3047878" indent="0">
              <a:buNone/>
              <a:defRPr sz="13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23059571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98500" y="1521354"/>
            <a:ext cx="4318000" cy="3626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43500" y="1521354"/>
            <a:ext cx="4318000" cy="3626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D950DF-CD20-6846-B942-C3FE0C0FE064}" type="datetimeFigureOut">
              <a:rPr lang="en-US" smtClean="0"/>
              <a:t>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4475705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99823" y="304271"/>
            <a:ext cx="8763000" cy="1104636"/>
          </a:xfrm>
        </p:spPr>
        <p:txBody>
          <a:bodyPr/>
          <a:lstStyle/>
          <a:p>
            <a:r>
              <a:rPr lang="en-US"/>
              <a:t>Click to edit Master title style</a:t>
            </a:r>
            <a:endParaRPr lang="en-US" dirty="0"/>
          </a:p>
        </p:txBody>
      </p:sp>
      <p:sp>
        <p:nvSpPr>
          <p:cNvPr id="3" name="Text Placeholder 2"/>
          <p:cNvSpPr>
            <a:spLocks noGrp="1"/>
          </p:cNvSpPr>
          <p:nvPr>
            <p:ph type="body" idx="1"/>
          </p:nvPr>
        </p:nvSpPr>
        <p:spPr>
          <a:xfrm>
            <a:off x="699824" y="1400969"/>
            <a:ext cx="4298156" cy="686593"/>
          </a:xfrm>
        </p:spPr>
        <p:txBody>
          <a:bodyPr anchor="b"/>
          <a:lstStyle>
            <a:lvl1pPr marL="0" indent="0">
              <a:buNone/>
              <a:defRPr sz="2000" b="1"/>
            </a:lvl1pPr>
            <a:lvl2pPr marL="380985" indent="0">
              <a:buNone/>
              <a:defRPr sz="1667" b="1"/>
            </a:lvl2pPr>
            <a:lvl3pPr marL="761970" indent="0">
              <a:buNone/>
              <a:defRPr sz="1500" b="1"/>
            </a:lvl3pPr>
            <a:lvl4pPr marL="1142954" indent="0">
              <a:buNone/>
              <a:defRPr sz="1333" b="1"/>
            </a:lvl4pPr>
            <a:lvl5pPr marL="1523939" indent="0">
              <a:buNone/>
              <a:defRPr sz="1333" b="1"/>
            </a:lvl5pPr>
            <a:lvl6pPr marL="1904924" indent="0">
              <a:buNone/>
              <a:defRPr sz="1333" b="1"/>
            </a:lvl6pPr>
            <a:lvl7pPr marL="2285909" indent="0">
              <a:buNone/>
              <a:defRPr sz="1333" b="1"/>
            </a:lvl7pPr>
            <a:lvl8pPr marL="2666893" indent="0">
              <a:buNone/>
              <a:defRPr sz="1333" b="1"/>
            </a:lvl8pPr>
            <a:lvl9pPr marL="3047878" indent="0">
              <a:buNone/>
              <a:defRPr sz="1333" b="1"/>
            </a:lvl9pPr>
          </a:lstStyle>
          <a:p>
            <a:pPr lvl="0"/>
            <a:r>
              <a:rPr lang="en-US"/>
              <a:t>Click to edit Master text styles</a:t>
            </a:r>
          </a:p>
        </p:txBody>
      </p:sp>
      <p:sp>
        <p:nvSpPr>
          <p:cNvPr id="4" name="Content Placeholder 3"/>
          <p:cNvSpPr>
            <a:spLocks noGrp="1"/>
          </p:cNvSpPr>
          <p:nvPr>
            <p:ph sz="half" idx="2"/>
          </p:nvPr>
        </p:nvSpPr>
        <p:spPr>
          <a:xfrm>
            <a:off x="699824" y="2087563"/>
            <a:ext cx="4298156" cy="30704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43500" y="1400969"/>
            <a:ext cx="4319323" cy="686593"/>
          </a:xfrm>
        </p:spPr>
        <p:txBody>
          <a:bodyPr anchor="b"/>
          <a:lstStyle>
            <a:lvl1pPr marL="0" indent="0">
              <a:buNone/>
              <a:defRPr sz="2000" b="1"/>
            </a:lvl1pPr>
            <a:lvl2pPr marL="380985" indent="0">
              <a:buNone/>
              <a:defRPr sz="1667" b="1"/>
            </a:lvl2pPr>
            <a:lvl3pPr marL="761970" indent="0">
              <a:buNone/>
              <a:defRPr sz="1500" b="1"/>
            </a:lvl3pPr>
            <a:lvl4pPr marL="1142954" indent="0">
              <a:buNone/>
              <a:defRPr sz="1333" b="1"/>
            </a:lvl4pPr>
            <a:lvl5pPr marL="1523939" indent="0">
              <a:buNone/>
              <a:defRPr sz="1333" b="1"/>
            </a:lvl5pPr>
            <a:lvl6pPr marL="1904924" indent="0">
              <a:buNone/>
              <a:defRPr sz="1333" b="1"/>
            </a:lvl6pPr>
            <a:lvl7pPr marL="2285909" indent="0">
              <a:buNone/>
              <a:defRPr sz="1333" b="1"/>
            </a:lvl7pPr>
            <a:lvl8pPr marL="2666893" indent="0">
              <a:buNone/>
              <a:defRPr sz="1333" b="1"/>
            </a:lvl8pPr>
            <a:lvl9pPr marL="3047878" indent="0">
              <a:buNone/>
              <a:defRPr sz="1333" b="1"/>
            </a:lvl9pPr>
          </a:lstStyle>
          <a:p>
            <a:pPr lvl="0"/>
            <a:r>
              <a:rPr lang="en-US"/>
              <a:t>Click to edit Master text styles</a:t>
            </a:r>
          </a:p>
        </p:txBody>
      </p:sp>
      <p:sp>
        <p:nvSpPr>
          <p:cNvPr id="6" name="Content Placeholder 5"/>
          <p:cNvSpPr>
            <a:spLocks noGrp="1"/>
          </p:cNvSpPr>
          <p:nvPr>
            <p:ph sz="quarter" idx="4"/>
          </p:nvPr>
        </p:nvSpPr>
        <p:spPr>
          <a:xfrm>
            <a:off x="5143500" y="2087563"/>
            <a:ext cx="4319323" cy="30704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D950DF-CD20-6846-B942-C3FE0C0FE064}" type="datetimeFigureOut">
              <a:rPr lang="en-US" smtClean="0"/>
              <a:t>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501034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D950DF-CD20-6846-B942-C3FE0C0FE064}" type="datetimeFigureOut">
              <a:rPr lang="en-US" smtClean="0"/>
              <a:t>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26635533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D950DF-CD20-6846-B942-C3FE0C0FE064}" type="datetimeFigureOut">
              <a:rPr lang="en-US" smtClean="0"/>
              <a:t>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10146534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9824" y="381000"/>
            <a:ext cx="3276864" cy="1333500"/>
          </a:xfrm>
        </p:spPr>
        <p:txBody>
          <a:bodyPr anchor="b"/>
          <a:lstStyle>
            <a:lvl1pPr>
              <a:defRPr sz="2667"/>
            </a:lvl1pPr>
          </a:lstStyle>
          <a:p>
            <a:r>
              <a:rPr lang="en-US"/>
              <a:t>Click to edit Master title style</a:t>
            </a:r>
            <a:endParaRPr lang="en-US" dirty="0"/>
          </a:p>
        </p:txBody>
      </p:sp>
      <p:sp>
        <p:nvSpPr>
          <p:cNvPr id="3" name="Content Placeholder 2"/>
          <p:cNvSpPr>
            <a:spLocks noGrp="1"/>
          </p:cNvSpPr>
          <p:nvPr>
            <p:ph idx="1"/>
          </p:nvPr>
        </p:nvSpPr>
        <p:spPr>
          <a:xfrm>
            <a:off x="4319323" y="822855"/>
            <a:ext cx="5143500" cy="4061354"/>
          </a:xfrm>
        </p:spPr>
        <p:txBody>
          <a:bodyPr/>
          <a:lstStyle>
            <a:lvl1pPr>
              <a:defRPr sz="2667"/>
            </a:lvl1pPr>
            <a:lvl2pPr>
              <a:defRPr sz="2333"/>
            </a:lvl2pPr>
            <a:lvl3pPr>
              <a:defRPr sz="2000"/>
            </a:lvl3pPr>
            <a:lvl4pPr>
              <a:defRPr sz="1667"/>
            </a:lvl4pPr>
            <a:lvl5pPr>
              <a:defRPr sz="1667"/>
            </a:lvl5pPr>
            <a:lvl6pPr>
              <a:defRPr sz="1667"/>
            </a:lvl6pPr>
            <a:lvl7pPr>
              <a:defRPr sz="1667"/>
            </a:lvl7pPr>
            <a:lvl8pPr>
              <a:defRPr sz="1667"/>
            </a:lvl8pPr>
            <a:lvl9pPr>
              <a:defRPr sz="1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9824" y="1714500"/>
            <a:ext cx="3276864" cy="3176323"/>
          </a:xfrm>
        </p:spPr>
        <p:txBody>
          <a:bodyPr/>
          <a:lstStyle>
            <a:lvl1pPr marL="0" indent="0">
              <a:buNone/>
              <a:defRPr sz="1333"/>
            </a:lvl1pPr>
            <a:lvl2pPr marL="380985" indent="0">
              <a:buNone/>
              <a:defRPr sz="1167"/>
            </a:lvl2pPr>
            <a:lvl3pPr marL="761970" indent="0">
              <a:buNone/>
              <a:defRPr sz="1000"/>
            </a:lvl3pPr>
            <a:lvl4pPr marL="1142954" indent="0">
              <a:buNone/>
              <a:defRPr sz="833"/>
            </a:lvl4pPr>
            <a:lvl5pPr marL="1523939" indent="0">
              <a:buNone/>
              <a:defRPr sz="833"/>
            </a:lvl5pPr>
            <a:lvl6pPr marL="1904924" indent="0">
              <a:buNone/>
              <a:defRPr sz="833"/>
            </a:lvl6pPr>
            <a:lvl7pPr marL="2285909" indent="0">
              <a:buNone/>
              <a:defRPr sz="833"/>
            </a:lvl7pPr>
            <a:lvl8pPr marL="2666893" indent="0">
              <a:buNone/>
              <a:defRPr sz="833"/>
            </a:lvl8pPr>
            <a:lvl9pPr marL="3047878" indent="0">
              <a:buNone/>
              <a:defRPr sz="833"/>
            </a:lvl9pPr>
          </a:lstStyle>
          <a:p>
            <a:pPr lvl="0"/>
            <a:r>
              <a:rPr lang="en-US"/>
              <a:t>Click to edit Master text styles</a:t>
            </a:r>
          </a:p>
        </p:txBody>
      </p:sp>
      <p:sp>
        <p:nvSpPr>
          <p:cNvPr id="5" name="Date Placeholder 4"/>
          <p:cNvSpPr>
            <a:spLocks noGrp="1"/>
          </p:cNvSpPr>
          <p:nvPr>
            <p:ph type="dt" sz="half" idx="10"/>
          </p:nvPr>
        </p:nvSpPr>
        <p:spPr/>
        <p:txBody>
          <a:bodyPr/>
          <a:lstStyle/>
          <a:p>
            <a:fld id="{A2D950DF-CD20-6846-B942-C3FE0C0FE064}" type="datetimeFigureOut">
              <a:rPr lang="en-US" smtClean="0"/>
              <a:t>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19119468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9824" y="381000"/>
            <a:ext cx="3276864" cy="1333500"/>
          </a:xfrm>
        </p:spPr>
        <p:txBody>
          <a:bodyPr anchor="b"/>
          <a:lstStyle>
            <a:lvl1pPr>
              <a:defRPr sz="2667"/>
            </a:lvl1pPr>
          </a:lstStyle>
          <a:p>
            <a:r>
              <a:rPr lang="en-US"/>
              <a:t>Click to edit Master title style</a:t>
            </a:r>
            <a:endParaRPr lang="en-US" dirty="0"/>
          </a:p>
        </p:txBody>
      </p:sp>
      <p:sp>
        <p:nvSpPr>
          <p:cNvPr id="3" name="Picture Placeholder 2"/>
          <p:cNvSpPr>
            <a:spLocks noGrp="1" noChangeAspect="1"/>
          </p:cNvSpPr>
          <p:nvPr>
            <p:ph type="pic" idx="1"/>
          </p:nvPr>
        </p:nvSpPr>
        <p:spPr>
          <a:xfrm>
            <a:off x="4319323" y="822855"/>
            <a:ext cx="5143500" cy="4061354"/>
          </a:xfrm>
        </p:spPr>
        <p:txBody>
          <a:bodyPr anchor="t"/>
          <a:lstStyle>
            <a:lvl1pPr marL="0" indent="0">
              <a:buNone/>
              <a:defRPr sz="2667"/>
            </a:lvl1pPr>
            <a:lvl2pPr marL="380985" indent="0">
              <a:buNone/>
              <a:defRPr sz="2333"/>
            </a:lvl2pPr>
            <a:lvl3pPr marL="761970" indent="0">
              <a:buNone/>
              <a:defRPr sz="2000"/>
            </a:lvl3pPr>
            <a:lvl4pPr marL="1142954" indent="0">
              <a:buNone/>
              <a:defRPr sz="1667"/>
            </a:lvl4pPr>
            <a:lvl5pPr marL="1523939" indent="0">
              <a:buNone/>
              <a:defRPr sz="1667"/>
            </a:lvl5pPr>
            <a:lvl6pPr marL="1904924" indent="0">
              <a:buNone/>
              <a:defRPr sz="1667"/>
            </a:lvl6pPr>
            <a:lvl7pPr marL="2285909" indent="0">
              <a:buNone/>
              <a:defRPr sz="1667"/>
            </a:lvl7pPr>
            <a:lvl8pPr marL="2666893" indent="0">
              <a:buNone/>
              <a:defRPr sz="1667"/>
            </a:lvl8pPr>
            <a:lvl9pPr marL="3047878" indent="0">
              <a:buNone/>
              <a:defRPr sz="1667"/>
            </a:lvl9pPr>
          </a:lstStyle>
          <a:p>
            <a:r>
              <a:rPr lang="en-US"/>
              <a:t>Click icon to add picture</a:t>
            </a:r>
            <a:endParaRPr lang="en-US" dirty="0"/>
          </a:p>
        </p:txBody>
      </p:sp>
      <p:sp>
        <p:nvSpPr>
          <p:cNvPr id="4" name="Text Placeholder 3"/>
          <p:cNvSpPr>
            <a:spLocks noGrp="1"/>
          </p:cNvSpPr>
          <p:nvPr>
            <p:ph type="body" sz="half" idx="2"/>
          </p:nvPr>
        </p:nvSpPr>
        <p:spPr>
          <a:xfrm>
            <a:off x="699824" y="1714500"/>
            <a:ext cx="3276864" cy="3176323"/>
          </a:xfrm>
        </p:spPr>
        <p:txBody>
          <a:bodyPr/>
          <a:lstStyle>
            <a:lvl1pPr marL="0" indent="0">
              <a:buNone/>
              <a:defRPr sz="1333"/>
            </a:lvl1pPr>
            <a:lvl2pPr marL="380985" indent="0">
              <a:buNone/>
              <a:defRPr sz="1167"/>
            </a:lvl2pPr>
            <a:lvl3pPr marL="761970" indent="0">
              <a:buNone/>
              <a:defRPr sz="1000"/>
            </a:lvl3pPr>
            <a:lvl4pPr marL="1142954" indent="0">
              <a:buNone/>
              <a:defRPr sz="833"/>
            </a:lvl4pPr>
            <a:lvl5pPr marL="1523939" indent="0">
              <a:buNone/>
              <a:defRPr sz="833"/>
            </a:lvl5pPr>
            <a:lvl6pPr marL="1904924" indent="0">
              <a:buNone/>
              <a:defRPr sz="833"/>
            </a:lvl6pPr>
            <a:lvl7pPr marL="2285909" indent="0">
              <a:buNone/>
              <a:defRPr sz="833"/>
            </a:lvl7pPr>
            <a:lvl8pPr marL="2666893" indent="0">
              <a:buNone/>
              <a:defRPr sz="833"/>
            </a:lvl8pPr>
            <a:lvl9pPr marL="3047878" indent="0">
              <a:buNone/>
              <a:defRPr sz="833"/>
            </a:lvl9pPr>
          </a:lstStyle>
          <a:p>
            <a:pPr lvl="0"/>
            <a:r>
              <a:rPr lang="en-US"/>
              <a:t>Click to edit Master text styles</a:t>
            </a:r>
          </a:p>
        </p:txBody>
      </p:sp>
      <p:sp>
        <p:nvSpPr>
          <p:cNvPr id="5" name="Date Placeholder 4"/>
          <p:cNvSpPr>
            <a:spLocks noGrp="1"/>
          </p:cNvSpPr>
          <p:nvPr>
            <p:ph type="dt" sz="half" idx="10"/>
          </p:nvPr>
        </p:nvSpPr>
        <p:spPr/>
        <p:txBody>
          <a:bodyPr/>
          <a:lstStyle/>
          <a:p>
            <a:fld id="{A2D950DF-CD20-6846-B942-C3FE0C0FE064}" type="datetimeFigureOut">
              <a:rPr lang="en-US" smtClean="0"/>
              <a:t>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199881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2241922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70750" y="304271"/>
            <a:ext cx="2190750" cy="48431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98500" y="304271"/>
            <a:ext cx="6445250" cy="484319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15431630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4AE70-3869-4B05-A2F4-FA6BD8C74384}"/>
              </a:ext>
            </a:extLst>
          </p:cNvPr>
          <p:cNvSpPr>
            <a:spLocks noGrp="1"/>
          </p:cNvSpPr>
          <p:nvPr>
            <p:ph type="ctrTitle"/>
          </p:nvPr>
        </p:nvSpPr>
        <p:spPr>
          <a:xfrm>
            <a:off x="1270000" y="935302"/>
            <a:ext cx="7620000" cy="1989667"/>
          </a:xfrm>
        </p:spPr>
        <p:txBody>
          <a:bodyPr anchor="b"/>
          <a:lstStyle>
            <a:lvl1pPr algn="ctr">
              <a:defRPr sz="5000"/>
            </a:lvl1pPr>
          </a:lstStyle>
          <a:p>
            <a:r>
              <a:rPr lang="en-US"/>
              <a:t>Click to edit Master title style</a:t>
            </a:r>
            <a:endParaRPr lang="en-GB"/>
          </a:p>
        </p:txBody>
      </p:sp>
      <p:sp>
        <p:nvSpPr>
          <p:cNvPr id="3" name="Subtitle 2">
            <a:extLst>
              <a:ext uri="{FF2B5EF4-FFF2-40B4-BE49-F238E27FC236}">
                <a16:creationId xmlns:a16="http://schemas.microsoft.com/office/drawing/2014/main" id="{3AB2AF5C-5738-4355-AF0A-731B3060D99D}"/>
              </a:ext>
            </a:extLst>
          </p:cNvPr>
          <p:cNvSpPr>
            <a:spLocks noGrp="1"/>
          </p:cNvSpPr>
          <p:nvPr>
            <p:ph type="subTitle" idx="1"/>
          </p:nvPr>
        </p:nvSpPr>
        <p:spPr>
          <a:xfrm>
            <a:off x="1270000" y="3001698"/>
            <a:ext cx="7620000" cy="1379802"/>
          </a:xfrm>
        </p:spPr>
        <p:txBody>
          <a:bodyPr/>
          <a:lstStyle>
            <a:lvl1pPr marL="0" indent="0" algn="ctr">
              <a:buNone/>
              <a:defRPr sz="2000"/>
            </a:lvl1pPr>
            <a:lvl2pPr marL="380985" indent="0" algn="ctr">
              <a:buNone/>
              <a:defRPr sz="1667"/>
            </a:lvl2pPr>
            <a:lvl3pPr marL="761970" indent="0" algn="ctr">
              <a:buNone/>
              <a:defRPr sz="1500"/>
            </a:lvl3pPr>
            <a:lvl4pPr marL="1142954" indent="0" algn="ctr">
              <a:buNone/>
              <a:defRPr sz="1333"/>
            </a:lvl4pPr>
            <a:lvl5pPr marL="1523939" indent="0" algn="ctr">
              <a:buNone/>
              <a:defRPr sz="1333"/>
            </a:lvl5pPr>
            <a:lvl6pPr marL="1904924" indent="0" algn="ctr">
              <a:buNone/>
              <a:defRPr sz="1333"/>
            </a:lvl6pPr>
            <a:lvl7pPr marL="2285909" indent="0" algn="ctr">
              <a:buNone/>
              <a:defRPr sz="1333"/>
            </a:lvl7pPr>
            <a:lvl8pPr marL="2666893" indent="0" algn="ctr">
              <a:buNone/>
              <a:defRPr sz="1333"/>
            </a:lvl8pPr>
            <a:lvl9pPr marL="3047878" indent="0" algn="ctr">
              <a:buNone/>
              <a:defRPr sz="1333"/>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111DE8-E443-4CCE-A0A4-900D78275377}"/>
              </a:ext>
            </a:extLst>
          </p:cNvPr>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a:extLst>
              <a:ext uri="{FF2B5EF4-FFF2-40B4-BE49-F238E27FC236}">
                <a16:creationId xmlns:a16="http://schemas.microsoft.com/office/drawing/2014/main" id="{23336B3A-4054-4CAC-B994-1E3E9DB54F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E6D519-F8CD-4527-9AB9-4004C7CBDCF0}"/>
              </a:ext>
            </a:extLst>
          </p:cNvPr>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8311633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531A6-F1E8-4508-AA25-4BA2805EAD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9078C4-26B3-48F3-963F-A537AA3948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292A63-F09E-4592-9CBA-325A39366E8B}"/>
              </a:ext>
            </a:extLst>
          </p:cNvPr>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a:extLst>
              <a:ext uri="{FF2B5EF4-FFF2-40B4-BE49-F238E27FC236}">
                <a16:creationId xmlns:a16="http://schemas.microsoft.com/office/drawing/2014/main" id="{FBD2718F-0941-401E-8181-187CBC7EC0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675877-5DED-4E53-92B1-084AB7577906}"/>
              </a:ext>
            </a:extLst>
          </p:cNvPr>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14794829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35816-C9D3-4F4D-85EB-57F0C5F05785}"/>
              </a:ext>
            </a:extLst>
          </p:cNvPr>
          <p:cNvSpPr>
            <a:spLocks noGrp="1"/>
          </p:cNvSpPr>
          <p:nvPr>
            <p:ph type="title"/>
          </p:nvPr>
        </p:nvSpPr>
        <p:spPr>
          <a:xfrm>
            <a:off x="693208" y="1424782"/>
            <a:ext cx="8763000" cy="2377281"/>
          </a:xfrm>
        </p:spPr>
        <p:txBody>
          <a:bodyPr anchor="b"/>
          <a:lstStyle>
            <a:lvl1pPr>
              <a:defRPr sz="5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F05099-B6E7-4DB3-970E-CD29274D09DE}"/>
              </a:ext>
            </a:extLst>
          </p:cNvPr>
          <p:cNvSpPr>
            <a:spLocks noGrp="1"/>
          </p:cNvSpPr>
          <p:nvPr>
            <p:ph type="body" idx="1"/>
          </p:nvPr>
        </p:nvSpPr>
        <p:spPr>
          <a:xfrm>
            <a:off x="693208" y="3824553"/>
            <a:ext cx="8763000" cy="1250156"/>
          </a:xfrm>
        </p:spPr>
        <p:txBody>
          <a:bodyPr/>
          <a:lstStyle>
            <a:lvl1pPr marL="0" indent="0">
              <a:buNone/>
              <a:defRPr sz="2000">
                <a:solidFill>
                  <a:schemeClr val="tx1">
                    <a:tint val="75000"/>
                  </a:schemeClr>
                </a:solidFill>
              </a:defRPr>
            </a:lvl1pPr>
            <a:lvl2pPr marL="380985" indent="0">
              <a:buNone/>
              <a:defRPr sz="1667">
                <a:solidFill>
                  <a:schemeClr val="tx1">
                    <a:tint val="75000"/>
                  </a:schemeClr>
                </a:solidFill>
              </a:defRPr>
            </a:lvl2pPr>
            <a:lvl3pPr marL="761970" indent="0">
              <a:buNone/>
              <a:defRPr sz="1500">
                <a:solidFill>
                  <a:schemeClr val="tx1">
                    <a:tint val="75000"/>
                  </a:schemeClr>
                </a:solidFill>
              </a:defRPr>
            </a:lvl3pPr>
            <a:lvl4pPr marL="1142954" indent="0">
              <a:buNone/>
              <a:defRPr sz="1333">
                <a:solidFill>
                  <a:schemeClr val="tx1">
                    <a:tint val="75000"/>
                  </a:schemeClr>
                </a:solidFill>
              </a:defRPr>
            </a:lvl4pPr>
            <a:lvl5pPr marL="1523939" indent="0">
              <a:buNone/>
              <a:defRPr sz="1333">
                <a:solidFill>
                  <a:schemeClr val="tx1">
                    <a:tint val="75000"/>
                  </a:schemeClr>
                </a:solidFill>
              </a:defRPr>
            </a:lvl5pPr>
            <a:lvl6pPr marL="1904924" indent="0">
              <a:buNone/>
              <a:defRPr sz="1333">
                <a:solidFill>
                  <a:schemeClr val="tx1">
                    <a:tint val="75000"/>
                  </a:schemeClr>
                </a:solidFill>
              </a:defRPr>
            </a:lvl6pPr>
            <a:lvl7pPr marL="2285909" indent="0">
              <a:buNone/>
              <a:defRPr sz="1333">
                <a:solidFill>
                  <a:schemeClr val="tx1">
                    <a:tint val="75000"/>
                  </a:schemeClr>
                </a:solidFill>
              </a:defRPr>
            </a:lvl7pPr>
            <a:lvl8pPr marL="2666893" indent="0">
              <a:buNone/>
              <a:defRPr sz="1333">
                <a:solidFill>
                  <a:schemeClr val="tx1">
                    <a:tint val="75000"/>
                  </a:schemeClr>
                </a:solidFill>
              </a:defRPr>
            </a:lvl8pPr>
            <a:lvl9pPr marL="3047878" indent="0">
              <a:buNone/>
              <a:defRPr sz="13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446245-CB2C-408E-8E0E-4A77D8176308}"/>
              </a:ext>
            </a:extLst>
          </p:cNvPr>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a:extLst>
              <a:ext uri="{FF2B5EF4-FFF2-40B4-BE49-F238E27FC236}">
                <a16:creationId xmlns:a16="http://schemas.microsoft.com/office/drawing/2014/main" id="{769344F9-C403-4C84-8BDB-7D5E92DE0B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C8EA10-95F9-45E8-8936-9D7359E860C6}"/>
              </a:ext>
            </a:extLst>
          </p:cNvPr>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20312539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7BE91-4B91-4276-8595-9BB68D7820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91704F-244E-4C89-97BC-E71B91BF7050}"/>
              </a:ext>
            </a:extLst>
          </p:cNvPr>
          <p:cNvSpPr>
            <a:spLocks noGrp="1"/>
          </p:cNvSpPr>
          <p:nvPr>
            <p:ph sz="half" idx="1"/>
          </p:nvPr>
        </p:nvSpPr>
        <p:spPr>
          <a:xfrm>
            <a:off x="698500" y="1521354"/>
            <a:ext cx="4318000" cy="3626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CE6EF1-4032-4EEC-9CD8-B425CF4A3827}"/>
              </a:ext>
            </a:extLst>
          </p:cNvPr>
          <p:cNvSpPr>
            <a:spLocks noGrp="1"/>
          </p:cNvSpPr>
          <p:nvPr>
            <p:ph sz="half" idx="2"/>
          </p:nvPr>
        </p:nvSpPr>
        <p:spPr>
          <a:xfrm>
            <a:off x="5143500" y="1521354"/>
            <a:ext cx="4318000" cy="3626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398264-39FA-4F7A-AAEE-E849BF1027E8}"/>
              </a:ext>
            </a:extLst>
          </p:cNvPr>
          <p:cNvSpPr>
            <a:spLocks noGrp="1"/>
          </p:cNvSpPr>
          <p:nvPr>
            <p:ph type="dt" sz="half" idx="10"/>
          </p:nvPr>
        </p:nvSpPr>
        <p:spPr/>
        <p:txBody>
          <a:bodyPr/>
          <a:lstStyle/>
          <a:p>
            <a:fld id="{A2D950DF-CD20-6846-B942-C3FE0C0FE064}" type="datetimeFigureOut">
              <a:rPr lang="en-US" smtClean="0"/>
              <a:t>2/6/2022</a:t>
            </a:fld>
            <a:endParaRPr lang="en-US"/>
          </a:p>
        </p:txBody>
      </p:sp>
      <p:sp>
        <p:nvSpPr>
          <p:cNvPr id="6" name="Footer Placeholder 5">
            <a:extLst>
              <a:ext uri="{FF2B5EF4-FFF2-40B4-BE49-F238E27FC236}">
                <a16:creationId xmlns:a16="http://schemas.microsoft.com/office/drawing/2014/main" id="{27042B80-7C6B-45A9-B4C6-4E13F3E31A5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86DD56-B6C2-43C2-A124-3E1455CAC630}"/>
              </a:ext>
            </a:extLst>
          </p:cNvPr>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11537246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5F2EF-845A-496E-86E7-BC7106712E78}"/>
              </a:ext>
            </a:extLst>
          </p:cNvPr>
          <p:cNvSpPr>
            <a:spLocks noGrp="1"/>
          </p:cNvSpPr>
          <p:nvPr>
            <p:ph type="title"/>
          </p:nvPr>
        </p:nvSpPr>
        <p:spPr>
          <a:xfrm>
            <a:off x="699823" y="304271"/>
            <a:ext cx="8763000" cy="1104636"/>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689C2C-657B-43B0-A6AD-5A4E33B818C5}"/>
              </a:ext>
            </a:extLst>
          </p:cNvPr>
          <p:cNvSpPr>
            <a:spLocks noGrp="1"/>
          </p:cNvSpPr>
          <p:nvPr>
            <p:ph type="body" idx="1"/>
          </p:nvPr>
        </p:nvSpPr>
        <p:spPr>
          <a:xfrm>
            <a:off x="699824" y="1400969"/>
            <a:ext cx="4298156" cy="686593"/>
          </a:xfrm>
        </p:spPr>
        <p:txBody>
          <a:bodyPr anchor="b"/>
          <a:lstStyle>
            <a:lvl1pPr marL="0" indent="0">
              <a:buNone/>
              <a:defRPr sz="2000" b="1"/>
            </a:lvl1pPr>
            <a:lvl2pPr marL="380985" indent="0">
              <a:buNone/>
              <a:defRPr sz="1667" b="1"/>
            </a:lvl2pPr>
            <a:lvl3pPr marL="761970" indent="0">
              <a:buNone/>
              <a:defRPr sz="1500" b="1"/>
            </a:lvl3pPr>
            <a:lvl4pPr marL="1142954" indent="0">
              <a:buNone/>
              <a:defRPr sz="1333" b="1"/>
            </a:lvl4pPr>
            <a:lvl5pPr marL="1523939" indent="0">
              <a:buNone/>
              <a:defRPr sz="1333" b="1"/>
            </a:lvl5pPr>
            <a:lvl6pPr marL="1904924" indent="0">
              <a:buNone/>
              <a:defRPr sz="1333" b="1"/>
            </a:lvl6pPr>
            <a:lvl7pPr marL="2285909" indent="0">
              <a:buNone/>
              <a:defRPr sz="1333" b="1"/>
            </a:lvl7pPr>
            <a:lvl8pPr marL="2666893" indent="0">
              <a:buNone/>
              <a:defRPr sz="1333" b="1"/>
            </a:lvl8pPr>
            <a:lvl9pPr marL="3047878" indent="0">
              <a:buNone/>
              <a:defRPr sz="1333" b="1"/>
            </a:lvl9pPr>
          </a:lstStyle>
          <a:p>
            <a:pPr lvl="0"/>
            <a:r>
              <a:rPr lang="en-US"/>
              <a:t>Click to edit Master text styles</a:t>
            </a:r>
          </a:p>
        </p:txBody>
      </p:sp>
      <p:sp>
        <p:nvSpPr>
          <p:cNvPr id="4" name="Content Placeholder 3">
            <a:extLst>
              <a:ext uri="{FF2B5EF4-FFF2-40B4-BE49-F238E27FC236}">
                <a16:creationId xmlns:a16="http://schemas.microsoft.com/office/drawing/2014/main" id="{854225A4-00C1-4CEB-AA4D-913CC6324338}"/>
              </a:ext>
            </a:extLst>
          </p:cNvPr>
          <p:cNvSpPr>
            <a:spLocks noGrp="1"/>
          </p:cNvSpPr>
          <p:nvPr>
            <p:ph sz="half" idx="2"/>
          </p:nvPr>
        </p:nvSpPr>
        <p:spPr>
          <a:xfrm>
            <a:off x="699824" y="2087563"/>
            <a:ext cx="4298156" cy="30704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63694F-553C-4C28-979A-3A5A3BCD5AFA}"/>
              </a:ext>
            </a:extLst>
          </p:cNvPr>
          <p:cNvSpPr>
            <a:spLocks noGrp="1"/>
          </p:cNvSpPr>
          <p:nvPr>
            <p:ph type="body" sz="quarter" idx="3"/>
          </p:nvPr>
        </p:nvSpPr>
        <p:spPr>
          <a:xfrm>
            <a:off x="5143500" y="1400969"/>
            <a:ext cx="4319323" cy="686593"/>
          </a:xfrm>
        </p:spPr>
        <p:txBody>
          <a:bodyPr anchor="b"/>
          <a:lstStyle>
            <a:lvl1pPr marL="0" indent="0">
              <a:buNone/>
              <a:defRPr sz="2000" b="1"/>
            </a:lvl1pPr>
            <a:lvl2pPr marL="380985" indent="0">
              <a:buNone/>
              <a:defRPr sz="1667" b="1"/>
            </a:lvl2pPr>
            <a:lvl3pPr marL="761970" indent="0">
              <a:buNone/>
              <a:defRPr sz="1500" b="1"/>
            </a:lvl3pPr>
            <a:lvl4pPr marL="1142954" indent="0">
              <a:buNone/>
              <a:defRPr sz="1333" b="1"/>
            </a:lvl4pPr>
            <a:lvl5pPr marL="1523939" indent="0">
              <a:buNone/>
              <a:defRPr sz="1333" b="1"/>
            </a:lvl5pPr>
            <a:lvl6pPr marL="1904924" indent="0">
              <a:buNone/>
              <a:defRPr sz="1333" b="1"/>
            </a:lvl6pPr>
            <a:lvl7pPr marL="2285909" indent="0">
              <a:buNone/>
              <a:defRPr sz="1333" b="1"/>
            </a:lvl7pPr>
            <a:lvl8pPr marL="2666893" indent="0">
              <a:buNone/>
              <a:defRPr sz="1333" b="1"/>
            </a:lvl8pPr>
            <a:lvl9pPr marL="3047878" indent="0">
              <a:buNone/>
              <a:defRPr sz="1333" b="1"/>
            </a:lvl9pPr>
          </a:lstStyle>
          <a:p>
            <a:pPr lvl="0"/>
            <a:r>
              <a:rPr lang="en-US"/>
              <a:t>Click to edit Master text styles</a:t>
            </a:r>
          </a:p>
        </p:txBody>
      </p:sp>
      <p:sp>
        <p:nvSpPr>
          <p:cNvPr id="6" name="Content Placeholder 5">
            <a:extLst>
              <a:ext uri="{FF2B5EF4-FFF2-40B4-BE49-F238E27FC236}">
                <a16:creationId xmlns:a16="http://schemas.microsoft.com/office/drawing/2014/main" id="{3F037A78-7136-4BBD-A4EC-80CE1DC242A5}"/>
              </a:ext>
            </a:extLst>
          </p:cNvPr>
          <p:cNvSpPr>
            <a:spLocks noGrp="1"/>
          </p:cNvSpPr>
          <p:nvPr>
            <p:ph sz="quarter" idx="4"/>
          </p:nvPr>
        </p:nvSpPr>
        <p:spPr>
          <a:xfrm>
            <a:off x="5143500" y="2087563"/>
            <a:ext cx="4319323" cy="30704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E0E14F-9E64-41D5-AC45-882C79391D41}"/>
              </a:ext>
            </a:extLst>
          </p:cNvPr>
          <p:cNvSpPr>
            <a:spLocks noGrp="1"/>
          </p:cNvSpPr>
          <p:nvPr>
            <p:ph type="dt" sz="half" idx="10"/>
          </p:nvPr>
        </p:nvSpPr>
        <p:spPr/>
        <p:txBody>
          <a:bodyPr/>
          <a:lstStyle/>
          <a:p>
            <a:fld id="{A2D950DF-CD20-6846-B942-C3FE0C0FE064}" type="datetimeFigureOut">
              <a:rPr lang="en-US" smtClean="0"/>
              <a:t>2/6/2022</a:t>
            </a:fld>
            <a:endParaRPr lang="en-US"/>
          </a:p>
        </p:txBody>
      </p:sp>
      <p:sp>
        <p:nvSpPr>
          <p:cNvPr id="8" name="Footer Placeholder 7">
            <a:extLst>
              <a:ext uri="{FF2B5EF4-FFF2-40B4-BE49-F238E27FC236}">
                <a16:creationId xmlns:a16="http://schemas.microsoft.com/office/drawing/2014/main" id="{4DD1ED33-1189-4506-91D7-11DD6276B10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E43809-AB8D-487B-8D33-41737C8A7A6F}"/>
              </a:ext>
            </a:extLst>
          </p:cNvPr>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25642512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4C1EE-4BE1-48CB-9008-676D40830F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71BBD2-A745-47A9-B9E2-1419BDB56A13}"/>
              </a:ext>
            </a:extLst>
          </p:cNvPr>
          <p:cNvSpPr>
            <a:spLocks noGrp="1"/>
          </p:cNvSpPr>
          <p:nvPr>
            <p:ph type="dt" sz="half" idx="10"/>
          </p:nvPr>
        </p:nvSpPr>
        <p:spPr/>
        <p:txBody>
          <a:bodyPr/>
          <a:lstStyle/>
          <a:p>
            <a:fld id="{A2D950DF-CD20-6846-B942-C3FE0C0FE064}" type="datetimeFigureOut">
              <a:rPr lang="en-US" smtClean="0"/>
              <a:t>2/6/2022</a:t>
            </a:fld>
            <a:endParaRPr lang="en-US"/>
          </a:p>
        </p:txBody>
      </p:sp>
      <p:sp>
        <p:nvSpPr>
          <p:cNvPr id="4" name="Footer Placeholder 3">
            <a:extLst>
              <a:ext uri="{FF2B5EF4-FFF2-40B4-BE49-F238E27FC236}">
                <a16:creationId xmlns:a16="http://schemas.microsoft.com/office/drawing/2014/main" id="{7154DD19-890E-4394-8F5C-40E09051200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BD159E4-5EC3-4010-95D0-AAE6CA3EF652}"/>
              </a:ext>
            </a:extLst>
          </p:cNvPr>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40637590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BFF271-3498-4251-834E-92E6FA141CB6}"/>
              </a:ext>
            </a:extLst>
          </p:cNvPr>
          <p:cNvSpPr>
            <a:spLocks noGrp="1"/>
          </p:cNvSpPr>
          <p:nvPr>
            <p:ph type="dt" sz="half" idx="10"/>
          </p:nvPr>
        </p:nvSpPr>
        <p:spPr/>
        <p:txBody>
          <a:bodyPr/>
          <a:lstStyle/>
          <a:p>
            <a:fld id="{A2D950DF-CD20-6846-B942-C3FE0C0FE064}" type="datetimeFigureOut">
              <a:rPr lang="en-US" smtClean="0"/>
              <a:t>2/6/2022</a:t>
            </a:fld>
            <a:endParaRPr lang="en-US"/>
          </a:p>
        </p:txBody>
      </p:sp>
      <p:sp>
        <p:nvSpPr>
          <p:cNvPr id="3" name="Footer Placeholder 2">
            <a:extLst>
              <a:ext uri="{FF2B5EF4-FFF2-40B4-BE49-F238E27FC236}">
                <a16:creationId xmlns:a16="http://schemas.microsoft.com/office/drawing/2014/main" id="{665D66A6-AD43-4414-8E97-A630EB7DDC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104095E-6018-4D2C-8E47-24410A09DD6D}"/>
              </a:ext>
            </a:extLst>
          </p:cNvPr>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6301777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79BFD-6D70-4D19-8B0C-F6FD1C977BDE}"/>
              </a:ext>
            </a:extLst>
          </p:cNvPr>
          <p:cNvSpPr>
            <a:spLocks noGrp="1"/>
          </p:cNvSpPr>
          <p:nvPr>
            <p:ph type="title"/>
          </p:nvPr>
        </p:nvSpPr>
        <p:spPr>
          <a:xfrm>
            <a:off x="699824" y="381000"/>
            <a:ext cx="3276864" cy="1333500"/>
          </a:xfrm>
        </p:spPr>
        <p:txBody>
          <a:bodyPr anchor="b"/>
          <a:lstStyle>
            <a:lvl1pPr>
              <a:defRPr sz="2667"/>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A7D13B-6CDA-4F3F-9DB2-D50F8CCF2FFF}"/>
              </a:ext>
            </a:extLst>
          </p:cNvPr>
          <p:cNvSpPr>
            <a:spLocks noGrp="1"/>
          </p:cNvSpPr>
          <p:nvPr>
            <p:ph idx="1"/>
          </p:nvPr>
        </p:nvSpPr>
        <p:spPr>
          <a:xfrm>
            <a:off x="4319323" y="822855"/>
            <a:ext cx="5143500" cy="4061354"/>
          </a:xfrm>
        </p:spPr>
        <p:txBody>
          <a:bodyPr/>
          <a:lstStyle>
            <a:lvl1pPr>
              <a:defRPr sz="2667"/>
            </a:lvl1pPr>
            <a:lvl2pPr>
              <a:defRPr sz="2333"/>
            </a:lvl2pPr>
            <a:lvl3pPr>
              <a:defRPr sz="2000"/>
            </a:lvl3pPr>
            <a:lvl4pPr>
              <a:defRPr sz="1667"/>
            </a:lvl4pPr>
            <a:lvl5pPr>
              <a:defRPr sz="1667"/>
            </a:lvl5pPr>
            <a:lvl6pPr>
              <a:defRPr sz="1667"/>
            </a:lvl6pPr>
            <a:lvl7pPr>
              <a:defRPr sz="1667"/>
            </a:lvl7pPr>
            <a:lvl8pPr>
              <a:defRPr sz="1667"/>
            </a:lvl8pPr>
            <a:lvl9pPr>
              <a:defRPr sz="1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032B0B-3CDB-456D-B70D-11450DCD84B7}"/>
              </a:ext>
            </a:extLst>
          </p:cNvPr>
          <p:cNvSpPr>
            <a:spLocks noGrp="1"/>
          </p:cNvSpPr>
          <p:nvPr>
            <p:ph type="body" sz="half" idx="2"/>
          </p:nvPr>
        </p:nvSpPr>
        <p:spPr>
          <a:xfrm>
            <a:off x="699824" y="1714500"/>
            <a:ext cx="3276864" cy="3176323"/>
          </a:xfrm>
        </p:spPr>
        <p:txBody>
          <a:bodyPr/>
          <a:lstStyle>
            <a:lvl1pPr marL="0" indent="0">
              <a:buNone/>
              <a:defRPr sz="1333"/>
            </a:lvl1pPr>
            <a:lvl2pPr marL="380985" indent="0">
              <a:buNone/>
              <a:defRPr sz="1167"/>
            </a:lvl2pPr>
            <a:lvl3pPr marL="761970" indent="0">
              <a:buNone/>
              <a:defRPr sz="1000"/>
            </a:lvl3pPr>
            <a:lvl4pPr marL="1142954" indent="0">
              <a:buNone/>
              <a:defRPr sz="833"/>
            </a:lvl4pPr>
            <a:lvl5pPr marL="1523939" indent="0">
              <a:buNone/>
              <a:defRPr sz="833"/>
            </a:lvl5pPr>
            <a:lvl6pPr marL="1904924" indent="0">
              <a:buNone/>
              <a:defRPr sz="833"/>
            </a:lvl6pPr>
            <a:lvl7pPr marL="2285909" indent="0">
              <a:buNone/>
              <a:defRPr sz="833"/>
            </a:lvl7pPr>
            <a:lvl8pPr marL="2666893" indent="0">
              <a:buNone/>
              <a:defRPr sz="833"/>
            </a:lvl8pPr>
            <a:lvl9pPr marL="3047878" indent="0">
              <a:buNone/>
              <a:defRPr sz="833"/>
            </a:lvl9pPr>
          </a:lstStyle>
          <a:p>
            <a:pPr lvl="0"/>
            <a:r>
              <a:rPr lang="en-US"/>
              <a:t>Click to edit Master text styles</a:t>
            </a:r>
          </a:p>
        </p:txBody>
      </p:sp>
      <p:sp>
        <p:nvSpPr>
          <p:cNvPr id="5" name="Date Placeholder 4">
            <a:extLst>
              <a:ext uri="{FF2B5EF4-FFF2-40B4-BE49-F238E27FC236}">
                <a16:creationId xmlns:a16="http://schemas.microsoft.com/office/drawing/2014/main" id="{9AE86B91-E747-426C-B60D-96BFC894E488}"/>
              </a:ext>
            </a:extLst>
          </p:cNvPr>
          <p:cNvSpPr>
            <a:spLocks noGrp="1"/>
          </p:cNvSpPr>
          <p:nvPr>
            <p:ph type="dt" sz="half" idx="10"/>
          </p:nvPr>
        </p:nvSpPr>
        <p:spPr/>
        <p:txBody>
          <a:bodyPr/>
          <a:lstStyle/>
          <a:p>
            <a:fld id="{A2D950DF-CD20-6846-B942-C3FE0C0FE064}" type="datetimeFigureOut">
              <a:rPr lang="en-US" smtClean="0"/>
              <a:t>2/6/2022</a:t>
            </a:fld>
            <a:endParaRPr lang="en-US"/>
          </a:p>
        </p:txBody>
      </p:sp>
      <p:sp>
        <p:nvSpPr>
          <p:cNvPr id="6" name="Footer Placeholder 5">
            <a:extLst>
              <a:ext uri="{FF2B5EF4-FFF2-40B4-BE49-F238E27FC236}">
                <a16:creationId xmlns:a16="http://schemas.microsoft.com/office/drawing/2014/main" id="{3DC9FC85-6FB9-44B9-979F-FCD0C947E9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D6893C-B521-403A-ACDC-29AA5C68775A}"/>
              </a:ext>
            </a:extLst>
          </p:cNvPr>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228544657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FCBF9-370D-40E3-AAA0-40C39A2B5D61}"/>
              </a:ext>
            </a:extLst>
          </p:cNvPr>
          <p:cNvSpPr>
            <a:spLocks noGrp="1"/>
          </p:cNvSpPr>
          <p:nvPr>
            <p:ph type="title"/>
          </p:nvPr>
        </p:nvSpPr>
        <p:spPr>
          <a:xfrm>
            <a:off x="699824" y="381000"/>
            <a:ext cx="3276864" cy="1333500"/>
          </a:xfrm>
        </p:spPr>
        <p:txBody>
          <a:bodyPr anchor="b"/>
          <a:lstStyle>
            <a:lvl1pPr>
              <a:defRPr sz="2667"/>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C071FC-0347-4D08-936E-BFA5F26042E2}"/>
              </a:ext>
            </a:extLst>
          </p:cNvPr>
          <p:cNvSpPr>
            <a:spLocks noGrp="1"/>
          </p:cNvSpPr>
          <p:nvPr>
            <p:ph type="pic" idx="1"/>
          </p:nvPr>
        </p:nvSpPr>
        <p:spPr>
          <a:xfrm>
            <a:off x="4319323" y="822855"/>
            <a:ext cx="5143500" cy="4061354"/>
          </a:xfrm>
        </p:spPr>
        <p:txBody>
          <a:bodyPr/>
          <a:lstStyle>
            <a:lvl1pPr marL="0" indent="0">
              <a:buNone/>
              <a:defRPr sz="2667"/>
            </a:lvl1pPr>
            <a:lvl2pPr marL="380985" indent="0">
              <a:buNone/>
              <a:defRPr sz="2333"/>
            </a:lvl2pPr>
            <a:lvl3pPr marL="761970" indent="0">
              <a:buNone/>
              <a:defRPr sz="2000"/>
            </a:lvl3pPr>
            <a:lvl4pPr marL="1142954" indent="0">
              <a:buNone/>
              <a:defRPr sz="1667"/>
            </a:lvl4pPr>
            <a:lvl5pPr marL="1523939" indent="0">
              <a:buNone/>
              <a:defRPr sz="1667"/>
            </a:lvl5pPr>
            <a:lvl6pPr marL="1904924" indent="0">
              <a:buNone/>
              <a:defRPr sz="1667"/>
            </a:lvl6pPr>
            <a:lvl7pPr marL="2285909" indent="0">
              <a:buNone/>
              <a:defRPr sz="1667"/>
            </a:lvl7pPr>
            <a:lvl8pPr marL="2666893" indent="0">
              <a:buNone/>
              <a:defRPr sz="1667"/>
            </a:lvl8pPr>
            <a:lvl9pPr marL="3047878" indent="0">
              <a:buNone/>
              <a:defRPr sz="1667"/>
            </a:lvl9pPr>
          </a:lstStyle>
          <a:p>
            <a:endParaRPr lang="en-GB"/>
          </a:p>
        </p:txBody>
      </p:sp>
      <p:sp>
        <p:nvSpPr>
          <p:cNvPr id="4" name="Text Placeholder 3">
            <a:extLst>
              <a:ext uri="{FF2B5EF4-FFF2-40B4-BE49-F238E27FC236}">
                <a16:creationId xmlns:a16="http://schemas.microsoft.com/office/drawing/2014/main" id="{B2FAA228-58E3-4B82-AC65-B729EC68D1D0}"/>
              </a:ext>
            </a:extLst>
          </p:cNvPr>
          <p:cNvSpPr>
            <a:spLocks noGrp="1"/>
          </p:cNvSpPr>
          <p:nvPr>
            <p:ph type="body" sz="half" idx="2"/>
          </p:nvPr>
        </p:nvSpPr>
        <p:spPr>
          <a:xfrm>
            <a:off x="699824" y="1714500"/>
            <a:ext cx="3276864" cy="3176323"/>
          </a:xfrm>
        </p:spPr>
        <p:txBody>
          <a:bodyPr/>
          <a:lstStyle>
            <a:lvl1pPr marL="0" indent="0">
              <a:buNone/>
              <a:defRPr sz="1333"/>
            </a:lvl1pPr>
            <a:lvl2pPr marL="380985" indent="0">
              <a:buNone/>
              <a:defRPr sz="1167"/>
            </a:lvl2pPr>
            <a:lvl3pPr marL="761970" indent="0">
              <a:buNone/>
              <a:defRPr sz="1000"/>
            </a:lvl3pPr>
            <a:lvl4pPr marL="1142954" indent="0">
              <a:buNone/>
              <a:defRPr sz="833"/>
            </a:lvl4pPr>
            <a:lvl5pPr marL="1523939" indent="0">
              <a:buNone/>
              <a:defRPr sz="833"/>
            </a:lvl5pPr>
            <a:lvl6pPr marL="1904924" indent="0">
              <a:buNone/>
              <a:defRPr sz="833"/>
            </a:lvl6pPr>
            <a:lvl7pPr marL="2285909" indent="0">
              <a:buNone/>
              <a:defRPr sz="833"/>
            </a:lvl7pPr>
            <a:lvl8pPr marL="2666893" indent="0">
              <a:buNone/>
              <a:defRPr sz="833"/>
            </a:lvl8pPr>
            <a:lvl9pPr marL="3047878" indent="0">
              <a:buNone/>
              <a:defRPr sz="833"/>
            </a:lvl9pPr>
          </a:lstStyle>
          <a:p>
            <a:pPr lvl="0"/>
            <a:r>
              <a:rPr lang="en-US"/>
              <a:t>Click to edit Master text styles</a:t>
            </a:r>
          </a:p>
        </p:txBody>
      </p:sp>
      <p:sp>
        <p:nvSpPr>
          <p:cNvPr id="5" name="Date Placeholder 4">
            <a:extLst>
              <a:ext uri="{FF2B5EF4-FFF2-40B4-BE49-F238E27FC236}">
                <a16:creationId xmlns:a16="http://schemas.microsoft.com/office/drawing/2014/main" id="{39982C8C-FACA-4AC4-8262-0494F5EEE044}"/>
              </a:ext>
            </a:extLst>
          </p:cNvPr>
          <p:cNvSpPr>
            <a:spLocks noGrp="1"/>
          </p:cNvSpPr>
          <p:nvPr>
            <p:ph type="dt" sz="half" idx="10"/>
          </p:nvPr>
        </p:nvSpPr>
        <p:spPr/>
        <p:txBody>
          <a:bodyPr/>
          <a:lstStyle/>
          <a:p>
            <a:fld id="{A2D950DF-CD20-6846-B942-C3FE0C0FE064}" type="datetimeFigureOut">
              <a:rPr lang="en-US" smtClean="0"/>
              <a:t>2/6/2022</a:t>
            </a:fld>
            <a:endParaRPr lang="en-US"/>
          </a:p>
        </p:txBody>
      </p:sp>
      <p:sp>
        <p:nvSpPr>
          <p:cNvPr id="6" name="Footer Placeholder 5">
            <a:extLst>
              <a:ext uri="{FF2B5EF4-FFF2-40B4-BE49-F238E27FC236}">
                <a16:creationId xmlns:a16="http://schemas.microsoft.com/office/drawing/2014/main" id="{FF911582-E2FE-4E09-846F-8579D27485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8B2A94-8E03-4416-976A-0671C6A6C0DA}"/>
              </a:ext>
            </a:extLst>
          </p:cNvPr>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14334111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A1A0D-A2C4-4910-A1BA-94EAE699F9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299F0E-B0E2-41B0-ABE9-19E3747ECA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AF4EAC-4FB1-4DA4-8BC4-A4E6DDBEB63F}"/>
              </a:ext>
            </a:extLst>
          </p:cNvPr>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a:extLst>
              <a:ext uri="{FF2B5EF4-FFF2-40B4-BE49-F238E27FC236}">
                <a16:creationId xmlns:a16="http://schemas.microsoft.com/office/drawing/2014/main" id="{9DB2C661-CD5A-4D6A-A151-53C183A7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28AE66-EFEC-45A9-8D15-5D8E513A9F7D}"/>
              </a:ext>
            </a:extLst>
          </p:cNvPr>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397964242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B170C3-1ABE-408D-A36E-7C1A5819A557}"/>
              </a:ext>
            </a:extLst>
          </p:cNvPr>
          <p:cNvSpPr>
            <a:spLocks noGrp="1"/>
          </p:cNvSpPr>
          <p:nvPr>
            <p:ph type="title" orient="vert"/>
          </p:nvPr>
        </p:nvSpPr>
        <p:spPr>
          <a:xfrm>
            <a:off x="7270750" y="304271"/>
            <a:ext cx="2190750" cy="484319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D5C038-428B-43D0-99C7-CF87EE2E4C44}"/>
              </a:ext>
            </a:extLst>
          </p:cNvPr>
          <p:cNvSpPr>
            <a:spLocks noGrp="1"/>
          </p:cNvSpPr>
          <p:nvPr>
            <p:ph type="body" orient="vert" idx="1"/>
          </p:nvPr>
        </p:nvSpPr>
        <p:spPr>
          <a:xfrm>
            <a:off x="698500" y="304271"/>
            <a:ext cx="6445250" cy="484319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0B3BCD-5895-4F80-9900-22CB23728FD9}"/>
              </a:ext>
            </a:extLst>
          </p:cNvPr>
          <p:cNvSpPr>
            <a:spLocks noGrp="1"/>
          </p:cNvSpPr>
          <p:nvPr>
            <p:ph type="dt" sz="half" idx="10"/>
          </p:nvPr>
        </p:nvSpPr>
        <p:spPr/>
        <p:txBody>
          <a:bodyPr/>
          <a:lstStyle/>
          <a:p>
            <a:fld id="{A2D950DF-CD20-6846-B942-C3FE0C0FE064}" type="datetimeFigureOut">
              <a:rPr lang="en-US" smtClean="0"/>
              <a:t>2/6/2022</a:t>
            </a:fld>
            <a:endParaRPr lang="en-US"/>
          </a:p>
        </p:txBody>
      </p:sp>
      <p:sp>
        <p:nvSpPr>
          <p:cNvPr id="5" name="Footer Placeholder 4">
            <a:extLst>
              <a:ext uri="{FF2B5EF4-FFF2-40B4-BE49-F238E27FC236}">
                <a16:creationId xmlns:a16="http://schemas.microsoft.com/office/drawing/2014/main" id="{C3650919-E1F8-4524-9D66-8BFD1812B6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E23478-8F88-4322-8ACB-BBEA058680C4}"/>
              </a:ext>
            </a:extLst>
          </p:cNvPr>
          <p:cNvSpPr>
            <a:spLocks noGrp="1"/>
          </p:cNvSpPr>
          <p:nvPr>
            <p:ph type="sldNum" sz="quarter" idx="12"/>
          </p:nvPr>
        </p:nvSpPr>
        <p:spPr/>
        <p:txBody>
          <a:bodyPr/>
          <a:lstStyle/>
          <a:p>
            <a:fld id="{1C9672CF-3E8F-2847-9E6D-9BC391C8251B}" type="slidenum">
              <a:rPr lang="en-US" smtClean="0"/>
              <a:t>‹#›</a:t>
            </a:fld>
            <a:endParaRPr lang="en-US"/>
          </a:p>
        </p:txBody>
      </p:sp>
    </p:spTree>
    <p:extLst>
      <p:ext uri="{BB962C8B-B14F-4D97-AF65-F5344CB8AC3E}">
        <p14:creationId xmlns:p14="http://schemas.microsoft.com/office/powerpoint/2010/main" val="3587531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98500" y="304271"/>
            <a:ext cx="8763000" cy="110463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98500" y="1521354"/>
            <a:ext cx="8763000" cy="36261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98500" y="5296959"/>
            <a:ext cx="2286000" cy="304271"/>
          </a:xfrm>
          <a:prstGeom prst="rect">
            <a:avLst/>
          </a:prstGeom>
        </p:spPr>
        <p:txBody>
          <a:bodyPr vert="horz" lIns="91440" tIns="45720" rIns="91440" bIns="45720" rtlCol="0" anchor="ctr"/>
          <a:lstStyle>
            <a:lvl1pPr algn="l">
              <a:defRPr sz="1000">
                <a:solidFill>
                  <a:schemeClr val="tx1">
                    <a:tint val="75000"/>
                  </a:schemeClr>
                </a:solidFill>
              </a:defRPr>
            </a:lvl1pPr>
          </a:lstStyle>
          <a:p>
            <a:fld id="{A2D950DF-CD20-6846-B942-C3FE0C0FE064}" type="datetimeFigureOut">
              <a:rPr lang="en-US" smtClean="0"/>
              <a:t>2/6/2022</a:t>
            </a:fld>
            <a:endParaRPr lang="en-US"/>
          </a:p>
        </p:txBody>
      </p:sp>
      <p:sp>
        <p:nvSpPr>
          <p:cNvPr id="5" name="Footer Placeholder 4"/>
          <p:cNvSpPr>
            <a:spLocks noGrp="1"/>
          </p:cNvSpPr>
          <p:nvPr>
            <p:ph type="ftr" sz="quarter" idx="3"/>
          </p:nvPr>
        </p:nvSpPr>
        <p:spPr>
          <a:xfrm>
            <a:off x="3365500" y="5296959"/>
            <a:ext cx="3429000" cy="304271"/>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175500" y="5296959"/>
            <a:ext cx="2286000" cy="304271"/>
          </a:xfrm>
          <a:prstGeom prst="rect">
            <a:avLst/>
          </a:prstGeom>
        </p:spPr>
        <p:txBody>
          <a:bodyPr vert="horz" lIns="91440" tIns="45720" rIns="91440" bIns="45720" rtlCol="0" anchor="ctr"/>
          <a:lstStyle>
            <a:lvl1pPr algn="r">
              <a:defRPr sz="1000">
                <a:solidFill>
                  <a:schemeClr val="tx1">
                    <a:tint val="75000"/>
                  </a:schemeClr>
                </a:solidFill>
              </a:defRPr>
            </a:lvl1pPr>
          </a:lstStyle>
          <a:p>
            <a:fld id="{1C9672CF-3E8F-2847-9E6D-9BC391C8251B}" type="slidenum">
              <a:rPr lang="en-US" smtClean="0"/>
              <a:t>‹#›</a:t>
            </a:fld>
            <a:endParaRPr lang="en-US"/>
          </a:p>
        </p:txBody>
      </p:sp>
    </p:spTree>
    <p:extLst>
      <p:ext uri="{BB962C8B-B14F-4D97-AF65-F5344CB8AC3E}">
        <p14:creationId xmlns:p14="http://schemas.microsoft.com/office/powerpoint/2010/main" val="143480036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761970" rtl="0" eaLnBrk="1" latinLnBrk="0" hangingPunct="1">
        <a:lnSpc>
          <a:spcPct val="90000"/>
        </a:lnSpc>
        <a:spcBef>
          <a:spcPct val="0"/>
        </a:spcBef>
        <a:buNone/>
        <a:defRPr sz="3667" kern="1200">
          <a:solidFill>
            <a:schemeClr val="tx1"/>
          </a:solidFill>
          <a:latin typeface="+mj-lt"/>
          <a:ea typeface="+mj-ea"/>
          <a:cs typeface="+mj-cs"/>
        </a:defRPr>
      </a:lvl1pPr>
    </p:titleStyle>
    <p:bodyStyle>
      <a:lvl1pPr marL="190492" indent="-190492" algn="l" defTabSz="761970" rtl="0" eaLnBrk="1" latinLnBrk="0" hangingPunct="1">
        <a:lnSpc>
          <a:spcPct val="90000"/>
        </a:lnSpc>
        <a:spcBef>
          <a:spcPts val="833"/>
        </a:spcBef>
        <a:buFont typeface="Arial" panose="020B0604020202020204" pitchFamily="34" charset="0"/>
        <a:buChar char="•"/>
        <a:defRPr sz="2333" kern="1200">
          <a:solidFill>
            <a:schemeClr val="tx1"/>
          </a:solidFill>
          <a:latin typeface="+mn-lt"/>
          <a:ea typeface="+mn-ea"/>
          <a:cs typeface="+mn-cs"/>
        </a:defRPr>
      </a:lvl1pPr>
      <a:lvl2pPr marL="571477" indent="-190492" algn="l" defTabSz="761970" rtl="0" eaLnBrk="1" latinLnBrk="0" hangingPunct="1">
        <a:lnSpc>
          <a:spcPct val="90000"/>
        </a:lnSpc>
        <a:spcBef>
          <a:spcPts val="417"/>
        </a:spcBef>
        <a:buFont typeface="Arial" panose="020B0604020202020204" pitchFamily="34" charset="0"/>
        <a:buChar char="•"/>
        <a:defRPr sz="2000" kern="1200">
          <a:solidFill>
            <a:schemeClr val="tx1"/>
          </a:solidFill>
          <a:latin typeface="+mn-lt"/>
          <a:ea typeface="+mn-ea"/>
          <a:cs typeface="+mn-cs"/>
        </a:defRPr>
      </a:lvl2pPr>
      <a:lvl3pPr marL="952462" indent="-190492" algn="l" defTabSz="761970" rtl="0" eaLnBrk="1" latinLnBrk="0" hangingPunct="1">
        <a:lnSpc>
          <a:spcPct val="90000"/>
        </a:lnSpc>
        <a:spcBef>
          <a:spcPts val="417"/>
        </a:spcBef>
        <a:buFont typeface="Arial" panose="020B0604020202020204" pitchFamily="34" charset="0"/>
        <a:buChar char="•"/>
        <a:defRPr sz="1667" kern="1200">
          <a:solidFill>
            <a:schemeClr val="tx1"/>
          </a:solidFill>
          <a:latin typeface="+mn-lt"/>
          <a:ea typeface="+mn-ea"/>
          <a:cs typeface="+mn-cs"/>
        </a:defRPr>
      </a:lvl3pPr>
      <a:lvl4pPr marL="1333447"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4pPr>
      <a:lvl5pPr marL="1714431"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5pPr>
      <a:lvl6pPr marL="2095416"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6pPr>
      <a:lvl7pPr marL="2476401"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7pPr>
      <a:lvl8pPr marL="2857386"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8pPr>
      <a:lvl9pPr marL="3238370"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98500" y="304271"/>
            <a:ext cx="8763000" cy="110463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98500" y="1521354"/>
            <a:ext cx="8763000" cy="36261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98500" y="5296959"/>
            <a:ext cx="2286000" cy="304271"/>
          </a:xfrm>
          <a:prstGeom prst="rect">
            <a:avLst/>
          </a:prstGeom>
        </p:spPr>
        <p:txBody>
          <a:bodyPr vert="horz" lIns="91440" tIns="45720" rIns="91440" bIns="45720" rtlCol="0" anchor="ctr"/>
          <a:lstStyle>
            <a:lvl1pPr algn="l">
              <a:defRPr sz="1000">
                <a:solidFill>
                  <a:schemeClr val="tx1">
                    <a:tint val="75000"/>
                  </a:schemeClr>
                </a:solidFill>
              </a:defRPr>
            </a:lvl1pPr>
          </a:lstStyle>
          <a:p>
            <a:fld id="{A2D950DF-CD20-6846-B942-C3FE0C0FE064}" type="datetimeFigureOut">
              <a:rPr lang="en-US" smtClean="0"/>
              <a:t>2/6/2022</a:t>
            </a:fld>
            <a:endParaRPr lang="en-US"/>
          </a:p>
        </p:txBody>
      </p:sp>
      <p:sp>
        <p:nvSpPr>
          <p:cNvPr id="5" name="Footer Placeholder 4"/>
          <p:cNvSpPr>
            <a:spLocks noGrp="1"/>
          </p:cNvSpPr>
          <p:nvPr>
            <p:ph type="ftr" sz="quarter" idx="3"/>
          </p:nvPr>
        </p:nvSpPr>
        <p:spPr>
          <a:xfrm>
            <a:off x="3365500" y="5296959"/>
            <a:ext cx="3429000" cy="304271"/>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175500" y="5296959"/>
            <a:ext cx="2286000" cy="304271"/>
          </a:xfrm>
          <a:prstGeom prst="rect">
            <a:avLst/>
          </a:prstGeom>
        </p:spPr>
        <p:txBody>
          <a:bodyPr vert="horz" lIns="91440" tIns="45720" rIns="91440" bIns="45720" rtlCol="0" anchor="ctr"/>
          <a:lstStyle>
            <a:lvl1pPr algn="r">
              <a:defRPr sz="1000">
                <a:solidFill>
                  <a:schemeClr val="tx1">
                    <a:tint val="75000"/>
                  </a:schemeClr>
                </a:solidFill>
              </a:defRPr>
            </a:lvl1pPr>
          </a:lstStyle>
          <a:p>
            <a:fld id="{1C9672CF-3E8F-2847-9E6D-9BC391C8251B}" type="slidenum">
              <a:rPr lang="en-US" smtClean="0"/>
              <a:t>‹#›</a:t>
            </a:fld>
            <a:endParaRPr lang="en-US"/>
          </a:p>
        </p:txBody>
      </p:sp>
    </p:spTree>
    <p:extLst>
      <p:ext uri="{BB962C8B-B14F-4D97-AF65-F5344CB8AC3E}">
        <p14:creationId xmlns:p14="http://schemas.microsoft.com/office/powerpoint/2010/main" val="250378804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761970" rtl="0" eaLnBrk="1" latinLnBrk="0" hangingPunct="1">
        <a:lnSpc>
          <a:spcPct val="90000"/>
        </a:lnSpc>
        <a:spcBef>
          <a:spcPct val="0"/>
        </a:spcBef>
        <a:buNone/>
        <a:defRPr sz="3667" kern="1200">
          <a:solidFill>
            <a:schemeClr val="tx1"/>
          </a:solidFill>
          <a:latin typeface="+mj-lt"/>
          <a:ea typeface="+mj-ea"/>
          <a:cs typeface="+mj-cs"/>
        </a:defRPr>
      </a:lvl1pPr>
    </p:titleStyle>
    <p:bodyStyle>
      <a:lvl1pPr marL="190492" indent="-190492" algn="l" defTabSz="761970" rtl="0" eaLnBrk="1" latinLnBrk="0" hangingPunct="1">
        <a:lnSpc>
          <a:spcPct val="90000"/>
        </a:lnSpc>
        <a:spcBef>
          <a:spcPts val="833"/>
        </a:spcBef>
        <a:buFont typeface="Arial" panose="020B0604020202020204" pitchFamily="34" charset="0"/>
        <a:buChar char="•"/>
        <a:defRPr sz="2333" kern="1200">
          <a:solidFill>
            <a:schemeClr val="tx1"/>
          </a:solidFill>
          <a:latin typeface="+mn-lt"/>
          <a:ea typeface="+mn-ea"/>
          <a:cs typeface="+mn-cs"/>
        </a:defRPr>
      </a:lvl1pPr>
      <a:lvl2pPr marL="571477" indent="-190492" algn="l" defTabSz="761970" rtl="0" eaLnBrk="1" latinLnBrk="0" hangingPunct="1">
        <a:lnSpc>
          <a:spcPct val="90000"/>
        </a:lnSpc>
        <a:spcBef>
          <a:spcPts val="417"/>
        </a:spcBef>
        <a:buFont typeface="Arial" panose="020B0604020202020204" pitchFamily="34" charset="0"/>
        <a:buChar char="•"/>
        <a:defRPr sz="2000" kern="1200">
          <a:solidFill>
            <a:schemeClr val="tx1"/>
          </a:solidFill>
          <a:latin typeface="+mn-lt"/>
          <a:ea typeface="+mn-ea"/>
          <a:cs typeface="+mn-cs"/>
        </a:defRPr>
      </a:lvl2pPr>
      <a:lvl3pPr marL="952462" indent="-190492" algn="l" defTabSz="761970" rtl="0" eaLnBrk="1" latinLnBrk="0" hangingPunct="1">
        <a:lnSpc>
          <a:spcPct val="90000"/>
        </a:lnSpc>
        <a:spcBef>
          <a:spcPts val="417"/>
        </a:spcBef>
        <a:buFont typeface="Arial" panose="020B0604020202020204" pitchFamily="34" charset="0"/>
        <a:buChar char="•"/>
        <a:defRPr sz="1667" kern="1200">
          <a:solidFill>
            <a:schemeClr val="tx1"/>
          </a:solidFill>
          <a:latin typeface="+mn-lt"/>
          <a:ea typeface="+mn-ea"/>
          <a:cs typeface="+mn-cs"/>
        </a:defRPr>
      </a:lvl3pPr>
      <a:lvl4pPr marL="1333447"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4pPr>
      <a:lvl5pPr marL="1714431"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5pPr>
      <a:lvl6pPr marL="2095416"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6pPr>
      <a:lvl7pPr marL="2476401"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7pPr>
      <a:lvl8pPr marL="2857386"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8pPr>
      <a:lvl9pPr marL="3238370"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63D530-849B-4ADB-9E23-44F8C56AA3FA}"/>
              </a:ext>
            </a:extLst>
          </p:cNvPr>
          <p:cNvSpPr>
            <a:spLocks noGrp="1"/>
          </p:cNvSpPr>
          <p:nvPr>
            <p:ph type="title"/>
          </p:nvPr>
        </p:nvSpPr>
        <p:spPr>
          <a:xfrm>
            <a:off x="698500" y="304271"/>
            <a:ext cx="8763000" cy="1104636"/>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A4F4B1-94EA-4AFC-B3A3-41E9C7C5E6D1}"/>
              </a:ext>
            </a:extLst>
          </p:cNvPr>
          <p:cNvSpPr>
            <a:spLocks noGrp="1"/>
          </p:cNvSpPr>
          <p:nvPr>
            <p:ph type="body" idx="1"/>
          </p:nvPr>
        </p:nvSpPr>
        <p:spPr>
          <a:xfrm>
            <a:off x="698500" y="1521354"/>
            <a:ext cx="8763000" cy="36261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5E3112-FBEF-47F2-9950-FB5114A34529}"/>
              </a:ext>
            </a:extLst>
          </p:cNvPr>
          <p:cNvSpPr>
            <a:spLocks noGrp="1"/>
          </p:cNvSpPr>
          <p:nvPr>
            <p:ph type="dt" sz="half" idx="2"/>
          </p:nvPr>
        </p:nvSpPr>
        <p:spPr>
          <a:xfrm>
            <a:off x="698500" y="5296959"/>
            <a:ext cx="2286000" cy="304271"/>
          </a:xfrm>
          <a:prstGeom prst="rect">
            <a:avLst/>
          </a:prstGeom>
        </p:spPr>
        <p:txBody>
          <a:bodyPr vert="horz" lIns="91440" tIns="45720" rIns="91440" bIns="45720" rtlCol="0" anchor="ctr"/>
          <a:lstStyle>
            <a:lvl1pPr algn="l">
              <a:defRPr sz="1000">
                <a:solidFill>
                  <a:schemeClr val="tx1">
                    <a:tint val="75000"/>
                  </a:schemeClr>
                </a:solidFill>
              </a:defRPr>
            </a:lvl1pPr>
          </a:lstStyle>
          <a:p>
            <a:fld id="{A2D950DF-CD20-6846-B942-C3FE0C0FE064}" type="datetimeFigureOut">
              <a:rPr lang="en-US" smtClean="0"/>
              <a:t>2/6/2022</a:t>
            </a:fld>
            <a:endParaRPr lang="en-US"/>
          </a:p>
        </p:txBody>
      </p:sp>
      <p:sp>
        <p:nvSpPr>
          <p:cNvPr id="5" name="Footer Placeholder 4">
            <a:extLst>
              <a:ext uri="{FF2B5EF4-FFF2-40B4-BE49-F238E27FC236}">
                <a16:creationId xmlns:a16="http://schemas.microsoft.com/office/drawing/2014/main" id="{ECB8D395-DB97-48AE-9F4A-B5844539E3F1}"/>
              </a:ext>
            </a:extLst>
          </p:cNvPr>
          <p:cNvSpPr>
            <a:spLocks noGrp="1"/>
          </p:cNvSpPr>
          <p:nvPr>
            <p:ph type="ftr" sz="quarter" idx="3"/>
          </p:nvPr>
        </p:nvSpPr>
        <p:spPr>
          <a:xfrm>
            <a:off x="3365500" y="5296959"/>
            <a:ext cx="3429000" cy="304271"/>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F6B3021-EAD6-4D23-B926-15F6AF926EBA}"/>
              </a:ext>
            </a:extLst>
          </p:cNvPr>
          <p:cNvSpPr>
            <a:spLocks noGrp="1"/>
          </p:cNvSpPr>
          <p:nvPr>
            <p:ph type="sldNum" sz="quarter" idx="4"/>
          </p:nvPr>
        </p:nvSpPr>
        <p:spPr>
          <a:xfrm>
            <a:off x="7175500" y="5296959"/>
            <a:ext cx="2286000" cy="304271"/>
          </a:xfrm>
          <a:prstGeom prst="rect">
            <a:avLst/>
          </a:prstGeom>
        </p:spPr>
        <p:txBody>
          <a:bodyPr vert="horz" lIns="91440" tIns="45720" rIns="91440" bIns="45720" rtlCol="0" anchor="ctr"/>
          <a:lstStyle>
            <a:lvl1pPr algn="r">
              <a:defRPr sz="1000">
                <a:solidFill>
                  <a:schemeClr val="tx1">
                    <a:tint val="75000"/>
                  </a:schemeClr>
                </a:solidFill>
              </a:defRPr>
            </a:lvl1pPr>
          </a:lstStyle>
          <a:p>
            <a:fld id="{1C9672CF-3E8F-2847-9E6D-9BC391C8251B}" type="slidenum">
              <a:rPr lang="en-US" smtClean="0"/>
              <a:t>‹#›</a:t>
            </a:fld>
            <a:endParaRPr lang="en-US"/>
          </a:p>
        </p:txBody>
      </p:sp>
    </p:spTree>
    <p:extLst>
      <p:ext uri="{BB962C8B-B14F-4D97-AF65-F5344CB8AC3E}">
        <p14:creationId xmlns:p14="http://schemas.microsoft.com/office/powerpoint/2010/main" val="171190037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761970" rtl="0" eaLnBrk="1" latinLnBrk="0" hangingPunct="1">
        <a:lnSpc>
          <a:spcPct val="90000"/>
        </a:lnSpc>
        <a:spcBef>
          <a:spcPct val="0"/>
        </a:spcBef>
        <a:buNone/>
        <a:defRPr sz="3667" kern="1200">
          <a:solidFill>
            <a:schemeClr val="tx1"/>
          </a:solidFill>
          <a:latin typeface="+mj-lt"/>
          <a:ea typeface="+mj-ea"/>
          <a:cs typeface="+mj-cs"/>
        </a:defRPr>
      </a:lvl1pPr>
    </p:titleStyle>
    <p:bodyStyle>
      <a:lvl1pPr marL="190492" indent="-190492" algn="l" defTabSz="761970" rtl="0" eaLnBrk="1" latinLnBrk="0" hangingPunct="1">
        <a:lnSpc>
          <a:spcPct val="90000"/>
        </a:lnSpc>
        <a:spcBef>
          <a:spcPts val="833"/>
        </a:spcBef>
        <a:buFont typeface="Arial" panose="020B0604020202020204" pitchFamily="34" charset="0"/>
        <a:buChar char="•"/>
        <a:defRPr sz="2333" kern="1200">
          <a:solidFill>
            <a:schemeClr val="tx1"/>
          </a:solidFill>
          <a:latin typeface="+mn-lt"/>
          <a:ea typeface="+mn-ea"/>
          <a:cs typeface="+mn-cs"/>
        </a:defRPr>
      </a:lvl1pPr>
      <a:lvl2pPr marL="571477" indent="-190492" algn="l" defTabSz="761970" rtl="0" eaLnBrk="1" latinLnBrk="0" hangingPunct="1">
        <a:lnSpc>
          <a:spcPct val="90000"/>
        </a:lnSpc>
        <a:spcBef>
          <a:spcPts val="417"/>
        </a:spcBef>
        <a:buFont typeface="Arial" panose="020B0604020202020204" pitchFamily="34" charset="0"/>
        <a:buChar char="•"/>
        <a:defRPr sz="2000" kern="1200">
          <a:solidFill>
            <a:schemeClr val="tx1"/>
          </a:solidFill>
          <a:latin typeface="+mn-lt"/>
          <a:ea typeface="+mn-ea"/>
          <a:cs typeface="+mn-cs"/>
        </a:defRPr>
      </a:lvl2pPr>
      <a:lvl3pPr marL="952462" indent="-190492" algn="l" defTabSz="761970" rtl="0" eaLnBrk="1" latinLnBrk="0" hangingPunct="1">
        <a:lnSpc>
          <a:spcPct val="90000"/>
        </a:lnSpc>
        <a:spcBef>
          <a:spcPts val="417"/>
        </a:spcBef>
        <a:buFont typeface="Arial" panose="020B0604020202020204" pitchFamily="34" charset="0"/>
        <a:buChar char="•"/>
        <a:defRPr sz="1667" kern="1200">
          <a:solidFill>
            <a:schemeClr val="tx1"/>
          </a:solidFill>
          <a:latin typeface="+mn-lt"/>
          <a:ea typeface="+mn-ea"/>
          <a:cs typeface="+mn-cs"/>
        </a:defRPr>
      </a:lvl3pPr>
      <a:lvl4pPr marL="1333447"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4pPr>
      <a:lvl5pPr marL="1714431"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5pPr>
      <a:lvl6pPr marL="2095416"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6pPr>
      <a:lvl7pPr marL="2476401"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7pPr>
      <a:lvl8pPr marL="2857386"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8pPr>
      <a:lvl9pPr marL="3238370" indent="-190492" algn="l" defTabSz="761970" rtl="0" eaLnBrk="1" latinLnBrk="0" hangingPunct="1">
        <a:lnSpc>
          <a:spcPct val="90000"/>
        </a:lnSpc>
        <a:spcBef>
          <a:spcPts val="417"/>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2.png"/><Relationship Id="rId3" Type="http://schemas.openxmlformats.org/officeDocument/2006/relationships/audio" Target="../media/media7.m4a"/><Relationship Id="rId7" Type="http://schemas.openxmlformats.org/officeDocument/2006/relationships/image" Target="../media/image7.png"/><Relationship Id="rId12" Type="http://schemas.openxmlformats.org/officeDocument/2006/relationships/image" Target="../media/image12.png"/><Relationship Id="rId2" Type="http://schemas.microsoft.com/office/2007/relationships/media" Target="../media/media7.m4a"/><Relationship Id="rId1" Type="http://schemas.openxmlformats.org/officeDocument/2006/relationships/tags" Target="../tags/tag1.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slideLayout" Target="../slideLayouts/slideLayout2.xml"/><Relationship Id="rId9"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microsoft.com/office/2007/relationships/media" Target="../media/media8.m4a"/><Relationship Id="rId2" Type="http://schemas.openxmlformats.org/officeDocument/2006/relationships/tags" Target="../tags/tag2.xml"/><Relationship Id="rId1" Type="http://schemas.openxmlformats.org/officeDocument/2006/relationships/themeOverride" Target="../theme/themeOverride1.xml"/><Relationship Id="rId6" Type="http://schemas.openxmlformats.org/officeDocument/2006/relationships/image" Target="../media/image2.png"/><Relationship Id="rId5" Type="http://schemas.openxmlformats.org/officeDocument/2006/relationships/slideLayout" Target="../slideLayouts/slideLayout13.xml"/><Relationship Id="rId4" Type="http://schemas.openxmlformats.org/officeDocument/2006/relationships/audio" Target="../media/media8.m4a"/></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3.xml"/><Relationship Id="rId5" Type="http://schemas.openxmlformats.org/officeDocument/2006/relationships/image" Target="../media/image2.png"/><Relationship Id="rId4"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microsoft.com/office/2007/relationships/media" Target="../media/media13.m4a"/><Relationship Id="rId2" Type="http://schemas.openxmlformats.org/officeDocument/2006/relationships/tags" Target="../tags/tag4.xml"/><Relationship Id="rId1" Type="http://schemas.openxmlformats.org/officeDocument/2006/relationships/themeOverride" Target="../theme/themeOverride2.xml"/><Relationship Id="rId6" Type="http://schemas.openxmlformats.org/officeDocument/2006/relationships/image" Target="../media/image2.png"/><Relationship Id="rId5" Type="http://schemas.openxmlformats.org/officeDocument/2006/relationships/slideLayout" Target="../slideLayouts/slideLayout24.xml"/><Relationship Id="rId4" Type="http://schemas.openxmlformats.org/officeDocument/2006/relationships/audio" Target="../media/media13.m4a"/></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image" Target="../media/image15.jpg"/><Relationship Id="rId4"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microsoft.com/office/2007/relationships/media" Target="../media/media15.m4a"/><Relationship Id="rId2" Type="http://schemas.openxmlformats.org/officeDocument/2006/relationships/tags" Target="../tags/tag6.xml"/><Relationship Id="rId1" Type="http://schemas.openxmlformats.org/officeDocument/2006/relationships/themeOverride" Target="../theme/themeOverride3.xml"/><Relationship Id="rId6" Type="http://schemas.openxmlformats.org/officeDocument/2006/relationships/image" Target="../media/image2.png"/><Relationship Id="rId5" Type="http://schemas.openxmlformats.org/officeDocument/2006/relationships/slideLayout" Target="../slideLayouts/slideLayout24.xml"/><Relationship Id="rId4" Type="http://schemas.openxmlformats.org/officeDocument/2006/relationships/audio" Target="../media/media15.m4a"/></Relationships>
</file>

<file path=ppt/slides/_rels/slide16.xml.rels><?xml version="1.0" encoding="UTF-8" standalone="yes"?>
<Relationships xmlns="http://schemas.openxmlformats.org/package/2006/relationships"><Relationship Id="rId3" Type="http://schemas.microsoft.com/office/2007/relationships/media" Target="../media/media16.m4a"/><Relationship Id="rId2" Type="http://schemas.openxmlformats.org/officeDocument/2006/relationships/tags" Target="../tags/tag7.xml"/><Relationship Id="rId1" Type="http://schemas.openxmlformats.org/officeDocument/2006/relationships/themeOverride" Target="../theme/themeOverride4.xml"/><Relationship Id="rId6" Type="http://schemas.openxmlformats.org/officeDocument/2006/relationships/image" Target="../media/image2.png"/><Relationship Id="rId5" Type="http://schemas.openxmlformats.org/officeDocument/2006/relationships/slideLayout" Target="../slideLayouts/slideLayout24.xml"/><Relationship Id="rId4" Type="http://schemas.openxmlformats.org/officeDocument/2006/relationships/audio" Target="../media/media16.m4a"/></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microsoft.com/office/2007/relationships/media" Target="../media/media19.m4a"/><Relationship Id="rId2" Type="http://schemas.openxmlformats.org/officeDocument/2006/relationships/tags" Target="../tags/tag8.xml"/><Relationship Id="rId1" Type="http://schemas.openxmlformats.org/officeDocument/2006/relationships/themeOverride" Target="../theme/themeOverride5.xml"/><Relationship Id="rId6" Type="http://schemas.openxmlformats.org/officeDocument/2006/relationships/image" Target="../media/image2.png"/><Relationship Id="rId5" Type="http://schemas.openxmlformats.org/officeDocument/2006/relationships/slideLayout" Target="../slideLayouts/slideLayout24.xml"/><Relationship Id="rId4" Type="http://schemas.openxmlformats.org/officeDocument/2006/relationships/audio" Target="../media/media19.m4a"/></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4.xml"/><Relationship Id="rId7" Type="http://schemas.openxmlformats.org/officeDocument/2006/relationships/image" Target="../media/image2.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hyperlink" Target="https://www.telegraph.co.uk/global-health/climate-and-people/pandemic-prompts-surge-interest-prayer-google-data-show/" TargetMode="Externa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8" Type="http://schemas.openxmlformats.org/officeDocument/2006/relationships/image" Target="../media/image23.jpeg"/><Relationship Id="rId3" Type="http://schemas.microsoft.com/office/2007/relationships/media" Target="../media/media23.m4a"/><Relationship Id="rId7" Type="http://schemas.openxmlformats.org/officeDocument/2006/relationships/image" Target="../media/image22.jpeg"/><Relationship Id="rId12" Type="http://schemas.openxmlformats.org/officeDocument/2006/relationships/image" Target="../media/image2.png"/><Relationship Id="rId2" Type="http://schemas.openxmlformats.org/officeDocument/2006/relationships/tags" Target="../tags/tag9.xml"/><Relationship Id="rId1" Type="http://schemas.openxmlformats.org/officeDocument/2006/relationships/themeOverride" Target="../theme/themeOverride6.xml"/><Relationship Id="rId6" Type="http://schemas.openxmlformats.org/officeDocument/2006/relationships/image" Target="../media/image21.jpeg"/><Relationship Id="rId11" Type="http://schemas.openxmlformats.org/officeDocument/2006/relationships/image" Target="../media/image26.svg"/><Relationship Id="rId5" Type="http://schemas.openxmlformats.org/officeDocument/2006/relationships/slideLayout" Target="../slideLayouts/slideLayout24.xml"/><Relationship Id="rId10" Type="http://schemas.openxmlformats.org/officeDocument/2006/relationships/image" Target="../media/image25.png"/><Relationship Id="rId4" Type="http://schemas.openxmlformats.org/officeDocument/2006/relationships/audio" Target="../media/media23.m4a"/><Relationship Id="rId9" Type="http://schemas.openxmlformats.org/officeDocument/2006/relationships/image" Target="../media/image24.jpe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microsoft.com/office/2007/relationships/media" Target="../media/media25.m4a"/><Relationship Id="rId7" Type="http://schemas.openxmlformats.org/officeDocument/2006/relationships/image" Target="../media/image2.png"/><Relationship Id="rId2" Type="http://schemas.openxmlformats.org/officeDocument/2006/relationships/tags" Target="../tags/tag10.xml"/><Relationship Id="rId1" Type="http://schemas.openxmlformats.org/officeDocument/2006/relationships/themeOverride" Target="../theme/themeOverride7.xml"/><Relationship Id="rId6" Type="http://schemas.openxmlformats.org/officeDocument/2006/relationships/image" Target="../media/image27.jpeg"/><Relationship Id="rId5" Type="http://schemas.openxmlformats.org/officeDocument/2006/relationships/slideLayout" Target="../slideLayouts/slideLayout24.xml"/><Relationship Id="rId4" Type="http://schemas.openxmlformats.org/officeDocument/2006/relationships/audio" Target="../media/media25.m4a"/></Relationships>
</file>

<file path=ppt/slides/_rels/slide26.xml.rels><?xml version="1.0" encoding="UTF-8" standalone="yes"?>
<Relationships xmlns="http://schemas.openxmlformats.org/package/2006/relationships"><Relationship Id="rId8" Type="http://schemas.openxmlformats.org/officeDocument/2006/relationships/image" Target="../media/image23.jpeg"/><Relationship Id="rId13" Type="http://schemas.openxmlformats.org/officeDocument/2006/relationships/image" Target="../media/image29.png"/><Relationship Id="rId3" Type="http://schemas.microsoft.com/office/2007/relationships/media" Target="../media/media26.m4a"/><Relationship Id="rId7" Type="http://schemas.openxmlformats.org/officeDocument/2006/relationships/image" Target="../media/image22.jpeg"/><Relationship Id="rId12" Type="http://schemas.openxmlformats.org/officeDocument/2006/relationships/image" Target="../media/image28.png"/><Relationship Id="rId2" Type="http://schemas.openxmlformats.org/officeDocument/2006/relationships/tags" Target="../tags/tag11.xml"/><Relationship Id="rId1" Type="http://schemas.openxmlformats.org/officeDocument/2006/relationships/themeOverride" Target="../theme/themeOverride8.xml"/><Relationship Id="rId6" Type="http://schemas.openxmlformats.org/officeDocument/2006/relationships/image" Target="../media/image21.jpeg"/><Relationship Id="rId11" Type="http://schemas.openxmlformats.org/officeDocument/2006/relationships/image" Target="../media/image26.svg"/><Relationship Id="rId5" Type="http://schemas.openxmlformats.org/officeDocument/2006/relationships/slideLayout" Target="../slideLayouts/slideLayout24.xml"/><Relationship Id="rId10" Type="http://schemas.openxmlformats.org/officeDocument/2006/relationships/image" Target="../media/image25.png"/><Relationship Id="rId4" Type="http://schemas.openxmlformats.org/officeDocument/2006/relationships/audio" Target="../media/media26.m4a"/><Relationship Id="rId9" Type="http://schemas.openxmlformats.org/officeDocument/2006/relationships/image" Target="../media/image24.jpeg"/><Relationship Id="rId1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audio" Target="../media/media27.m4a"/><Relationship Id="rId2" Type="http://schemas.microsoft.com/office/2007/relationships/media" Target="../media/media27.m4a"/><Relationship Id="rId1" Type="http://schemas.openxmlformats.org/officeDocument/2006/relationships/themeOverride" Target="../theme/themeOverride9.xml"/><Relationship Id="rId6" Type="http://schemas.openxmlformats.org/officeDocument/2006/relationships/image" Target="../media/image2.png"/><Relationship Id="rId5" Type="http://schemas.openxmlformats.org/officeDocument/2006/relationships/notesSlide" Target="../notesSlides/notesSlide1.xml"/><Relationship Id="rId4"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audio" Target="../media/media28.m4a"/><Relationship Id="rId2" Type="http://schemas.microsoft.com/office/2007/relationships/media" Target="../media/media28.m4a"/><Relationship Id="rId1" Type="http://schemas.openxmlformats.org/officeDocument/2006/relationships/themeOverride" Target="../theme/themeOverride10.xml"/><Relationship Id="rId5" Type="http://schemas.openxmlformats.org/officeDocument/2006/relationships/image" Target="../media/image2.png"/><Relationship Id="rId4"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audio" Target="../media/media29.m4a"/><Relationship Id="rId2" Type="http://schemas.microsoft.com/office/2007/relationships/media" Target="../media/media29.m4a"/><Relationship Id="rId1" Type="http://schemas.openxmlformats.org/officeDocument/2006/relationships/themeOverride" Target="../theme/themeOverride11.xml"/><Relationship Id="rId5" Type="http://schemas.openxmlformats.org/officeDocument/2006/relationships/image" Target="../media/image2.png"/><Relationship Id="rId4"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audio" Target="../media/media30.m4a"/><Relationship Id="rId2" Type="http://schemas.microsoft.com/office/2007/relationships/media" Target="../media/media30.m4a"/><Relationship Id="rId1" Type="http://schemas.openxmlformats.org/officeDocument/2006/relationships/themeOverride" Target="../theme/themeOverride12.xml"/><Relationship Id="rId5" Type="http://schemas.openxmlformats.org/officeDocument/2006/relationships/image" Target="../media/image2.png"/><Relationship Id="rId4"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3" Type="http://schemas.openxmlformats.org/officeDocument/2006/relationships/audio" Target="../media/media31.m4a"/><Relationship Id="rId2" Type="http://schemas.microsoft.com/office/2007/relationships/media" Target="../media/media31.m4a"/><Relationship Id="rId1" Type="http://schemas.openxmlformats.org/officeDocument/2006/relationships/themeOverride" Target="../theme/themeOverride13.xml"/><Relationship Id="rId5" Type="http://schemas.openxmlformats.org/officeDocument/2006/relationships/image" Target="../media/image2.png"/><Relationship Id="rId4"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3127" y="-202012"/>
            <a:ext cx="10485404" cy="5917011"/>
          </a:xfrm>
          <a:custGeom>
            <a:avLst/>
            <a:gdLst/>
            <a:ahLst/>
            <a:cxnLst/>
            <a:rect l="0" t="0" r="0" b="0"/>
            <a:pathLst>
              <a:path w="304800" h="304800">
                <a:moveTo>
                  <a:pt x="0" y="0"/>
                </a:moveTo>
                <a:lnTo>
                  <a:pt x="0" y="304800"/>
                </a:lnTo>
                <a:lnTo>
                  <a:pt x="304800" y="304800"/>
                </a:lnTo>
                <a:lnTo>
                  <a:pt x="304800" y="0"/>
                </a:lnTo>
                <a:lnTo>
                  <a:pt x="0" y="0"/>
                </a:lnTo>
                <a:close/>
              </a:path>
            </a:pathLst>
          </a:custGeom>
          <a:solidFill>
            <a:srgbClr val="1A1717">
              <a:alpha val="100000"/>
            </a:srgbClr>
          </a:solidFill>
        </p:spPr>
      </p:sp>
      <p:pic>
        <p:nvPicPr>
          <p:cNvPr id="7" name="Picture 7"/>
          <p:cNvPicPr>
            <a:picLocks noChangeAspect="1"/>
          </p:cNvPicPr>
          <p:nvPr/>
        </p:nvPicPr>
        <p:blipFill>
          <a:blip r:embed="rId4">
            <a:alphaModFix/>
          </a:blip>
          <a:srcRect/>
          <a:stretch>
            <a:fillRect/>
          </a:stretch>
        </p:blipFill>
        <p:spPr>
          <a:xfrm rot="21600000">
            <a:off x="8053099" y="3852082"/>
            <a:ext cx="1466850" cy="1343025"/>
          </a:xfrm>
          <a:prstGeom prst="rect">
            <a:avLst/>
          </a:prstGeom>
        </p:spPr>
      </p:pic>
      <p:sp>
        <p:nvSpPr>
          <p:cNvPr id="8" name="TextBox 7">
            <a:extLst>
              <a:ext uri="{FF2B5EF4-FFF2-40B4-BE49-F238E27FC236}">
                <a16:creationId xmlns:a16="http://schemas.microsoft.com/office/drawing/2014/main" id="{3DD81DFB-23F5-4E20-B9F8-2C9AFAD4F41D}"/>
              </a:ext>
            </a:extLst>
          </p:cNvPr>
          <p:cNvSpPr txBox="1"/>
          <p:nvPr/>
        </p:nvSpPr>
        <p:spPr>
          <a:xfrm>
            <a:off x="-83126" y="2088361"/>
            <a:ext cx="10159999" cy="1323439"/>
          </a:xfrm>
          <a:prstGeom prst="rect">
            <a:avLst/>
          </a:prstGeom>
          <a:noFill/>
        </p:spPr>
        <p:txBody>
          <a:bodyPr wrap="square" rtlCol="0">
            <a:spAutoFit/>
          </a:bodyPr>
          <a:lstStyle/>
          <a:p>
            <a:pPr algn="ctr"/>
            <a:r>
              <a:rPr lang="en-GB" sz="4000" dirty="0">
                <a:solidFill>
                  <a:schemeClr val="bg1"/>
                </a:solidFill>
              </a:rPr>
              <a:t>Building a Sustainable and </a:t>
            </a:r>
          </a:p>
          <a:p>
            <a:pPr algn="ctr"/>
            <a:r>
              <a:rPr lang="en-GB" sz="4000">
                <a:solidFill>
                  <a:schemeClr val="bg1"/>
                </a:solidFill>
              </a:rPr>
              <a:t>Responsible  Future </a:t>
            </a:r>
            <a:endParaRPr lang="en-GB" sz="4000" dirty="0">
              <a:solidFill>
                <a:schemeClr val="bg1"/>
              </a:solidFill>
            </a:endParaRPr>
          </a:p>
        </p:txBody>
      </p:sp>
      <p:pic>
        <p:nvPicPr>
          <p:cNvPr id="4" name="Audio 3">
            <a:hlinkClick r:id="" action="ppaction://media"/>
            <a:extLst>
              <a:ext uri="{FF2B5EF4-FFF2-40B4-BE49-F238E27FC236}">
                <a16:creationId xmlns:a16="http://schemas.microsoft.com/office/drawing/2014/main" id="{027439D3-5573-458B-9F3B-130476798F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56738" y="5011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178"/>
    </mc:Choice>
    <mc:Fallback xmlns="">
      <p:transition spd="slow" advTm="11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253374" y="0"/>
            <a:ext cx="8906626" cy="5715000"/>
            <a:chOff x="-16626" y="0"/>
            <a:chExt cx="7620000" cy="5715000"/>
          </a:xfrm>
        </p:grpSpPr>
        <p:sp>
          <p:nvSpPr>
            <p:cNvPr id="2" name="Freeform 2"/>
            <p:cNvSpPr/>
            <p:nvPr/>
          </p:nvSpPr>
          <p:spPr>
            <a:xfrm>
              <a:off x="-16626" y="0"/>
              <a:ext cx="7620000" cy="5715000"/>
            </a:xfrm>
            <a:custGeom>
              <a:avLst/>
              <a:gdLst/>
              <a:ahLst/>
              <a:cxnLst/>
              <a:rect l="0" t="0" r="0" b="0"/>
              <a:pathLst>
                <a:path w="304800" h="304800">
                  <a:moveTo>
                    <a:pt x="0" y="0"/>
                  </a:moveTo>
                  <a:lnTo>
                    <a:pt x="0" y="304800"/>
                  </a:lnTo>
                  <a:lnTo>
                    <a:pt x="304800" y="304800"/>
                  </a:lnTo>
                  <a:lnTo>
                    <a:pt x="304800" y="0"/>
                  </a:lnTo>
                  <a:lnTo>
                    <a:pt x="0" y="0"/>
                  </a:lnTo>
                  <a:close/>
                </a:path>
              </a:pathLst>
            </a:custGeom>
            <a:solidFill>
              <a:srgbClr val="1A1717">
                <a:alpha val="100000"/>
              </a:srgbClr>
            </a:solidFill>
          </p:spPr>
        </p:sp>
      </p:grpSp>
      <p:grpSp>
        <p:nvGrpSpPr>
          <p:cNvPr id="7" name="Group 7"/>
          <p:cNvGrpSpPr/>
          <p:nvPr/>
        </p:nvGrpSpPr>
        <p:grpSpPr>
          <a:xfrm rot="21600000">
            <a:off x="-18713" y="0"/>
            <a:ext cx="3518371" cy="5715000"/>
            <a:chOff x="-322307" y="-162892"/>
            <a:chExt cx="3183216" cy="6040864"/>
          </a:xfrm>
        </p:grpSpPr>
        <p:sp>
          <p:nvSpPr>
            <p:cNvPr id="6" name="Freeform 6"/>
            <p:cNvSpPr/>
            <p:nvPr/>
          </p:nvSpPr>
          <p:spPr>
            <a:xfrm>
              <a:off x="-322307" y="-162892"/>
              <a:ext cx="3183216" cy="6040864"/>
            </a:xfrm>
            <a:prstGeom prst="rect">
              <a:avLst/>
            </a:prstGeom>
            <a:blipFill>
              <a:blip r:embed="rId4">
                <a:alphaModFix/>
              </a:blip>
              <a:stretch>
                <a:fillRect l="-94252" t="-946" r="-87963" b="-473"/>
              </a:stretch>
            </a:blipFill>
          </p:spPr>
          <p:txBody>
            <a:bodyPr/>
            <a:lstStyle/>
            <a:p>
              <a:endParaRPr lang="en-GB" dirty="0"/>
            </a:p>
          </p:txBody>
        </p:sp>
      </p:grpSp>
      <p:grpSp>
        <p:nvGrpSpPr>
          <p:cNvPr id="10" name="Group 10"/>
          <p:cNvGrpSpPr/>
          <p:nvPr/>
        </p:nvGrpSpPr>
        <p:grpSpPr>
          <a:xfrm rot="21600000">
            <a:off x="4566223" y="1737535"/>
            <a:ext cx="151805" cy="381000"/>
            <a:chOff x="3246344" y="2352675"/>
            <a:chExt cx="151805" cy="381000"/>
          </a:xfrm>
        </p:grpSpPr>
        <p:sp>
          <p:nvSpPr>
            <p:cNvPr id="9" name="Freeform 9"/>
            <p:cNvSpPr/>
            <p:nvPr/>
          </p:nvSpPr>
          <p:spPr>
            <a:xfrm>
              <a:off x="3246344" y="2352675"/>
              <a:ext cx="151805" cy="381000"/>
            </a:xfrm>
            <a:custGeom>
              <a:avLst/>
              <a:gdLst/>
              <a:ahLst/>
              <a:cxnLst/>
              <a:rect l="0" t="0" r="0" b="0"/>
              <a:pathLst>
                <a:path w="120968" h="302895">
                  <a:moveTo>
                    <a:pt x="-448" y="302895"/>
                  </a:moveTo>
                  <a:lnTo>
                    <a:pt x="-448" y="153248"/>
                  </a:lnTo>
                  <a:cubicBezTo>
                    <a:pt x="-448" y="112538"/>
                    <a:pt x="10316" y="79019"/>
                    <a:pt x="31871" y="52683"/>
                  </a:cubicBezTo>
                  <a:cubicBezTo>
                    <a:pt x="53426" y="26337"/>
                    <a:pt x="82944" y="8792"/>
                    <a:pt x="120463" y="0"/>
                  </a:cubicBezTo>
                  <a:lnTo>
                    <a:pt x="120463" y="65846"/>
                  </a:lnTo>
                  <a:cubicBezTo>
                    <a:pt x="97307" y="73038"/>
                    <a:pt x="82553" y="83620"/>
                    <a:pt x="76171" y="97574"/>
                  </a:cubicBezTo>
                  <a:cubicBezTo>
                    <a:pt x="69771" y="111547"/>
                    <a:pt x="66599" y="130102"/>
                    <a:pt x="66599" y="153248"/>
                  </a:cubicBezTo>
                  <a:lnTo>
                    <a:pt x="66599" y="168812"/>
                  </a:lnTo>
                  <a:lnTo>
                    <a:pt x="120463" y="168812"/>
                  </a:lnTo>
                  <a:lnTo>
                    <a:pt x="120463" y="302895"/>
                  </a:lnTo>
                  <a:lnTo>
                    <a:pt x="-448" y="302895"/>
                  </a:lnTo>
                  <a:close/>
                </a:path>
              </a:pathLst>
            </a:custGeom>
            <a:solidFill>
              <a:srgbClr val="FFFFFF">
                <a:alpha val="100000"/>
              </a:srgbClr>
            </a:solidFill>
          </p:spPr>
        </p:sp>
      </p:grpSp>
      <p:grpSp>
        <p:nvGrpSpPr>
          <p:cNvPr id="12" name="Group 12"/>
          <p:cNvGrpSpPr/>
          <p:nvPr/>
        </p:nvGrpSpPr>
        <p:grpSpPr>
          <a:xfrm rot="21600000">
            <a:off x="4362759" y="1737535"/>
            <a:ext cx="151805" cy="381000"/>
            <a:chOff x="3042880" y="2352675"/>
            <a:chExt cx="151805" cy="381000"/>
          </a:xfrm>
        </p:grpSpPr>
        <p:sp>
          <p:nvSpPr>
            <p:cNvPr id="11" name="Freeform 11"/>
            <p:cNvSpPr/>
            <p:nvPr/>
          </p:nvSpPr>
          <p:spPr>
            <a:xfrm>
              <a:off x="3042880" y="2352675"/>
              <a:ext cx="151805" cy="381000"/>
            </a:xfrm>
            <a:custGeom>
              <a:avLst/>
              <a:gdLst/>
              <a:ahLst/>
              <a:cxnLst/>
              <a:rect l="0" t="0" r="0" b="0"/>
              <a:pathLst>
                <a:path w="120968" h="302895">
                  <a:moveTo>
                    <a:pt x="-448" y="302895"/>
                  </a:moveTo>
                  <a:lnTo>
                    <a:pt x="-448" y="153248"/>
                  </a:lnTo>
                  <a:cubicBezTo>
                    <a:pt x="-448" y="112538"/>
                    <a:pt x="10316" y="79019"/>
                    <a:pt x="31871" y="52683"/>
                  </a:cubicBezTo>
                  <a:cubicBezTo>
                    <a:pt x="53426" y="26337"/>
                    <a:pt x="82944" y="8792"/>
                    <a:pt x="120463" y="0"/>
                  </a:cubicBezTo>
                  <a:lnTo>
                    <a:pt x="120463" y="65846"/>
                  </a:lnTo>
                  <a:cubicBezTo>
                    <a:pt x="97307" y="73038"/>
                    <a:pt x="82553" y="83620"/>
                    <a:pt x="76171" y="97574"/>
                  </a:cubicBezTo>
                  <a:cubicBezTo>
                    <a:pt x="69771" y="111547"/>
                    <a:pt x="66599" y="130102"/>
                    <a:pt x="66599" y="153248"/>
                  </a:cubicBezTo>
                  <a:lnTo>
                    <a:pt x="66599" y="168812"/>
                  </a:lnTo>
                  <a:lnTo>
                    <a:pt x="120463" y="168812"/>
                  </a:lnTo>
                  <a:lnTo>
                    <a:pt x="120463" y="302895"/>
                  </a:lnTo>
                  <a:lnTo>
                    <a:pt x="-448" y="302895"/>
                  </a:lnTo>
                  <a:close/>
                </a:path>
              </a:pathLst>
            </a:custGeom>
            <a:solidFill>
              <a:srgbClr val="FFFFFF">
                <a:alpha val="100000"/>
              </a:srgbClr>
            </a:solidFill>
          </p:spPr>
        </p:sp>
      </p:grpSp>
      <p:grpSp>
        <p:nvGrpSpPr>
          <p:cNvPr id="14" name="Group 14"/>
          <p:cNvGrpSpPr/>
          <p:nvPr/>
        </p:nvGrpSpPr>
        <p:grpSpPr>
          <a:xfrm rot="10800000">
            <a:off x="8006827" y="3695700"/>
            <a:ext cx="164015" cy="381000"/>
            <a:chOff x="6736826" y="3695700"/>
            <a:chExt cx="164015" cy="381000"/>
          </a:xfrm>
        </p:grpSpPr>
        <p:sp>
          <p:nvSpPr>
            <p:cNvPr id="13" name="Freeform 13"/>
            <p:cNvSpPr/>
            <p:nvPr/>
          </p:nvSpPr>
          <p:spPr>
            <a:xfrm>
              <a:off x="6736826" y="3695700"/>
              <a:ext cx="164015" cy="381000"/>
            </a:xfrm>
            <a:custGeom>
              <a:avLst/>
              <a:gdLst/>
              <a:ahLst/>
              <a:cxnLst/>
              <a:rect l="0" t="0" r="0" b="0"/>
              <a:pathLst>
                <a:path w="120968" h="302895">
                  <a:moveTo>
                    <a:pt x="-448" y="302895"/>
                  </a:moveTo>
                  <a:lnTo>
                    <a:pt x="-448" y="153248"/>
                  </a:lnTo>
                  <a:cubicBezTo>
                    <a:pt x="-448" y="112538"/>
                    <a:pt x="10316" y="79019"/>
                    <a:pt x="31871" y="52683"/>
                  </a:cubicBezTo>
                  <a:cubicBezTo>
                    <a:pt x="53426" y="26337"/>
                    <a:pt x="82944" y="8792"/>
                    <a:pt x="120463" y="0"/>
                  </a:cubicBezTo>
                  <a:lnTo>
                    <a:pt x="120463" y="65846"/>
                  </a:lnTo>
                  <a:cubicBezTo>
                    <a:pt x="97307" y="73038"/>
                    <a:pt x="82553" y="83620"/>
                    <a:pt x="76171" y="97574"/>
                  </a:cubicBezTo>
                  <a:cubicBezTo>
                    <a:pt x="69771" y="111547"/>
                    <a:pt x="66599" y="130102"/>
                    <a:pt x="66599" y="153248"/>
                  </a:cubicBezTo>
                  <a:lnTo>
                    <a:pt x="66599" y="168812"/>
                  </a:lnTo>
                  <a:lnTo>
                    <a:pt x="120463" y="168812"/>
                  </a:lnTo>
                  <a:lnTo>
                    <a:pt x="120463" y="302895"/>
                  </a:lnTo>
                  <a:lnTo>
                    <a:pt x="-448" y="302895"/>
                  </a:lnTo>
                  <a:close/>
                </a:path>
              </a:pathLst>
            </a:custGeom>
            <a:solidFill>
              <a:srgbClr val="FFFFFF">
                <a:alpha val="100000"/>
              </a:srgbClr>
            </a:solidFill>
          </p:spPr>
        </p:sp>
      </p:grpSp>
      <p:grpSp>
        <p:nvGrpSpPr>
          <p:cNvPr id="16" name="Group 16"/>
          <p:cNvGrpSpPr/>
          <p:nvPr/>
        </p:nvGrpSpPr>
        <p:grpSpPr>
          <a:xfrm rot="10800000">
            <a:off x="8226656" y="3695700"/>
            <a:ext cx="164015" cy="381000"/>
            <a:chOff x="6956655" y="3695700"/>
            <a:chExt cx="164015" cy="381000"/>
          </a:xfrm>
        </p:grpSpPr>
        <p:sp>
          <p:nvSpPr>
            <p:cNvPr id="15" name="Freeform 15"/>
            <p:cNvSpPr/>
            <p:nvPr/>
          </p:nvSpPr>
          <p:spPr>
            <a:xfrm>
              <a:off x="6956655" y="3695700"/>
              <a:ext cx="164015" cy="381000"/>
            </a:xfrm>
            <a:custGeom>
              <a:avLst/>
              <a:gdLst/>
              <a:ahLst/>
              <a:cxnLst/>
              <a:rect l="0" t="0" r="0" b="0"/>
              <a:pathLst>
                <a:path w="120968" h="302895">
                  <a:moveTo>
                    <a:pt x="-448" y="302895"/>
                  </a:moveTo>
                  <a:lnTo>
                    <a:pt x="-448" y="153248"/>
                  </a:lnTo>
                  <a:cubicBezTo>
                    <a:pt x="-448" y="112538"/>
                    <a:pt x="10316" y="79019"/>
                    <a:pt x="31871" y="52683"/>
                  </a:cubicBezTo>
                  <a:cubicBezTo>
                    <a:pt x="53426" y="26337"/>
                    <a:pt x="82944" y="8792"/>
                    <a:pt x="120463" y="0"/>
                  </a:cubicBezTo>
                  <a:lnTo>
                    <a:pt x="120463" y="65846"/>
                  </a:lnTo>
                  <a:cubicBezTo>
                    <a:pt x="97307" y="73038"/>
                    <a:pt x="82553" y="83620"/>
                    <a:pt x="76171" y="97574"/>
                  </a:cubicBezTo>
                  <a:cubicBezTo>
                    <a:pt x="69771" y="111547"/>
                    <a:pt x="66599" y="130102"/>
                    <a:pt x="66599" y="153248"/>
                  </a:cubicBezTo>
                  <a:lnTo>
                    <a:pt x="66599" y="168812"/>
                  </a:lnTo>
                  <a:lnTo>
                    <a:pt x="120463" y="168812"/>
                  </a:lnTo>
                  <a:lnTo>
                    <a:pt x="120463" y="302895"/>
                  </a:lnTo>
                  <a:lnTo>
                    <a:pt x="-448" y="302895"/>
                  </a:lnTo>
                  <a:close/>
                </a:path>
              </a:pathLst>
            </a:custGeom>
            <a:solidFill>
              <a:srgbClr val="FFFFFF">
                <a:alpha val="100000"/>
              </a:srgbClr>
            </a:solidFill>
          </p:spPr>
        </p:sp>
      </p:grpSp>
      <p:sp>
        <p:nvSpPr>
          <p:cNvPr id="18" name="TextBox 17">
            <a:extLst>
              <a:ext uri="{FF2B5EF4-FFF2-40B4-BE49-F238E27FC236}">
                <a16:creationId xmlns:a16="http://schemas.microsoft.com/office/drawing/2014/main" id="{5D9A65E5-B553-4BEA-81DE-9A2093AD15DD}"/>
              </a:ext>
            </a:extLst>
          </p:cNvPr>
          <p:cNvSpPr txBox="1"/>
          <p:nvPr/>
        </p:nvSpPr>
        <p:spPr>
          <a:xfrm>
            <a:off x="4800646" y="2036856"/>
            <a:ext cx="3718053" cy="1815882"/>
          </a:xfrm>
          <a:prstGeom prst="rect">
            <a:avLst/>
          </a:prstGeom>
          <a:noFill/>
        </p:spPr>
        <p:txBody>
          <a:bodyPr wrap="square" rtlCol="0">
            <a:spAutoFit/>
          </a:bodyPr>
          <a:lstStyle/>
          <a:p>
            <a:r>
              <a:rPr lang="en-GB" sz="2800" i="1" dirty="0">
                <a:solidFill>
                  <a:schemeClr val="bg1"/>
                </a:solidFill>
              </a:rPr>
              <a:t>The future is shaped by what we do today, while today reveals what we did in the past.</a:t>
            </a:r>
          </a:p>
        </p:txBody>
      </p:sp>
      <p:sp>
        <p:nvSpPr>
          <p:cNvPr id="19" name="TextBox 18">
            <a:extLst>
              <a:ext uri="{FF2B5EF4-FFF2-40B4-BE49-F238E27FC236}">
                <a16:creationId xmlns:a16="http://schemas.microsoft.com/office/drawing/2014/main" id="{25CF3DFD-4F7B-4682-B88C-FEF212CCA35E}"/>
              </a:ext>
            </a:extLst>
          </p:cNvPr>
          <p:cNvSpPr txBox="1"/>
          <p:nvPr/>
        </p:nvSpPr>
        <p:spPr>
          <a:xfrm>
            <a:off x="4800645" y="4418797"/>
            <a:ext cx="3956858" cy="307777"/>
          </a:xfrm>
          <a:prstGeom prst="rect">
            <a:avLst/>
          </a:prstGeom>
          <a:noFill/>
        </p:spPr>
        <p:txBody>
          <a:bodyPr wrap="square" rtlCol="0">
            <a:spAutoFit/>
          </a:bodyPr>
          <a:lstStyle/>
          <a:p>
            <a:r>
              <a:rPr lang="en-GB" sz="1400" dirty="0">
                <a:solidFill>
                  <a:schemeClr val="bg1"/>
                </a:solidFill>
              </a:rPr>
              <a:t>~ George Urquhart</a:t>
            </a:r>
          </a:p>
        </p:txBody>
      </p:sp>
      <p:pic>
        <p:nvPicPr>
          <p:cNvPr id="26" name="Audio 25">
            <a:hlinkClick r:id="" action="ppaction://media"/>
            <a:extLst>
              <a:ext uri="{FF2B5EF4-FFF2-40B4-BE49-F238E27FC236}">
                <a16:creationId xmlns:a16="http://schemas.microsoft.com/office/drawing/2014/main" id="{66404272-ED49-4139-907A-225C70DBBC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56738" y="5011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8864"/>
    </mc:Choice>
    <mc:Fallback xmlns="">
      <p:transition spd="slow" advTm="38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0"/>
            <a:ext cx="8890000" cy="5715000"/>
            <a:chOff x="0" y="0"/>
            <a:chExt cx="7620000" cy="5715000"/>
          </a:xfrm>
        </p:grpSpPr>
        <p:sp>
          <p:nvSpPr>
            <p:cNvPr id="2" name="Freeform 2"/>
            <p:cNvSpPr/>
            <p:nvPr/>
          </p:nvSpPr>
          <p:spPr>
            <a:xfrm>
              <a:off x="0" y="0"/>
              <a:ext cx="7620000" cy="5715000"/>
            </a:xfrm>
            <a:custGeom>
              <a:avLst/>
              <a:gdLst/>
              <a:ahLst/>
              <a:cxnLst/>
              <a:rect l="0" t="0" r="0" b="0"/>
              <a:pathLst>
                <a:path w="304800" h="304800">
                  <a:moveTo>
                    <a:pt x="0" y="0"/>
                  </a:moveTo>
                  <a:lnTo>
                    <a:pt x="0" y="304800"/>
                  </a:lnTo>
                  <a:lnTo>
                    <a:pt x="304800" y="304800"/>
                  </a:lnTo>
                  <a:lnTo>
                    <a:pt x="304800" y="0"/>
                  </a:lnTo>
                  <a:lnTo>
                    <a:pt x="0" y="0"/>
                  </a:lnTo>
                  <a:close/>
                </a:path>
              </a:pathLst>
            </a:custGeom>
            <a:solidFill>
              <a:srgbClr val="1A1717">
                <a:alpha val="100000"/>
              </a:srgbClr>
            </a:solidFill>
          </p:spPr>
        </p:sp>
      </p:grpSp>
      <p:grpSp>
        <p:nvGrpSpPr>
          <p:cNvPr id="7" name="Group 7"/>
          <p:cNvGrpSpPr/>
          <p:nvPr/>
        </p:nvGrpSpPr>
        <p:grpSpPr>
          <a:xfrm rot="21600000">
            <a:off x="6733309" y="0"/>
            <a:ext cx="3519978" cy="5715000"/>
            <a:chOff x="4748069" y="-96217"/>
            <a:chExt cx="3256340" cy="6040864"/>
          </a:xfrm>
        </p:grpSpPr>
        <p:sp>
          <p:nvSpPr>
            <p:cNvPr id="6" name="Freeform 6"/>
            <p:cNvSpPr/>
            <p:nvPr/>
          </p:nvSpPr>
          <p:spPr>
            <a:xfrm>
              <a:off x="4748069" y="-96217"/>
              <a:ext cx="3256340" cy="6040864"/>
            </a:xfrm>
            <a:custGeom>
              <a:avLst/>
              <a:gdLst/>
              <a:ahLst/>
              <a:cxnLst/>
              <a:rect l="0" t="0" r="0" b="0"/>
              <a:pathLst>
                <a:path w="162878" h="304800">
                  <a:moveTo>
                    <a:pt x="305" y="0"/>
                  </a:moveTo>
                  <a:lnTo>
                    <a:pt x="305" y="304800"/>
                  </a:lnTo>
                  <a:lnTo>
                    <a:pt x="163516" y="304800"/>
                  </a:lnTo>
                  <a:lnTo>
                    <a:pt x="163516" y="0"/>
                  </a:lnTo>
                  <a:lnTo>
                    <a:pt x="305" y="0"/>
                  </a:lnTo>
                  <a:close/>
                </a:path>
              </a:pathLst>
            </a:custGeom>
            <a:blipFill>
              <a:blip r:embed="rId4">
                <a:alphaModFix/>
              </a:blip>
              <a:stretch>
                <a:fillRect l="-11837" r="-11837"/>
              </a:stretch>
            </a:blipFill>
          </p:spPr>
        </p:sp>
      </p:grpSp>
      <p:sp>
        <p:nvSpPr>
          <p:cNvPr id="8" name="TextBox 8"/>
          <p:cNvSpPr txBox="1"/>
          <p:nvPr/>
        </p:nvSpPr>
        <p:spPr>
          <a:xfrm rot="21600000">
            <a:off x="656705" y="204824"/>
            <a:ext cx="3693375" cy="476250"/>
          </a:xfrm>
          <a:prstGeom prst="rect">
            <a:avLst/>
          </a:prstGeom>
        </p:spPr>
        <p:txBody>
          <a:bodyPr lIns="0" tIns="36000" rIns="0" bIns="0" rtlCol="0" anchor="t"/>
          <a:lstStyle/>
          <a:p>
            <a:pPr>
              <a:lnSpc>
                <a:spcPts val="3713"/>
              </a:lnSpc>
            </a:pPr>
            <a:r>
              <a:rPr lang="en-US" sz="2475" b="1" dirty="0">
                <a:solidFill>
                  <a:srgbClr val="FFFFFF">
                    <a:alpha val="100000"/>
                  </a:srgbClr>
                </a:solidFill>
              </a:rPr>
              <a:t>Objectives</a:t>
            </a:r>
          </a:p>
        </p:txBody>
      </p:sp>
      <p:sp>
        <p:nvSpPr>
          <p:cNvPr id="9" name="TextBox 9"/>
          <p:cNvSpPr txBox="1"/>
          <p:nvPr/>
        </p:nvSpPr>
        <p:spPr>
          <a:xfrm rot="21600000">
            <a:off x="656705" y="1210602"/>
            <a:ext cx="4970371" cy="3293796"/>
          </a:xfrm>
          <a:prstGeom prst="rect">
            <a:avLst/>
          </a:prstGeom>
        </p:spPr>
        <p:txBody>
          <a:bodyPr lIns="0" tIns="25200" rIns="0" bIns="0" rtlCol="0" anchor="t"/>
          <a:lstStyle/>
          <a:p>
            <a:pPr marL="321750" indent="-285750">
              <a:lnSpc>
                <a:spcPts val="2700"/>
              </a:lnSpc>
              <a:buSzPct val="150000"/>
              <a:buFont typeface="Arial" panose="020B0604020202020204" pitchFamily="34" charset="0"/>
              <a:buChar char="•"/>
            </a:pPr>
            <a:r>
              <a:rPr lang="en-US" spc="75" dirty="0">
                <a:solidFill>
                  <a:srgbClr val="FFFFFF">
                    <a:alpha val="100000"/>
                  </a:srgbClr>
                </a:solidFill>
              </a:rPr>
              <a:t>Reflect on what action has been taken so far</a:t>
            </a:r>
          </a:p>
          <a:p>
            <a:pPr marL="36000">
              <a:lnSpc>
                <a:spcPts val="2700"/>
              </a:lnSpc>
              <a:buSzPct val="150000"/>
            </a:pPr>
            <a:endParaRPr lang="en-US" spc="75" dirty="0">
              <a:solidFill>
                <a:srgbClr val="FFFFFF">
                  <a:alpha val="100000"/>
                </a:srgbClr>
              </a:solidFill>
            </a:endParaRPr>
          </a:p>
          <a:p>
            <a:pPr marL="321750" indent="-285750">
              <a:lnSpc>
                <a:spcPts val="2700"/>
              </a:lnSpc>
              <a:buSzPct val="150000"/>
              <a:buFont typeface="Arial" panose="020B0604020202020204" pitchFamily="34" charset="0"/>
              <a:buChar char="•"/>
            </a:pPr>
            <a:r>
              <a:rPr lang="en-US" spc="75" dirty="0">
                <a:solidFill>
                  <a:srgbClr val="FFFFFF">
                    <a:alpha val="100000"/>
                  </a:srgbClr>
                </a:solidFill>
              </a:rPr>
              <a:t>Review of the business case for widening the scope of our Sustainability programme</a:t>
            </a:r>
          </a:p>
          <a:p>
            <a:pPr>
              <a:lnSpc>
                <a:spcPts val="2700"/>
              </a:lnSpc>
            </a:pPr>
            <a:endParaRPr lang="en-US" spc="75" dirty="0">
              <a:solidFill>
                <a:srgbClr val="FFFFFF">
                  <a:alpha val="100000"/>
                </a:srgbClr>
              </a:solidFill>
            </a:endParaRPr>
          </a:p>
          <a:p>
            <a:pPr marL="321750" indent="-285750">
              <a:lnSpc>
                <a:spcPts val="2700"/>
              </a:lnSpc>
              <a:buSzPct val="150000"/>
              <a:buFont typeface="Arial" panose="020B0604020202020204" pitchFamily="34" charset="0"/>
              <a:buChar char="•"/>
            </a:pPr>
            <a:r>
              <a:rPr lang="en-US" spc="75" dirty="0">
                <a:solidFill>
                  <a:srgbClr val="FFFFFF">
                    <a:alpha val="100000"/>
                  </a:srgbClr>
                </a:solidFill>
              </a:rPr>
              <a:t>Review our current position</a:t>
            </a:r>
          </a:p>
          <a:p>
            <a:pPr marL="321750" indent="-285750">
              <a:lnSpc>
                <a:spcPts val="2700"/>
              </a:lnSpc>
              <a:buSzPct val="150000"/>
              <a:buFont typeface="Arial" panose="020B0604020202020204" pitchFamily="34" charset="0"/>
              <a:buChar char="•"/>
            </a:pPr>
            <a:endParaRPr lang="en-US" spc="75" dirty="0">
              <a:solidFill>
                <a:srgbClr val="FFFFFF">
                  <a:alpha val="100000"/>
                </a:srgbClr>
              </a:solidFill>
            </a:endParaRPr>
          </a:p>
          <a:p>
            <a:pPr marL="321750" indent="-285750">
              <a:lnSpc>
                <a:spcPts val="2700"/>
              </a:lnSpc>
              <a:buSzPct val="150000"/>
              <a:buFont typeface="Arial" panose="020B0604020202020204" pitchFamily="34" charset="0"/>
              <a:buChar char="•"/>
            </a:pPr>
            <a:r>
              <a:rPr lang="en-US" spc="75" dirty="0">
                <a:solidFill>
                  <a:srgbClr val="FFFFFF">
                    <a:alpha val="100000"/>
                  </a:srgbClr>
                </a:solidFill>
              </a:rPr>
              <a:t>How can we go further – what additional  practical sustainability projects can we initiate?</a:t>
            </a:r>
          </a:p>
        </p:txBody>
      </p:sp>
      <p:pic>
        <p:nvPicPr>
          <p:cNvPr id="11" name="Audio 10">
            <a:hlinkClick r:id="" action="ppaction://media"/>
            <a:extLst>
              <a:ext uri="{FF2B5EF4-FFF2-40B4-BE49-F238E27FC236}">
                <a16:creationId xmlns:a16="http://schemas.microsoft.com/office/drawing/2014/main" id="{C2F3F72A-4156-414E-A652-4413F180E1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56738" y="5011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3017"/>
    </mc:Choice>
    <mc:Fallback xmlns="">
      <p:transition spd="slow" advTm="430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0"/>
            <a:ext cx="10160001" cy="5791200"/>
            <a:chOff x="-1" y="0"/>
            <a:chExt cx="8708572" cy="5791200"/>
          </a:xfrm>
        </p:grpSpPr>
        <p:sp>
          <p:nvSpPr>
            <p:cNvPr id="2" name="Freeform 2"/>
            <p:cNvSpPr/>
            <p:nvPr/>
          </p:nvSpPr>
          <p:spPr>
            <a:xfrm>
              <a:off x="-1" y="0"/>
              <a:ext cx="8708572" cy="5791200"/>
            </a:xfrm>
            <a:custGeom>
              <a:avLst/>
              <a:gdLst/>
              <a:ahLst/>
              <a:cxnLst/>
              <a:rect l="0" t="0" r="0" b="0"/>
              <a:pathLst>
                <a:path w="304800" h="304800">
                  <a:moveTo>
                    <a:pt x="0" y="0"/>
                  </a:moveTo>
                  <a:lnTo>
                    <a:pt x="0" y="304800"/>
                  </a:lnTo>
                  <a:lnTo>
                    <a:pt x="304800" y="304800"/>
                  </a:lnTo>
                  <a:lnTo>
                    <a:pt x="304800" y="0"/>
                  </a:lnTo>
                  <a:lnTo>
                    <a:pt x="0" y="0"/>
                  </a:lnTo>
                  <a:close/>
                </a:path>
              </a:pathLst>
            </a:custGeom>
            <a:solidFill>
              <a:srgbClr val="1A1717">
                <a:alpha val="100000"/>
              </a:srgbClr>
            </a:solidFill>
          </p:spPr>
        </p:sp>
      </p:grpSp>
      <p:sp>
        <p:nvSpPr>
          <p:cNvPr id="9" name="TextBox 9"/>
          <p:cNvSpPr txBox="1"/>
          <p:nvPr/>
        </p:nvSpPr>
        <p:spPr>
          <a:xfrm rot="21600000">
            <a:off x="2459380" y="2621670"/>
            <a:ext cx="4970371" cy="547860"/>
          </a:xfrm>
          <a:prstGeom prst="rect">
            <a:avLst/>
          </a:prstGeom>
        </p:spPr>
        <p:txBody>
          <a:bodyPr lIns="0" tIns="25200" rIns="0" bIns="0" rtlCol="0" anchor="t"/>
          <a:lstStyle/>
          <a:p>
            <a:pPr marL="36000" algn="ctr">
              <a:lnSpc>
                <a:spcPts val="2700"/>
              </a:lnSpc>
              <a:buSzPct val="150000"/>
            </a:pPr>
            <a:r>
              <a:rPr lang="en-US" sz="4800" spc="75" dirty="0">
                <a:solidFill>
                  <a:srgbClr val="FFFFFF">
                    <a:alpha val="100000"/>
                  </a:srgbClr>
                </a:solidFill>
              </a:rPr>
              <a:t>Action To Date</a:t>
            </a:r>
          </a:p>
        </p:txBody>
      </p:sp>
      <p:pic>
        <p:nvPicPr>
          <p:cNvPr id="4" name="Audio 3">
            <a:hlinkClick r:id="" action="ppaction://media"/>
            <a:extLst>
              <a:ext uri="{FF2B5EF4-FFF2-40B4-BE49-F238E27FC236}">
                <a16:creationId xmlns:a16="http://schemas.microsoft.com/office/drawing/2014/main" id="{CC448039-16BF-4531-A954-856C639A1B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2394109427"/>
      </p:ext>
    </p:extLst>
  </p:cSld>
  <p:clrMapOvr>
    <a:masterClrMapping/>
  </p:clrMapOvr>
  <mc:AlternateContent xmlns:mc="http://schemas.openxmlformats.org/markup-compatibility/2006" xmlns:p14="http://schemas.microsoft.com/office/powerpoint/2010/main">
    <mc:Choice Requires="p14">
      <p:transition spd="slow" p14:dur="2000" advTm="1914"/>
    </mc:Choice>
    <mc:Fallback xmlns="">
      <p:transition spd="slow" advTm="1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rot="21600000">
            <a:off x="2787160" y="1130436"/>
            <a:ext cx="5797073" cy="485775"/>
          </a:xfrm>
          <a:prstGeom prst="rect">
            <a:avLst/>
          </a:prstGeom>
        </p:spPr>
        <p:txBody>
          <a:bodyPr lIns="0" tIns="18000" rIns="0" bIns="0" rtlCol="0" anchor="t"/>
          <a:lstStyle/>
          <a:p>
            <a:pPr>
              <a:lnSpc>
                <a:spcPts val="1920"/>
              </a:lnSpc>
            </a:pPr>
            <a:r>
              <a:rPr lang="en-US" sz="1400" dirty="0">
                <a:solidFill>
                  <a:srgbClr val="000000">
                    <a:alpha val="100000"/>
                  </a:srgbClr>
                </a:solidFill>
                <a:latin typeface="Cabin"/>
              </a:rPr>
              <a:t>Launched the world's first Soil Association certified organic single malt whisky (Young, 2013)</a:t>
            </a:r>
          </a:p>
        </p:txBody>
      </p:sp>
      <p:grpSp>
        <p:nvGrpSpPr>
          <p:cNvPr id="4" name="Group 4"/>
          <p:cNvGrpSpPr/>
          <p:nvPr/>
        </p:nvGrpSpPr>
        <p:grpSpPr>
          <a:xfrm rot="21600000">
            <a:off x="0" y="1604976"/>
            <a:ext cx="252412" cy="2495550"/>
            <a:chOff x="-195263" y="1609725"/>
            <a:chExt cx="504825" cy="2495550"/>
          </a:xfrm>
        </p:grpSpPr>
        <p:sp>
          <p:nvSpPr>
            <p:cNvPr id="3" name="Freeform 3"/>
            <p:cNvSpPr/>
            <p:nvPr/>
          </p:nvSpPr>
          <p:spPr>
            <a:xfrm>
              <a:off x="-195263" y="1609725"/>
              <a:ext cx="504825" cy="2495550"/>
            </a:xfrm>
            <a:custGeom>
              <a:avLst/>
              <a:gdLst/>
              <a:ahLst/>
              <a:cxnLst/>
              <a:rect l="0" t="0" r="0" b="0"/>
              <a:pathLst>
                <a:path w="304800" h="304800">
                  <a:moveTo>
                    <a:pt x="0" y="0"/>
                  </a:moveTo>
                  <a:lnTo>
                    <a:pt x="0" y="304800"/>
                  </a:lnTo>
                  <a:lnTo>
                    <a:pt x="304800" y="304800"/>
                  </a:lnTo>
                  <a:lnTo>
                    <a:pt x="304800" y="0"/>
                  </a:lnTo>
                  <a:lnTo>
                    <a:pt x="0" y="0"/>
                  </a:lnTo>
                  <a:close/>
                </a:path>
              </a:pathLst>
            </a:custGeom>
            <a:solidFill>
              <a:srgbClr val="1A1717">
                <a:alpha val="100000"/>
              </a:srgbClr>
            </a:solidFill>
          </p:spPr>
        </p:sp>
      </p:grpSp>
      <p:sp>
        <p:nvSpPr>
          <p:cNvPr id="5" name="TextBox 5"/>
          <p:cNvSpPr txBox="1"/>
          <p:nvPr/>
        </p:nvSpPr>
        <p:spPr>
          <a:xfrm rot="21600000">
            <a:off x="323243" y="84457"/>
            <a:ext cx="3331425" cy="476250"/>
          </a:xfrm>
          <a:prstGeom prst="rect">
            <a:avLst/>
          </a:prstGeom>
        </p:spPr>
        <p:txBody>
          <a:bodyPr lIns="0" tIns="36000" rIns="0" bIns="0" rtlCol="0" anchor="t"/>
          <a:lstStyle/>
          <a:p>
            <a:pPr>
              <a:lnSpc>
                <a:spcPts val="3713"/>
              </a:lnSpc>
            </a:pPr>
            <a:r>
              <a:rPr lang="en-US" sz="2475" b="1" dirty="0">
                <a:solidFill>
                  <a:srgbClr val="1A1717">
                    <a:alpha val="100000"/>
                  </a:srgbClr>
                </a:solidFill>
              </a:rPr>
              <a:t>How far have we come?</a:t>
            </a:r>
          </a:p>
        </p:txBody>
      </p:sp>
      <p:sp>
        <p:nvSpPr>
          <p:cNvPr id="6" name="TextBox 6"/>
          <p:cNvSpPr txBox="1"/>
          <p:nvPr/>
        </p:nvSpPr>
        <p:spPr>
          <a:xfrm rot="21600000">
            <a:off x="2787159" y="3575679"/>
            <a:ext cx="6487461" cy="561974"/>
          </a:xfrm>
          <a:prstGeom prst="rect">
            <a:avLst/>
          </a:prstGeom>
        </p:spPr>
        <p:txBody>
          <a:bodyPr lIns="0" tIns="18000" rIns="0" bIns="0" rtlCol="0" anchor="t"/>
          <a:lstStyle/>
          <a:p>
            <a:pPr>
              <a:lnSpc>
                <a:spcPts val="1920"/>
              </a:lnSpc>
            </a:pPr>
            <a:r>
              <a:rPr lang="en-US" sz="1400" dirty="0">
                <a:solidFill>
                  <a:srgbClr val="000000">
                    <a:alpha val="100000"/>
                  </a:srgbClr>
                </a:solidFill>
                <a:latin typeface="Cabin"/>
              </a:rPr>
              <a:t>Donated £80k proceedings from Sotheby's auction to 'Trees for Life' - a project dedicated to replanting and regenerating the Caledonian Forest (Thompson, 2021)</a:t>
            </a:r>
          </a:p>
        </p:txBody>
      </p:sp>
      <p:sp>
        <p:nvSpPr>
          <p:cNvPr id="7" name="TextBox 7"/>
          <p:cNvSpPr txBox="1"/>
          <p:nvPr/>
        </p:nvSpPr>
        <p:spPr>
          <a:xfrm rot="21600000">
            <a:off x="2782521" y="1974399"/>
            <a:ext cx="5704430" cy="485775"/>
          </a:xfrm>
          <a:prstGeom prst="rect">
            <a:avLst/>
          </a:prstGeom>
        </p:spPr>
        <p:txBody>
          <a:bodyPr lIns="0" tIns="18000" rIns="0" bIns="0" rtlCol="0" anchor="t"/>
          <a:lstStyle/>
          <a:p>
            <a:pPr>
              <a:lnSpc>
                <a:spcPts val="1920"/>
              </a:lnSpc>
            </a:pPr>
            <a:r>
              <a:rPr lang="en-US" sz="1400" dirty="0">
                <a:solidFill>
                  <a:srgbClr val="000000">
                    <a:alpha val="100000"/>
                  </a:srgbClr>
                </a:solidFill>
                <a:latin typeface="Cabin"/>
              </a:rPr>
              <a:t>Switched from oil to mains supplied natural gas, resulting in a 40% reduction in GHG emissions (VIBES, 2019)</a:t>
            </a:r>
          </a:p>
        </p:txBody>
      </p:sp>
      <p:cxnSp>
        <p:nvCxnSpPr>
          <p:cNvPr id="8" name="Straight Connector 8"/>
          <p:cNvCxnSpPr>
            <a:cxnSpLocks/>
          </p:cNvCxnSpPr>
          <p:nvPr/>
        </p:nvCxnSpPr>
        <p:spPr>
          <a:xfrm rot="5400000">
            <a:off x="50522" y="3104103"/>
            <a:ext cx="4095746" cy="0"/>
          </a:xfrm>
          <a:prstGeom prst="line">
            <a:avLst/>
          </a:prstGeom>
          <a:ln w="26670">
            <a:solidFill>
              <a:srgbClr val="1A1717">
                <a:alpha val="100000"/>
              </a:srgbClr>
            </a:solidFill>
          </a:ln>
        </p:spPr>
        <p:style>
          <a:lnRef idx="1">
            <a:schemeClr val="accent1"/>
          </a:lnRef>
          <a:fillRef idx="0">
            <a:schemeClr val="accent1"/>
          </a:fillRef>
          <a:effectRef idx="0">
            <a:schemeClr val="accent1"/>
          </a:effectRef>
          <a:fontRef idx="minor">
            <a:schemeClr val="tx1"/>
          </a:fontRef>
        </p:style>
      </p:cxnSp>
      <p:grpSp>
        <p:nvGrpSpPr>
          <p:cNvPr id="10" name="Group 10"/>
          <p:cNvGrpSpPr/>
          <p:nvPr/>
        </p:nvGrpSpPr>
        <p:grpSpPr>
          <a:xfrm rot="21600000">
            <a:off x="1654115" y="1222915"/>
            <a:ext cx="866775" cy="400050"/>
            <a:chOff x="2413629" y="942988"/>
            <a:chExt cx="866775" cy="400050"/>
          </a:xfrm>
        </p:grpSpPr>
        <p:sp>
          <p:nvSpPr>
            <p:cNvPr id="9" name="Freeform 9"/>
            <p:cNvSpPr/>
            <p:nvPr/>
          </p:nvSpPr>
          <p:spPr>
            <a:xfrm>
              <a:off x="2413629" y="942988"/>
              <a:ext cx="866775" cy="400050"/>
            </a:xfrm>
            <a:custGeom>
              <a:avLst/>
              <a:gdLst/>
              <a:ahLst/>
              <a:cxnLst/>
              <a:rect l="0" t="0" r="0" b="0"/>
              <a:pathLst>
                <a:path w="304800" h="304800">
                  <a:moveTo>
                    <a:pt x="0" y="0"/>
                  </a:moveTo>
                  <a:lnTo>
                    <a:pt x="0" y="304800"/>
                  </a:lnTo>
                  <a:lnTo>
                    <a:pt x="304800" y="304800"/>
                  </a:lnTo>
                  <a:lnTo>
                    <a:pt x="304800" y="0"/>
                  </a:lnTo>
                  <a:lnTo>
                    <a:pt x="0" y="0"/>
                  </a:lnTo>
                  <a:close/>
                </a:path>
              </a:pathLst>
            </a:custGeom>
            <a:solidFill>
              <a:srgbClr val="1A1717">
                <a:alpha val="100000"/>
              </a:srgbClr>
            </a:solidFill>
          </p:spPr>
        </p:sp>
      </p:grpSp>
      <p:sp>
        <p:nvSpPr>
          <p:cNvPr id="11" name="TextBox 11"/>
          <p:cNvSpPr txBox="1"/>
          <p:nvPr/>
        </p:nvSpPr>
        <p:spPr>
          <a:xfrm rot="21600000">
            <a:off x="1716036" y="1332453"/>
            <a:ext cx="788250" cy="190500"/>
          </a:xfrm>
          <a:prstGeom prst="rect">
            <a:avLst/>
          </a:prstGeom>
        </p:spPr>
        <p:txBody>
          <a:bodyPr lIns="0" tIns="21600" rIns="0" bIns="0" rtlCol="0" anchor="t"/>
          <a:lstStyle/>
          <a:p>
            <a:pPr algn="ctr">
              <a:lnSpc>
                <a:spcPts val="1500"/>
              </a:lnSpc>
            </a:pPr>
            <a:r>
              <a:rPr lang="en-US" sz="1500" b="1" spc="375">
                <a:solidFill>
                  <a:srgbClr val="FFFFFF">
                    <a:alpha val="100000"/>
                  </a:srgbClr>
                </a:solidFill>
                <a:latin typeface="Cabin"/>
              </a:rPr>
              <a:t>2006</a:t>
            </a:r>
          </a:p>
        </p:txBody>
      </p:sp>
      <p:grpSp>
        <p:nvGrpSpPr>
          <p:cNvPr id="13" name="Group 13"/>
          <p:cNvGrpSpPr/>
          <p:nvPr/>
        </p:nvGrpSpPr>
        <p:grpSpPr>
          <a:xfrm rot="21600000">
            <a:off x="1654116" y="2012498"/>
            <a:ext cx="866775" cy="400050"/>
            <a:chOff x="2413629" y="1843101"/>
            <a:chExt cx="866775" cy="400050"/>
          </a:xfrm>
        </p:grpSpPr>
        <p:sp>
          <p:nvSpPr>
            <p:cNvPr id="12" name="Freeform 12"/>
            <p:cNvSpPr/>
            <p:nvPr/>
          </p:nvSpPr>
          <p:spPr>
            <a:xfrm>
              <a:off x="2413629" y="1843101"/>
              <a:ext cx="866775" cy="400050"/>
            </a:xfrm>
            <a:custGeom>
              <a:avLst/>
              <a:gdLst/>
              <a:ahLst/>
              <a:cxnLst/>
              <a:rect l="0" t="0" r="0" b="0"/>
              <a:pathLst>
                <a:path w="304800" h="304800">
                  <a:moveTo>
                    <a:pt x="0" y="0"/>
                  </a:moveTo>
                  <a:lnTo>
                    <a:pt x="0" y="304800"/>
                  </a:lnTo>
                  <a:lnTo>
                    <a:pt x="304800" y="304800"/>
                  </a:lnTo>
                  <a:lnTo>
                    <a:pt x="304800" y="0"/>
                  </a:lnTo>
                  <a:lnTo>
                    <a:pt x="0" y="0"/>
                  </a:lnTo>
                  <a:close/>
                </a:path>
              </a:pathLst>
            </a:custGeom>
            <a:solidFill>
              <a:srgbClr val="1A1717">
                <a:alpha val="100000"/>
              </a:srgbClr>
            </a:solidFill>
          </p:spPr>
        </p:sp>
      </p:grpSp>
      <p:sp>
        <p:nvSpPr>
          <p:cNvPr id="14" name="TextBox 14"/>
          <p:cNvSpPr txBox="1"/>
          <p:nvPr/>
        </p:nvSpPr>
        <p:spPr>
          <a:xfrm rot="21600000">
            <a:off x="1706511" y="2126798"/>
            <a:ext cx="788250" cy="190500"/>
          </a:xfrm>
          <a:prstGeom prst="rect">
            <a:avLst/>
          </a:prstGeom>
        </p:spPr>
        <p:txBody>
          <a:bodyPr lIns="0" tIns="21600" rIns="0" bIns="0" rtlCol="0" anchor="t"/>
          <a:lstStyle/>
          <a:p>
            <a:pPr algn="ctr">
              <a:lnSpc>
                <a:spcPts val="1500"/>
              </a:lnSpc>
            </a:pPr>
            <a:r>
              <a:rPr lang="en-US" sz="1500" b="1" spc="375" dirty="0">
                <a:solidFill>
                  <a:srgbClr val="FFFFFF">
                    <a:alpha val="100000"/>
                  </a:srgbClr>
                </a:solidFill>
                <a:latin typeface="Cabin"/>
              </a:rPr>
              <a:t>2014</a:t>
            </a:r>
          </a:p>
        </p:txBody>
      </p:sp>
      <p:grpSp>
        <p:nvGrpSpPr>
          <p:cNvPr id="16" name="Group 16"/>
          <p:cNvGrpSpPr/>
          <p:nvPr/>
        </p:nvGrpSpPr>
        <p:grpSpPr>
          <a:xfrm rot="21600000">
            <a:off x="1654115" y="3646713"/>
            <a:ext cx="866775" cy="400050"/>
            <a:chOff x="2413629" y="2824176"/>
            <a:chExt cx="866775" cy="400050"/>
          </a:xfrm>
        </p:grpSpPr>
        <p:sp>
          <p:nvSpPr>
            <p:cNvPr id="15" name="Freeform 15"/>
            <p:cNvSpPr/>
            <p:nvPr/>
          </p:nvSpPr>
          <p:spPr>
            <a:xfrm>
              <a:off x="2413629" y="2824176"/>
              <a:ext cx="866775" cy="400050"/>
            </a:xfrm>
            <a:custGeom>
              <a:avLst/>
              <a:gdLst/>
              <a:ahLst/>
              <a:cxnLst/>
              <a:rect l="0" t="0" r="0" b="0"/>
              <a:pathLst>
                <a:path w="304800" h="304800">
                  <a:moveTo>
                    <a:pt x="0" y="0"/>
                  </a:moveTo>
                  <a:lnTo>
                    <a:pt x="0" y="304800"/>
                  </a:lnTo>
                  <a:lnTo>
                    <a:pt x="304800" y="304800"/>
                  </a:lnTo>
                  <a:lnTo>
                    <a:pt x="304800" y="0"/>
                  </a:lnTo>
                  <a:lnTo>
                    <a:pt x="0" y="0"/>
                  </a:lnTo>
                  <a:close/>
                </a:path>
              </a:pathLst>
            </a:custGeom>
            <a:solidFill>
              <a:srgbClr val="1A1717">
                <a:alpha val="100000"/>
              </a:srgbClr>
            </a:solidFill>
          </p:spPr>
        </p:sp>
      </p:grpSp>
      <p:sp>
        <p:nvSpPr>
          <p:cNvPr id="17" name="TextBox 17"/>
          <p:cNvSpPr txBox="1"/>
          <p:nvPr/>
        </p:nvSpPr>
        <p:spPr>
          <a:xfrm rot="21600000">
            <a:off x="1668412" y="3761536"/>
            <a:ext cx="873975" cy="190500"/>
          </a:xfrm>
          <a:prstGeom prst="rect">
            <a:avLst/>
          </a:prstGeom>
        </p:spPr>
        <p:txBody>
          <a:bodyPr lIns="0" tIns="21600" rIns="0" bIns="0" rtlCol="0" anchor="t"/>
          <a:lstStyle/>
          <a:p>
            <a:pPr algn="ctr">
              <a:lnSpc>
                <a:spcPts val="1500"/>
              </a:lnSpc>
            </a:pPr>
            <a:r>
              <a:rPr lang="en-US" sz="1500" b="1" spc="375" dirty="0">
                <a:solidFill>
                  <a:srgbClr val="FFFFFF">
                    <a:alpha val="100000"/>
                  </a:srgbClr>
                </a:solidFill>
                <a:latin typeface="Cabin"/>
              </a:rPr>
              <a:t>2021</a:t>
            </a:r>
          </a:p>
        </p:txBody>
      </p:sp>
      <p:sp>
        <p:nvSpPr>
          <p:cNvPr id="18" name="TextBox 18"/>
          <p:cNvSpPr txBox="1"/>
          <p:nvPr/>
        </p:nvSpPr>
        <p:spPr>
          <a:xfrm rot="21600000">
            <a:off x="2777757" y="4428914"/>
            <a:ext cx="5704428" cy="485775"/>
          </a:xfrm>
          <a:prstGeom prst="rect">
            <a:avLst/>
          </a:prstGeom>
        </p:spPr>
        <p:txBody>
          <a:bodyPr lIns="0" tIns="18000" rIns="0" bIns="0" rtlCol="0" anchor="t"/>
          <a:lstStyle/>
          <a:p>
            <a:pPr>
              <a:lnSpc>
                <a:spcPts val="1920"/>
              </a:lnSpc>
            </a:pPr>
            <a:r>
              <a:rPr lang="en-US" sz="1400">
                <a:solidFill>
                  <a:srgbClr val="000000">
                    <a:alpha val="100000"/>
                  </a:srgbClr>
                </a:solidFill>
                <a:latin typeface="Cabin"/>
              </a:rPr>
              <a:t>Launched a new Sustainability initiative to align with the SWAs ambition of 'Tackling Climate Change'</a:t>
            </a:r>
          </a:p>
        </p:txBody>
      </p:sp>
      <p:grpSp>
        <p:nvGrpSpPr>
          <p:cNvPr id="20" name="Group 20"/>
          <p:cNvGrpSpPr/>
          <p:nvPr/>
        </p:nvGrpSpPr>
        <p:grpSpPr>
          <a:xfrm rot="21600000">
            <a:off x="1654115" y="4467013"/>
            <a:ext cx="866775" cy="400050"/>
            <a:chOff x="2413629" y="3805251"/>
            <a:chExt cx="866775" cy="400050"/>
          </a:xfrm>
        </p:grpSpPr>
        <p:sp>
          <p:nvSpPr>
            <p:cNvPr id="19" name="Freeform 19"/>
            <p:cNvSpPr/>
            <p:nvPr/>
          </p:nvSpPr>
          <p:spPr>
            <a:xfrm>
              <a:off x="2413629" y="3805251"/>
              <a:ext cx="866775" cy="400050"/>
            </a:xfrm>
            <a:custGeom>
              <a:avLst/>
              <a:gdLst/>
              <a:ahLst/>
              <a:cxnLst/>
              <a:rect l="0" t="0" r="0" b="0"/>
              <a:pathLst>
                <a:path w="304800" h="304800">
                  <a:moveTo>
                    <a:pt x="0" y="0"/>
                  </a:moveTo>
                  <a:lnTo>
                    <a:pt x="0" y="304800"/>
                  </a:lnTo>
                  <a:lnTo>
                    <a:pt x="304800" y="304800"/>
                  </a:lnTo>
                  <a:lnTo>
                    <a:pt x="304800" y="0"/>
                  </a:lnTo>
                  <a:lnTo>
                    <a:pt x="0" y="0"/>
                  </a:lnTo>
                  <a:close/>
                </a:path>
              </a:pathLst>
            </a:custGeom>
            <a:solidFill>
              <a:srgbClr val="1A1717">
                <a:alpha val="100000"/>
              </a:srgbClr>
            </a:solidFill>
          </p:spPr>
        </p:sp>
      </p:grpSp>
      <p:sp>
        <p:nvSpPr>
          <p:cNvPr id="21" name="TextBox 21"/>
          <p:cNvSpPr txBox="1"/>
          <p:nvPr/>
        </p:nvSpPr>
        <p:spPr>
          <a:xfrm rot="21600000">
            <a:off x="1658887" y="4571788"/>
            <a:ext cx="873975" cy="190500"/>
          </a:xfrm>
          <a:prstGeom prst="rect">
            <a:avLst/>
          </a:prstGeom>
        </p:spPr>
        <p:txBody>
          <a:bodyPr lIns="0" tIns="21600" rIns="0" bIns="0" rtlCol="0" anchor="t"/>
          <a:lstStyle/>
          <a:p>
            <a:pPr algn="ctr">
              <a:lnSpc>
                <a:spcPts val="1500"/>
              </a:lnSpc>
            </a:pPr>
            <a:r>
              <a:rPr lang="en-US" sz="1500" b="1" spc="375">
                <a:solidFill>
                  <a:srgbClr val="FFFFFF">
                    <a:alpha val="100000"/>
                  </a:srgbClr>
                </a:solidFill>
                <a:latin typeface="Cabin"/>
              </a:rPr>
              <a:t>2022</a:t>
            </a:r>
          </a:p>
        </p:txBody>
      </p:sp>
      <p:grpSp>
        <p:nvGrpSpPr>
          <p:cNvPr id="23" name="Group 23"/>
          <p:cNvGrpSpPr/>
          <p:nvPr/>
        </p:nvGrpSpPr>
        <p:grpSpPr>
          <a:xfrm rot="10806917">
            <a:off x="1989131" y="5057728"/>
            <a:ext cx="217716" cy="173234"/>
            <a:chOff x="2743879" y="4777801"/>
            <a:chExt cx="217716" cy="173234"/>
          </a:xfrm>
        </p:grpSpPr>
        <p:sp>
          <p:nvSpPr>
            <p:cNvPr id="22" name="Freeform 22"/>
            <p:cNvSpPr/>
            <p:nvPr/>
          </p:nvSpPr>
          <p:spPr>
            <a:xfrm>
              <a:off x="2743879" y="4777801"/>
              <a:ext cx="217716" cy="173234"/>
            </a:xfrm>
            <a:custGeom>
              <a:avLst/>
              <a:gdLst/>
              <a:ahLst/>
              <a:cxnLst/>
              <a:rect l="0" t="0" r="0" b="0"/>
              <a:pathLst>
                <a:path w="302895" h="210883">
                  <a:moveTo>
                    <a:pt x="151409" y="0"/>
                  </a:moveTo>
                  <a:lnTo>
                    <a:pt x="0" y="210883"/>
                  </a:lnTo>
                  <a:lnTo>
                    <a:pt x="302895" y="210883"/>
                  </a:lnTo>
                  <a:lnTo>
                    <a:pt x="151409" y="0"/>
                  </a:lnTo>
                  <a:close/>
                </a:path>
              </a:pathLst>
            </a:custGeom>
            <a:solidFill>
              <a:srgbClr val="000000">
                <a:alpha val="100000"/>
              </a:srgbClr>
            </a:solidFill>
          </p:spPr>
        </p:sp>
      </p:grpSp>
      <p:sp>
        <p:nvSpPr>
          <p:cNvPr id="24" name="TextBox 7">
            <a:extLst>
              <a:ext uri="{FF2B5EF4-FFF2-40B4-BE49-F238E27FC236}">
                <a16:creationId xmlns:a16="http://schemas.microsoft.com/office/drawing/2014/main" id="{2472EABC-9435-4F98-B8CC-265C28ABB208}"/>
              </a:ext>
            </a:extLst>
          </p:cNvPr>
          <p:cNvSpPr txBox="1"/>
          <p:nvPr/>
        </p:nvSpPr>
        <p:spPr>
          <a:xfrm rot="21600000">
            <a:off x="2777755" y="2914618"/>
            <a:ext cx="5704430" cy="342899"/>
          </a:xfrm>
          <a:prstGeom prst="rect">
            <a:avLst/>
          </a:prstGeom>
        </p:spPr>
        <p:txBody>
          <a:bodyPr lIns="0" tIns="18000" rIns="0" bIns="0" rtlCol="0" anchor="t"/>
          <a:lstStyle/>
          <a:p>
            <a:pPr>
              <a:lnSpc>
                <a:spcPts val="1920"/>
              </a:lnSpc>
            </a:pPr>
            <a:r>
              <a:rPr lang="en-US" sz="1400" dirty="0">
                <a:solidFill>
                  <a:srgbClr val="000000">
                    <a:alpha val="100000"/>
                  </a:srgbClr>
                </a:solidFill>
                <a:latin typeface="Cabin"/>
              </a:rPr>
              <a:t>Installed Solar Panels at the Benromach Distillery (HIE, 2020)</a:t>
            </a:r>
          </a:p>
        </p:txBody>
      </p:sp>
      <p:grpSp>
        <p:nvGrpSpPr>
          <p:cNvPr id="25" name="Group 13">
            <a:extLst>
              <a:ext uri="{FF2B5EF4-FFF2-40B4-BE49-F238E27FC236}">
                <a16:creationId xmlns:a16="http://schemas.microsoft.com/office/drawing/2014/main" id="{DB340D68-1F48-42A3-B3BB-3C62EBF2C85F}"/>
              </a:ext>
            </a:extLst>
          </p:cNvPr>
          <p:cNvGrpSpPr/>
          <p:nvPr/>
        </p:nvGrpSpPr>
        <p:grpSpPr>
          <a:xfrm rot="21600000">
            <a:off x="1654116" y="2868802"/>
            <a:ext cx="866775" cy="400050"/>
            <a:chOff x="2413629" y="1843101"/>
            <a:chExt cx="866775" cy="400050"/>
          </a:xfrm>
        </p:grpSpPr>
        <p:sp>
          <p:nvSpPr>
            <p:cNvPr id="26" name="Freeform 12">
              <a:extLst>
                <a:ext uri="{FF2B5EF4-FFF2-40B4-BE49-F238E27FC236}">
                  <a16:creationId xmlns:a16="http://schemas.microsoft.com/office/drawing/2014/main" id="{1E7FC519-9AB5-4CD6-9984-CB90664160EB}"/>
                </a:ext>
              </a:extLst>
            </p:cNvPr>
            <p:cNvSpPr/>
            <p:nvPr/>
          </p:nvSpPr>
          <p:spPr>
            <a:xfrm>
              <a:off x="2413629" y="1843101"/>
              <a:ext cx="866775" cy="400050"/>
            </a:xfrm>
            <a:custGeom>
              <a:avLst/>
              <a:gdLst/>
              <a:ahLst/>
              <a:cxnLst/>
              <a:rect l="0" t="0" r="0" b="0"/>
              <a:pathLst>
                <a:path w="304800" h="304800">
                  <a:moveTo>
                    <a:pt x="0" y="0"/>
                  </a:moveTo>
                  <a:lnTo>
                    <a:pt x="0" y="304800"/>
                  </a:lnTo>
                  <a:lnTo>
                    <a:pt x="304800" y="304800"/>
                  </a:lnTo>
                  <a:lnTo>
                    <a:pt x="304800" y="0"/>
                  </a:lnTo>
                  <a:lnTo>
                    <a:pt x="0" y="0"/>
                  </a:lnTo>
                  <a:close/>
                </a:path>
              </a:pathLst>
            </a:custGeom>
            <a:solidFill>
              <a:srgbClr val="1A1717">
                <a:alpha val="100000"/>
              </a:srgbClr>
            </a:solidFill>
          </p:spPr>
        </p:sp>
      </p:grpSp>
      <p:sp>
        <p:nvSpPr>
          <p:cNvPr id="27" name="TextBox 14">
            <a:extLst>
              <a:ext uri="{FF2B5EF4-FFF2-40B4-BE49-F238E27FC236}">
                <a16:creationId xmlns:a16="http://schemas.microsoft.com/office/drawing/2014/main" id="{C51C785A-2449-4652-AF8B-BA41C1407A78}"/>
              </a:ext>
            </a:extLst>
          </p:cNvPr>
          <p:cNvSpPr txBox="1"/>
          <p:nvPr/>
        </p:nvSpPr>
        <p:spPr>
          <a:xfrm rot="21600000">
            <a:off x="1701745" y="2983102"/>
            <a:ext cx="788250" cy="190500"/>
          </a:xfrm>
          <a:prstGeom prst="rect">
            <a:avLst/>
          </a:prstGeom>
        </p:spPr>
        <p:txBody>
          <a:bodyPr lIns="0" tIns="21600" rIns="0" bIns="0" rtlCol="0" anchor="t"/>
          <a:lstStyle/>
          <a:p>
            <a:pPr algn="ctr">
              <a:lnSpc>
                <a:spcPts val="1500"/>
              </a:lnSpc>
            </a:pPr>
            <a:r>
              <a:rPr lang="en-US" sz="1500" b="1" spc="375" dirty="0">
                <a:solidFill>
                  <a:srgbClr val="FFFFFF">
                    <a:alpha val="100000"/>
                  </a:srgbClr>
                </a:solidFill>
                <a:latin typeface="Cabin"/>
              </a:rPr>
              <a:t>2020</a:t>
            </a:r>
          </a:p>
        </p:txBody>
      </p:sp>
      <p:pic>
        <p:nvPicPr>
          <p:cNvPr id="32" name="Audio 31">
            <a:hlinkClick r:id="" action="ppaction://media"/>
            <a:extLst>
              <a:ext uri="{FF2B5EF4-FFF2-40B4-BE49-F238E27FC236}">
                <a16:creationId xmlns:a16="http://schemas.microsoft.com/office/drawing/2014/main" id="{B5DA9AE7-BFF4-4574-A641-06AFD2F1B5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56738" y="5011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5687"/>
    </mc:Choice>
    <mc:Fallback xmlns="">
      <p:transition spd="slow" advTm="656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0"/>
            <a:ext cx="10160001" cy="5791200"/>
            <a:chOff x="-1" y="0"/>
            <a:chExt cx="8708572" cy="5791200"/>
          </a:xfrm>
        </p:grpSpPr>
        <p:sp>
          <p:nvSpPr>
            <p:cNvPr id="2" name="Freeform 2"/>
            <p:cNvSpPr/>
            <p:nvPr/>
          </p:nvSpPr>
          <p:spPr>
            <a:xfrm>
              <a:off x="-1" y="0"/>
              <a:ext cx="8708572" cy="5791200"/>
            </a:xfrm>
            <a:custGeom>
              <a:avLst/>
              <a:gdLst/>
              <a:ahLst/>
              <a:cxnLst/>
              <a:rect l="0" t="0" r="0" b="0"/>
              <a:pathLst>
                <a:path w="304800" h="304800">
                  <a:moveTo>
                    <a:pt x="0" y="0"/>
                  </a:moveTo>
                  <a:lnTo>
                    <a:pt x="0" y="304800"/>
                  </a:lnTo>
                  <a:lnTo>
                    <a:pt x="304800" y="304800"/>
                  </a:lnTo>
                  <a:lnTo>
                    <a:pt x="304800" y="0"/>
                  </a:lnTo>
                  <a:lnTo>
                    <a:pt x="0" y="0"/>
                  </a:lnTo>
                  <a:close/>
                </a:path>
              </a:pathLst>
            </a:custGeom>
            <a:solidFill>
              <a:srgbClr val="1A1717">
                <a:alpha val="100000"/>
              </a:srgbClr>
            </a:solidFill>
          </p:spPr>
        </p:sp>
      </p:grpSp>
      <p:sp>
        <p:nvSpPr>
          <p:cNvPr id="9" name="TextBox 9"/>
          <p:cNvSpPr txBox="1"/>
          <p:nvPr/>
        </p:nvSpPr>
        <p:spPr>
          <a:xfrm rot="21600000">
            <a:off x="0" y="2621670"/>
            <a:ext cx="10160001" cy="547860"/>
          </a:xfrm>
          <a:prstGeom prst="rect">
            <a:avLst/>
          </a:prstGeom>
        </p:spPr>
        <p:txBody>
          <a:bodyPr lIns="0" tIns="25200" rIns="0" bIns="0" rtlCol="0" anchor="t"/>
          <a:lstStyle/>
          <a:p>
            <a:pPr marL="36000" algn="ctr">
              <a:lnSpc>
                <a:spcPts val="2700"/>
              </a:lnSpc>
              <a:buSzPct val="150000"/>
            </a:pPr>
            <a:r>
              <a:rPr lang="en-US" sz="4800" spc="75" dirty="0">
                <a:solidFill>
                  <a:srgbClr val="FFFFFF">
                    <a:alpha val="100000"/>
                  </a:srgbClr>
                </a:solidFill>
              </a:rPr>
              <a:t>Business Case for a Wider Scope</a:t>
            </a:r>
          </a:p>
        </p:txBody>
      </p:sp>
      <p:pic>
        <p:nvPicPr>
          <p:cNvPr id="4" name="Audio 3">
            <a:hlinkClick r:id="" action="ppaction://media"/>
            <a:extLst>
              <a:ext uri="{FF2B5EF4-FFF2-40B4-BE49-F238E27FC236}">
                <a16:creationId xmlns:a16="http://schemas.microsoft.com/office/drawing/2014/main" id="{D8C02A7C-A1E1-41A9-9E4B-1B919ED3083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2083112749"/>
      </p:ext>
    </p:extLst>
  </p:cSld>
  <p:clrMapOvr>
    <a:masterClrMapping/>
  </p:clrMapOvr>
  <mc:AlternateContent xmlns:mc="http://schemas.openxmlformats.org/markup-compatibility/2006" xmlns:p14="http://schemas.microsoft.com/office/powerpoint/2010/main">
    <mc:Choice Requires="p14">
      <p:transition spd="slow" p14:dur="2000" advTm="2749"/>
    </mc:Choice>
    <mc:Fallback xmlns="">
      <p:transition spd="slow" advTm="2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BEF50638-C2E8-4802-9D26-E16C6BEBF7D4}"/>
              </a:ext>
            </a:extLst>
          </p:cNvPr>
          <p:cNvPicPr>
            <a:picLocks noChangeAspect="1"/>
          </p:cNvPicPr>
          <p:nvPr/>
        </p:nvPicPr>
        <p:blipFill>
          <a:blip r:embed="rId5"/>
          <a:stretch>
            <a:fillRect/>
          </a:stretch>
        </p:blipFill>
        <p:spPr>
          <a:xfrm rot="20061379">
            <a:off x="1007918" y="584509"/>
            <a:ext cx="4801016" cy="3986558"/>
          </a:xfrm>
          <a:prstGeom prst="rect">
            <a:avLst/>
          </a:prstGeom>
        </p:spPr>
      </p:pic>
      <p:pic>
        <p:nvPicPr>
          <p:cNvPr id="5" name="Picture 4">
            <a:extLst>
              <a:ext uri="{FF2B5EF4-FFF2-40B4-BE49-F238E27FC236}">
                <a16:creationId xmlns:a16="http://schemas.microsoft.com/office/drawing/2014/main" id="{FC9E0B08-933C-4912-BE7E-C5222772702B}"/>
              </a:ext>
            </a:extLst>
          </p:cNvPr>
          <p:cNvPicPr>
            <a:picLocks noChangeAspect="1"/>
          </p:cNvPicPr>
          <p:nvPr/>
        </p:nvPicPr>
        <p:blipFill>
          <a:blip r:embed="rId6"/>
          <a:stretch>
            <a:fillRect/>
          </a:stretch>
        </p:blipFill>
        <p:spPr>
          <a:xfrm rot="840150">
            <a:off x="2023329" y="1255993"/>
            <a:ext cx="5834568" cy="2533869"/>
          </a:xfrm>
          <a:prstGeom prst="rect">
            <a:avLst/>
          </a:prstGeom>
        </p:spPr>
      </p:pic>
      <p:pic>
        <p:nvPicPr>
          <p:cNvPr id="7" name="Picture 6">
            <a:extLst>
              <a:ext uri="{FF2B5EF4-FFF2-40B4-BE49-F238E27FC236}">
                <a16:creationId xmlns:a16="http://schemas.microsoft.com/office/drawing/2014/main" id="{7A676E9A-E68D-405B-B427-1C85D037A881}"/>
              </a:ext>
            </a:extLst>
          </p:cNvPr>
          <p:cNvPicPr>
            <a:picLocks noChangeAspect="1"/>
          </p:cNvPicPr>
          <p:nvPr/>
        </p:nvPicPr>
        <p:blipFill>
          <a:blip r:embed="rId7"/>
          <a:stretch>
            <a:fillRect/>
          </a:stretch>
        </p:blipFill>
        <p:spPr>
          <a:xfrm rot="20193719">
            <a:off x="3543047" y="647063"/>
            <a:ext cx="4919128" cy="5044691"/>
          </a:xfrm>
          <a:prstGeom prst="rect">
            <a:avLst/>
          </a:prstGeom>
        </p:spPr>
      </p:pic>
      <p:pic>
        <p:nvPicPr>
          <p:cNvPr id="9" name="Picture 8">
            <a:extLst>
              <a:ext uri="{FF2B5EF4-FFF2-40B4-BE49-F238E27FC236}">
                <a16:creationId xmlns:a16="http://schemas.microsoft.com/office/drawing/2014/main" id="{EEDDE436-E8B2-4781-9012-B01004B7C4DF}"/>
              </a:ext>
            </a:extLst>
          </p:cNvPr>
          <p:cNvPicPr>
            <a:picLocks noChangeAspect="1"/>
          </p:cNvPicPr>
          <p:nvPr/>
        </p:nvPicPr>
        <p:blipFill>
          <a:blip r:embed="rId8"/>
          <a:stretch>
            <a:fillRect/>
          </a:stretch>
        </p:blipFill>
        <p:spPr>
          <a:xfrm rot="19055948">
            <a:off x="2099358" y="1534630"/>
            <a:ext cx="3848423" cy="2538321"/>
          </a:xfrm>
          <a:prstGeom prst="rect">
            <a:avLst/>
          </a:prstGeom>
        </p:spPr>
      </p:pic>
      <p:pic>
        <p:nvPicPr>
          <p:cNvPr id="11" name="Picture 10">
            <a:extLst>
              <a:ext uri="{FF2B5EF4-FFF2-40B4-BE49-F238E27FC236}">
                <a16:creationId xmlns:a16="http://schemas.microsoft.com/office/drawing/2014/main" id="{49A47ADC-CAAD-4759-B778-3B1BF1AA3240}"/>
              </a:ext>
            </a:extLst>
          </p:cNvPr>
          <p:cNvPicPr>
            <a:picLocks noChangeAspect="1"/>
          </p:cNvPicPr>
          <p:nvPr/>
        </p:nvPicPr>
        <p:blipFill>
          <a:blip r:embed="rId9"/>
          <a:stretch>
            <a:fillRect/>
          </a:stretch>
        </p:blipFill>
        <p:spPr>
          <a:xfrm rot="1969659">
            <a:off x="3788846" y="1632449"/>
            <a:ext cx="5020110" cy="3958141"/>
          </a:xfrm>
          <a:prstGeom prst="rect">
            <a:avLst/>
          </a:prstGeom>
        </p:spPr>
      </p:pic>
      <p:pic>
        <p:nvPicPr>
          <p:cNvPr id="17" name="Picture 16">
            <a:extLst>
              <a:ext uri="{FF2B5EF4-FFF2-40B4-BE49-F238E27FC236}">
                <a16:creationId xmlns:a16="http://schemas.microsoft.com/office/drawing/2014/main" id="{92D14988-5A47-4662-99EF-3AA9102B206B}"/>
              </a:ext>
            </a:extLst>
          </p:cNvPr>
          <p:cNvPicPr>
            <a:picLocks noChangeAspect="1"/>
          </p:cNvPicPr>
          <p:nvPr/>
        </p:nvPicPr>
        <p:blipFill>
          <a:blip r:embed="rId10"/>
          <a:stretch>
            <a:fillRect/>
          </a:stretch>
        </p:blipFill>
        <p:spPr>
          <a:xfrm>
            <a:off x="2384806" y="1366708"/>
            <a:ext cx="5415432" cy="2981583"/>
          </a:xfrm>
          <a:prstGeom prst="rect">
            <a:avLst/>
          </a:prstGeom>
        </p:spPr>
      </p:pic>
      <p:pic>
        <p:nvPicPr>
          <p:cNvPr id="13" name="Picture 12">
            <a:extLst>
              <a:ext uri="{FF2B5EF4-FFF2-40B4-BE49-F238E27FC236}">
                <a16:creationId xmlns:a16="http://schemas.microsoft.com/office/drawing/2014/main" id="{0FAEDFD4-43F5-4653-B70A-9A2AF22E9EFF}"/>
              </a:ext>
            </a:extLst>
          </p:cNvPr>
          <p:cNvPicPr>
            <a:picLocks noChangeAspect="1"/>
          </p:cNvPicPr>
          <p:nvPr/>
        </p:nvPicPr>
        <p:blipFill>
          <a:blip r:embed="rId11"/>
          <a:stretch>
            <a:fillRect/>
          </a:stretch>
        </p:blipFill>
        <p:spPr>
          <a:xfrm rot="20136813">
            <a:off x="3763411" y="1239045"/>
            <a:ext cx="6248941" cy="3438823"/>
          </a:xfrm>
          <a:prstGeom prst="rect">
            <a:avLst/>
          </a:prstGeom>
        </p:spPr>
      </p:pic>
      <p:pic>
        <p:nvPicPr>
          <p:cNvPr id="19" name="Picture 18">
            <a:extLst>
              <a:ext uri="{FF2B5EF4-FFF2-40B4-BE49-F238E27FC236}">
                <a16:creationId xmlns:a16="http://schemas.microsoft.com/office/drawing/2014/main" id="{80F370ED-C6DD-4C86-9767-986681330025}"/>
              </a:ext>
            </a:extLst>
          </p:cNvPr>
          <p:cNvPicPr>
            <a:picLocks noChangeAspect="1"/>
          </p:cNvPicPr>
          <p:nvPr/>
        </p:nvPicPr>
        <p:blipFill>
          <a:blip r:embed="rId12"/>
          <a:stretch>
            <a:fillRect/>
          </a:stretch>
        </p:blipFill>
        <p:spPr>
          <a:xfrm rot="1305796">
            <a:off x="2536057" y="1052801"/>
            <a:ext cx="6472895" cy="3845908"/>
          </a:xfrm>
          <a:prstGeom prst="rect">
            <a:avLst/>
          </a:prstGeom>
        </p:spPr>
      </p:pic>
      <p:pic>
        <p:nvPicPr>
          <p:cNvPr id="4" name="Audio 3">
            <a:hlinkClick r:id="" action="ppaction://media"/>
            <a:extLst>
              <a:ext uri="{FF2B5EF4-FFF2-40B4-BE49-F238E27FC236}">
                <a16:creationId xmlns:a16="http://schemas.microsoft.com/office/drawing/2014/main" id="{E66B5EEE-F9E7-4EB1-A2AC-BC807B72A06E}"/>
              </a:ext>
            </a:extLst>
          </p:cNvPr>
          <p:cNvPicPr>
            <a:picLocks noChangeAspect="1"/>
          </p:cNvPicPr>
          <p:nvPr>
            <a:audioFile r:link="rId3"/>
            <p:extLst>
              <p:ext uri="{DAA4B4D4-6D71-4841-9C94-3DE7FCFB9230}">
                <p14:media xmlns:p14="http://schemas.microsoft.com/office/powerpoint/2010/main" r:embed="rId2"/>
              </p:ext>
            </p:extLst>
          </p:nvPr>
        </p:nvPicPr>
        <p:blipFill>
          <a:blip r:embed="rId13"/>
          <a:stretch>
            <a:fillRect/>
          </a:stretch>
        </p:blipFill>
        <p:spPr>
          <a:xfrm>
            <a:off x="9456738" y="5011738"/>
            <a:ext cx="487362" cy="487362"/>
          </a:xfrm>
          <a:prstGeom prst="rect">
            <a:avLst/>
          </a:prstGeom>
        </p:spPr>
      </p:pic>
    </p:spTree>
    <p:custDataLst>
      <p:tags r:id="rId1"/>
    </p:custDataLst>
    <p:extLst>
      <p:ext uri="{BB962C8B-B14F-4D97-AF65-F5344CB8AC3E}">
        <p14:creationId xmlns:p14="http://schemas.microsoft.com/office/powerpoint/2010/main" val="691787479"/>
      </p:ext>
    </p:extLst>
  </p:cSld>
  <p:clrMapOvr>
    <a:masterClrMapping/>
  </p:clrMapOvr>
  <mc:AlternateContent xmlns:mc="http://schemas.openxmlformats.org/markup-compatibility/2006" xmlns:p14="http://schemas.microsoft.com/office/powerpoint/2010/main">
    <mc:Choice Requires="p14">
      <p:transition spd="slow" p14:dur="2000" advTm="102340"/>
    </mc:Choice>
    <mc:Fallback xmlns="">
      <p:transition spd="slow" advTm="102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26242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2568E53-A471-484B-BFF4-91D8DD61E7EB}"/>
              </a:ext>
            </a:extLst>
          </p:cNvPr>
          <p:cNvSpPr txBox="1">
            <a:spLocks/>
          </p:cNvSpPr>
          <p:nvPr/>
        </p:nvSpPr>
        <p:spPr>
          <a:xfrm>
            <a:off x="435993" y="264667"/>
            <a:ext cx="914858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500" b="1" dirty="0">
                <a:solidFill>
                  <a:schemeClr val="bg1"/>
                </a:solidFill>
                <a:latin typeface="+mn-lt"/>
                <a:cs typeface="Helvetica" panose="020B0604020202020204" pitchFamily="34" charset="0"/>
              </a:rPr>
              <a:t>What issues come to mind when we think of Sustainability? Why do we need to make these changes?</a:t>
            </a:r>
          </a:p>
        </p:txBody>
      </p:sp>
      <p:sp>
        <p:nvSpPr>
          <p:cNvPr id="4" name="Oval 3">
            <a:extLst>
              <a:ext uri="{FF2B5EF4-FFF2-40B4-BE49-F238E27FC236}">
                <a16:creationId xmlns:a16="http://schemas.microsoft.com/office/drawing/2014/main" id="{DA66F474-5B54-41E6-8A2C-C8D58056167B}"/>
              </a:ext>
            </a:extLst>
          </p:cNvPr>
          <p:cNvSpPr/>
          <p:nvPr/>
        </p:nvSpPr>
        <p:spPr>
          <a:xfrm>
            <a:off x="1188359" y="1372213"/>
            <a:ext cx="1410000" cy="1410000"/>
          </a:xfrm>
          <a:prstGeom prst="ellipse">
            <a:avLst/>
          </a:prstGeom>
          <a:solidFill>
            <a:schemeClr val="bg1"/>
          </a:solidFill>
          <a:ln w="412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262424"/>
                </a:solidFill>
              </a:rPr>
              <a:t>Climate Change</a:t>
            </a:r>
          </a:p>
        </p:txBody>
      </p:sp>
      <p:sp>
        <p:nvSpPr>
          <p:cNvPr id="16" name="Oval 15">
            <a:extLst>
              <a:ext uri="{FF2B5EF4-FFF2-40B4-BE49-F238E27FC236}">
                <a16:creationId xmlns:a16="http://schemas.microsoft.com/office/drawing/2014/main" id="{CEA3F5D2-4438-46BD-B934-82AE91276217}"/>
              </a:ext>
            </a:extLst>
          </p:cNvPr>
          <p:cNvSpPr/>
          <p:nvPr/>
        </p:nvSpPr>
        <p:spPr>
          <a:xfrm>
            <a:off x="1188359" y="3643143"/>
            <a:ext cx="1410000" cy="1410000"/>
          </a:xfrm>
          <a:prstGeom prst="ellipse">
            <a:avLst/>
          </a:prstGeom>
          <a:solidFill>
            <a:schemeClr val="bg1"/>
          </a:solidFill>
          <a:ln w="412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262424"/>
                </a:solidFill>
              </a:rPr>
              <a:t>Biodiversity Loss</a:t>
            </a:r>
          </a:p>
        </p:txBody>
      </p:sp>
      <p:sp>
        <p:nvSpPr>
          <p:cNvPr id="20" name="Oval 19">
            <a:extLst>
              <a:ext uri="{FF2B5EF4-FFF2-40B4-BE49-F238E27FC236}">
                <a16:creationId xmlns:a16="http://schemas.microsoft.com/office/drawing/2014/main" id="{DDAD0DD5-6AE8-41CE-AC34-0D1DC1969E12}"/>
              </a:ext>
            </a:extLst>
          </p:cNvPr>
          <p:cNvSpPr/>
          <p:nvPr/>
        </p:nvSpPr>
        <p:spPr>
          <a:xfrm>
            <a:off x="4195793" y="1437070"/>
            <a:ext cx="1410000" cy="141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262424"/>
                </a:solidFill>
              </a:rPr>
              <a:t>Inequality</a:t>
            </a:r>
          </a:p>
        </p:txBody>
      </p:sp>
      <p:sp>
        <p:nvSpPr>
          <p:cNvPr id="21" name="Oval 20">
            <a:extLst>
              <a:ext uri="{FF2B5EF4-FFF2-40B4-BE49-F238E27FC236}">
                <a16:creationId xmlns:a16="http://schemas.microsoft.com/office/drawing/2014/main" id="{A10FF62C-B1C8-44C6-8046-FB9D675A3573}"/>
              </a:ext>
            </a:extLst>
          </p:cNvPr>
          <p:cNvSpPr/>
          <p:nvPr/>
        </p:nvSpPr>
        <p:spPr>
          <a:xfrm>
            <a:off x="6641253" y="3824118"/>
            <a:ext cx="1410000" cy="1410000"/>
          </a:xfrm>
          <a:prstGeom prst="ellipse">
            <a:avLst/>
          </a:prstGeom>
          <a:solidFill>
            <a:schemeClr val="bg1"/>
          </a:solidFill>
          <a:ln w="412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262424"/>
                </a:solidFill>
              </a:rPr>
              <a:t>Water Scarcity</a:t>
            </a:r>
          </a:p>
        </p:txBody>
      </p:sp>
      <p:sp>
        <p:nvSpPr>
          <p:cNvPr id="22" name="Oval 21">
            <a:extLst>
              <a:ext uri="{FF2B5EF4-FFF2-40B4-BE49-F238E27FC236}">
                <a16:creationId xmlns:a16="http://schemas.microsoft.com/office/drawing/2014/main" id="{D1C191AE-B507-4DCE-946D-0C38B7222EC2}"/>
              </a:ext>
            </a:extLst>
          </p:cNvPr>
          <p:cNvSpPr/>
          <p:nvPr/>
        </p:nvSpPr>
        <p:spPr>
          <a:xfrm>
            <a:off x="6449878" y="1185883"/>
            <a:ext cx="1410000" cy="141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262424"/>
                </a:solidFill>
              </a:rPr>
              <a:t>Food Insecurity</a:t>
            </a:r>
          </a:p>
        </p:txBody>
      </p:sp>
      <p:sp>
        <p:nvSpPr>
          <p:cNvPr id="23" name="Oval 22">
            <a:extLst>
              <a:ext uri="{FF2B5EF4-FFF2-40B4-BE49-F238E27FC236}">
                <a16:creationId xmlns:a16="http://schemas.microsoft.com/office/drawing/2014/main" id="{6555002C-CCC1-413E-8C7E-A130FDBD9F05}"/>
              </a:ext>
            </a:extLst>
          </p:cNvPr>
          <p:cNvSpPr/>
          <p:nvPr/>
        </p:nvSpPr>
        <p:spPr>
          <a:xfrm>
            <a:off x="5086276" y="2867931"/>
            <a:ext cx="1410000" cy="141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262424"/>
                </a:solidFill>
              </a:rPr>
              <a:t>Air Pollution</a:t>
            </a:r>
          </a:p>
        </p:txBody>
      </p:sp>
      <p:sp>
        <p:nvSpPr>
          <p:cNvPr id="24" name="Oval 23">
            <a:extLst>
              <a:ext uri="{FF2B5EF4-FFF2-40B4-BE49-F238E27FC236}">
                <a16:creationId xmlns:a16="http://schemas.microsoft.com/office/drawing/2014/main" id="{37D60032-463D-41F2-AC62-79802D292B65}"/>
              </a:ext>
            </a:extLst>
          </p:cNvPr>
          <p:cNvSpPr/>
          <p:nvPr/>
        </p:nvSpPr>
        <p:spPr>
          <a:xfrm>
            <a:off x="3531299" y="3962929"/>
            <a:ext cx="1410000" cy="141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262424"/>
                </a:solidFill>
              </a:rPr>
              <a:t>Resource Shortages</a:t>
            </a:r>
          </a:p>
        </p:txBody>
      </p:sp>
      <p:sp>
        <p:nvSpPr>
          <p:cNvPr id="25" name="Oval 24">
            <a:extLst>
              <a:ext uri="{FF2B5EF4-FFF2-40B4-BE49-F238E27FC236}">
                <a16:creationId xmlns:a16="http://schemas.microsoft.com/office/drawing/2014/main" id="{1574D4B4-B0E5-4D85-9990-7C4645797A6F}"/>
              </a:ext>
            </a:extLst>
          </p:cNvPr>
          <p:cNvSpPr/>
          <p:nvPr/>
        </p:nvSpPr>
        <p:spPr>
          <a:xfrm>
            <a:off x="2500369" y="2414118"/>
            <a:ext cx="1410000" cy="1410000"/>
          </a:xfrm>
          <a:prstGeom prst="ellipse">
            <a:avLst/>
          </a:prstGeom>
          <a:solidFill>
            <a:schemeClr val="bg1"/>
          </a:solidFill>
          <a:ln w="412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262424"/>
                </a:solidFill>
              </a:rPr>
              <a:t>Pollution &amp; Waste</a:t>
            </a:r>
          </a:p>
        </p:txBody>
      </p:sp>
      <p:sp>
        <p:nvSpPr>
          <p:cNvPr id="26" name="Oval 25">
            <a:extLst>
              <a:ext uri="{FF2B5EF4-FFF2-40B4-BE49-F238E27FC236}">
                <a16:creationId xmlns:a16="http://schemas.microsoft.com/office/drawing/2014/main" id="{D96974F8-CCA9-4DB6-8E75-ADED6142429A}"/>
              </a:ext>
            </a:extLst>
          </p:cNvPr>
          <p:cNvSpPr/>
          <p:nvPr/>
        </p:nvSpPr>
        <p:spPr>
          <a:xfrm>
            <a:off x="7668503" y="2414118"/>
            <a:ext cx="1410000" cy="1410000"/>
          </a:xfrm>
          <a:prstGeom prst="ellipse">
            <a:avLst/>
          </a:prstGeom>
          <a:solidFill>
            <a:schemeClr val="bg1"/>
          </a:solidFill>
          <a:ln w="412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262424"/>
                </a:solidFill>
              </a:rPr>
              <a:t>Diversity &amp; Inclusion</a:t>
            </a:r>
          </a:p>
        </p:txBody>
      </p:sp>
      <p:pic>
        <p:nvPicPr>
          <p:cNvPr id="3" name="Audio 2">
            <a:hlinkClick r:id="" action="ppaction://media"/>
            <a:extLst>
              <a:ext uri="{FF2B5EF4-FFF2-40B4-BE49-F238E27FC236}">
                <a16:creationId xmlns:a16="http://schemas.microsoft.com/office/drawing/2014/main" id="{152943FC-7835-4397-9857-DABE2A111A9A}"/>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9456738" y="5011738"/>
            <a:ext cx="487362" cy="487362"/>
          </a:xfrm>
          <a:prstGeom prst="rect">
            <a:avLst/>
          </a:prstGeom>
        </p:spPr>
      </p:pic>
    </p:spTree>
    <p:custDataLst>
      <p:tags r:id="rId2"/>
    </p:custDataLst>
    <p:extLst>
      <p:ext uri="{BB962C8B-B14F-4D97-AF65-F5344CB8AC3E}">
        <p14:creationId xmlns:p14="http://schemas.microsoft.com/office/powerpoint/2010/main" val="377513901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8997"/>
    </mc:Choice>
    <mc:Fallback xmlns="">
      <p:transition spd="slow" advTm="48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3"/>
                </p:tgtEl>
              </p:cMediaNode>
            </p:audio>
          </p:childTnLst>
        </p:cTn>
      </p:par>
    </p:tnLst>
    <p:bldLst>
      <p:bldP spid="4" grpId="0" animBg="1"/>
      <p:bldP spid="16" grpId="0" animBg="1"/>
      <p:bldP spid="20" grpId="0" animBg="1"/>
      <p:bldP spid="21" grpId="0" animBg="1"/>
      <p:bldP spid="22" grpId="0" animBg="1"/>
      <p:bldP spid="23" grpId="0" animBg="1"/>
      <p:bldP spid="24" grpId="0" animBg="1"/>
      <p:bldP spid="25" grpId="0" animBg="1"/>
      <p:bldP spid="2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26242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2568E53-A471-484B-BFF4-91D8DD61E7EB}"/>
              </a:ext>
            </a:extLst>
          </p:cNvPr>
          <p:cNvSpPr txBox="1">
            <a:spLocks/>
          </p:cNvSpPr>
          <p:nvPr/>
        </p:nvSpPr>
        <p:spPr>
          <a:xfrm>
            <a:off x="711754" y="309056"/>
            <a:ext cx="7027164" cy="421679"/>
          </a:xfrm>
          <a:prstGeom prst="rect">
            <a:avLst/>
          </a:prstGeom>
        </p:spPr>
        <p:txBody>
          <a:bodyPr vert="horz" lIns="57150" tIns="28575" rIns="57150" bIns="28575"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cs typeface="Helvetica" panose="020B0604020202020204" pitchFamily="34" charset="0"/>
              </a:rPr>
              <a:t>Climate Change</a:t>
            </a:r>
          </a:p>
        </p:txBody>
      </p:sp>
      <p:sp>
        <p:nvSpPr>
          <p:cNvPr id="11" name="TextBox 10">
            <a:extLst>
              <a:ext uri="{FF2B5EF4-FFF2-40B4-BE49-F238E27FC236}">
                <a16:creationId xmlns:a16="http://schemas.microsoft.com/office/drawing/2014/main" id="{CA1995A2-1349-4DA3-B77F-1ED70BBD16E3}"/>
              </a:ext>
            </a:extLst>
          </p:cNvPr>
          <p:cNvSpPr txBox="1"/>
          <p:nvPr/>
        </p:nvSpPr>
        <p:spPr>
          <a:xfrm>
            <a:off x="1358741" y="1216555"/>
            <a:ext cx="8326385" cy="488595"/>
          </a:xfrm>
          <a:prstGeom prst="rect">
            <a:avLst/>
          </a:prstGeom>
          <a:noFill/>
        </p:spPr>
        <p:txBody>
          <a:bodyPr wrap="square" lIns="57150" tIns="28575" rIns="57150" bIns="28575" anchor="t">
            <a:spAutoFit/>
          </a:bodyPr>
          <a:lstStyle/>
          <a:p>
            <a:r>
              <a:rPr lang="en-GB" sz="1400" dirty="0">
                <a:solidFill>
                  <a:schemeClr val="bg1"/>
                </a:solidFill>
              </a:rPr>
              <a:t>We are certain that humans caused it. The IPCC kicks off its latest report with the following statement: “</a:t>
            </a:r>
            <a:r>
              <a:rPr lang="en-GB" sz="1400" i="1" dirty="0">
                <a:solidFill>
                  <a:schemeClr val="bg1"/>
                </a:solidFill>
              </a:rPr>
              <a:t>It is unequivocal that human influence has warmed the atmosphere, ocean and land.” </a:t>
            </a:r>
            <a:r>
              <a:rPr lang="en-GB" sz="1400" dirty="0">
                <a:solidFill>
                  <a:schemeClr val="bg1"/>
                </a:solidFill>
              </a:rPr>
              <a:t>(IPCC, 2021).</a:t>
            </a:r>
          </a:p>
        </p:txBody>
      </p:sp>
      <p:sp>
        <p:nvSpPr>
          <p:cNvPr id="13" name="TextBox 12">
            <a:extLst>
              <a:ext uri="{FF2B5EF4-FFF2-40B4-BE49-F238E27FC236}">
                <a16:creationId xmlns:a16="http://schemas.microsoft.com/office/drawing/2014/main" id="{D4070BF3-2CC5-482E-A28A-71BD32FADAC1}"/>
              </a:ext>
            </a:extLst>
          </p:cNvPr>
          <p:cNvSpPr txBox="1"/>
          <p:nvPr/>
        </p:nvSpPr>
        <p:spPr>
          <a:xfrm>
            <a:off x="1358741" y="2032432"/>
            <a:ext cx="8326385" cy="704039"/>
          </a:xfrm>
          <a:prstGeom prst="rect">
            <a:avLst/>
          </a:prstGeom>
          <a:noFill/>
        </p:spPr>
        <p:txBody>
          <a:bodyPr wrap="square" lIns="57150" tIns="28575" rIns="57150" bIns="28575" anchor="t">
            <a:spAutoFit/>
          </a:bodyPr>
          <a:lstStyle/>
          <a:p>
            <a:r>
              <a:rPr lang="en-GB" sz="1400" dirty="0">
                <a:solidFill>
                  <a:schemeClr val="bg1"/>
                </a:solidFill>
              </a:rPr>
              <a:t>The last decade was the hottest in 125,000 years (Plumer and Fountain, 2021). The last 7 years have all been the hottest on record, with the UK government latest risk assessment stating we must prepare for 4°C  (UK Government, 2022).  </a:t>
            </a:r>
            <a:endParaRPr lang="en-GB" sz="1400" i="1" dirty="0">
              <a:solidFill>
                <a:schemeClr val="bg1"/>
              </a:solidFill>
            </a:endParaRPr>
          </a:p>
        </p:txBody>
      </p:sp>
      <p:sp>
        <p:nvSpPr>
          <p:cNvPr id="17" name="TextBox 16">
            <a:extLst>
              <a:ext uri="{FF2B5EF4-FFF2-40B4-BE49-F238E27FC236}">
                <a16:creationId xmlns:a16="http://schemas.microsoft.com/office/drawing/2014/main" id="{09056A94-547C-44FB-B088-B6A7DAAA35E1}"/>
              </a:ext>
            </a:extLst>
          </p:cNvPr>
          <p:cNvSpPr txBox="1"/>
          <p:nvPr/>
        </p:nvSpPr>
        <p:spPr>
          <a:xfrm>
            <a:off x="1358740" y="2966727"/>
            <a:ext cx="8465512" cy="273152"/>
          </a:xfrm>
          <a:prstGeom prst="rect">
            <a:avLst/>
          </a:prstGeom>
          <a:noFill/>
        </p:spPr>
        <p:txBody>
          <a:bodyPr wrap="square" lIns="57150" tIns="28575" rIns="57150" bIns="28575" anchor="t">
            <a:spAutoFit/>
          </a:bodyPr>
          <a:lstStyle/>
          <a:p>
            <a:r>
              <a:rPr lang="en-GB" sz="1400" dirty="0">
                <a:solidFill>
                  <a:schemeClr val="bg1"/>
                </a:solidFill>
              </a:rPr>
              <a:t>CO2 concentrations is at its highest in 2 million years – and it’s still rising and accelerating (Harvey, 2019).</a:t>
            </a:r>
            <a:endParaRPr lang="en-GB" sz="1400" i="1" dirty="0">
              <a:solidFill>
                <a:schemeClr val="bg1"/>
              </a:solidFill>
            </a:endParaRPr>
          </a:p>
        </p:txBody>
      </p:sp>
      <p:sp>
        <p:nvSpPr>
          <p:cNvPr id="19" name="TextBox 18">
            <a:extLst>
              <a:ext uri="{FF2B5EF4-FFF2-40B4-BE49-F238E27FC236}">
                <a16:creationId xmlns:a16="http://schemas.microsoft.com/office/drawing/2014/main" id="{B49AF4EC-C8F4-4ABB-B94A-0D7C1E3461C9}"/>
              </a:ext>
            </a:extLst>
          </p:cNvPr>
          <p:cNvSpPr txBox="1"/>
          <p:nvPr/>
        </p:nvSpPr>
        <p:spPr>
          <a:xfrm>
            <a:off x="1358742" y="3744553"/>
            <a:ext cx="8326384" cy="488595"/>
          </a:xfrm>
          <a:prstGeom prst="rect">
            <a:avLst/>
          </a:prstGeom>
          <a:noFill/>
        </p:spPr>
        <p:txBody>
          <a:bodyPr wrap="square" lIns="57150" tIns="28575" rIns="57150" bIns="28575" anchor="t">
            <a:spAutoFit/>
          </a:bodyPr>
          <a:lstStyle/>
          <a:p>
            <a:r>
              <a:rPr lang="en-GB" sz="1400" dirty="0">
                <a:solidFill>
                  <a:schemeClr val="bg1"/>
                </a:solidFill>
              </a:rPr>
              <a:t>Attribution is now possible. We can now attribute natural disasters, e.g. flooding, drought, extreme storms, etc., to human-driven climate change with certainty (Pidcock, Pearce and McSweeney, 2017).</a:t>
            </a:r>
            <a:endParaRPr lang="en-GB" sz="1400" i="1" dirty="0">
              <a:solidFill>
                <a:schemeClr val="bg1"/>
              </a:solidFill>
            </a:endParaRPr>
          </a:p>
        </p:txBody>
      </p:sp>
      <p:sp>
        <p:nvSpPr>
          <p:cNvPr id="27" name="TextBox 26">
            <a:extLst>
              <a:ext uri="{FF2B5EF4-FFF2-40B4-BE49-F238E27FC236}">
                <a16:creationId xmlns:a16="http://schemas.microsoft.com/office/drawing/2014/main" id="{E512E07B-6113-4F6F-8885-DDF0F5C02CF7}"/>
              </a:ext>
            </a:extLst>
          </p:cNvPr>
          <p:cNvSpPr txBox="1"/>
          <p:nvPr/>
        </p:nvSpPr>
        <p:spPr>
          <a:xfrm>
            <a:off x="1358740" y="4563010"/>
            <a:ext cx="8326385" cy="488595"/>
          </a:xfrm>
          <a:prstGeom prst="rect">
            <a:avLst/>
          </a:prstGeom>
          <a:noFill/>
        </p:spPr>
        <p:txBody>
          <a:bodyPr wrap="square" lIns="57150" tIns="28575" rIns="57150" bIns="28575" anchor="t">
            <a:spAutoFit/>
          </a:bodyPr>
          <a:lstStyle/>
          <a:p>
            <a:r>
              <a:rPr lang="en-GB" sz="1400" dirty="0">
                <a:solidFill>
                  <a:schemeClr val="bg1"/>
                </a:solidFill>
              </a:rPr>
              <a:t>The whisky production process is dependent on a hospitable environment, from the right temperatures to grow barley to favourable weather conditions to avoid delays in distribution, and enable maturation (Willems, 2021).</a:t>
            </a:r>
            <a:endParaRPr lang="en-GB" sz="1400" i="1" dirty="0">
              <a:solidFill>
                <a:schemeClr val="bg1"/>
              </a:solidFill>
            </a:endParaRPr>
          </a:p>
        </p:txBody>
      </p:sp>
      <p:sp>
        <p:nvSpPr>
          <p:cNvPr id="16" name="Oval 15">
            <a:extLst>
              <a:ext uri="{FF2B5EF4-FFF2-40B4-BE49-F238E27FC236}">
                <a16:creationId xmlns:a16="http://schemas.microsoft.com/office/drawing/2014/main" id="{4F0A1BF0-4788-4E48-A87F-DF0B1B7B3B11}"/>
              </a:ext>
            </a:extLst>
          </p:cNvPr>
          <p:cNvSpPr/>
          <p:nvPr/>
        </p:nvSpPr>
        <p:spPr>
          <a:xfrm>
            <a:off x="474873" y="1130075"/>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1</a:t>
            </a:r>
          </a:p>
        </p:txBody>
      </p:sp>
      <p:sp>
        <p:nvSpPr>
          <p:cNvPr id="20" name="Oval 19">
            <a:extLst>
              <a:ext uri="{FF2B5EF4-FFF2-40B4-BE49-F238E27FC236}">
                <a16:creationId xmlns:a16="http://schemas.microsoft.com/office/drawing/2014/main" id="{079956B1-45C5-49FF-8F17-13CEC969A123}"/>
              </a:ext>
            </a:extLst>
          </p:cNvPr>
          <p:cNvSpPr/>
          <p:nvPr/>
        </p:nvSpPr>
        <p:spPr>
          <a:xfrm>
            <a:off x="474873" y="1966689"/>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2</a:t>
            </a:r>
          </a:p>
        </p:txBody>
      </p:sp>
      <p:sp>
        <p:nvSpPr>
          <p:cNvPr id="21" name="Oval 20">
            <a:extLst>
              <a:ext uri="{FF2B5EF4-FFF2-40B4-BE49-F238E27FC236}">
                <a16:creationId xmlns:a16="http://schemas.microsoft.com/office/drawing/2014/main" id="{AE66B0A8-1C79-4787-9506-BDE3ABDB75A7}"/>
              </a:ext>
            </a:extLst>
          </p:cNvPr>
          <p:cNvSpPr/>
          <p:nvPr/>
        </p:nvSpPr>
        <p:spPr>
          <a:xfrm>
            <a:off x="474873" y="2803303"/>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3</a:t>
            </a:r>
          </a:p>
        </p:txBody>
      </p:sp>
      <p:sp>
        <p:nvSpPr>
          <p:cNvPr id="22" name="Oval 21">
            <a:extLst>
              <a:ext uri="{FF2B5EF4-FFF2-40B4-BE49-F238E27FC236}">
                <a16:creationId xmlns:a16="http://schemas.microsoft.com/office/drawing/2014/main" id="{11BDE2F3-9B9B-4625-960F-549A717E0FCA}"/>
              </a:ext>
            </a:extLst>
          </p:cNvPr>
          <p:cNvSpPr/>
          <p:nvPr/>
        </p:nvSpPr>
        <p:spPr>
          <a:xfrm>
            <a:off x="474873" y="3639918"/>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4</a:t>
            </a:r>
          </a:p>
        </p:txBody>
      </p:sp>
      <p:sp>
        <p:nvSpPr>
          <p:cNvPr id="23" name="Oval 22">
            <a:extLst>
              <a:ext uri="{FF2B5EF4-FFF2-40B4-BE49-F238E27FC236}">
                <a16:creationId xmlns:a16="http://schemas.microsoft.com/office/drawing/2014/main" id="{1CA9CDC4-81E4-43F2-9698-3146A0C0F6D2}"/>
              </a:ext>
            </a:extLst>
          </p:cNvPr>
          <p:cNvSpPr/>
          <p:nvPr/>
        </p:nvSpPr>
        <p:spPr>
          <a:xfrm>
            <a:off x="474873" y="4476530"/>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5</a:t>
            </a:r>
          </a:p>
        </p:txBody>
      </p:sp>
      <p:pic>
        <p:nvPicPr>
          <p:cNvPr id="2" name="Audio 1">
            <a:hlinkClick r:id="" action="ppaction://media"/>
            <a:extLst>
              <a:ext uri="{FF2B5EF4-FFF2-40B4-BE49-F238E27FC236}">
                <a16:creationId xmlns:a16="http://schemas.microsoft.com/office/drawing/2014/main" id="{BD84C05B-A3F5-4751-80DE-7A950A035CD4}"/>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9456738" y="5011738"/>
            <a:ext cx="487362" cy="487362"/>
          </a:xfrm>
          <a:prstGeom prst="rect">
            <a:avLst/>
          </a:prstGeom>
        </p:spPr>
      </p:pic>
    </p:spTree>
    <p:custDataLst>
      <p:tags r:id="rId1"/>
    </p:custDataLst>
    <p:extLst>
      <p:ext uri="{BB962C8B-B14F-4D97-AF65-F5344CB8AC3E}">
        <p14:creationId xmlns:p14="http://schemas.microsoft.com/office/powerpoint/2010/main" val="22658253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4531"/>
    </mc:Choice>
    <mc:Fallback xmlns="">
      <p:transition spd="slow" advTm="104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2"/>
                </p:tgtEl>
              </p:cMediaNode>
            </p:audio>
          </p:childTnLst>
        </p:cTn>
      </p:par>
    </p:tnLst>
    <p:bldLst>
      <p:bldP spid="11" grpId="0"/>
      <p:bldP spid="13" grpId="0"/>
      <p:bldP spid="17" grpId="0"/>
      <p:bldP spid="19" grpId="0"/>
      <p:bldP spid="27" grpId="0"/>
      <p:bldP spid="16" grpId="0" animBg="1"/>
      <p:bldP spid="20" grpId="0" animBg="1"/>
      <p:bldP spid="21" grpId="0" animBg="1"/>
      <p:bldP spid="22" grpId="0" animBg="1"/>
      <p:bldP spid="2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 of global surface temperature anomalies from 1880-2020">
            <a:extLst>
              <a:ext uri="{FF2B5EF4-FFF2-40B4-BE49-F238E27FC236}">
                <a16:creationId xmlns:a16="http://schemas.microsoft.com/office/drawing/2014/main" id="{4FB5920D-9EF0-444B-850D-4D817C27A0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25914" y="496855"/>
            <a:ext cx="5508172" cy="47212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A4E0189-96B7-4490-8A1C-079621AD9855}"/>
              </a:ext>
            </a:extLst>
          </p:cNvPr>
          <p:cNvSpPr txBox="1"/>
          <p:nvPr/>
        </p:nvSpPr>
        <p:spPr>
          <a:xfrm>
            <a:off x="5984551" y="5232325"/>
            <a:ext cx="2394339" cy="276999"/>
          </a:xfrm>
          <a:prstGeom prst="rect">
            <a:avLst/>
          </a:prstGeom>
          <a:noFill/>
        </p:spPr>
        <p:txBody>
          <a:bodyPr wrap="square">
            <a:spAutoFit/>
          </a:bodyPr>
          <a:lstStyle/>
          <a:p>
            <a:r>
              <a:rPr lang="en-GB" sz="1200" dirty="0"/>
              <a:t>(Lindsay and Dahlman, 2021)</a:t>
            </a:r>
          </a:p>
        </p:txBody>
      </p:sp>
      <p:pic>
        <p:nvPicPr>
          <p:cNvPr id="3" name="Audio 2">
            <a:hlinkClick r:id="" action="ppaction://media"/>
            <a:extLst>
              <a:ext uri="{FF2B5EF4-FFF2-40B4-BE49-F238E27FC236}">
                <a16:creationId xmlns:a16="http://schemas.microsoft.com/office/drawing/2014/main" id="{20248676-F9EC-4AF1-8310-D808DE21B9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86617397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4058"/>
    </mc:Choice>
    <mc:Fallback xmlns="">
      <p:transition spd="slow" advTm="14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3C1A55-354C-4E5F-8746-4F87FA5B7233}"/>
              </a:ext>
            </a:extLst>
          </p:cNvPr>
          <p:cNvPicPr>
            <a:picLocks noChangeAspect="1"/>
          </p:cNvPicPr>
          <p:nvPr/>
        </p:nvPicPr>
        <p:blipFill>
          <a:blip r:embed="rId4"/>
          <a:stretch>
            <a:fillRect/>
          </a:stretch>
        </p:blipFill>
        <p:spPr>
          <a:xfrm>
            <a:off x="1411813" y="274376"/>
            <a:ext cx="7219003" cy="5083596"/>
          </a:xfrm>
          <a:prstGeom prst="rect">
            <a:avLst/>
          </a:prstGeom>
        </p:spPr>
      </p:pic>
      <p:sp>
        <p:nvSpPr>
          <p:cNvPr id="4" name="TextBox 3">
            <a:extLst>
              <a:ext uri="{FF2B5EF4-FFF2-40B4-BE49-F238E27FC236}">
                <a16:creationId xmlns:a16="http://schemas.microsoft.com/office/drawing/2014/main" id="{472C5CD3-2469-4CC1-B223-FB0EA8C8378C}"/>
              </a:ext>
            </a:extLst>
          </p:cNvPr>
          <p:cNvSpPr txBox="1"/>
          <p:nvPr/>
        </p:nvSpPr>
        <p:spPr>
          <a:xfrm>
            <a:off x="6916315" y="5357972"/>
            <a:ext cx="2466352" cy="276999"/>
          </a:xfrm>
          <a:prstGeom prst="rect">
            <a:avLst/>
          </a:prstGeom>
          <a:noFill/>
        </p:spPr>
        <p:txBody>
          <a:bodyPr wrap="square">
            <a:spAutoFit/>
          </a:bodyPr>
          <a:lstStyle/>
          <a:p>
            <a:r>
              <a:rPr lang="en-GB" sz="1200" dirty="0"/>
              <a:t>(Ritchie and </a:t>
            </a:r>
            <a:r>
              <a:rPr lang="en-GB" sz="1200" dirty="0" err="1"/>
              <a:t>Roser</a:t>
            </a:r>
            <a:r>
              <a:rPr lang="en-GB" sz="1200" dirty="0"/>
              <a:t>, 2017)</a:t>
            </a:r>
          </a:p>
        </p:txBody>
      </p:sp>
      <p:pic>
        <p:nvPicPr>
          <p:cNvPr id="3" name="Audio 2">
            <a:hlinkClick r:id="" action="ppaction://media"/>
            <a:extLst>
              <a:ext uri="{FF2B5EF4-FFF2-40B4-BE49-F238E27FC236}">
                <a16:creationId xmlns:a16="http://schemas.microsoft.com/office/drawing/2014/main" id="{33617F46-469B-463F-848C-E4A17E6A38D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321983495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2270"/>
    </mc:Choice>
    <mc:Fallback xmlns="">
      <p:transition spd="slow" advTm="62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2B9C755-D220-4788-B3E3-D847F67A96E4}"/>
              </a:ext>
            </a:extLst>
          </p:cNvPr>
          <p:cNvSpPr txBox="1">
            <a:spLocks/>
          </p:cNvSpPr>
          <p:nvPr/>
        </p:nvSpPr>
        <p:spPr>
          <a:xfrm>
            <a:off x="474872" y="189044"/>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solidFill>
                  <a:srgbClr val="262424"/>
                </a:solidFill>
                <a:latin typeface="+mn-lt"/>
                <a:cs typeface="Helvetica" panose="020B0604020202020204" pitchFamily="34" charset="0"/>
              </a:rPr>
              <a:t>But there is good news</a:t>
            </a:r>
          </a:p>
        </p:txBody>
      </p:sp>
      <p:sp>
        <p:nvSpPr>
          <p:cNvPr id="5" name="Title 1">
            <a:extLst>
              <a:ext uri="{FF2B5EF4-FFF2-40B4-BE49-F238E27FC236}">
                <a16:creationId xmlns:a16="http://schemas.microsoft.com/office/drawing/2014/main" id="{D463F2AB-A3FC-4273-B9F8-DB714DB3277F}"/>
              </a:ext>
            </a:extLst>
          </p:cNvPr>
          <p:cNvSpPr txBox="1">
            <a:spLocks/>
          </p:cNvSpPr>
          <p:nvPr/>
        </p:nvSpPr>
        <p:spPr>
          <a:xfrm>
            <a:off x="474872" y="1608236"/>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80985" indent="-380985">
              <a:buFont typeface="Arial" panose="020B0604020202020204" pitchFamily="34" charset="0"/>
              <a:buChar char="•"/>
            </a:pPr>
            <a:r>
              <a:rPr lang="en-GB" sz="1333" dirty="0">
                <a:solidFill>
                  <a:srgbClr val="262424"/>
                </a:solidFill>
                <a:latin typeface="Helvetica" panose="020B0604020202020204" pitchFamily="34" charset="0"/>
                <a:cs typeface="Helvetica" panose="020B0604020202020204" pitchFamily="34" charset="0"/>
              </a:rPr>
              <a:t>Between 2009 and 2018 the Scotch Whisky Industry went beyond its 2020 ambition, and exceeded their </a:t>
            </a:r>
            <a:r>
              <a:rPr lang="en-GB" sz="2300" b="1" dirty="0">
                <a:solidFill>
                  <a:srgbClr val="262424"/>
                </a:solidFill>
                <a:latin typeface="Helvetica" panose="020B0604020202020204" pitchFamily="34" charset="0"/>
                <a:cs typeface="Helvetica" panose="020B0604020202020204" pitchFamily="34" charset="0"/>
              </a:rPr>
              <a:t>20%</a:t>
            </a:r>
            <a:r>
              <a:rPr lang="en-GB" sz="1333" dirty="0">
                <a:solidFill>
                  <a:srgbClr val="262424"/>
                </a:solidFill>
                <a:latin typeface="Helvetica" panose="020B0604020202020204" pitchFamily="34" charset="0"/>
                <a:cs typeface="Helvetica" panose="020B0604020202020204" pitchFamily="34" charset="0"/>
              </a:rPr>
              <a:t> target by achieving </a:t>
            </a:r>
            <a:r>
              <a:rPr lang="en-GB" sz="2333" b="1" dirty="0">
                <a:solidFill>
                  <a:srgbClr val="262424"/>
                </a:solidFill>
                <a:latin typeface="Helvetica" panose="020B0604020202020204" pitchFamily="34" charset="0"/>
                <a:cs typeface="Helvetica" panose="020B0604020202020204" pitchFamily="34" charset="0"/>
              </a:rPr>
              <a:t>28%</a:t>
            </a:r>
            <a:r>
              <a:rPr lang="en-GB" sz="1333" dirty="0">
                <a:solidFill>
                  <a:srgbClr val="262424"/>
                </a:solidFill>
                <a:latin typeface="Helvetica" panose="020B0604020202020204" pitchFamily="34" charset="0"/>
                <a:cs typeface="Helvetica" panose="020B0604020202020204" pitchFamily="34" charset="0"/>
              </a:rPr>
              <a:t> of primary energy use from non-fossil fuel sources </a:t>
            </a:r>
            <a:r>
              <a:rPr lang="en-GB" sz="1400" dirty="0">
                <a:solidFill>
                  <a:srgbClr val="262424"/>
                </a:solidFill>
                <a:latin typeface="Helvetica" panose="020B0604020202020204" pitchFamily="34" charset="0"/>
                <a:cs typeface="Helvetica" panose="020B0604020202020204" pitchFamily="34" charset="0"/>
              </a:rPr>
              <a:t>(SWA, 2020)</a:t>
            </a:r>
            <a:r>
              <a:rPr lang="en-GB" sz="1400" b="1" dirty="0">
                <a:solidFill>
                  <a:srgbClr val="262424"/>
                </a:solidFill>
                <a:latin typeface="Helvetica" panose="020B0604020202020204" pitchFamily="34" charset="0"/>
                <a:cs typeface="Helvetica" panose="020B0604020202020204" pitchFamily="34" charset="0"/>
              </a:rPr>
              <a:t>.</a:t>
            </a:r>
            <a:endParaRPr lang="en-GB" sz="1333" dirty="0">
              <a:solidFill>
                <a:srgbClr val="262424"/>
              </a:solidFill>
              <a:latin typeface="Helvetica" panose="020B0604020202020204" pitchFamily="34" charset="0"/>
              <a:cs typeface="Helvetica" panose="020B0604020202020204" pitchFamily="34" charset="0"/>
            </a:endParaRPr>
          </a:p>
        </p:txBody>
      </p:sp>
      <p:sp>
        <p:nvSpPr>
          <p:cNvPr id="7" name="Title 1">
            <a:extLst>
              <a:ext uri="{FF2B5EF4-FFF2-40B4-BE49-F238E27FC236}">
                <a16:creationId xmlns:a16="http://schemas.microsoft.com/office/drawing/2014/main" id="{324EB890-1CEC-42EE-A9BF-211EBDAE3680}"/>
              </a:ext>
            </a:extLst>
          </p:cNvPr>
          <p:cNvSpPr txBox="1">
            <a:spLocks/>
          </p:cNvSpPr>
          <p:nvPr/>
        </p:nvSpPr>
        <p:spPr>
          <a:xfrm>
            <a:off x="474872" y="2547280"/>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80985" indent="-380985">
              <a:buFont typeface="Arial" panose="020B0604020202020204" pitchFamily="34" charset="0"/>
              <a:buChar char="•"/>
            </a:pPr>
            <a:r>
              <a:rPr lang="en-GB" sz="1333" dirty="0">
                <a:solidFill>
                  <a:srgbClr val="262424"/>
                </a:solidFill>
                <a:latin typeface="Helvetica" panose="020B0604020202020204" pitchFamily="34" charset="0"/>
                <a:cs typeface="Helvetica" panose="020B0604020202020204" pitchFamily="34" charset="0"/>
              </a:rPr>
              <a:t>By 2020, the SWA targeted an energy efficiency improvement of</a:t>
            </a:r>
            <a:r>
              <a:rPr lang="en-GB" sz="2320" b="1" dirty="0">
                <a:solidFill>
                  <a:srgbClr val="262424"/>
                </a:solidFill>
                <a:latin typeface="Helvetica" panose="020B0604020202020204" pitchFamily="34" charset="0"/>
                <a:cs typeface="Helvetica" panose="020B0604020202020204" pitchFamily="34" charset="0"/>
              </a:rPr>
              <a:t> 7.6%</a:t>
            </a:r>
            <a:r>
              <a:rPr lang="en-GB" sz="1333" dirty="0">
                <a:solidFill>
                  <a:srgbClr val="262424"/>
                </a:solidFill>
                <a:latin typeface="Helvetica" panose="020B0604020202020204" pitchFamily="34" charset="0"/>
                <a:cs typeface="Helvetica" panose="020B0604020202020204" pitchFamily="34" charset="0"/>
              </a:rPr>
              <a:t>. By 2018, energy efficiency in the industry has improved by </a:t>
            </a:r>
            <a:r>
              <a:rPr lang="en-GB" sz="2333" b="1" dirty="0">
                <a:solidFill>
                  <a:srgbClr val="262424"/>
                </a:solidFill>
                <a:latin typeface="Helvetica" panose="020B0604020202020204" pitchFamily="34" charset="0"/>
                <a:cs typeface="Helvetica" panose="020B0604020202020204" pitchFamily="34" charset="0"/>
              </a:rPr>
              <a:t>9.2% </a:t>
            </a:r>
            <a:r>
              <a:rPr lang="en-GB" sz="1300" dirty="0">
                <a:solidFill>
                  <a:srgbClr val="262424"/>
                </a:solidFill>
                <a:latin typeface="Helvetica" panose="020B0604020202020204" pitchFamily="34" charset="0"/>
                <a:cs typeface="Helvetica" panose="020B0604020202020204" pitchFamily="34" charset="0"/>
              </a:rPr>
              <a:t>(SWA, 2020).</a:t>
            </a:r>
          </a:p>
          <a:p>
            <a:endParaRPr lang="en-GB" sz="1300" dirty="0">
              <a:solidFill>
                <a:srgbClr val="262424"/>
              </a:solidFill>
              <a:latin typeface="Helvetica" panose="020B0604020202020204" pitchFamily="34" charset="0"/>
              <a:cs typeface="Helvetica" panose="020B0604020202020204" pitchFamily="34" charset="0"/>
            </a:endParaRPr>
          </a:p>
        </p:txBody>
      </p:sp>
      <p:sp>
        <p:nvSpPr>
          <p:cNvPr id="6" name="Title 1">
            <a:extLst>
              <a:ext uri="{FF2B5EF4-FFF2-40B4-BE49-F238E27FC236}">
                <a16:creationId xmlns:a16="http://schemas.microsoft.com/office/drawing/2014/main" id="{C82F1A19-D05A-4A4D-A5E4-89DF5E30379A}"/>
              </a:ext>
            </a:extLst>
          </p:cNvPr>
          <p:cNvSpPr txBox="1">
            <a:spLocks/>
          </p:cNvSpPr>
          <p:nvPr/>
        </p:nvSpPr>
        <p:spPr>
          <a:xfrm>
            <a:off x="474872" y="3386572"/>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80985" indent="-380985">
              <a:buFont typeface="Arial" panose="020B0604020202020204" pitchFamily="34" charset="0"/>
              <a:buChar char="•"/>
            </a:pPr>
            <a:r>
              <a:rPr lang="en-GB" sz="1333" dirty="0">
                <a:solidFill>
                  <a:srgbClr val="262424"/>
                </a:solidFill>
                <a:latin typeface="Helvetica" panose="020B0604020202020204" pitchFamily="34" charset="0"/>
                <a:cs typeface="Helvetica" panose="020B0604020202020204" pitchFamily="34" charset="0"/>
              </a:rPr>
              <a:t>In early 2022, Gordon &amp; MacPhail embarked on a sustainability action plan to tackle climate change but addressing energy consumption and emissions throughout their supply chain, manufacturing, and distribution</a:t>
            </a:r>
            <a:endParaRPr lang="en-GB" sz="1300" dirty="0">
              <a:solidFill>
                <a:srgbClr val="262424"/>
              </a:solidFill>
              <a:latin typeface="Helvetica" panose="020B0604020202020204" pitchFamily="34" charset="0"/>
              <a:cs typeface="Helvetica" panose="020B0604020202020204" pitchFamily="34" charset="0"/>
            </a:endParaRPr>
          </a:p>
          <a:p>
            <a:endParaRPr lang="en-GB" sz="1300" dirty="0">
              <a:solidFill>
                <a:srgbClr val="262424"/>
              </a:solidFill>
              <a:latin typeface="Helvetica" panose="020B0604020202020204" pitchFamily="34" charset="0"/>
              <a:cs typeface="Helvetica" panose="020B0604020202020204" pitchFamily="34" charset="0"/>
            </a:endParaRPr>
          </a:p>
        </p:txBody>
      </p:sp>
      <p:pic>
        <p:nvPicPr>
          <p:cNvPr id="3" name="Audio 2">
            <a:hlinkClick r:id="" action="ppaction://media"/>
            <a:extLst>
              <a:ext uri="{FF2B5EF4-FFF2-40B4-BE49-F238E27FC236}">
                <a16:creationId xmlns:a16="http://schemas.microsoft.com/office/drawing/2014/main" id="{98B98C5F-1CB0-4A8E-872D-58B0862254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2890807644"/>
      </p:ext>
    </p:extLst>
  </p:cSld>
  <p:clrMapOvr>
    <a:masterClrMapping/>
  </p:clrMapOvr>
  <mc:AlternateContent xmlns:mc="http://schemas.openxmlformats.org/markup-compatibility/2006" xmlns:p14="http://schemas.microsoft.com/office/powerpoint/2010/main">
    <mc:Choice Requires="p14">
      <p:transition spd="slow" p14:dur="2000" advTm="55374"/>
    </mc:Choice>
    <mc:Fallback xmlns="">
      <p:transition spd="slow" advTm="55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26242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2568E53-A471-484B-BFF4-91D8DD61E7EB}"/>
              </a:ext>
            </a:extLst>
          </p:cNvPr>
          <p:cNvSpPr txBox="1">
            <a:spLocks/>
          </p:cNvSpPr>
          <p:nvPr/>
        </p:nvSpPr>
        <p:spPr>
          <a:xfrm>
            <a:off x="474872" y="189044"/>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500" dirty="0">
                <a:solidFill>
                  <a:schemeClr val="bg1"/>
                </a:solidFill>
                <a:latin typeface="+mn-lt"/>
                <a:cs typeface="Helvetica" panose="020B0604020202020204" pitchFamily="34" charset="0"/>
              </a:rPr>
              <a:t>Biodiversity Loss</a:t>
            </a:r>
          </a:p>
        </p:txBody>
      </p:sp>
      <p:sp>
        <p:nvSpPr>
          <p:cNvPr id="11" name="TextBox 10">
            <a:extLst>
              <a:ext uri="{FF2B5EF4-FFF2-40B4-BE49-F238E27FC236}">
                <a16:creationId xmlns:a16="http://schemas.microsoft.com/office/drawing/2014/main" id="{CA1995A2-1349-4DA3-B77F-1ED70BBD16E3}"/>
              </a:ext>
            </a:extLst>
          </p:cNvPr>
          <p:cNvSpPr txBox="1"/>
          <p:nvPr/>
        </p:nvSpPr>
        <p:spPr>
          <a:xfrm>
            <a:off x="1315358" y="1144325"/>
            <a:ext cx="8369770" cy="507831"/>
          </a:xfrm>
          <a:prstGeom prst="rect">
            <a:avLst/>
          </a:prstGeom>
          <a:noFill/>
        </p:spPr>
        <p:txBody>
          <a:bodyPr wrap="square" lIns="76200" tIns="38100" rIns="76200" bIns="38100" anchor="t">
            <a:spAutoFit/>
          </a:bodyPr>
          <a:lstStyle/>
          <a:p>
            <a:r>
              <a:rPr lang="en-GB" sz="1400" dirty="0">
                <a:solidFill>
                  <a:schemeClr val="bg1"/>
                </a:solidFill>
              </a:rPr>
              <a:t>Globally, there has been a 68% average decline in the population sizes of mammals, birds, amphibians, reptiles, and fish between 1970 and 2016 (W. W. F., 2020)</a:t>
            </a:r>
            <a:endParaRPr lang="en-GB" sz="1400" i="1" dirty="0">
              <a:solidFill>
                <a:schemeClr val="bg1"/>
              </a:solidFill>
            </a:endParaRPr>
          </a:p>
        </p:txBody>
      </p:sp>
      <p:sp>
        <p:nvSpPr>
          <p:cNvPr id="12" name="Oval 11">
            <a:extLst>
              <a:ext uri="{FF2B5EF4-FFF2-40B4-BE49-F238E27FC236}">
                <a16:creationId xmlns:a16="http://schemas.microsoft.com/office/drawing/2014/main" id="{3601C55E-C604-44D5-933C-284492268E5C}"/>
              </a:ext>
            </a:extLst>
          </p:cNvPr>
          <p:cNvSpPr/>
          <p:nvPr/>
        </p:nvSpPr>
        <p:spPr>
          <a:xfrm>
            <a:off x="474873" y="1130075"/>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1</a:t>
            </a:r>
          </a:p>
        </p:txBody>
      </p:sp>
      <p:sp>
        <p:nvSpPr>
          <p:cNvPr id="13" name="TextBox 12">
            <a:extLst>
              <a:ext uri="{FF2B5EF4-FFF2-40B4-BE49-F238E27FC236}">
                <a16:creationId xmlns:a16="http://schemas.microsoft.com/office/drawing/2014/main" id="{D4070BF3-2CC5-482E-A28A-71BD32FADAC1}"/>
              </a:ext>
            </a:extLst>
          </p:cNvPr>
          <p:cNvSpPr txBox="1"/>
          <p:nvPr/>
        </p:nvSpPr>
        <p:spPr>
          <a:xfrm>
            <a:off x="1315357" y="2112801"/>
            <a:ext cx="6981881" cy="292388"/>
          </a:xfrm>
          <a:prstGeom prst="rect">
            <a:avLst/>
          </a:prstGeom>
          <a:noFill/>
        </p:spPr>
        <p:txBody>
          <a:bodyPr wrap="square" lIns="76200" tIns="38100" rIns="76200" bIns="38100" anchor="t">
            <a:spAutoFit/>
          </a:bodyPr>
          <a:lstStyle/>
          <a:p>
            <a:r>
              <a:rPr lang="en-GB" sz="1400" dirty="0">
                <a:solidFill>
                  <a:schemeClr val="bg1"/>
                </a:solidFill>
              </a:rPr>
              <a:t>Human activities are overusing the earth’s bio-capacity by an estimated 56% (Pavithra, 2020)</a:t>
            </a:r>
            <a:endParaRPr lang="en-GB" sz="1400" i="1" dirty="0">
              <a:solidFill>
                <a:schemeClr val="bg1"/>
              </a:solidFill>
            </a:endParaRPr>
          </a:p>
        </p:txBody>
      </p:sp>
      <p:sp>
        <p:nvSpPr>
          <p:cNvPr id="14" name="Oval 13">
            <a:extLst>
              <a:ext uri="{FF2B5EF4-FFF2-40B4-BE49-F238E27FC236}">
                <a16:creationId xmlns:a16="http://schemas.microsoft.com/office/drawing/2014/main" id="{004D97D5-26E9-4C5D-9F6A-80334A4BA115}"/>
              </a:ext>
            </a:extLst>
          </p:cNvPr>
          <p:cNvSpPr/>
          <p:nvPr/>
        </p:nvSpPr>
        <p:spPr>
          <a:xfrm>
            <a:off x="474873" y="1966689"/>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2</a:t>
            </a:r>
          </a:p>
        </p:txBody>
      </p:sp>
      <p:sp>
        <p:nvSpPr>
          <p:cNvPr id="17" name="TextBox 16">
            <a:extLst>
              <a:ext uri="{FF2B5EF4-FFF2-40B4-BE49-F238E27FC236}">
                <a16:creationId xmlns:a16="http://schemas.microsoft.com/office/drawing/2014/main" id="{09056A94-547C-44FB-B088-B6A7DAAA35E1}"/>
              </a:ext>
            </a:extLst>
          </p:cNvPr>
          <p:cNvSpPr txBox="1"/>
          <p:nvPr/>
        </p:nvSpPr>
        <p:spPr>
          <a:xfrm>
            <a:off x="1315358" y="2921260"/>
            <a:ext cx="8295453" cy="507831"/>
          </a:xfrm>
          <a:prstGeom prst="rect">
            <a:avLst/>
          </a:prstGeom>
          <a:noFill/>
        </p:spPr>
        <p:txBody>
          <a:bodyPr wrap="square" lIns="76200" tIns="38100" rIns="76200" bIns="38100" anchor="t">
            <a:spAutoFit/>
          </a:bodyPr>
          <a:lstStyle/>
          <a:p>
            <a:r>
              <a:rPr lang="en-GB" sz="1400" dirty="0">
                <a:solidFill>
                  <a:schemeClr val="bg1"/>
                </a:solidFill>
              </a:rPr>
              <a:t>Human activities have significantly and negatively altered three-quarters of land-based environments (W. W. F., 2020)</a:t>
            </a:r>
            <a:endParaRPr lang="en-GB" sz="1400" i="1" dirty="0">
              <a:solidFill>
                <a:schemeClr val="bg1"/>
              </a:solidFill>
            </a:endParaRPr>
          </a:p>
        </p:txBody>
      </p:sp>
      <p:sp>
        <p:nvSpPr>
          <p:cNvPr id="18" name="Oval 17">
            <a:extLst>
              <a:ext uri="{FF2B5EF4-FFF2-40B4-BE49-F238E27FC236}">
                <a16:creationId xmlns:a16="http://schemas.microsoft.com/office/drawing/2014/main" id="{FB17D8D7-6435-45A1-9EEB-E56BE4D5C567}"/>
              </a:ext>
            </a:extLst>
          </p:cNvPr>
          <p:cNvSpPr/>
          <p:nvPr/>
        </p:nvSpPr>
        <p:spPr>
          <a:xfrm>
            <a:off x="474873" y="2803303"/>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3</a:t>
            </a:r>
          </a:p>
        </p:txBody>
      </p:sp>
      <p:sp>
        <p:nvSpPr>
          <p:cNvPr id="19" name="TextBox 18">
            <a:extLst>
              <a:ext uri="{FF2B5EF4-FFF2-40B4-BE49-F238E27FC236}">
                <a16:creationId xmlns:a16="http://schemas.microsoft.com/office/drawing/2014/main" id="{B49AF4EC-C8F4-4ABB-B94A-0D7C1E3461C9}"/>
              </a:ext>
            </a:extLst>
          </p:cNvPr>
          <p:cNvSpPr txBox="1"/>
          <p:nvPr/>
        </p:nvSpPr>
        <p:spPr>
          <a:xfrm>
            <a:off x="1315357" y="3628509"/>
            <a:ext cx="8715052" cy="723275"/>
          </a:xfrm>
          <a:prstGeom prst="rect">
            <a:avLst/>
          </a:prstGeom>
          <a:noFill/>
        </p:spPr>
        <p:txBody>
          <a:bodyPr wrap="square" lIns="76200" tIns="38100" rIns="76200" bIns="38100" anchor="t">
            <a:spAutoFit/>
          </a:bodyPr>
          <a:lstStyle/>
          <a:p>
            <a:r>
              <a:rPr lang="en-GB" sz="1400" dirty="0">
                <a:solidFill>
                  <a:schemeClr val="bg1"/>
                </a:solidFill>
              </a:rPr>
              <a:t>In a recent report, research shows that the </a:t>
            </a:r>
            <a:r>
              <a:rPr lang="en-GB" sz="1400" b="1" dirty="0">
                <a:solidFill>
                  <a:schemeClr val="bg1"/>
                </a:solidFill>
              </a:rPr>
              <a:t>UK government failed to meet </a:t>
            </a:r>
            <a:r>
              <a:rPr lang="en-GB" sz="1400" b="1" dirty="0">
                <a:solidFill>
                  <a:srgbClr val="FF0000"/>
                </a:solidFill>
              </a:rPr>
              <a:t>17</a:t>
            </a:r>
            <a:r>
              <a:rPr lang="en-GB" sz="1400" b="1" dirty="0">
                <a:solidFill>
                  <a:schemeClr val="bg1"/>
                </a:solidFill>
              </a:rPr>
              <a:t> out of </a:t>
            </a:r>
            <a:r>
              <a:rPr lang="en-GB" sz="1400" b="1" dirty="0">
                <a:solidFill>
                  <a:srgbClr val="FF0000"/>
                </a:solidFill>
              </a:rPr>
              <a:t>20</a:t>
            </a:r>
            <a:r>
              <a:rPr lang="en-GB" sz="1400" b="1" dirty="0">
                <a:solidFill>
                  <a:schemeClr val="bg1"/>
                </a:solidFill>
              </a:rPr>
              <a:t> UN biodiversity targets (Weston, 2020)</a:t>
            </a:r>
            <a:r>
              <a:rPr lang="en-GB" sz="1400" dirty="0">
                <a:solidFill>
                  <a:schemeClr val="bg1"/>
                </a:solidFill>
              </a:rPr>
              <a:t>. Centuries of farming, building and industry have placed the UK in the </a:t>
            </a:r>
            <a:r>
              <a:rPr lang="en-GB" sz="1400" b="1" dirty="0">
                <a:solidFill>
                  <a:srgbClr val="FF0000"/>
                </a:solidFill>
              </a:rPr>
              <a:t>bottom 10% </a:t>
            </a:r>
            <a:r>
              <a:rPr lang="en-GB" sz="1400" dirty="0">
                <a:solidFill>
                  <a:schemeClr val="bg1"/>
                </a:solidFill>
              </a:rPr>
              <a:t>globally, and worst of the G7 nations (Briggs, 2021). </a:t>
            </a:r>
            <a:endParaRPr lang="en-GB" sz="1400" i="1" dirty="0">
              <a:solidFill>
                <a:schemeClr val="bg1"/>
              </a:solidFill>
            </a:endParaRPr>
          </a:p>
        </p:txBody>
      </p:sp>
      <p:sp>
        <p:nvSpPr>
          <p:cNvPr id="26" name="Oval 25">
            <a:extLst>
              <a:ext uri="{FF2B5EF4-FFF2-40B4-BE49-F238E27FC236}">
                <a16:creationId xmlns:a16="http://schemas.microsoft.com/office/drawing/2014/main" id="{A6021036-C02F-437A-A735-0F912E69C8CC}"/>
              </a:ext>
            </a:extLst>
          </p:cNvPr>
          <p:cNvSpPr/>
          <p:nvPr/>
        </p:nvSpPr>
        <p:spPr>
          <a:xfrm>
            <a:off x="474873" y="3639918"/>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4</a:t>
            </a:r>
          </a:p>
        </p:txBody>
      </p:sp>
      <p:sp>
        <p:nvSpPr>
          <p:cNvPr id="27" name="TextBox 26">
            <a:extLst>
              <a:ext uri="{FF2B5EF4-FFF2-40B4-BE49-F238E27FC236}">
                <a16:creationId xmlns:a16="http://schemas.microsoft.com/office/drawing/2014/main" id="{E512E07B-6113-4F6F-8885-DDF0F5C02CF7}"/>
              </a:ext>
            </a:extLst>
          </p:cNvPr>
          <p:cNvSpPr txBox="1"/>
          <p:nvPr/>
        </p:nvSpPr>
        <p:spPr>
          <a:xfrm>
            <a:off x="1315357" y="4451657"/>
            <a:ext cx="8369771" cy="723275"/>
          </a:xfrm>
          <a:prstGeom prst="rect">
            <a:avLst/>
          </a:prstGeom>
          <a:noFill/>
        </p:spPr>
        <p:txBody>
          <a:bodyPr wrap="square" lIns="76200" tIns="38100" rIns="76200" bIns="38100" anchor="t">
            <a:spAutoFit/>
          </a:bodyPr>
          <a:lstStyle/>
          <a:p>
            <a:r>
              <a:rPr lang="en-GB" sz="1400" dirty="0">
                <a:solidFill>
                  <a:schemeClr val="bg1"/>
                </a:solidFill>
              </a:rPr>
              <a:t>“Biodiversity is </a:t>
            </a:r>
            <a:r>
              <a:rPr lang="en-GB" sz="1400" b="1" dirty="0">
                <a:solidFill>
                  <a:schemeClr val="bg1"/>
                </a:solidFill>
              </a:rPr>
              <a:t>essential for the processes that support all life on Earth, including humans</a:t>
            </a:r>
            <a:r>
              <a:rPr lang="en-GB" sz="1400" dirty="0">
                <a:solidFill>
                  <a:schemeClr val="bg1"/>
                </a:solidFill>
              </a:rPr>
              <a:t>. Without a wide range of animals, plants and microorganisms, we cannot have the healthy ecosystems that we rely on to provide us with the air we breathe and the food we eat” (The Royal Society, n.d.). </a:t>
            </a:r>
            <a:endParaRPr lang="en-GB" sz="1400" i="1" dirty="0">
              <a:solidFill>
                <a:schemeClr val="bg1"/>
              </a:solidFill>
            </a:endParaRPr>
          </a:p>
        </p:txBody>
      </p:sp>
      <p:sp>
        <p:nvSpPr>
          <p:cNvPr id="28" name="Oval 27">
            <a:extLst>
              <a:ext uri="{FF2B5EF4-FFF2-40B4-BE49-F238E27FC236}">
                <a16:creationId xmlns:a16="http://schemas.microsoft.com/office/drawing/2014/main" id="{688E8D55-6024-4F57-8E0E-D04CD2B6B117}"/>
              </a:ext>
            </a:extLst>
          </p:cNvPr>
          <p:cNvSpPr/>
          <p:nvPr/>
        </p:nvSpPr>
        <p:spPr>
          <a:xfrm>
            <a:off x="474873" y="4476530"/>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5</a:t>
            </a:r>
          </a:p>
        </p:txBody>
      </p:sp>
      <p:pic>
        <p:nvPicPr>
          <p:cNvPr id="3" name="Audio 2">
            <a:hlinkClick r:id="" action="ppaction://media"/>
            <a:extLst>
              <a:ext uri="{FF2B5EF4-FFF2-40B4-BE49-F238E27FC236}">
                <a16:creationId xmlns:a16="http://schemas.microsoft.com/office/drawing/2014/main" id="{A0DE4250-9148-4E8A-9237-7AE80EDE327A}"/>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9456738" y="5011738"/>
            <a:ext cx="487362" cy="487362"/>
          </a:xfrm>
          <a:prstGeom prst="rect">
            <a:avLst/>
          </a:prstGeom>
        </p:spPr>
      </p:pic>
    </p:spTree>
    <p:custDataLst>
      <p:tags r:id="rId2"/>
    </p:custDataLst>
    <p:extLst>
      <p:ext uri="{BB962C8B-B14F-4D97-AF65-F5344CB8AC3E}">
        <p14:creationId xmlns:p14="http://schemas.microsoft.com/office/powerpoint/2010/main" val="9114894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3826"/>
    </mc:Choice>
    <mc:Fallback xmlns="">
      <p:transition spd="slow" advTm="738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3"/>
                </p:tgtEl>
              </p:cMediaNode>
            </p:audio>
          </p:childTnLst>
        </p:cTn>
      </p:par>
    </p:tnLst>
    <p:bldLst>
      <p:bldP spid="11" grpId="0"/>
      <p:bldP spid="12" grpId="0" animBg="1"/>
      <p:bldP spid="13" grpId="0"/>
      <p:bldP spid="14" grpId="0" animBg="1"/>
      <p:bldP spid="17" grpId="0"/>
      <p:bldP spid="18" grpId="0" animBg="1"/>
      <p:bldP spid="19" grpId="0"/>
      <p:bldP spid="26" grpId="0" animBg="1"/>
      <p:bldP spid="27" grpId="0"/>
      <p:bldP spid="2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7D8B2-722D-4015-8BCD-1C66AAABCA20}"/>
              </a:ext>
            </a:extLst>
          </p:cNvPr>
          <p:cNvSpPr>
            <a:spLocks noGrp="1"/>
          </p:cNvSpPr>
          <p:nvPr>
            <p:ph type="title"/>
          </p:nvPr>
        </p:nvSpPr>
        <p:spPr/>
        <p:txBody>
          <a:bodyPr/>
          <a:lstStyle/>
          <a:p>
            <a:endParaRPr lang="en-GB"/>
          </a:p>
        </p:txBody>
      </p:sp>
      <p:pic>
        <p:nvPicPr>
          <p:cNvPr id="5" name="Content Placeholder 4" descr="Chart&#10;&#10;Description automatically generated">
            <a:extLst>
              <a:ext uri="{FF2B5EF4-FFF2-40B4-BE49-F238E27FC236}">
                <a16:creationId xmlns:a16="http://schemas.microsoft.com/office/drawing/2014/main" id="{225C79E0-E326-4A2D-9229-37DB403EB43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236538" y="0"/>
            <a:ext cx="10396538" cy="6017657"/>
          </a:xfrm>
        </p:spPr>
      </p:pic>
      <p:sp>
        <p:nvSpPr>
          <p:cNvPr id="3" name="Thought Bubble: Cloud 2">
            <a:extLst>
              <a:ext uri="{FF2B5EF4-FFF2-40B4-BE49-F238E27FC236}">
                <a16:creationId xmlns:a16="http://schemas.microsoft.com/office/drawing/2014/main" id="{1583E2F8-094D-47A9-828C-E07B501A48AB}"/>
              </a:ext>
            </a:extLst>
          </p:cNvPr>
          <p:cNvSpPr/>
          <p:nvPr/>
        </p:nvSpPr>
        <p:spPr>
          <a:xfrm>
            <a:off x="1255223" y="2063583"/>
            <a:ext cx="2103120" cy="1309355"/>
          </a:xfrm>
          <a:prstGeom prst="cloudCallout">
            <a:avLst>
              <a:gd name="adj1" fmla="val -27157"/>
              <a:gd name="adj2" fmla="val 86625"/>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How can G&amp;M help?</a:t>
            </a:r>
          </a:p>
        </p:txBody>
      </p:sp>
      <p:sp>
        <p:nvSpPr>
          <p:cNvPr id="6" name="TextBox 5">
            <a:extLst>
              <a:ext uri="{FF2B5EF4-FFF2-40B4-BE49-F238E27FC236}">
                <a16:creationId xmlns:a16="http://schemas.microsoft.com/office/drawing/2014/main" id="{32D9D595-2105-496A-96E6-D992C90E10B3}"/>
              </a:ext>
            </a:extLst>
          </p:cNvPr>
          <p:cNvSpPr txBox="1"/>
          <p:nvPr/>
        </p:nvSpPr>
        <p:spPr>
          <a:xfrm>
            <a:off x="7526944" y="5410729"/>
            <a:ext cx="5266112" cy="369332"/>
          </a:xfrm>
          <a:prstGeom prst="rect">
            <a:avLst/>
          </a:prstGeom>
          <a:noFill/>
        </p:spPr>
        <p:txBody>
          <a:bodyPr wrap="square">
            <a:spAutoFit/>
          </a:bodyPr>
          <a:lstStyle/>
          <a:p>
            <a:r>
              <a:rPr lang="en-GB" dirty="0"/>
              <a:t>(WWF International, n.d.)</a:t>
            </a:r>
          </a:p>
        </p:txBody>
      </p:sp>
      <p:pic>
        <p:nvPicPr>
          <p:cNvPr id="8" name="Audio 7">
            <a:hlinkClick r:id="" action="ppaction://media"/>
            <a:extLst>
              <a:ext uri="{FF2B5EF4-FFF2-40B4-BE49-F238E27FC236}">
                <a16:creationId xmlns:a16="http://schemas.microsoft.com/office/drawing/2014/main" id="{AFF5089B-A6F0-4760-B2EF-8567CE01EA53}"/>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9456738" y="5011738"/>
            <a:ext cx="487362" cy="487362"/>
          </a:xfrm>
          <a:prstGeom prst="rect">
            <a:avLst/>
          </a:prstGeom>
        </p:spPr>
      </p:pic>
    </p:spTree>
    <p:custDataLst>
      <p:tags r:id="rId1"/>
    </p:custDataLst>
    <p:extLst>
      <p:ext uri="{BB962C8B-B14F-4D97-AF65-F5344CB8AC3E}">
        <p14:creationId xmlns:p14="http://schemas.microsoft.com/office/powerpoint/2010/main" val="2203307532"/>
      </p:ext>
    </p:extLst>
  </p:cSld>
  <p:clrMapOvr>
    <a:masterClrMapping/>
  </p:clrMapOvr>
  <mc:AlternateContent xmlns:mc="http://schemas.openxmlformats.org/markup-compatibility/2006" xmlns:p14="http://schemas.microsoft.com/office/powerpoint/2010/main">
    <mc:Choice Requires="p14">
      <p:transition spd="slow" p14:dur="2000" advTm="46891"/>
    </mc:Choice>
    <mc:Fallback xmlns="">
      <p:transition spd="slow" advTm="468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8"/>
                </p:tgtEl>
              </p:cMediaNode>
            </p:audio>
          </p:childTnLst>
        </p:cTn>
      </p:par>
    </p:tnLst>
    <p:bldLst>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26242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2568E53-A471-484B-BFF4-91D8DD61E7EB}"/>
              </a:ext>
            </a:extLst>
          </p:cNvPr>
          <p:cNvSpPr txBox="1">
            <a:spLocks/>
          </p:cNvSpPr>
          <p:nvPr/>
        </p:nvSpPr>
        <p:spPr>
          <a:xfrm>
            <a:off x="474872" y="189044"/>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cs typeface="Helvetica" panose="020B0604020202020204" pitchFamily="34" charset="0"/>
              </a:rPr>
              <a:t>Water Scarcity</a:t>
            </a:r>
          </a:p>
        </p:txBody>
      </p:sp>
      <p:sp>
        <p:nvSpPr>
          <p:cNvPr id="3" name="TextBox 2">
            <a:extLst>
              <a:ext uri="{FF2B5EF4-FFF2-40B4-BE49-F238E27FC236}">
                <a16:creationId xmlns:a16="http://schemas.microsoft.com/office/drawing/2014/main" id="{C2813B2B-33AD-4CD2-9803-CF47BE74887E}"/>
              </a:ext>
            </a:extLst>
          </p:cNvPr>
          <p:cNvSpPr txBox="1"/>
          <p:nvPr/>
        </p:nvSpPr>
        <p:spPr>
          <a:xfrm>
            <a:off x="1315356" y="1139694"/>
            <a:ext cx="8369770" cy="666977"/>
          </a:xfrm>
          <a:prstGeom prst="rect">
            <a:avLst/>
          </a:prstGeom>
          <a:noFill/>
        </p:spPr>
        <p:txBody>
          <a:bodyPr wrap="square" lIns="76200" tIns="38100" rIns="76200" bIns="38100" anchor="t">
            <a:spAutoFit/>
          </a:bodyPr>
          <a:lstStyle/>
          <a:p>
            <a:r>
              <a:rPr lang="en-GB" sz="1167" dirty="0">
                <a:solidFill>
                  <a:schemeClr val="bg1"/>
                </a:solidFill>
              </a:rPr>
              <a:t>The Beverage Industry Environmental Roundtable (BIER) reports that the average water use ratio  of spirits is approximately </a:t>
            </a:r>
            <a:r>
              <a:rPr lang="en-GB" sz="1167" b="1" dirty="0">
                <a:solidFill>
                  <a:schemeClr val="bg1"/>
                </a:solidFill>
              </a:rPr>
              <a:t>32.7 to 1 </a:t>
            </a:r>
            <a:r>
              <a:rPr lang="en-GB" sz="1167" dirty="0">
                <a:solidFill>
                  <a:schemeClr val="bg1"/>
                </a:solidFill>
              </a:rPr>
              <a:t>and even when the water used for cooling is excluded the ratio is still 10.9 litres of water per litre of spirits produced (Parry, 2020) . The SWA are targeting a lower use range of 12.5 to 25l per litre by </a:t>
            </a:r>
            <a:r>
              <a:rPr lang="en-GB" sz="1500" b="1" dirty="0">
                <a:solidFill>
                  <a:srgbClr val="FF0000"/>
                </a:solidFill>
              </a:rPr>
              <a:t>2025 </a:t>
            </a:r>
            <a:r>
              <a:rPr lang="en-GB" sz="1170" b="1" dirty="0">
                <a:solidFill>
                  <a:schemeClr val="bg1"/>
                </a:solidFill>
              </a:rPr>
              <a:t>(SWA, 2020b).</a:t>
            </a:r>
          </a:p>
        </p:txBody>
      </p:sp>
      <p:sp>
        <p:nvSpPr>
          <p:cNvPr id="4" name="Oval 3">
            <a:extLst>
              <a:ext uri="{FF2B5EF4-FFF2-40B4-BE49-F238E27FC236}">
                <a16:creationId xmlns:a16="http://schemas.microsoft.com/office/drawing/2014/main" id="{928A7BEB-10D1-42C6-835A-98C8894FB56F}"/>
              </a:ext>
            </a:extLst>
          </p:cNvPr>
          <p:cNvSpPr/>
          <p:nvPr/>
        </p:nvSpPr>
        <p:spPr>
          <a:xfrm>
            <a:off x="474873" y="1130075"/>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1</a:t>
            </a:r>
          </a:p>
        </p:txBody>
      </p:sp>
      <p:sp>
        <p:nvSpPr>
          <p:cNvPr id="5" name="TextBox 4">
            <a:extLst>
              <a:ext uri="{FF2B5EF4-FFF2-40B4-BE49-F238E27FC236}">
                <a16:creationId xmlns:a16="http://schemas.microsoft.com/office/drawing/2014/main" id="{78DD0058-B1F8-47BC-A6CC-219F4503971D}"/>
              </a:ext>
            </a:extLst>
          </p:cNvPr>
          <p:cNvSpPr txBox="1"/>
          <p:nvPr/>
        </p:nvSpPr>
        <p:spPr>
          <a:xfrm>
            <a:off x="1315356" y="1935225"/>
            <a:ext cx="8093011" cy="795346"/>
          </a:xfrm>
          <a:prstGeom prst="rect">
            <a:avLst/>
          </a:prstGeom>
          <a:noFill/>
        </p:spPr>
        <p:txBody>
          <a:bodyPr wrap="square" lIns="76200" tIns="38100" rIns="76200" bIns="38100" anchor="t">
            <a:spAutoFit/>
          </a:bodyPr>
          <a:lstStyle/>
          <a:p>
            <a:r>
              <a:rPr lang="en-GB" sz="1167" dirty="0">
                <a:solidFill>
                  <a:schemeClr val="bg1"/>
                </a:solidFill>
              </a:rPr>
              <a:t>According to SEPA, climate change in bringing more uncertainty over the summer months and may put pressure on water resources in areas of Scotland that have not experienced water scarcity before (</a:t>
            </a:r>
            <a:r>
              <a:rPr lang="en-GB" sz="1167" dirty="0" err="1">
                <a:solidFill>
                  <a:schemeClr val="bg1"/>
                </a:solidFill>
              </a:rPr>
              <a:t>D'Olier</a:t>
            </a:r>
            <a:r>
              <a:rPr lang="en-GB" sz="1167" dirty="0">
                <a:solidFill>
                  <a:schemeClr val="bg1"/>
                </a:solidFill>
              </a:rPr>
              <a:t>, Janice and SEPA, 2016). Recently, SEPA stated that “above average rainfall” over the winter will make up for the shortage we have experienced in 2021.  This will worsen in years to come (Williams, 2021).</a:t>
            </a:r>
            <a:endParaRPr lang="en-GB" sz="1167" i="1" dirty="0">
              <a:solidFill>
                <a:schemeClr val="bg1"/>
              </a:solidFill>
            </a:endParaRPr>
          </a:p>
        </p:txBody>
      </p:sp>
      <p:sp>
        <p:nvSpPr>
          <p:cNvPr id="7" name="Oval 6">
            <a:extLst>
              <a:ext uri="{FF2B5EF4-FFF2-40B4-BE49-F238E27FC236}">
                <a16:creationId xmlns:a16="http://schemas.microsoft.com/office/drawing/2014/main" id="{D3A786BD-ECF8-4B26-910B-733F1F572218}"/>
              </a:ext>
            </a:extLst>
          </p:cNvPr>
          <p:cNvSpPr/>
          <p:nvPr/>
        </p:nvSpPr>
        <p:spPr>
          <a:xfrm>
            <a:off x="474873" y="1915343"/>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2</a:t>
            </a:r>
          </a:p>
        </p:txBody>
      </p:sp>
      <p:sp>
        <p:nvSpPr>
          <p:cNvPr id="8" name="TextBox 7">
            <a:extLst>
              <a:ext uri="{FF2B5EF4-FFF2-40B4-BE49-F238E27FC236}">
                <a16:creationId xmlns:a16="http://schemas.microsoft.com/office/drawing/2014/main" id="{D8DC3726-2A94-4B07-B62F-F2A57F901CC8}"/>
              </a:ext>
            </a:extLst>
          </p:cNvPr>
          <p:cNvSpPr txBox="1"/>
          <p:nvPr/>
        </p:nvSpPr>
        <p:spPr>
          <a:xfrm>
            <a:off x="1315356" y="4584925"/>
            <a:ext cx="8369770" cy="615746"/>
          </a:xfrm>
          <a:prstGeom prst="rect">
            <a:avLst/>
          </a:prstGeom>
          <a:noFill/>
        </p:spPr>
        <p:txBody>
          <a:bodyPr wrap="square" lIns="76200" tIns="38100" rIns="76200" bIns="38100" anchor="t">
            <a:spAutoFit/>
          </a:bodyPr>
          <a:lstStyle/>
          <a:p>
            <a:r>
              <a:rPr lang="en-GB" sz="1167" dirty="0">
                <a:solidFill>
                  <a:schemeClr val="bg1"/>
                </a:solidFill>
              </a:rPr>
              <a:t>Much of the water used in the production of whisky ends up as wastewater, being discharged to the sewer or river after being treated. A significant proportion of this wastewater may be suitable for recovery, treatment and reuse for boiler feed water, cooling processes and certain cleaning activities (Parry, 2020)</a:t>
            </a:r>
            <a:endParaRPr lang="en-GB" sz="1167" i="1" dirty="0">
              <a:solidFill>
                <a:schemeClr val="bg1"/>
              </a:solidFill>
            </a:endParaRPr>
          </a:p>
        </p:txBody>
      </p:sp>
      <p:sp>
        <p:nvSpPr>
          <p:cNvPr id="9" name="Oval 8">
            <a:extLst>
              <a:ext uri="{FF2B5EF4-FFF2-40B4-BE49-F238E27FC236}">
                <a16:creationId xmlns:a16="http://schemas.microsoft.com/office/drawing/2014/main" id="{534D6B58-A1E0-45CE-859C-24E0CCBF6E95}"/>
              </a:ext>
            </a:extLst>
          </p:cNvPr>
          <p:cNvSpPr/>
          <p:nvPr/>
        </p:nvSpPr>
        <p:spPr>
          <a:xfrm>
            <a:off x="474873" y="2722437"/>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3</a:t>
            </a:r>
          </a:p>
        </p:txBody>
      </p:sp>
      <p:sp>
        <p:nvSpPr>
          <p:cNvPr id="11" name="Oval 10">
            <a:extLst>
              <a:ext uri="{FF2B5EF4-FFF2-40B4-BE49-F238E27FC236}">
                <a16:creationId xmlns:a16="http://schemas.microsoft.com/office/drawing/2014/main" id="{505A1C2D-B2A4-4DBC-8486-0E3646F85FFD}"/>
              </a:ext>
            </a:extLst>
          </p:cNvPr>
          <p:cNvSpPr/>
          <p:nvPr/>
        </p:nvSpPr>
        <p:spPr>
          <a:xfrm>
            <a:off x="474872" y="4600478"/>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5</a:t>
            </a:r>
          </a:p>
        </p:txBody>
      </p:sp>
      <p:sp>
        <p:nvSpPr>
          <p:cNvPr id="12" name="TextBox 11">
            <a:extLst>
              <a:ext uri="{FF2B5EF4-FFF2-40B4-BE49-F238E27FC236}">
                <a16:creationId xmlns:a16="http://schemas.microsoft.com/office/drawing/2014/main" id="{F060E843-8533-4C1E-AA1F-0CAD55E10BFA}"/>
              </a:ext>
            </a:extLst>
          </p:cNvPr>
          <p:cNvSpPr txBox="1"/>
          <p:nvPr/>
        </p:nvSpPr>
        <p:spPr>
          <a:xfrm>
            <a:off x="1315356" y="2886420"/>
            <a:ext cx="8093011" cy="436145"/>
          </a:xfrm>
          <a:prstGeom prst="rect">
            <a:avLst/>
          </a:prstGeom>
          <a:noFill/>
        </p:spPr>
        <p:txBody>
          <a:bodyPr wrap="square" lIns="76200" tIns="38100" rIns="76200" bIns="38100" anchor="t">
            <a:spAutoFit/>
          </a:bodyPr>
          <a:lstStyle/>
          <a:p>
            <a:r>
              <a:rPr lang="en-GB" sz="1167" dirty="0">
                <a:solidFill>
                  <a:schemeClr val="bg1"/>
                </a:solidFill>
              </a:rPr>
              <a:t>Some examples of distillers that have needed to stop production due to water. Half of the 10 in Islay in 2008 (</a:t>
            </a:r>
            <a:r>
              <a:rPr lang="en-GB" sz="1167" dirty="0" err="1">
                <a:solidFill>
                  <a:schemeClr val="bg1"/>
                </a:solidFill>
              </a:rPr>
              <a:t>Kelbie</a:t>
            </a:r>
            <a:r>
              <a:rPr lang="en-GB" sz="1167" dirty="0">
                <a:solidFill>
                  <a:schemeClr val="bg1"/>
                </a:solidFill>
              </a:rPr>
              <a:t>, 2008), Edradour at Blair Atholl 2018 (Scotsman, 2018),  and Glenfarclas 2018 (Roach, 2019).</a:t>
            </a:r>
            <a:endParaRPr lang="en-GB" sz="1167" i="1" dirty="0">
              <a:solidFill>
                <a:schemeClr val="bg1"/>
              </a:solidFill>
            </a:endParaRPr>
          </a:p>
        </p:txBody>
      </p:sp>
      <p:sp>
        <p:nvSpPr>
          <p:cNvPr id="13" name="TextBox 12">
            <a:extLst>
              <a:ext uri="{FF2B5EF4-FFF2-40B4-BE49-F238E27FC236}">
                <a16:creationId xmlns:a16="http://schemas.microsoft.com/office/drawing/2014/main" id="{BC9B1086-FA5A-4988-8EC3-86F52D0331A7}"/>
              </a:ext>
            </a:extLst>
          </p:cNvPr>
          <p:cNvSpPr txBox="1"/>
          <p:nvPr/>
        </p:nvSpPr>
        <p:spPr>
          <a:xfrm>
            <a:off x="1315356" y="3645905"/>
            <a:ext cx="8369770" cy="795346"/>
          </a:xfrm>
          <a:prstGeom prst="rect">
            <a:avLst/>
          </a:prstGeom>
          <a:noFill/>
        </p:spPr>
        <p:txBody>
          <a:bodyPr wrap="square" lIns="76200" tIns="38100" rIns="76200" bIns="38100" anchor="t">
            <a:spAutoFit/>
          </a:bodyPr>
          <a:lstStyle/>
          <a:p>
            <a:r>
              <a:rPr lang="en-GB" sz="1167" dirty="0">
                <a:solidFill>
                  <a:schemeClr val="bg1"/>
                </a:solidFill>
              </a:rPr>
              <a:t>Scottish Water employs around 4000 staff. Every day it delivers an average 1.53 billion litres of fresh drinking water and removes 1.08 billion litres of wastewater (Scottish Water, 2022). It estimates that it needs to double its investment in the next 20 years to replace ageing assets and tackle the effects of climate change. It is reasonable to speculate that the costs of this are anticipated to be passed onto consumers and commercial water customers.</a:t>
            </a:r>
            <a:endParaRPr lang="en-GB" sz="1167" i="1" dirty="0">
              <a:solidFill>
                <a:schemeClr val="bg1"/>
              </a:solidFill>
            </a:endParaRPr>
          </a:p>
        </p:txBody>
      </p:sp>
      <p:sp>
        <p:nvSpPr>
          <p:cNvPr id="14" name="Oval 13">
            <a:extLst>
              <a:ext uri="{FF2B5EF4-FFF2-40B4-BE49-F238E27FC236}">
                <a16:creationId xmlns:a16="http://schemas.microsoft.com/office/drawing/2014/main" id="{A4DDB08E-815D-450E-80F8-A7C96DDCA3F0}"/>
              </a:ext>
            </a:extLst>
          </p:cNvPr>
          <p:cNvSpPr/>
          <p:nvPr/>
        </p:nvSpPr>
        <p:spPr>
          <a:xfrm>
            <a:off x="474872" y="3649518"/>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4</a:t>
            </a:r>
          </a:p>
        </p:txBody>
      </p:sp>
      <p:pic>
        <p:nvPicPr>
          <p:cNvPr id="10" name="Audio 9">
            <a:hlinkClick r:id="" action="ppaction://media"/>
            <a:extLst>
              <a:ext uri="{FF2B5EF4-FFF2-40B4-BE49-F238E27FC236}">
                <a16:creationId xmlns:a16="http://schemas.microsoft.com/office/drawing/2014/main" id="{0ECB92B2-43E1-4D5F-A36E-C9ADE80BDD6E}"/>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9456738" y="5011738"/>
            <a:ext cx="487362" cy="487362"/>
          </a:xfrm>
          <a:prstGeom prst="rect">
            <a:avLst/>
          </a:prstGeom>
        </p:spPr>
      </p:pic>
    </p:spTree>
    <p:custDataLst>
      <p:tags r:id="rId2"/>
    </p:custDataLst>
    <p:extLst>
      <p:ext uri="{BB962C8B-B14F-4D97-AF65-F5344CB8AC3E}">
        <p14:creationId xmlns:p14="http://schemas.microsoft.com/office/powerpoint/2010/main" val="118751416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23493"/>
    </mc:Choice>
    <mc:Fallback xmlns="">
      <p:transition spd="slow" advTm="123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10"/>
                </p:tgtEl>
              </p:cMediaNode>
            </p:audio>
          </p:childTnLst>
        </p:cTn>
      </p:par>
    </p:tnLst>
    <p:bldLst>
      <p:bldP spid="3" grpId="0"/>
      <p:bldP spid="4" grpId="0" animBg="1"/>
      <p:bldP spid="5" grpId="0"/>
      <p:bldP spid="7" grpId="0" animBg="1"/>
      <p:bldP spid="8" grpId="0"/>
      <p:bldP spid="9" grpId="0" animBg="1"/>
      <p:bldP spid="11" grpId="0" animBg="1"/>
      <p:bldP spid="12" grpId="0"/>
      <p:bldP spid="13" grpId="0"/>
      <p:bldP spid="1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26242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2568E53-A471-484B-BFF4-91D8DD61E7EB}"/>
              </a:ext>
            </a:extLst>
          </p:cNvPr>
          <p:cNvSpPr txBox="1">
            <a:spLocks/>
          </p:cNvSpPr>
          <p:nvPr/>
        </p:nvSpPr>
        <p:spPr>
          <a:xfrm>
            <a:off x="474872" y="189044"/>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667" b="1" dirty="0">
                <a:solidFill>
                  <a:schemeClr val="bg1"/>
                </a:solidFill>
                <a:latin typeface="Helvetica" panose="020B0604020202020204" pitchFamily="34" charset="0"/>
                <a:cs typeface="Helvetica" panose="020B0604020202020204" pitchFamily="34" charset="0"/>
              </a:rPr>
              <a:t>Pollution &amp; Waste</a:t>
            </a:r>
          </a:p>
        </p:txBody>
      </p:sp>
      <p:sp>
        <p:nvSpPr>
          <p:cNvPr id="4" name="Oval 3">
            <a:extLst>
              <a:ext uri="{FF2B5EF4-FFF2-40B4-BE49-F238E27FC236}">
                <a16:creationId xmlns:a16="http://schemas.microsoft.com/office/drawing/2014/main" id="{928A7BEB-10D1-42C6-835A-98C8894FB56F}"/>
              </a:ext>
            </a:extLst>
          </p:cNvPr>
          <p:cNvSpPr/>
          <p:nvPr/>
        </p:nvSpPr>
        <p:spPr>
          <a:xfrm>
            <a:off x="474873" y="1130075"/>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1</a:t>
            </a:r>
          </a:p>
        </p:txBody>
      </p:sp>
      <p:sp>
        <p:nvSpPr>
          <p:cNvPr id="7" name="Oval 6">
            <a:extLst>
              <a:ext uri="{FF2B5EF4-FFF2-40B4-BE49-F238E27FC236}">
                <a16:creationId xmlns:a16="http://schemas.microsoft.com/office/drawing/2014/main" id="{D3A786BD-ECF8-4B26-910B-733F1F572218}"/>
              </a:ext>
            </a:extLst>
          </p:cNvPr>
          <p:cNvSpPr/>
          <p:nvPr/>
        </p:nvSpPr>
        <p:spPr>
          <a:xfrm>
            <a:off x="474873" y="1972909"/>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2</a:t>
            </a:r>
          </a:p>
        </p:txBody>
      </p:sp>
      <p:sp>
        <p:nvSpPr>
          <p:cNvPr id="11" name="Oval 10">
            <a:extLst>
              <a:ext uri="{FF2B5EF4-FFF2-40B4-BE49-F238E27FC236}">
                <a16:creationId xmlns:a16="http://schemas.microsoft.com/office/drawing/2014/main" id="{505A1C2D-B2A4-4DBC-8486-0E3646F85FFD}"/>
              </a:ext>
            </a:extLst>
          </p:cNvPr>
          <p:cNvSpPr/>
          <p:nvPr/>
        </p:nvSpPr>
        <p:spPr>
          <a:xfrm>
            <a:off x="474873" y="3572228"/>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4</a:t>
            </a:r>
          </a:p>
        </p:txBody>
      </p:sp>
      <p:sp>
        <p:nvSpPr>
          <p:cNvPr id="10" name="TextBox 9">
            <a:extLst>
              <a:ext uri="{FF2B5EF4-FFF2-40B4-BE49-F238E27FC236}">
                <a16:creationId xmlns:a16="http://schemas.microsoft.com/office/drawing/2014/main" id="{DD003867-29D5-4AE5-8F94-A42C4A7B8690}"/>
              </a:ext>
            </a:extLst>
          </p:cNvPr>
          <p:cNvSpPr txBox="1"/>
          <p:nvPr/>
        </p:nvSpPr>
        <p:spPr>
          <a:xfrm>
            <a:off x="1257299" y="1301834"/>
            <a:ext cx="8369770" cy="292388"/>
          </a:xfrm>
          <a:prstGeom prst="rect">
            <a:avLst/>
          </a:prstGeom>
          <a:noFill/>
        </p:spPr>
        <p:txBody>
          <a:bodyPr wrap="square" lIns="76200" tIns="38100" rIns="76200" bIns="38100" anchor="t">
            <a:spAutoFit/>
          </a:bodyPr>
          <a:lstStyle/>
          <a:p>
            <a:r>
              <a:rPr lang="en-GB" sz="1400" dirty="0">
                <a:solidFill>
                  <a:schemeClr val="bg1"/>
                </a:solidFill>
              </a:rPr>
              <a:t>More than </a:t>
            </a:r>
            <a:r>
              <a:rPr lang="en-GB" sz="1400" b="1" dirty="0">
                <a:solidFill>
                  <a:schemeClr val="bg1"/>
                </a:solidFill>
              </a:rPr>
              <a:t>1 million seabirds</a:t>
            </a:r>
            <a:r>
              <a:rPr lang="en-GB" sz="1400" dirty="0">
                <a:solidFill>
                  <a:schemeClr val="bg1"/>
                </a:solidFill>
              </a:rPr>
              <a:t> and </a:t>
            </a:r>
            <a:r>
              <a:rPr lang="en-GB" sz="1400" b="1" dirty="0">
                <a:solidFill>
                  <a:schemeClr val="bg1"/>
                </a:solidFill>
              </a:rPr>
              <a:t>100,000 marine animals die</a:t>
            </a:r>
            <a:r>
              <a:rPr lang="en-GB" sz="1400" dirty="0">
                <a:solidFill>
                  <a:schemeClr val="bg1"/>
                </a:solidFill>
              </a:rPr>
              <a:t> from plastic pollution every year (U. N., 2017).</a:t>
            </a:r>
            <a:endParaRPr lang="en-GB" sz="1400" b="1" dirty="0">
              <a:solidFill>
                <a:schemeClr val="bg1"/>
              </a:solidFill>
            </a:endParaRPr>
          </a:p>
        </p:txBody>
      </p:sp>
      <p:sp>
        <p:nvSpPr>
          <p:cNvPr id="13" name="TextBox 12">
            <a:extLst>
              <a:ext uri="{FF2B5EF4-FFF2-40B4-BE49-F238E27FC236}">
                <a16:creationId xmlns:a16="http://schemas.microsoft.com/office/drawing/2014/main" id="{61C355FF-2EEC-476E-A39C-D5499CD23BAF}"/>
              </a:ext>
            </a:extLst>
          </p:cNvPr>
          <p:cNvSpPr txBox="1"/>
          <p:nvPr/>
        </p:nvSpPr>
        <p:spPr>
          <a:xfrm>
            <a:off x="1257299" y="2027976"/>
            <a:ext cx="8369770" cy="507831"/>
          </a:xfrm>
          <a:prstGeom prst="rect">
            <a:avLst/>
          </a:prstGeom>
          <a:noFill/>
        </p:spPr>
        <p:txBody>
          <a:bodyPr wrap="square" lIns="76200" tIns="38100" rIns="76200" bIns="38100" anchor="t">
            <a:spAutoFit/>
          </a:bodyPr>
          <a:lstStyle/>
          <a:p>
            <a:r>
              <a:rPr lang="en-GB" sz="1400" dirty="0">
                <a:solidFill>
                  <a:schemeClr val="bg1"/>
                </a:solidFill>
              </a:rPr>
              <a:t>On UK beaches there are </a:t>
            </a:r>
            <a:r>
              <a:rPr lang="en-GB" sz="1400" b="1" dirty="0">
                <a:solidFill>
                  <a:schemeClr val="bg1"/>
                </a:solidFill>
              </a:rPr>
              <a:t>5000 pieces of plastic &amp; 150 plastic bottles</a:t>
            </a:r>
            <a:r>
              <a:rPr lang="en-GB" sz="1400" dirty="0">
                <a:solidFill>
                  <a:schemeClr val="bg1"/>
                </a:solidFill>
              </a:rPr>
              <a:t> for each mile (Surfers Against Sewage, 2017).  </a:t>
            </a:r>
            <a:r>
              <a:rPr lang="en-GB" sz="1400" b="1" dirty="0">
                <a:solidFill>
                  <a:schemeClr val="bg1"/>
                </a:solidFill>
              </a:rPr>
              <a:t>1 in 3 fish</a:t>
            </a:r>
            <a:r>
              <a:rPr lang="en-GB" sz="1400" dirty="0">
                <a:solidFill>
                  <a:schemeClr val="bg1"/>
                </a:solidFill>
              </a:rPr>
              <a:t> caught for human consumption contains plastic</a:t>
            </a:r>
            <a:endParaRPr lang="en-GB" sz="1400" b="1" dirty="0">
              <a:solidFill>
                <a:schemeClr val="bg1"/>
              </a:solidFill>
            </a:endParaRPr>
          </a:p>
        </p:txBody>
      </p:sp>
      <p:sp>
        <p:nvSpPr>
          <p:cNvPr id="14" name="TextBox 13">
            <a:extLst>
              <a:ext uri="{FF2B5EF4-FFF2-40B4-BE49-F238E27FC236}">
                <a16:creationId xmlns:a16="http://schemas.microsoft.com/office/drawing/2014/main" id="{B31986B4-F425-47A3-A8C8-D915D64E4F54}"/>
              </a:ext>
            </a:extLst>
          </p:cNvPr>
          <p:cNvSpPr txBox="1"/>
          <p:nvPr/>
        </p:nvSpPr>
        <p:spPr>
          <a:xfrm>
            <a:off x="1257299" y="2679383"/>
            <a:ext cx="8369770" cy="723275"/>
          </a:xfrm>
          <a:prstGeom prst="rect">
            <a:avLst/>
          </a:prstGeom>
          <a:noFill/>
        </p:spPr>
        <p:txBody>
          <a:bodyPr wrap="square" lIns="76200" tIns="38100" rIns="76200" bIns="38100" anchor="t">
            <a:spAutoFit/>
          </a:bodyPr>
          <a:lstStyle/>
          <a:p>
            <a:r>
              <a:rPr lang="en-GB" sz="1400" dirty="0">
                <a:solidFill>
                  <a:schemeClr val="bg1"/>
                </a:solidFill>
              </a:rPr>
              <a:t>A study in 2020 at Southampton University found that glass bottles could have an even bigger impact on the environment than plastic ones.  They found that glass is actually more detrimental than plastic because it is mined from rare materials and requires more fossil fuels to produce and ship (Brock and Williams, 2020).</a:t>
            </a:r>
          </a:p>
        </p:txBody>
      </p:sp>
      <p:sp>
        <p:nvSpPr>
          <p:cNvPr id="15" name="TextBox 14">
            <a:extLst>
              <a:ext uri="{FF2B5EF4-FFF2-40B4-BE49-F238E27FC236}">
                <a16:creationId xmlns:a16="http://schemas.microsoft.com/office/drawing/2014/main" id="{1C015471-22E6-4E8A-9A75-17A79D843C77}"/>
              </a:ext>
            </a:extLst>
          </p:cNvPr>
          <p:cNvSpPr txBox="1"/>
          <p:nvPr/>
        </p:nvSpPr>
        <p:spPr>
          <a:xfrm>
            <a:off x="1257299" y="3632758"/>
            <a:ext cx="8369770" cy="507831"/>
          </a:xfrm>
          <a:prstGeom prst="rect">
            <a:avLst/>
          </a:prstGeom>
          <a:noFill/>
        </p:spPr>
        <p:txBody>
          <a:bodyPr wrap="square" lIns="76200" tIns="38100" rIns="76200" bIns="38100" anchor="t">
            <a:spAutoFit/>
          </a:bodyPr>
          <a:lstStyle/>
          <a:p>
            <a:r>
              <a:rPr lang="en-GB" sz="1400" dirty="0">
                <a:solidFill>
                  <a:schemeClr val="bg1"/>
                </a:solidFill>
              </a:rPr>
              <a:t>Anticipated introduction of the Scotland DRS scheme in August 2023 will require some significant changes for business</a:t>
            </a:r>
            <a:endParaRPr lang="en-GB" sz="1400" b="1" dirty="0">
              <a:solidFill>
                <a:schemeClr val="bg1"/>
              </a:solidFill>
            </a:endParaRPr>
          </a:p>
        </p:txBody>
      </p:sp>
      <p:sp>
        <p:nvSpPr>
          <p:cNvPr id="16" name="Oval 15">
            <a:extLst>
              <a:ext uri="{FF2B5EF4-FFF2-40B4-BE49-F238E27FC236}">
                <a16:creationId xmlns:a16="http://schemas.microsoft.com/office/drawing/2014/main" id="{F1370836-62C2-4970-B4EB-053887F0B59B}"/>
              </a:ext>
            </a:extLst>
          </p:cNvPr>
          <p:cNvSpPr/>
          <p:nvPr/>
        </p:nvSpPr>
        <p:spPr>
          <a:xfrm>
            <a:off x="474873" y="2792193"/>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dirty="0"/>
              <a:t>3</a:t>
            </a:r>
          </a:p>
        </p:txBody>
      </p:sp>
      <p:sp>
        <p:nvSpPr>
          <p:cNvPr id="17" name="Oval 16">
            <a:extLst>
              <a:ext uri="{FF2B5EF4-FFF2-40B4-BE49-F238E27FC236}">
                <a16:creationId xmlns:a16="http://schemas.microsoft.com/office/drawing/2014/main" id="{560D4B5A-CCC9-4FF3-BEA0-95982A367D3F}"/>
              </a:ext>
            </a:extLst>
          </p:cNvPr>
          <p:cNvSpPr/>
          <p:nvPr/>
        </p:nvSpPr>
        <p:spPr>
          <a:xfrm>
            <a:off x="474873" y="4413166"/>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5</a:t>
            </a:r>
          </a:p>
        </p:txBody>
      </p:sp>
      <p:sp>
        <p:nvSpPr>
          <p:cNvPr id="18" name="TextBox 17">
            <a:extLst>
              <a:ext uri="{FF2B5EF4-FFF2-40B4-BE49-F238E27FC236}">
                <a16:creationId xmlns:a16="http://schemas.microsoft.com/office/drawing/2014/main" id="{1F98D8A0-1E4F-4533-A824-2F3ADCB5F04B}"/>
              </a:ext>
            </a:extLst>
          </p:cNvPr>
          <p:cNvSpPr txBox="1"/>
          <p:nvPr/>
        </p:nvSpPr>
        <p:spPr>
          <a:xfrm>
            <a:off x="1257299" y="4584925"/>
            <a:ext cx="8369770" cy="292388"/>
          </a:xfrm>
          <a:prstGeom prst="rect">
            <a:avLst/>
          </a:prstGeom>
          <a:noFill/>
        </p:spPr>
        <p:txBody>
          <a:bodyPr wrap="square" lIns="76200" tIns="38100" rIns="76200" bIns="38100" anchor="t">
            <a:spAutoFit/>
          </a:bodyPr>
          <a:lstStyle/>
          <a:p>
            <a:r>
              <a:rPr lang="en-GB" sz="1400" dirty="0">
                <a:solidFill>
                  <a:schemeClr val="bg1"/>
                </a:solidFill>
              </a:rPr>
              <a:t>SWA were due to announce a packaging roadmap in late 2021, this is expected imminently</a:t>
            </a:r>
            <a:endParaRPr lang="en-GB" sz="1400" b="1" dirty="0">
              <a:solidFill>
                <a:schemeClr val="bg1"/>
              </a:solidFill>
            </a:endParaRPr>
          </a:p>
        </p:txBody>
      </p:sp>
      <p:pic>
        <p:nvPicPr>
          <p:cNvPr id="3" name="Audio 2">
            <a:hlinkClick r:id="" action="ppaction://media"/>
            <a:extLst>
              <a:ext uri="{FF2B5EF4-FFF2-40B4-BE49-F238E27FC236}">
                <a16:creationId xmlns:a16="http://schemas.microsoft.com/office/drawing/2014/main" id="{CFA6F64F-0A6E-4E32-AA2B-0AA9CF8C8AAE}"/>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9456738" y="5011738"/>
            <a:ext cx="487362" cy="487362"/>
          </a:xfrm>
          <a:prstGeom prst="rect">
            <a:avLst/>
          </a:prstGeom>
        </p:spPr>
      </p:pic>
    </p:spTree>
    <p:custDataLst>
      <p:tags r:id="rId2"/>
    </p:custDataLst>
    <p:extLst>
      <p:ext uri="{BB962C8B-B14F-4D97-AF65-F5344CB8AC3E}">
        <p14:creationId xmlns:p14="http://schemas.microsoft.com/office/powerpoint/2010/main" val="379517001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3268"/>
    </mc:Choice>
    <mc:Fallback xmlns="">
      <p:transition spd="slow" advTm="73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3"/>
                </p:tgtEl>
              </p:cMediaNode>
            </p:audio>
          </p:childTnLst>
        </p:cTn>
      </p:par>
    </p:tnLst>
    <p:bldLst>
      <p:bldP spid="4" grpId="0" animBg="1"/>
      <p:bldP spid="7" grpId="0" animBg="1"/>
      <p:bldP spid="11" grpId="0" animBg="1"/>
      <p:bldP spid="10" grpId="0"/>
      <p:bldP spid="13" grpId="0"/>
      <p:bldP spid="14" grpId="0"/>
      <p:bldP spid="15" grpId="0"/>
      <p:bldP spid="16" grpId="0" animBg="1"/>
      <p:bldP spid="17" grpId="0" animBg="1"/>
      <p:bldP spid="1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0DD302A8-41ED-443C-9EC9-CCCC638A8E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53985" y="751284"/>
            <a:ext cx="6935208" cy="4486388"/>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95D2E83A-81EB-4EC9-B506-7D5D31AB443D}"/>
              </a:ext>
            </a:extLst>
          </p:cNvPr>
          <p:cNvSpPr txBox="1">
            <a:spLocks/>
          </p:cNvSpPr>
          <p:nvPr/>
        </p:nvSpPr>
        <p:spPr>
          <a:xfrm>
            <a:off x="474872" y="189044"/>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latin typeface="+mn-lt"/>
                <a:cs typeface="Helvetica" panose="020B0604020202020204" pitchFamily="34" charset="0"/>
              </a:rPr>
              <a:t>Regulation is increasing globally</a:t>
            </a:r>
          </a:p>
        </p:txBody>
      </p:sp>
      <p:sp>
        <p:nvSpPr>
          <p:cNvPr id="5" name="TextBox 4">
            <a:extLst>
              <a:ext uri="{FF2B5EF4-FFF2-40B4-BE49-F238E27FC236}">
                <a16:creationId xmlns:a16="http://schemas.microsoft.com/office/drawing/2014/main" id="{762EE5F4-2A51-4FAB-B3E0-5220FCA128D1}"/>
              </a:ext>
            </a:extLst>
          </p:cNvPr>
          <p:cNvSpPr txBox="1"/>
          <p:nvPr/>
        </p:nvSpPr>
        <p:spPr>
          <a:xfrm>
            <a:off x="8008933" y="5248957"/>
            <a:ext cx="1910136" cy="276999"/>
          </a:xfrm>
          <a:prstGeom prst="rect">
            <a:avLst/>
          </a:prstGeom>
          <a:noFill/>
        </p:spPr>
        <p:txBody>
          <a:bodyPr wrap="square">
            <a:spAutoFit/>
          </a:bodyPr>
          <a:lstStyle/>
          <a:p>
            <a:r>
              <a:rPr lang="en-GB" sz="1200" dirty="0"/>
              <a:t>(Economist, 2019)</a:t>
            </a:r>
          </a:p>
        </p:txBody>
      </p:sp>
      <p:pic>
        <p:nvPicPr>
          <p:cNvPr id="6" name="Audio 5">
            <a:hlinkClick r:id="" action="ppaction://media"/>
            <a:extLst>
              <a:ext uri="{FF2B5EF4-FFF2-40B4-BE49-F238E27FC236}">
                <a16:creationId xmlns:a16="http://schemas.microsoft.com/office/drawing/2014/main" id="{6BC49C2A-8F65-4570-B0C7-F9A99FE3D95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3721703878"/>
      </p:ext>
    </p:extLst>
  </p:cSld>
  <p:clrMapOvr>
    <a:masterClrMapping/>
  </p:clrMapOvr>
  <mc:AlternateContent xmlns:mc="http://schemas.openxmlformats.org/markup-compatibility/2006" xmlns:p14="http://schemas.microsoft.com/office/powerpoint/2010/main">
    <mc:Choice Requires="p14">
      <p:transition spd="slow" p14:dur="2000" advTm="27335"/>
    </mc:Choice>
    <mc:Fallback xmlns="">
      <p:transition spd="slow" advTm="27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ACEC51C-9794-473C-8BD7-A54603A0BB5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611"/>
          <a:stretch/>
        </p:blipFill>
        <p:spPr bwMode="auto">
          <a:xfrm>
            <a:off x="1625094" y="922712"/>
            <a:ext cx="6909812" cy="4464787"/>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F3F1EF9D-FC16-4118-8788-670AD5B24559}"/>
              </a:ext>
            </a:extLst>
          </p:cNvPr>
          <p:cNvSpPr txBox="1">
            <a:spLocks/>
          </p:cNvSpPr>
          <p:nvPr/>
        </p:nvSpPr>
        <p:spPr>
          <a:xfrm>
            <a:off x="300305" y="100843"/>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latin typeface="+mn-lt"/>
                <a:cs typeface="Helvetica" panose="020B0604020202020204" pitchFamily="34" charset="0"/>
              </a:rPr>
              <a:t>Government recycling expectations are increasing</a:t>
            </a:r>
          </a:p>
        </p:txBody>
      </p:sp>
      <p:sp>
        <p:nvSpPr>
          <p:cNvPr id="5" name="TextBox 4">
            <a:extLst>
              <a:ext uri="{FF2B5EF4-FFF2-40B4-BE49-F238E27FC236}">
                <a16:creationId xmlns:a16="http://schemas.microsoft.com/office/drawing/2014/main" id="{BE3B4421-9E9E-4DE8-8CB4-4315F042E69F}"/>
              </a:ext>
            </a:extLst>
          </p:cNvPr>
          <p:cNvSpPr txBox="1"/>
          <p:nvPr/>
        </p:nvSpPr>
        <p:spPr>
          <a:xfrm>
            <a:off x="7793394" y="5277797"/>
            <a:ext cx="1685886" cy="276999"/>
          </a:xfrm>
          <a:prstGeom prst="rect">
            <a:avLst/>
          </a:prstGeom>
          <a:noFill/>
        </p:spPr>
        <p:txBody>
          <a:bodyPr wrap="square">
            <a:spAutoFit/>
          </a:bodyPr>
          <a:lstStyle/>
          <a:p>
            <a:r>
              <a:rPr lang="en-GB" sz="1200" dirty="0"/>
              <a:t>(Whitten, 2021)</a:t>
            </a:r>
          </a:p>
        </p:txBody>
      </p:sp>
      <p:pic>
        <p:nvPicPr>
          <p:cNvPr id="4" name="Audio 3">
            <a:hlinkClick r:id="" action="ppaction://media"/>
            <a:extLst>
              <a:ext uri="{FF2B5EF4-FFF2-40B4-BE49-F238E27FC236}">
                <a16:creationId xmlns:a16="http://schemas.microsoft.com/office/drawing/2014/main" id="{0CC8A47B-2B13-4EC2-AD5D-CAB15E4770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1709441623"/>
      </p:ext>
    </p:extLst>
  </p:cSld>
  <p:clrMapOvr>
    <a:masterClrMapping/>
  </p:clrMapOvr>
  <mc:AlternateContent xmlns:mc="http://schemas.openxmlformats.org/markup-compatibility/2006" xmlns:p14="http://schemas.microsoft.com/office/powerpoint/2010/main">
    <mc:Choice Requires="p14">
      <p:transition spd="slow" p14:dur="2000" advTm="26202"/>
    </mc:Choice>
    <mc:Fallback xmlns="">
      <p:transition spd="slow" advTm="26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26242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2568E53-A471-484B-BFF4-91D8DD61E7EB}"/>
              </a:ext>
            </a:extLst>
          </p:cNvPr>
          <p:cNvSpPr txBox="1">
            <a:spLocks/>
          </p:cNvSpPr>
          <p:nvPr/>
        </p:nvSpPr>
        <p:spPr>
          <a:xfrm>
            <a:off x="474872" y="189044"/>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667" dirty="0">
                <a:solidFill>
                  <a:schemeClr val="bg1"/>
                </a:solidFill>
                <a:latin typeface="Helvetica" panose="020B0604020202020204" pitchFamily="34" charset="0"/>
                <a:cs typeface="Helvetica" panose="020B0604020202020204" pitchFamily="34" charset="0"/>
              </a:rPr>
              <a:t>Diversity &amp; Inclusion</a:t>
            </a:r>
          </a:p>
        </p:txBody>
      </p:sp>
      <p:sp>
        <p:nvSpPr>
          <p:cNvPr id="4" name="Oval 3">
            <a:extLst>
              <a:ext uri="{FF2B5EF4-FFF2-40B4-BE49-F238E27FC236}">
                <a16:creationId xmlns:a16="http://schemas.microsoft.com/office/drawing/2014/main" id="{928A7BEB-10D1-42C6-835A-98C8894FB56F}"/>
              </a:ext>
            </a:extLst>
          </p:cNvPr>
          <p:cNvSpPr/>
          <p:nvPr/>
        </p:nvSpPr>
        <p:spPr>
          <a:xfrm>
            <a:off x="474873" y="1130075"/>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1</a:t>
            </a:r>
          </a:p>
        </p:txBody>
      </p:sp>
      <p:sp>
        <p:nvSpPr>
          <p:cNvPr id="7" name="Oval 6">
            <a:extLst>
              <a:ext uri="{FF2B5EF4-FFF2-40B4-BE49-F238E27FC236}">
                <a16:creationId xmlns:a16="http://schemas.microsoft.com/office/drawing/2014/main" id="{D3A786BD-ECF8-4B26-910B-733F1F572218}"/>
              </a:ext>
            </a:extLst>
          </p:cNvPr>
          <p:cNvSpPr/>
          <p:nvPr/>
        </p:nvSpPr>
        <p:spPr>
          <a:xfrm>
            <a:off x="474873" y="1895153"/>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2</a:t>
            </a:r>
          </a:p>
        </p:txBody>
      </p:sp>
      <p:sp>
        <p:nvSpPr>
          <p:cNvPr id="9" name="Oval 8">
            <a:extLst>
              <a:ext uri="{FF2B5EF4-FFF2-40B4-BE49-F238E27FC236}">
                <a16:creationId xmlns:a16="http://schemas.microsoft.com/office/drawing/2014/main" id="{534D6B58-A1E0-45CE-859C-24E0CCBF6E95}"/>
              </a:ext>
            </a:extLst>
          </p:cNvPr>
          <p:cNvSpPr/>
          <p:nvPr/>
        </p:nvSpPr>
        <p:spPr>
          <a:xfrm>
            <a:off x="474873" y="2900197"/>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3</a:t>
            </a:r>
          </a:p>
        </p:txBody>
      </p:sp>
      <p:sp>
        <p:nvSpPr>
          <p:cNvPr id="11" name="Oval 10">
            <a:extLst>
              <a:ext uri="{FF2B5EF4-FFF2-40B4-BE49-F238E27FC236}">
                <a16:creationId xmlns:a16="http://schemas.microsoft.com/office/drawing/2014/main" id="{505A1C2D-B2A4-4DBC-8486-0E3646F85FFD}"/>
              </a:ext>
            </a:extLst>
          </p:cNvPr>
          <p:cNvSpPr/>
          <p:nvPr/>
        </p:nvSpPr>
        <p:spPr>
          <a:xfrm>
            <a:off x="474873" y="3905242"/>
            <a:ext cx="60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4</a:t>
            </a:r>
          </a:p>
        </p:txBody>
      </p:sp>
      <p:sp>
        <p:nvSpPr>
          <p:cNvPr id="13" name="TextBox 12">
            <a:extLst>
              <a:ext uri="{FF2B5EF4-FFF2-40B4-BE49-F238E27FC236}">
                <a16:creationId xmlns:a16="http://schemas.microsoft.com/office/drawing/2014/main" id="{9E154E9B-3C75-4061-9792-42017DB8E591}"/>
              </a:ext>
            </a:extLst>
          </p:cNvPr>
          <p:cNvSpPr txBox="1"/>
          <p:nvPr/>
        </p:nvSpPr>
        <p:spPr>
          <a:xfrm>
            <a:off x="1315358" y="1160771"/>
            <a:ext cx="8369770" cy="507831"/>
          </a:xfrm>
          <a:prstGeom prst="rect">
            <a:avLst/>
          </a:prstGeom>
          <a:noFill/>
        </p:spPr>
        <p:txBody>
          <a:bodyPr wrap="square" lIns="76200" tIns="38100" rIns="76200" bIns="38100" anchor="t">
            <a:spAutoFit/>
          </a:bodyPr>
          <a:lstStyle/>
          <a:p>
            <a:r>
              <a:rPr lang="en-US" sz="1400" dirty="0">
                <a:solidFill>
                  <a:schemeClr val="bg1"/>
                </a:solidFill>
              </a:rPr>
              <a:t>Companies with inclusive cultures are </a:t>
            </a:r>
            <a:r>
              <a:rPr lang="en-US" sz="1400" b="1" dirty="0">
                <a:solidFill>
                  <a:schemeClr val="bg1"/>
                </a:solidFill>
              </a:rPr>
              <a:t>six</a:t>
            </a:r>
            <a:r>
              <a:rPr lang="en-US" sz="1400" dirty="0">
                <a:solidFill>
                  <a:schemeClr val="bg1"/>
                </a:solidFill>
              </a:rPr>
              <a:t> times more likely to be </a:t>
            </a:r>
            <a:r>
              <a:rPr lang="en-US" sz="1400" b="1" dirty="0">
                <a:solidFill>
                  <a:schemeClr val="bg1"/>
                </a:solidFill>
              </a:rPr>
              <a:t>innovative</a:t>
            </a:r>
            <a:r>
              <a:rPr lang="en-US" sz="1400" dirty="0">
                <a:solidFill>
                  <a:schemeClr val="bg1"/>
                </a:solidFill>
              </a:rPr>
              <a:t>, and </a:t>
            </a:r>
            <a:r>
              <a:rPr lang="en-US" sz="1400" b="1" dirty="0">
                <a:solidFill>
                  <a:schemeClr val="bg1"/>
                </a:solidFill>
              </a:rPr>
              <a:t>twice</a:t>
            </a:r>
            <a:r>
              <a:rPr lang="en-US" sz="1400" dirty="0">
                <a:solidFill>
                  <a:schemeClr val="bg1"/>
                </a:solidFill>
              </a:rPr>
              <a:t> as likely </a:t>
            </a:r>
            <a:r>
              <a:rPr lang="en-US" sz="1400" b="1" dirty="0">
                <a:solidFill>
                  <a:schemeClr val="bg1"/>
                </a:solidFill>
              </a:rPr>
              <a:t>to exceed financial targets </a:t>
            </a:r>
            <a:r>
              <a:rPr lang="en-US" sz="1400" dirty="0">
                <a:solidFill>
                  <a:schemeClr val="bg1"/>
                </a:solidFill>
              </a:rPr>
              <a:t>(Bourke and Dillon, 2018)</a:t>
            </a:r>
            <a:r>
              <a:rPr lang="en-US" sz="1400" b="1" dirty="0">
                <a:solidFill>
                  <a:schemeClr val="bg1"/>
                </a:solidFill>
              </a:rPr>
              <a:t>.</a:t>
            </a:r>
            <a:endParaRPr lang="en-GB" sz="1400" b="1" dirty="0">
              <a:solidFill>
                <a:schemeClr val="bg1"/>
              </a:solidFill>
            </a:endParaRPr>
          </a:p>
        </p:txBody>
      </p:sp>
      <p:sp>
        <p:nvSpPr>
          <p:cNvPr id="14" name="TextBox 13">
            <a:extLst>
              <a:ext uri="{FF2B5EF4-FFF2-40B4-BE49-F238E27FC236}">
                <a16:creationId xmlns:a16="http://schemas.microsoft.com/office/drawing/2014/main" id="{26A7A4D7-046D-46CD-94A6-5186F153E2B8}"/>
              </a:ext>
            </a:extLst>
          </p:cNvPr>
          <p:cNvSpPr txBox="1"/>
          <p:nvPr/>
        </p:nvSpPr>
        <p:spPr>
          <a:xfrm>
            <a:off x="1315358" y="1900200"/>
            <a:ext cx="8369770" cy="723275"/>
          </a:xfrm>
          <a:prstGeom prst="rect">
            <a:avLst/>
          </a:prstGeom>
          <a:noFill/>
        </p:spPr>
        <p:txBody>
          <a:bodyPr wrap="square" lIns="76200" tIns="38100" rIns="76200" bIns="38100" anchor="t">
            <a:spAutoFit/>
          </a:bodyPr>
          <a:lstStyle/>
          <a:p>
            <a:r>
              <a:rPr lang="en-US" sz="1400" dirty="0">
                <a:solidFill>
                  <a:schemeClr val="bg1"/>
                </a:solidFill>
              </a:rPr>
              <a:t>According to a McKinsey report, “Organizations with the highest levels of gender diversity on their executive teams are </a:t>
            </a:r>
            <a:r>
              <a:rPr lang="en-US" sz="1400" b="1" dirty="0">
                <a:solidFill>
                  <a:schemeClr val="bg1"/>
                </a:solidFill>
              </a:rPr>
              <a:t>21% </a:t>
            </a:r>
            <a:r>
              <a:rPr lang="en-US" sz="1400" dirty="0">
                <a:solidFill>
                  <a:schemeClr val="bg1"/>
                </a:solidFill>
              </a:rPr>
              <a:t>more likely to outperform their industry on profitability and </a:t>
            </a:r>
            <a:r>
              <a:rPr lang="en-US" sz="1400" b="1" dirty="0">
                <a:solidFill>
                  <a:schemeClr val="bg1"/>
                </a:solidFill>
              </a:rPr>
              <a:t>27% </a:t>
            </a:r>
            <a:r>
              <a:rPr lang="en-US" sz="1400" dirty="0">
                <a:solidFill>
                  <a:schemeClr val="bg1"/>
                </a:solidFill>
              </a:rPr>
              <a:t>more likely to have superior value creation” (Hunt et al., 2018). </a:t>
            </a:r>
            <a:endParaRPr lang="en-GB" sz="1400" dirty="0">
              <a:solidFill>
                <a:schemeClr val="bg1"/>
              </a:solidFill>
            </a:endParaRPr>
          </a:p>
        </p:txBody>
      </p:sp>
      <p:sp>
        <p:nvSpPr>
          <p:cNvPr id="15" name="TextBox 14">
            <a:extLst>
              <a:ext uri="{FF2B5EF4-FFF2-40B4-BE49-F238E27FC236}">
                <a16:creationId xmlns:a16="http://schemas.microsoft.com/office/drawing/2014/main" id="{F52BEE70-B342-4F5E-BE2C-AA2FFB345224}"/>
              </a:ext>
            </a:extLst>
          </p:cNvPr>
          <p:cNvSpPr txBox="1"/>
          <p:nvPr/>
        </p:nvSpPr>
        <p:spPr>
          <a:xfrm>
            <a:off x="1315358" y="2949538"/>
            <a:ext cx="8369770" cy="507831"/>
          </a:xfrm>
          <a:prstGeom prst="rect">
            <a:avLst/>
          </a:prstGeom>
          <a:noFill/>
        </p:spPr>
        <p:txBody>
          <a:bodyPr wrap="square" lIns="76200" tIns="38100" rIns="76200" bIns="38100" anchor="t">
            <a:spAutoFit/>
          </a:bodyPr>
          <a:lstStyle/>
          <a:p>
            <a:r>
              <a:rPr lang="en-US" sz="1400" dirty="0">
                <a:solidFill>
                  <a:schemeClr val="bg1"/>
                </a:solidFill>
              </a:rPr>
              <a:t>When executive teams rank among the best gender diversity, the numbers are even more impressive, with </a:t>
            </a:r>
            <a:r>
              <a:rPr lang="en-US" sz="1400" dirty="0" err="1">
                <a:solidFill>
                  <a:schemeClr val="bg1"/>
                </a:solidFill>
              </a:rPr>
              <a:t>organisations</a:t>
            </a:r>
            <a:r>
              <a:rPr lang="en-US" sz="1400" dirty="0">
                <a:solidFill>
                  <a:schemeClr val="bg1"/>
                </a:solidFill>
              </a:rPr>
              <a:t> </a:t>
            </a:r>
            <a:r>
              <a:rPr lang="en-US" sz="1400" b="1" dirty="0">
                <a:solidFill>
                  <a:schemeClr val="bg1"/>
                </a:solidFill>
              </a:rPr>
              <a:t>33%</a:t>
            </a:r>
            <a:r>
              <a:rPr lang="en-US" sz="1400" dirty="0">
                <a:solidFill>
                  <a:schemeClr val="bg1"/>
                </a:solidFill>
              </a:rPr>
              <a:t> more likely to experience industry-leading profitability (Hunt et al., 2018).</a:t>
            </a:r>
            <a:endParaRPr lang="en-GB" sz="1400" dirty="0">
              <a:solidFill>
                <a:schemeClr val="bg1"/>
              </a:solidFill>
            </a:endParaRPr>
          </a:p>
        </p:txBody>
      </p:sp>
      <p:sp>
        <p:nvSpPr>
          <p:cNvPr id="16" name="TextBox 15">
            <a:extLst>
              <a:ext uri="{FF2B5EF4-FFF2-40B4-BE49-F238E27FC236}">
                <a16:creationId xmlns:a16="http://schemas.microsoft.com/office/drawing/2014/main" id="{20496C88-1121-400E-8542-A358FCD59C6A}"/>
              </a:ext>
            </a:extLst>
          </p:cNvPr>
          <p:cNvSpPr txBox="1"/>
          <p:nvPr/>
        </p:nvSpPr>
        <p:spPr>
          <a:xfrm>
            <a:off x="1315358" y="3966633"/>
            <a:ext cx="8369770" cy="507831"/>
          </a:xfrm>
          <a:prstGeom prst="rect">
            <a:avLst/>
          </a:prstGeom>
          <a:noFill/>
        </p:spPr>
        <p:txBody>
          <a:bodyPr wrap="square" lIns="76200" tIns="38100" rIns="76200" bIns="38100" anchor="t">
            <a:spAutoFit/>
          </a:bodyPr>
          <a:lstStyle/>
          <a:p>
            <a:r>
              <a:rPr lang="en-US" sz="1400" dirty="0">
                <a:solidFill>
                  <a:schemeClr val="bg1"/>
                </a:solidFill>
              </a:rPr>
              <a:t>The Scotch Whisky Charter has announced aspiration to a gender balance of </a:t>
            </a:r>
            <a:r>
              <a:rPr lang="en-US" sz="1400" b="1" dirty="0">
                <a:solidFill>
                  <a:schemeClr val="bg1"/>
                </a:solidFill>
              </a:rPr>
              <a:t>50:50 female/ratio</a:t>
            </a:r>
            <a:r>
              <a:rPr lang="en-US" sz="1400" dirty="0">
                <a:solidFill>
                  <a:schemeClr val="bg1"/>
                </a:solidFill>
              </a:rPr>
              <a:t> in the workforce and seeks to eliminate any gender pay gap (SWA, 2020c)</a:t>
            </a:r>
            <a:r>
              <a:rPr lang="en-US" sz="1400" dirty="0"/>
              <a:t>’</a:t>
            </a:r>
            <a:endParaRPr lang="en-GB" sz="1400" dirty="0">
              <a:solidFill>
                <a:schemeClr val="bg1"/>
              </a:solidFill>
            </a:endParaRPr>
          </a:p>
        </p:txBody>
      </p:sp>
      <p:sp>
        <p:nvSpPr>
          <p:cNvPr id="17" name="Oval 16">
            <a:extLst>
              <a:ext uri="{FF2B5EF4-FFF2-40B4-BE49-F238E27FC236}">
                <a16:creationId xmlns:a16="http://schemas.microsoft.com/office/drawing/2014/main" id="{BEF3BB05-DAD4-417D-9045-548459A1B0F7}"/>
              </a:ext>
            </a:extLst>
          </p:cNvPr>
          <p:cNvSpPr/>
          <p:nvPr/>
        </p:nvSpPr>
        <p:spPr>
          <a:xfrm>
            <a:off x="444873" y="4778691"/>
            <a:ext cx="660000" cy="60000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67" b="1" dirty="0"/>
              <a:t>5</a:t>
            </a:r>
          </a:p>
        </p:txBody>
      </p:sp>
      <p:sp>
        <p:nvSpPr>
          <p:cNvPr id="18" name="TextBox 17">
            <a:extLst>
              <a:ext uri="{FF2B5EF4-FFF2-40B4-BE49-F238E27FC236}">
                <a16:creationId xmlns:a16="http://schemas.microsoft.com/office/drawing/2014/main" id="{9E1CC521-AAAD-4629-9A5E-FCD0036AC27D}"/>
              </a:ext>
            </a:extLst>
          </p:cNvPr>
          <p:cNvSpPr txBox="1"/>
          <p:nvPr/>
        </p:nvSpPr>
        <p:spPr>
          <a:xfrm>
            <a:off x="1315358" y="4841673"/>
            <a:ext cx="8369770" cy="507831"/>
          </a:xfrm>
          <a:prstGeom prst="rect">
            <a:avLst/>
          </a:prstGeom>
          <a:noFill/>
        </p:spPr>
        <p:txBody>
          <a:bodyPr wrap="square" lIns="76200" tIns="38100" rIns="76200" bIns="38100" anchor="t">
            <a:spAutoFit/>
          </a:bodyPr>
          <a:lstStyle/>
          <a:p>
            <a:r>
              <a:rPr lang="en-US" sz="1400" dirty="0">
                <a:solidFill>
                  <a:schemeClr val="bg1"/>
                </a:solidFill>
              </a:rPr>
              <a:t>According to Glassdoor research, 76% of millennials consider diversity and inclusion as a significant factor (Glassdoor, 2021).</a:t>
            </a:r>
            <a:endParaRPr lang="en-GB" sz="1400" dirty="0">
              <a:solidFill>
                <a:schemeClr val="bg1"/>
              </a:solidFill>
            </a:endParaRPr>
          </a:p>
        </p:txBody>
      </p:sp>
      <p:pic>
        <p:nvPicPr>
          <p:cNvPr id="2" name="Audio 1">
            <a:hlinkClick r:id="" action="ppaction://media"/>
            <a:extLst>
              <a:ext uri="{FF2B5EF4-FFF2-40B4-BE49-F238E27FC236}">
                <a16:creationId xmlns:a16="http://schemas.microsoft.com/office/drawing/2014/main" id="{10BE6660-7DF9-4AE3-8605-56B4B712AB5A}"/>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9456738" y="5011738"/>
            <a:ext cx="487362" cy="487362"/>
          </a:xfrm>
          <a:prstGeom prst="rect">
            <a:avLst/>
          </a:prstGeom>
        </p:spPr>
      </p:pic>
    </p:spTree>
    <p:custDataLst>
      <p:tags r:id="rId2"/>
    </p:custDataLst>
    <p:extLst>
      <p:ext uri="{BB962C8B-B14F-4D97-AF65-F5344CB8AC3E}">
        <p14:creationId xmlns:p14="http://schemas.microsoft.com/office/powerpoint/2010/main" val="71243701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5257"/>
    </mc:Choice>
    <mc:Fallback xmlns="">
      <p:transition spd="slow" advTm="65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2"/>
                </p:tgtEl>
              </p:cMediaNode>
            </p:audio>
          </p:childTnLst>
        </p:cTn>
      </p:par>
    </p:tnLst>
    <p:bldLst>
      <p:bldP spid="4" grpId="0" animBg="1"/>
      <p:bldP spid="7" grpId="0" animBg="1"/>
      <p:bldP spid="9" grpId="0" animBg="1"/>
      <p:bldP spid="11" grpId="0" animBg="1"/>
      <p:bldP spid="13" grpId="0"/>
      <p:bldP spid="14" grpId="0"/>
      <p:bldP spid="15" grpId="0"/>
      <p:bldP spid="16" grpId="0"/>
      <p:bldP spid="17" grpId="0" animBg="1"/>
      <p:bldP spid="1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2568E53-A471-484B-BFF4-91D8DD61E7EB}"/>
              </a:ext>
            </a:extLst>
          </p:cNvPr>
          <p:cNvSpPr txBox="1">
            <a:spLocks/>
          </p:cNvSpPr>
          <p:nvPr/>
        </p:nvSpPr>
        <p:spPr>
          <a:xfrm>
            <a:off x="474872" y="189044"/>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667" dirty="0">
                <a:solidFill>
                  <a:srgbClr val="262424"/>
                </a:solidFill>
                <a:latin typeface="Helvetica" panose="020B0604020202020204" pitchFamily="34" charset="0"/>
                <a:cs typeface="Helvetica" panose="020B0604020202020204" pitchFamily="34" charset="0"/>
              </a:rPr>
              <a:t>Diversity &amp; Inclusion trends</a:t>
            </a:r>
          </a:p>
        </p:txBody>
      </p:sp>
      <p:pic>
        <p:nvPicPr>
          <p:cNvPr id="7" name="officeArt object">
            <a:extLst>
              <a:ext uri="{FF2B5EF4-FFF2-40B4-BE49-F238E27FC236}">
                <a16:creationId xmlns:a16="http://schemas.microsoft.com/office/drawing/2014/main" id="{22313220-D76C-4B92-BDCF-7FF866410EE3}"/>
              </a:ext>
            </a:extLst>
          </p:cNvPr>
          <p:cNvPicPr/>
          <p:nvPr/>
        </p:nvPicPr>
        <p:blipFill>
          <a:blip r:embed="rId4"/>
          <a:stretch>
            <a:fillRect/>
          </a:stretch>
        </p:blipFill>
        <p:spPr>
          <a:xfrm>
            <a:off x="362905" y="2814025"/>
            <a:ext cx="5459397" cy="2336473"/>
          </a:xfrm>
          <a:prstGeom prst="rect">
            <a:avLst/>
          </a:prstGeom>
          <a:ln w="12700" cap="flat">
            <a:noFill/>
            <a:miter lim="400000"/>
          </a:ln>
          <a:effectLst/>
        </p:spPr>
      </p:pic>
      <p:sp>
        <p:nvSpPr>
          <p:cNvPr id="8" name="TextBox 7">
            <a:extLst>
              <a:ext uri="{FF2B5EF4-FFF2-40B4-BE49-F238E27FC236}">
                <a16:creationId xmlns:a16="http://schemas.microsoft.com/office/drawing/2014/main" id="{7DD68FC2-9B5A-413E-BFC3-8FF4E63293B9}"/>
              </a:ext>
            </a:extLst>
          </p:cNvPr>
          <p:cNvSpPr txBox="1"/>
          <p:nvPr/>
        </p:nvSpPr>
        <p:spPr>
          <a:xfrm>
            <a:off x="362905" y="780355"/>
            <a:ext cx="9119863" cy="1738938"/>
          </a:xfrm>
          <a:prstGeom prst="rect">
            <a:avLst/>
          </a:prstGeom>
          <a:noFill/>
        </p:spPr>
        <p:txBody>
          <a:bodyPr wrap="square" lIns="76200" tIns="38100" rIns="76200" bIns="38100" anchor="t">
            <a:spAutoFit/>
          </a:bodyPr>
          <a:lstStyle/>
          <a:p>
            <a:pPr algn="l"/>
            <a:r>
              <a:rPr lang="en-GB" sz="1200" b="1" dirty="0">
                <a:latin typeface="Calibri" panose="020F0502020204030204" pitchFamily="34" charset="0"/>
              </a:rPr>
              <a:t>The rise in female impact investors:</a:t>
            </a:r>
          </a:p>
          <a:p>
            <a:pPr marL="238115" indent="-238115">
              <a:buFont typeface="Arial" panose="020B0604020202020204" pitchFamily="34" charset="0"/>
              <a:buChar char="•"/>
            </a:pPr>
            <a:endParaRPr lang="en-GB" sz="1200" dirty="0">
              <a:latin typeface="Calibri" panose="020F0502020204030204" pitchFamily="34" charset="0"/>
            </a:endParaRPr>
          </a:p>
          <a:p>
            <a:pPr marL="238115" indent="-238115">
              <a:buFont typeface="Arial" panose="020B0604020202020204" pitchFamily="34" charset="0"/>
              <a:buChar char="•"/>
            </a:pPr>
            <a:r>
              <a:rPr lang="en-GB" sz="1200" dirty="0">
                <a:latin typeface="Calibri" panose="020F0502020204030204" pitchFamily="34" charset="0"/>
              </a:rPr>
              <a:t>A panel interview at the financial times has noted that there is a rise in female investors, and women are statistically significantly more likely to be interested in impact investing (Walker et al., 2018)</a:t>
            </a:r>
          </a:p>
          <a:p>
            <a:pPr marL="238115" indent="-238115">
              <a:buFont typeface="Arial" panose="020B0604020202020204" pitchFamily="34" charset="0"/>
              <a:buChar char="•"/>
            </a:pPr>
            <a:endParaRPr lang="en-GB" sz="1200" dirty="0">
              <a:solidFill>
                <a:srgbClr val="333333"/>
              </a:solidFill>
              <a:latin typeface="Calibri" panose="020F0502020204030204" pitchFamily="34" charset="0"/>
            </a:endParaRPr>
          </a:p>
          <a:p>
            <a:pPr marL="238115" indent="-238115">
              <a:buFont typeface="Arial" panose="020B0604020202020204" pitchFamily="34" charset="0"/>
              <a:buChar char="•"/>
            </a:pPr>
            <a:r>
              <a:rPr lang="en-GB" sz="1200" dirty="0">
                <a:latin typeface="Calibri" panose="020F0502020204030204" pitchFamily="34" charset="0"/>
              </a:rPr>
              <a:t>The main drivers appear to be that women are more influenced by their children’s wishes and appear to be more considerate of their children’s future and take a long term view</a:t>
            </a:r>
          </a:p>
          <a:p>
            <a:endParaRPr lang="en-GB" sz="1200" dirty="0">
              <a:latin typeface="Calibri" panose="020F0502020204030204" pitchFamily="34" charset="0"/>
            </a:endParaRPr>
          </a:p>
          <a:p>
            <a:pPr marL="238115" indent="-238115">
              <a:buFont typeface="Arial" panose="020B0604020202020204" pitchFamily="34" charset="0"/>
              <a:buChar char="•"/>
            </a:pPr>
            <a:r>
              <a:rPr lang="en-GB" sz="1200" dirty="0">
                <a:latin typeface="Calibri" panose="020F0502020204030204" pitchFamily="34" charset="0"/>
              </a:rPr>
              <a:t>This may be related to women being more likely to express their values and be open to investing in what they care about</a:t>
            </a:r>
          </a:p>
        </p:txBody>
      </p:sp>
      <p:sp>
        <p:nvSpPr>
          <p:cNvPr id="9" name="TextBox 8">
            <a:extLst>
              <a:ext uri="{FF2B5EF4-FFF2-40B4-BE49-F238E27FC236}">
                <a16:creationId xmlns:a16="http://schemas.microsoft.com/office/drawing/2014/main" id="{3C8C4C48-B00C-4213-B81F-F15E9D11CBD4}"/>
              </a:ext>
            </a:extLst>
          </p:cNvPr>
          <p:cNvSpPr txBox="1"/>
          <p:nvPr/>
        </p:nvSpPr>
        <p:spPr>
          <a:xfrm>
            <a:off x="6213783" y="2743460"/>
            <a:ext cx="3359377" cy="2477601"/>
          </a:xfrm>
          <a:prstGeom prst="rect">
            <a:avLst/>
          </a:prstGeom>
          <a:noFill/>
        </p:spPr>
        <p:txBody>
          <a:bodyPr wrap="square" lIns="76200" tIns="38100" rIns="76200" bIns="38100" anchor="t">
            <a:spAutoFit/>
          </a:bodyPr>
          <a:lstStyle/>
          <a:p>
            <a:pPr algn="l"/>
            <a:r>
              <a:rPr lang="en-GB" sz="1200" b="1" dirty="0">
                <a:latin typeface="Calibri" panose="020F0502020204030204" pitchFamily="34" charset="0"/>
              </a:rPr>
              <a:t>The rise of women on boards and their contribution to ESG Progress</a:t>
            </a:r>
          </a:p>
          <a:p>
            <a:pPr marL="238115" indent="-238115">
              <a:buFont typeface="Arial" panose="020B0604020202020204" pitchFamily="34" charset="0"/>
              <a:buChar char="•"/>
            </a:pPr>
            <a:endParaRPr lang="en-GB" sz="1200" dirty="0">
              <a:latin typeface="Calibri" panose="020F0502020204030204" pitchFamily="34" charset="0"/>
            </a:endParaRPr>
          </a:p>
          <a:p>
            <a:pPr marL="238115" indent="-238115">
              <a:buFont typeface="Arial" panose="020B0604020202020204" pitchFamily="34" charset="0"/>
              <a:buChar char="•"/>
            </a:pPr>
            <a:r>
              <a:rPr lang="en-GB" sz="1200" dirty="0">
                <a:latin typeface="Calibri" panose="020F0502020204030204" pitchFamily="34" charset="0"/>
              </a:rPr>
              <a:t>Research from the not-for-profit The Sustainability Board Report in 2021 suggests that women, on average, are more likely to be on ESG boards, and are also more likely to be ESG conscious (Otto, Alexander and Moorsel, 2021)</a:t>
            </a:r>
          </a:p>
          <a:p>
            <a:endParaRPr lang="en-GB" sz="1200" dirty="0">
              <a:latin typeface="Calibri" panose="020F0502020204030204" pitchFamily="34" charset="0"/>
            </a:endParaRPr>
          </a:p>
          <a:p>
            <a:pPr marL="238115" indent="-238115">
              <a:buFont typeface="Arial" panose="020B0604020202020204" pitchFamily="34" charset="0"/>
              <a:buChar char="•"/>
            </a:pPr>
            <a:r>
              <a:rPr lang="en-GB" sz="1200" dirty="0">
                <a:latin typeface="Calibri" panose="020F0502020204030204" pitchFamily="34" charset="0"/>
              </a:rPr>
              <a:t>G&amp;M’s have an all male board and senior leadership team – Should we be concerned about these trends?</a:t>
            </a:r>
          </a:p>
        </p:txBody>
      </p:sp>
      <p:sp>
        <p:nvSpPr>
          <p:cNvPr id="10" name="TextBox 9">
            <a:extLst>
              <a:ext uri="{FF2B5EF4-FFF2-40B4-BE49-F238E27FC236}">
                <a16:creationId xmlns:a16="http://schemas.microsoft.com/office/drawing/2014/main" id="{37B51F2D-3F20-4291-A3B8-CA879F5E96EE}"/>
              </a:ext>
            </a:extLst>
          </p:cNvPr>
          <p:cNvSpPr txBox="1"/>
          <p:nvPr/>
        </p:nvSpPr>
        <p:spPr>
          <a:xfrm>
            <a:off x="362905" y="5221061"/>
            <a:ext cx="5079568" cy="276999"/>
          </a:xfrm>
          <a:prstGeom prst="rect">
            <a:avLst/>
          </a:prstGeom>
          <a:noFill/>
        </p:spPr>
        <p:txBody>
          <a:bodyPr wrap="square">
            <a:spAutoFit/>
          </a:bodyPr>
          <a:lstStyle/>
          <a:p>
            <a:r>
              <a:rPr lang="en-GB" sz="1200" dirty="0"/>
              <a:t>Image: (European Institute for Gender Equality, 2021)</a:t>
            </a:r>
          </a:p>
        </p:txBody>
      </p:sp>
      <p:pic>
        <p:nvPicPr>
          <p:cNvPr id="3" name="Audio 2">
            <a:hlinkClick r:id="" action="ppaction://media"/>
            <a:extLst>
              <a:ext uri="{FF2B5EF4-FFF2-40B4-BE49-F238E27FC236}">
                <a16:creationId xmlns:a16="http://schemas.microsoft.com/office/drawing/2014/main" id="{EAE4894F-F476-4332-8C04-C21DC93831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1366231352"/>
      </p:ext>
    </p:extLst>
  </p:cSld>
  <p:clrMapOvr>
    <a:masterClrMapping/>
  </p:clrMapOvr>
  <mc:AlternateContent xmlns:mc="http://schemas.openxmlformats.org/markup-compatibility/2006" xmlns:p14="http://schemas.microsoft.com/office/powerpoint/2010/main">
    <mc:Choice Requires="p14">
      <p:transition spd="slow" p14:dur="2000" advTm="84700"/>
    </mc:Choice>
    <mc:Fallback xmlns="">
      <p:transition spd="slow" advTm="84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2568E53-A471-484B-BFF4-91D8DD61E7EB}"/>
              </a:ext>
            </a:extLst>
          </p:cNvPr>
          <p:cNvSpPr txBox="1">
            <a:spLocks/>
          </p:cNvSpPr>
          <p:nvPr/>
        </p:nvSpPr>
        <p:spPr>
          <a:xfrm>
            <a:off x="474872" y="189044"/>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667" dirty="0">
                <a:solidFill>
                  <a:srgbClr val="262424"/>
                </a:solidFill>
                <a:latin typeface="Helvetica" panose="020B0604020202020204" pitchFamily="34" charset="0"/>
                <a:cs typeface="Helvetica" panose="020B0604020202020204" pitchFamily="34" charset="0"/>
              </a:rPr>
              <a:t>Consumer Trends</a:t>
            </a:r>
          </a:p>
        </p:txBody>
      </p:sp>
      <p:sp>
        <p:nvSpPr>
          <p:cNvPr id="7" name="TextBox 6">
            <a:extLst>
              <a:ext uri="{FF2B5EF4-FFF2-40B4-BE49-F238E27FC236}">
                <a16:creationId xmlns:a16="http://schemas.microsoft.com/office/drawing/2014/main" id="{53A74CB1-8CF1-41DA-BCBD-1634DD47E1B1}"/>
              </a:ext>
            </a:extLst>
          </p:cNvPr>
          <p:cNvSpPr txBox="1"/>
          <p:nvPr/>
        </p:nvSpPr>
        <p:spPr>
          <a:xfrm>
            <a:off x="2540648" y="2703612"/>
            <a:ext cx="5081295" cy="323165"/>
          </a:xfrm>
          <a:prstGeom prst="rect">
            <a:avLst/>
          </a:prstGeom>
          <a:noFill/>
        </p:spPr>
        <p:txBody>
          <a:bodyPr wrap="square">
            <a:spAutoFit/>
          </a:bodyPr>
          <a:lstStyle/>
          <a:p>
            <a:r>
              <a:rPr lang="en-GB" sz="1500" dirty="0">
                <a:solidFill>
                  <a:srgbClr val="000000"/>
                </a:solidFill>
                <a:latin typeface="Times New Roman" panose="02020603050405020304" pitchFamily="18" charset="0"/>
              </a:rPr>
              <a:t> </a:t>
            </a:r>
            <a:endParaRPr lang="en-GB" sz="1500" dirty="0"/>
          </a:p>
        </p:txBody>
      </p:sp>
      <p:sp>
        <p:nvSpPr>
          <p:cNvPr id="8" name="TextBox 7">
            <a:extLst>
              <a:ext uri="{FF2B5EF4-FFF2-40B4-BE49-F238E27FC236}">
                <a16:creationId xmlns:a16="http://schemas.microsoft.com/office/drawing/2014/main" id="{3FA8E985-969F-45EB-B80D-325E50E21554}"/>
              </a:ext>
            </a:extLst>
          </p:cNvPr>
          <p:cNvSpPr txBox="1"/>
          <p:nvPr/>
        </p:nvSpPr>
        <p:spPr>
          <a:xfrm>
            <a:off x="428502" y="1149195"/>
            <a:ext cx="5869662" cy="3489353"/>
          </a:xfrm>
          <a:prstGeom prst="rect">
            <a:avLst/>
          </a:prstGeom>
          <a:noFill/>
        </p:spPr>
        <p:txBody>
          <a:bodyPr wrap="square" lIns="76200" tIns="38100" rIns="76200" bIns="38100" anchor="t">
            <a:spAutoFit/>
          </a:bodyPr>
          <a:lstStyle/>
          <a:p>
            <a:r>
              <a:rPr lang="en-GB" sz="1167" dirty="0">
                <a:solidFill>
                  <a:schemeClr val="bg1">
                    <a:lumMod val="50000"/>
                  </a:schemeClr>
                </a:solidFill>
                <a:latin typeface="Helvetica"/>
                <a:cs typeface="Helvetica"/>
              </a:rPr>
              <a:t>Consumers and buyers expect business to show leadership, driving the green agenda.</a:t>
            </a:r>
          </a:p>
          <a:p>
            <a:endParaRPr lang="en-GB" sz="1167" dirty="0">
              <a:solidFill>
                <a:schemeClr val="bg1">
                  <a:lumMod val="50000"/>
                </a:schemeClr>
              </a:solidFill>
              <a:latin typeface="Helvetica"/>
              <a:cs typeface="Helvetica"/>
            </a:endParaRPr>
          </a:p>
          <a:p>
            <a:pPr marL="238115" indent="-238115">
              <a:buFont typeface="Arial" panose="020B0604020202020204" pitchFamily="34" charset="0"/>
              <a:buChar char="•"/>
            </a:pPr>
            <a:endParaRPr lang="en-GB" sz="1167" dirty="0">
              <a:solidFill>
                <a:schemeClr val="bg1">
                  <a:lumMod val="50000"/>
                </a:schemeClr>
              </a:solidFill>
              <a:latin typeface="Helvetica"/>
              <a:cs typeface="Helvetica"/>
            </a:endParaRPr>
          </a:p>
          <a:p>
            <a:pPr marL="1000085" indent="-238115">
              <a:buFont typeface="Arial" panose="020B0604020202020204" pitchFamily="34" charset="0"/>
              <a:buChar char="•"/>
            </a:pPr>
            <a:r>
              <a:rPr lang="en-GB" sz="1167" b="1" dirty="0">
                <a:solidFill>
                  <a:srgbClr val="262424"/>
                </a:solidFill>
                <a:latin typeface="Helvetica" panose="020B0604020202020204" pitchFamily="34" charset="0"/>
                <a:cs typeface="Helvetica" panose="020B0604020202020204" pitchFamily="34" charset="0"/>
              </a:rPr>
              <a:t>88%</a:t>
            </a:r>
            <a:r>
              <a:rPr lang="en-GB" sz="1167" b="1" dirty="0">
                <a:solidFill>
                  <a:srgbClr val="A2C61B"/>
                </a:solidFill>
                <a:latin typeface="Helvetica" panose="020B0604020202020204" pitchFamily="34" charset="0"/>
                <a:cs typeface="Helvetica" panose="020B0604020202020204" pitchFamily="34" charset="0"/>
              </a:rPr>
              <a:t> </a:t>
            </a:r>
            <a:r>
              <a:rPr lang="en-GB" sz="1167" dirty="0">
                <a:solidFill>
                  <a:schemeClr val="bg1">
                    <a:lumMod val="50000"/>
                  </a:schemeClr>
                </a:solidFill>
                <a:latin typeface="Helvetica" panose="020B0604020202020204" pitchFamily="34" charset="0"/>
                <a:cs typeface="Helvetica" panose="020B0604020202020204" pitchFamily="34" charset="0"/>
              </a:rPr>
              <a:t>of customers expect business to help them be greener (Townsend, 2018)</a:t>
            </a:r>
          </a:p>
          <a:p>
            <a:pPr marL="523855"/>
            <a:endParaRPr lang="en-GB" sz="1167" dirty="0">
              <a:solidFill>
                <a:schemeClr val="bg1">
                  <a:lumMod val="50000"/>
                </a:schemeClr>
              </a:solidFill>
              <a:latin typeface="Helvetica" panose="020B0604020202020204" pitchFamily="34" charset="0"/>
              <a:cs typeface="Helvetica" panose="020B0604020202020204" pitchFamily="34" charset="0"/>
            </a:endParaRPr>
          </a:p>
          <a:p>
            <a:pPr marL="1000085" indent="-238115">
              <a:buFont typeface="Arial" panose="020B0604020202020204" pitchFamily="34" charset="0"/>
              <a:buChar char="•"/>
            </a:pPr>
            <a:r>
              <a:rPr lang="en-GB" sz="1167" b="1" dirty="0">
                <a:solidFill>
                  <a:srgbClr val="262424"/>
                </a:solidFill>
                <a:latin typeface="Helvetica" panose="020B0604020202020204" pitchFamily="34" charset="0"/>
                <a:cs typeface="Helvetica" panose="020B0604020202020204" pitchFamily="34" charset="0"/>
              </a:rPr>
              <a:t>79%</a:t>
            </a:r>
            <a:r>
              <a:rPr lang="en-GB" sz="1167" dirty="0">
                <a:solidFill>
                  <a:srgbClr val="262424"/>
                </a:solidFill>
                <a:latin typeface="Helvetica" panose="020B0604020202020204" pitchFamily="34" charset="0"/>
                <a:cs typeface="Helvetica" panose="020B0604020202020204" pitchFamily="34" charset="0"/>
              </a:rPr>
              <a:t> </a:t>
            </a:r>
            <a:r>
              <a:rPr lang="en-GB" sz="1167" dirty="0">
                <a:solidFill>
                  <a:schemeClr val="bg1">
                    <a:lumMod val="50000"/>
                  </a:schemeClr>
                </a:solidFill>
                <a:latin typeface="Helvetica" panose="020B0604020202020204" pitchFamily="34" charset="0"/>
                <a:cs typeface="Helvetica" panose="020B0604020202020204" pitchFamily="34" charset="0"/>
              </a:rPr>
              <a:t>of customers are changing their purchase preference based on sustainability (CAP Gemini, 2020)</a:t>
            </a:r>
          </a:p>
          <a:p>
            <a:pPr marL="761970"/>
            <a:endParaRPr lang="en-GB" sz="1167" dirty="0">
              <a:solidFill>
                <a:schemeClr val="bg1">
                  <a:lumMod val="50000"/>
                </a:schemeClr>
              </a:solidFill>
              <a:latin typeface="Helvetica" panose="020B0604020202020204" pitchFamily="34" charset="0"/>
              <a:cs typeface="Helvetica" panose="020B0604020202020204" pitchFamily="34" charset="0"/>
            </a:endParaRPr>
          </a:p>
          <a:p>
            <a:pPr marL="1000085" indent="-238115">
              <a:buFont typeface="Arial" panose="020B0604020202020204" pitchFamily="34" charset="0"/>
              <a:buChar char="•"/>
            </a:pPr>
            <a:endParaRPr lang="en-GB" sz="1167" b="1" dirty="0">
              <a:solidFill>
                <a:srgbClr val="262424"/>
              </a:solidFill>
              <a:latin typeface="Helvetica" panose="020B0604020202020204" pitchFamily="34" charset="0"/>
              <a:cs typeface="Helvetica" panose="020B0604020202020204" pitchFamily="34" charset="0"/>
            </a:endParaRPr>
          </a:p>
          <a:p>
            <a:pPr marL="1000085" indent="-238115">
              <a:buFont typeface="Arial" panose="020B0604020202020204" pitchFamily="34" charset="0"/>
              <a:buChar char="•"/>
            </a:pPr>
            <a:r>
              <a:rPr lang="en-GB" sz="1167" b="1" dirty="0">
                <a:solidFill>
                  <a:srgbClr val="262424"/>
                </a:solidFill>
                <a:latin typeface="Helvetica" panose="020B0604020202020204" pitchFamily="34" charset="0"/>
                <a:cs typeface="Helvetica" panose="020B0604020202020204" pitchFamily="34" charset="0"/>
              </a:rPr>
              <a:t>61%</a:t>
            </a:r>
            <a:r>
              <a:rPr lang="en-GB" sz="1167" dirty="0">
                <a:solidFill>
                  <a:schemeClr val="bg1">
                    <a:lumMod val="50000"/>
                  </a:schemeClr>
                </a:solidFill>
                <a:latin typeface="Helvetica" panose="020B0604020202020204" pitchFamily="34" charset="0"/>
                <a:cs typeface="Helvetica" panose="020B0604020202020204" pitchFamily="34" charset="0"/>
              </a:rPr>
              <a:t> of UK consumers agree that buying from ethical brands is a good way of helping improve the world we live in (Mintel, 2022)</a:t>
            </a:r>
          </a:p>
          <a:p>
            <a:pPr marL="1000085" indent="-238115">
              <a:buFont typeface="Arial" panose="020B0604020202020204" pitchFamily="34" charset="0"/>
              <a:buChar char="•"/>
            </a:pPr>
            <a:endParaRPr lang="en-GB" sz="1167" dirty="0">
              <a:solidFill>
                <a:schemeClr val="bg1">
                  <a:lumMod val="50000"/>
                </a:schemeClr>
              </a:solidFill>
              <a:latin typeface="Helvetica" panose="020B0604020202020204" pitchFamily="34" charset="0"/>
              <a:cs typeface="Helvetica" panose="020B0604020202020204" pitchFamily="34" charset="0"/>
            </a:endParaRPr>
          </a:p>
          <a:p>
            <a:pPr marL="1000085" indent="-238115">
              <a:buFont typeface="Arial" panose="020B0604020202020204" pitchFamily="34" charset="0"/>
              <a:buChar char="•"/>
            </a:pPr>
            <a:endParaRPr lang="en-GB" sz="1167" dirty="0">
              <a:solidFill>
                <a:schemeClr val="bg1">
                  <a:lumMod val="50000"/>
                </a:schemeClr>
              </a:solidFill>
              <a:latin typeface="Helvetica" panose="020B0604020202020204" pitchFamily="34" charset="0"/>
              <a:cs typeface="Helvetica" panose="020B0604020202020204" pitchFamily="34" charset="0"/>
            </a:endParaRPr>
          </a:p>
          <a:p>
            <a:pPr marL="1000085" indent="-238115">
              <a:buFont typeface="Arial" panose="020B0604020202020204" pitchFamily="34" charset="0"/>
              <a:buChar char="•"/>
            </a:pPr>
            <a:r>
              <a:rPr lang="en-GB" sz="1167" b="1" dirty="0">
                <a:solidFill>
                  <a:srgbClr val="262424"/>
                </a:solidFill>
                <a:latin typeface="Helvetica" panose="020B0604020202020204" pitchFamily="34" charset="0"/>
                <a:cs typeface="Helvetica" panose="020B0604020202020204" pitchFamily="34" charset="0"/>
              </a:rPr>
              <a:t>71% </a:t>
            </a:r>
            <a:r>
              <a:rPr lang="en-GB" sz="1167" dirty="0">
                <a:solidFill>
                  <a:schemeClr val="bg1">
                    <a:lumMod val="50000"/>
                  </a:schemeClr>
                </a:solidFill>
                <a:latin typeface="Helvetica" panose="020B0604020202020204" pitchFamily="34" charset="0"/>
                <a:cs typeface="Helvetica" panose="020B0604020202020204" pitchFamily="34" charset="0"/>
              </a:rPr>
              <a:t>of Canadian consumers who care about ethics in food and drink agree that companies’ ethical practices have become more important to them since the start of the pandemic (Mintel, 2022)</a:t>
            </a:r>
          </a:p>
          <a:p>
            <a:pPr marL="761970"/>
            <a:endParaRPr lang="en-GB" sz="1167" b="1" dirty="0">
              <a:solidFill>
                <a:schemeClr val="bg1">
                  <a:lumMod val="50000"/>
                </a:schemeClr>
              </a:solidFill>
              <a:latin typeface="Helvetica"/>
              <a:cs typeface="Helvetica"/>
            </a:endParaRPr>
          </a:p>
          <a:p>
            <a:pPr marL="761970" indent="-238115">
              <a:buFont typeface="Courier New" panose="02070309020205020404" pitchFamily="49" charset="0"/>
              <a:buChar char="o"/>
            </a:pPr>
            <a:endParaRPr lang="en-GB" sz="1167" dirty="0">
              <a:solidFill>
                <a:schemeClr val="bg1">
                  <a:lumMod val="50000"/>
                </a:schemeClr>
              </a:solidFill>
              <a:highlight>
                <a:srgbClr val="FFFF00"/>
              </a:highlight>
              <a:latin typeface="Helvetica" panose="020B0604020202020204" pitchFamily="34" charset="0"/>
              <a:cs typeface="Helvetica" panose="020B0604020202020204" pitchFamily="34" charset="0"/>
            </a:endParaRPr>
          </a:p>
        </p:txBody>
      </p:sp>
      <p:sp>
        <p:nvSpPr>
          <p:cNvPr id="11" name="TextBox 10">
            <a:extLst>
              <a:ext uri="{FF2B5EF4-FFF2-40B4-BE49-F238E27FC236}">
                <a16:creationId xmlns:a16="http://schemas.microsoft.com/office/drawing/2014/main" id="{1A8BAF2D-49F3-4C34-8DCF-A72E538E2DE9}"/>
              </a:ext>
            </a:extLst>
          </p:cNvPr>
          <p:cNvSpPr txBox="1"/>
          <p:nvPr/>
        </p:nvSpPr>
        <p:spPr>
          <a:xfrm>
            <a:off x="6877337" y="1335283"/>
            <a:ext cx="2967087" cy="3358868"/>
          </a:xfrm>
          <a:prstGeom prst="rect">
            <a:avLst/>
          </a:prstGeom>
          <a:noFill/>
        </p:spPr>
        <p:txBody>
          <a:bodyPr wrap="square" lIns="76200" tIns="38100" rIns="76200" bIns="38100" anchor="t">
            <a:spAutoFit/>
          </a:bodyPr>
          <a:lstStyle/>
          <a:p>
            <a:pPr algn="l"/>
            <a:r>
              <a:rPr lang="en-GB" sz="1333" b="1" i="1" dirty="0">
                <a:solidFill>
                  <a:schemeClr val="bg2">
                    <a:lumMod val="75000"/>
                  </a:schemeClr>
                </a:solidFill>
              </a:rPr>
              <a:t>The changing luxury consumer</a:t>
            </a:r>
          </a:p>
          <a:p>
            <a:pPr algn="l"/>
            <a:r>
              <a:rPr lang="en-GB" sz="1333" i="1" dirty="0">
                <a:solidFill>
                  <a:schemeClr val="bg2">
                    <a:lumMod val="75000"/>
                  </a:schemeClr>
                </a:solidFill>
              </a:rPr>
              <a:t>Despite (or because of) the reputation for profligacy, research has shown that luxury consumption </a:t>
            </a:r>
            <a:r>
              <a:rPr lang="en-GB" sz="1333" i="1" dirty="0">
                <a:solidFill>
                  <a:schemeClr val="bg2">
                    <a:lumMod val="75000"/>
                  </a:schemeClr>
                </a:solidFill>
                <a:hlinkClick r:id="rId4">
                  <a:extLst>
                    <a:ext uri="{A12FA001-AC4F-418D-AE19-62706E023703}">
                      <ahyp:hlinkClr xmlns:ahyp="http://schemas.microsoft.com/office/drawing/2018/hyperlinkcolor" val="tx"/>
                    </a:ext>
                  </a:extLst>
                </a:hlinkClick>
              </a:rPr>
              <a:t>does indeed create a sense of guilt among luxury consumers</a:t>
            </a:r>
            <a:r>
              <a:rPr lang="en-GB" sz="1333" i="1" dirty="0">
                <a:solidFill>
                  <a:schemeClr val="bg2">
                    <a:lumMod val="75000"/>
                  </a:schemeClr>
                </a:solidFill>
              </a:rPr>
              <a:t>. And on the more positive side, numerous surveys from firms such as Bain and Boston Consulting Group have indicated that luxury consumers care about sustainability, purpose, and impact. In fact, many have already demonstrated commitment to doing good through philanthropy.</a:t>
            </a:r>
          </a:p>
          <a:p>
            <a:pPr algn="l"/>
            <a:endParaRPr lang="en-GB" sz="1333" i="1" dirty="0">
              <a:solidFill>
                <a:schemeClr val="bg2">
                  <a:lumMod val="75000"/>
                </a:schemeClr>
              </a:solidFill>
            </a:endParaRPr>
          </a:p>
          <a:p>
            <a:pPr algn="l"/>
            <a:r>
              <a:rPr lang="en-GB" sz="1333" i="1" dirty="0">
                <a:solidFill>
                  <a:schemeClr val="bg2">
                    <a:lumMod val="75000"/>
                  </a:schemeClr>
                </a:solidFill>
              </a:rPr>
              <a:t>~  sustainablebrands.com (Connell, 2021)</a:t>
            </a:r>
          </a:p>
        </p:txBody>
      </p:sp>
      <p:pic>
        <p:nvPicPr>
          <p:cNvPr id="12" name="Graphic 4" descr="Target Audience outline">
            <a:extLst>
              <a:ext uri="{FF2B5EF4-FFF2-40B4-BE49-F238E27FC236}">
                <a16:creationId xmlns:a16="http://schemas.microsoft.com/office/drawing/2014/main" id="{BDD6F2CD-28D2-4385-93E0-C0AE51D13C4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55381" y="1632375"/>
            <a:ext cx="381000" cy="381000"/>
          </a:xfrm>
          <a:prstGeom prst="rect">
            <a:avLst/>
          </a:prstGeom>
        </p:spPr>
      </p:pic>
      <p:pic>
        <p:nvPicPr>
          <p:cNvPr id="13" name="Graphic 4" descr="Target Audience outline">
            <a:extLst>
              <a:ext uri="{FF2B5EF4-FFF2-40B4-BE49-F238E27FC236}">
                <a16:creationId xmlns:a16="http://schemas.microsoft.com/office/drawing/2014/main" id="{AA256F1A-20AC-4AFD-9AE0-44CD14258DB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55381" y="2220788"/>
            <a:ext cx="381000" cy="381000"/>
          </a:xfrm>
          <a:prstGeom prst="rect">
            <a:avLst/>
          </a:prstGeom>
        </p:spPr>
      </p:pic>
      <p:pic>
        <p:nvPicPr>
          <p:cNvPr id="15" name="Graphic 4" descr="Target Audience outline">
            <a:extLst>
              <a:ext uri="{FF2B5EF4-FFF2-40B4-BE49-F238E27FC236}">
                <a16:creationId xmlns:a16="http://schemas.microsoft.com/office/drawing/2014/main" id="{0089BF68-5FC9-4354-87A4-B6DE4642D82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58708" y="2922713"/>
            <a:ext cx="381000" cy="381000"/>
          </a:xfrm>
          <a:prstGeom prst="rect">
            <a:avLst/>
          </a:prstGeom>
        </p:spPr>
      </p:pic>
      <p:pic>
        <p:nvPicPr>
          <p:cNvPr id="16" name="Graphic 4" descr="Target Audience outline">
            <a:extLst>
              <a:ext uri="{FF2B5EF4-FFF2-40B4-BE49-F238E27FC236}">
                <a16:creationId xmlns:a16="http://schemas.microsoft.com/office/drawing/2014/main" id="{40776D72-6C45-45DF-9013-D51E8BDC35F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55381" y="3661685"/>
            <a:ext cx="381000" cy="381000"/>
          </a:xfrm>
          <a:prstGeom prst="rect">
            <a:avLst/>
          </a:prstGeom>
        </p:spPr>
      </p:pic>
      <p:pic>
        <p:nvPicPr>
          <p:cNvPr id="4" name="Audio 3">
            <a:hlinkClick r:id="" action="ppaction://media"/>
            <a:extLst>
              <a:ext uri="{FF2B5EF4-FFF2-40B4-BE49-F238E27FC236}">
                <a16:creationId xmlns:a16="http://schemas.microsoft.com/office/drawing/2014/main" id="{06CCCE24-017D-4A76-8ECA-105564CC7A2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81058820"/>
      </p:ext>
    </p:extLst>
  </p:cSld>
  <p:clrMapOvr>
    <a:masterClrMapping/>
  </p:clrMapOvr>
  <mc:AlternateContent xmlns:mc="http://schemas.openxmlformats.org/markup-compatibility/2006" xmlns:p14="http://schemas.microsoft.com/office/powerpoint/2010/main">
    <mc:Choice Requires="p14">
      <p:transition spd="slow" p14:dur="2000" advTm="74524"/>
    </mc:Choice>
    <mc:Fallback xmlns="">
      <p:transition spd="slow" advTm="74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86C1EA1-583B-451B-A7B8-52FA5B78EABB}"/>
              </a:ext>
            </a:extLst>
          </p:cNvPr>
          <p:cNvSpPr txBox="1">
            <a:spLocks/>
          </p:cNvSpPr>
          <p:nvPr/>
        </p:nvSpPr>
        <p:spPr>
          <a:xfrm>
            <a:off x="474872" y="189044"/>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667" b="1" dirty="0">
                <a:solidFill>
                  <a:srgbClr val="262424"/>
                </a:solidFill>
                <a:latin typeface="Helvetica" panose="020B0604020202020204" pitchFamily="34" charset="0"/>
                <a:cs typeface="Helvetica" panose="020B0604020202020204" pitchFamily="34" charset="0"/>
              </a:rPr>
              <a:t>G&amp;M |</a:t>
            </a:r>
            <a:r>
              <a:rPr lang="en-GB" sz="2667" dirty="0">
                <a:solidFill>
                  <a:srgbClr val="262424"/>
                </a:solidFill>
                <a:latin typeface="Helvetica" panose="020B0604020202020204" pitchFamily="34" charset="0"/>
                <a:cs typeface="Helvetica" panose="020B0604020202020204" pitchFamily="34" charset="0"/>
              </a:rPr>
              <a:t> The Competition</a:t>
            </a:r>
          </a:p>
        </p:txBody>
      </p:sp>
      <p:sp>
        <p:nvSpPr>
          <p:cNvPr id="8" name="TextBox 7">
            <a:extLst>
              <a:ext uri="{FF2B5EF4-FFF2-40B4-BE49-F238E27FC236}">
                <a16:creationId xmlns:a16="http://schemas.microsoft.com/office/drawing/2014/main" id="{4EAD645C-E9F3-4DC0-A219-4895255B011C}"/>
              </a:ext>
            </a:extLst>
          </p:cNvPr>
          <p:cNvSpPr txBox="1"/>
          <p:nvPr/>
        </p:nvSpPr>
        <p:spPr>
          <a:xfrm>
            <a:off x="474873" y="1252439"/>
            <a:ext cx="8069053" cy="2846933"/>
          </a:xfrm>
          <a:prstGeom prst="rect">
            <a:avLst/>
          </a:prstGeom>
          <a:noFill/>
        </p:spPr>
        <p:txBody>
          <a:bodyPr wrap="square" lIns="76200" tIns="38100" rIns="76200" bIns="38100" anchor="t">
            <a:spAutoFit/>
          </a:bodyPr>
          <a:lstStyle/>
          <a:p>
            <a:pPr marL="238115" indent="-238115">
              <a:buFont typeface="Arial" panose="020B0604020202020204" pitchFamily="34" charset="0"/>
              <a:buChar char="•"/>
            </a:pPr>
            <a:r>
              <a:rPr lang="en-GB" sz="2000" dirty="0">
                <a:solidFill>
                  <a:srgbClr val="333333"/>
                </a:solidFill>
              </a:rPr>
              <a:t>Over 130 Scotch Single Malt Whisky brands/distilleries across Scotland (SWA, 2021)</a:t>
            </a:r>
          </a:p>
          <a:p>
            <a:pPr algn="l"/>
            <a:endParaRPr lang="en-GB" sz="2000" dirty="0">
              <a:solidFill>
                <a:srgbClr val="333333"/>
              </a:solidFill>
            </a:endParaRPr>
          </a:p>
          <a:p>
            <a:pPr marL="238115" indent="-238115">
              <a:buFont typeface="Arial" panose="020B0604020202020204" pitchFamily="34" charset="0"/>
              <a:buChar char="•"/>
            </a:pPr>
            <a:r>
              <a:rPr lang="en-GB" sz="2000" dirty="0">
                <a:solidFill>
                  <a:srgbClr val="333333"/>
                </a:solidFill>
              </a:rPr>
              <a:t>Approximately 85 SWA Members (SWA, 2021)</a:t>
            </a:r>
          </a:p>
          <a:p>
            <a:pPr marL="238115" indent="-238115">
              <a:buFont typeface="Arial" panose="020B0604020202020204" pitchFamily="34" charset="0"/>
              <a:buChar char="•"/>
            </a:pPr>
            <a:endParaRPr lang="en-GB" sz="2000" dirty="0">
              <a:solidFill>
                <a:srgbClr val="333333"/>
              </a:solidFill>
            </a:endParaRPr>
          </a:p>
          <a:p>
            <a:pPr marL="238115" indent="-238115">
              <a:buFont typeface="Arial" panose="020B0604020202020204" pitchFamily="34" charset="0"/>
              <a:buChar char="•"/>
            </a:pPr>
            <a:r>
              <a:rPr lang="en-GB" sz="2000" dirty="0"/>
              <a:t>Many new distilleries opening per year, bringing new competition and variety into the market (Bellwood, 2021)</a:t>
            </a:r>
          </a:p>
          <a:p>
            <a:pPr algn="l"/>
            <a:endParaRPr lang="en-GB" sz="2000" dirty="0">
              <a:solidFill>
                <a:srgbClr val="333333"/>
              </a:solidFill>
            </a:endParaRPr>
          </a:p>
          <a:p>
            <a:pPr marL="238115" indent="-238115">
              <a:buFont typeface="Arial" panose="020B0604020202020204" pitchFamily="34" charset="0"/>
              <a:buChar char="•"/>
            </a:pPr>
            <a:r>
              <a:rPr lang="en-GB" sz="2000" dirty="0">
                <a:solidFill>
                  <a:srgbClr val="333333"/>
                </a:solidFill>
              </a:rPr>
              <a:t>Variety of approaches to Sustainability being taken</a:t>
            </a:r>
          </a:p>
        </p:txBody>
      </p:sp>
      <p:sp>
        <p:nvSpPr>
          <p:cNvPr id="9" name="TextBox 8">
            <a:extLst>
              <a:ext uri="{FF2B5EF4-FFF2-40B4-BE49-F238E27FC236}">
                <a16:creationId xmlns:a16="http://schemas.microsoft.com/office/drawing/2014/main" id="{A82B1D25-C3FE-4914-A557-14061413AE9A}"/>
              </a:ext>
            </a:extLst>
          </p:cNvPr>
          <p:cNvSpPr txBox="1"/>
          <p:nvPr/>
        </p:nvSpPr>
        <p:spPr>
          <a:xfrm>
            <a:off x="1173640" y="4099372"/>
            <a:ext cx="7504153" cy="1308050"/>
          </a:xfrm>
          <a:prstGeom prst="rect">
            <a:avLst/>
          </a:prstGeom>
          <a:noFill/>
        </p:spPr>
        <p:txBody>
          <a:bodyPr wrap="square" lIns="76200" tIns="38100" rIns="76200" bIns="38100" anchor="t">
            <a:spAutoFit/>
          </a:bodyPr>
          <a:lstStyle/>
          <a:p>
            <a:pPr marL="238115" indent="-238115">
              <a:buFont typeface="Arial" panose="020B0604020202020204" pitchFamily="34" charset="0"/>
              <a:buChar char="•"/>
            </a:pPr>
            <a:r>
              <a:rPr lang="en-GB" sz="2000" dirty="0">
                <a:solidFill>
                  <a:srgbClr val="333333"/>
                </a:solidFill>
              </a:rPr>
              <a:t>Publicly announced strategies</a:t>
            </a:r>
          </a:p>
          <a:p>
            <a:pPr marL="238115" indent="-238115">
              <a:buFont typeface="Arial" panose="020B0604020202020204" pitchFamily="34" charset="0"/>
              <a:buChar char="•"/>
            </a:pPr>
            <a:r>
              <a:rPr lang="en-GB" sz="2000" dirty="0">
                <a:solidFill>
                  <a:srgbClr val="333333"/>
                </a:solidFill>
              </a:rPr>
              <a:t>Declarations of targets, either in line with SWA, or over-achieving</a:t>
            </a:r>
          </a:p>
          <a:p>
            <a:pPr marL="238115" indent="-238115">
              <a:buFont typeface="Arial" panose="020B0604020202020204" pitchFamily="34" charset="0"/>
              <a:buChar char="•"/>
            </a:pPr>
            <a:r>
              <a:rPr lang="en-GB" sz="2000" dirty="0">
                <a:solidFill>
                  <a:srgbClr val="333333"/>
                </a:solidFill>
              </a:rPr>
              <a:t>Variety of collaborative partnerships</a:t>
            </a:r>
          </a:p>
          <a:p>
            <a:pPr algn="l"/>
            <a:endParaRPr lang="en-GB" sz="2000" dirty="0">
              <a:solidFill>
                <a:srgbClr val="333333"/>
              </a:solidFill>
            </a:endParaRPr>
          </a:p>
        </p:txBody>
      </p:sp>
      <p:pic>
        <p:nvPicPr>
          <p:cNvPr id="3" name="Audio 2">
            <a:hlinkClick r:id="" action="ppaction://media"/>
            <a:extLst>
              <a:ext uri="{FF2B5EF4-FFF2-40B4-BE49-F238E27FC236}">
                <a16:creationId xmlns:a16="http://schemas.microsoft.com/office/drawing/2014/main" id="{8D65E0E0-EF84-4DCB-80F9-0B4BE00B37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968179787"/>
      </p:ext>
    </p:extLst>
  </p:cSld>
  <p:clrMapOvr>
    <a:masterClrMapping/>
  </p:clrMapOvr>
  <mc:AlternateContent xmlns:mc="http://schemas.openxmlformats.org/markup-compatibility/2006" xmlns:p14="http://schemas.microsoft.com/office/powerpoint/2010/main">
    <mc:Choice Requires="p14">
      <p:transition spd="slow" p14:dur="2000" advTm="53531"/>
    </mc:Choice>
    <mc:Fallback xmlns="">
      <p:transition spd="slow" advTm="53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26242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2568E53-A471-484B-BFF4-91D8DD61E7EB}"/>
              </a:ext>
            </a:extLst>
          </p:cNvPr>
          <p:cNvSpPr txBox="1">
            <a:spLocks/>
          </p:cNvSpPr>
          <p:nvPr/>
        </p:nvSpPr>
        <p:spPr>
          <a:xfrm>
            <a:off x="474872" y="189044"/>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667" dirty="0">
                <a:solidFill>
                  <a:schemeClr val="bg1"/>
                </a:solidFill>
                <a:latin typeface="+mn-lt"/>
                <a:cs typeface="Helvetica" panose="020B0604020202020204" pitchFamily="34" charset="0"/>
              </a:rPr>
              <a:t>Where are we now?</a:t>
            </a:r>
          </a:p>
        </p:txBody>
      </p:sp>
      <p:sp>
        <p:nvSpPr>
          <p:cNvPr id="13" name="TextBox 12">
            <a:extLst>
              <a:ext uri="{FF2B5EF4-FFF2-40B4-BE49-F238E27FC236}">
                <a16:creationId xmlns:a16="http://schemas.microsoft.com/office/drawing/2014/main" id="{9E154E9B-3C75-4061-9792-42017DB8E591}"/>
              </a:ext>
            </a:extLst>
          </p:cNvPr>
          <p:cNvSpPr txBox="1"/>
          <p:nvPr/>
        </p:nvSpPr>
        <p:spPr>
          <a:xfrm>
            <a:off x="474871" y="1059171"/>
            <a:ext cx="9574197" cy="723275"/>
          </a:xfrm>
          <a:prstGeom prst="rect">
            <a:avLst/>
          </a:prstGeom>
          <a:noFill/>
        </p:spPr>
        <p:txBody>
          <a:bodyPr wrap="square" lIns="76200" tIns="38100" rIns="76200" bIns="38100" anchor="t">
            <a:spAutoFit/>
          </a:bodyPr>
          <a:lstStyle/>
          <a:p>
            <a:pPr marL="285750" indent="-285750">
              <a:buFont typeface="Arial" panose="020B0604020202020204" pitchFamily="34" charset="0"/>
              <a:buChar char="•"/>
            </a:pPr>
            <a:r>
              <a:rPr lang="en-US" sz="1400" dirty="0">
                <a:solidFill>
                  <a:schemeClr val="bg1"/>
                </a:solidFill>
              </a:rPr>
              <a:t>Delivered some ad hoc initiatives</a:t>
            </a:r>
          </a:p>
          <a:p>
            <a:pPr marL="285750" indent="-285750">
              <a:buFont typeface="Arial" panose="020B0604020202020204" pitchFamily="34" charset="0"/>
              <a:buChar char="•"/>
            </a:pPr>
            <a:r>
              <a:rPr lang="en-US" sz="1400" dirty="0">
                <a:solidFill>
                  <a:schemeClr val="bg1"/>
                </a:solidFill>
              </a:rPr>
              <a:t>Committed internally to aligning with the SWA</a:t>
            </a:r>
          </a:p>
          <a:p>
            <a:pPr marL="285750" indent="-285750">
              <a:buFont typeface="Arial" panose="020B0604020202020204" pitchFamily="34" charset="0"/>
              <a:buChar char="•"/>
            </a:pPr>
            <a:r>
              <a:rPr lang="en-US" sz="1400" dirty="0">
                <a:solidFill>
                  <a:schemeClr val="bg1"/>
                </a:solidFill>
              </a:rPr>
              <a:t>Launched a sustainability initiative to align with the SWA theme, ‘Tackling Climate Change’</a:t>
            </a:r>
            <a:endParaRPr lang="en-GB" sz="1400" b="1" dirty="0">
              <a:solidFill>
                <a:schemeClr val="bg1"/>
              </a:solidFill>
            </a:endParaRPr>
          </a:p>
        </p:txBody>
      </p:sp>
      <p:pic>
        <p:nvPicPr>
          <p:cNvPr id="19" name="Picture 2">
            <a:extLst>
              <a:ext uri="{FF2B5EF4-FFF2-40B4-BE49-F238E27FC236}">
                <a16:creationId xmlns:a16="http://schemas.microsoft.com/office/drawing/2014/main" id="{74B02F69-BF2C-439E-8EE2-50AC20F3458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6598" y="2657846"/>
            <a:ext cx="1771650" cy="885825"/>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4">
            <a:extLst>
              <a:ext uri="{FF2B5EF4-FFF2-40B4-BE49-F238E27FC236}">
                <a16:creationId xmlns:a16="http://schemas.microsoft.com/office/drawing/2014/main" id="{C7BD96F9-FF2B-4637-BFF8-2F96488808D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456631" y="2657846"/>
            <a:ext cx="1771650" cy="885825"/>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6">
            <a:extLst>
              <a:ext uri="{FF2B5EF4-FFF2-40B4-BE49-F238E27FC236}">
                <a16:creationId xmlns:a16="http://schemas.microsoft.com/office/drawing/2014/main" id="{E98845D0-462A-40DC-AA1A-D1D56EEDEBC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6598" y="4183499"/>
            <a:ext cx="1771650" cy="885825"/>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8">
            <a:extLst>
              <a:ext uri="{FF2B5EF4-FFF2-40B4-BE49-F238E27FC236}">
                <a16:creationId xmlns:a16="http://schemas.microsoft.com/office/drawing/2014/main" id="{4F52516D-715D-4DC6-A460-7D0DD511019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56631" y="4183499"/>
            <a:ext cx="1771650" cy="885825"/>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FF4ABAB8-0B5F-497E-92E2-B78B8D522A59}"/>
              </a:ext>
            </a:extLst>
          </p:cNvPr>
          <p:cNvSpPr txBox="1"/>
          <p:nvPr/>
        </p:nvSpPr>
        <p:spPr>
          <a:xfrm>
            <a:off x="7294423" y="2610221"/>
            <a:ext cx="2686280" cy="1026178"/>
          </a:xfrm>
          <a:prstGeom prst="rect">
            <a:avLst/>
          </a:prstGeom>
          <a:noFill/>
        </p:spPr>
        <p:txBody>
          <a:bodyPr wrap="square" lIns="76200" tIns="38100" rIns="76200" bIns="38100" anchor="t">
            <a:spAutoFit/>
          </a:bodyPr>
          <a:lstStyle>
            <a:defPPr>
              <a:defRPr lang="en-US"/>
            </a:defPPr>
            <a:lvl1pPr>
              <a:defRPr sz="1200" b="1" i="0">
                <a:solidFill>
                  <a:srgbClr val="333333"/>
                </a:solidFill>
                <a:effectLst/>
              </a:defRPr>
            </a:lvl1pPr>
          </a:lstStyle>
          <a:p>
            <a:r>
              <a:rPr lang="en-GB" sz="1167" dirty="0">
                <a:solidFill>
                  <a:schemeClr val="bg1"/>
                </a:solidFill>
              </a:rPr>
              <a:t>Using water responsibly</a:t>
            </a:r>
          </a:p>
          <a:p>
            <a:r>
              <a:rPr lang="en-GB" sz="1167" b="0" dirty="0">
                <a:solidFill>
                  <a:schemeClr val="bg1"/>
                </a:solidFill>
              </a:rPr>
              <a:t>We will continue to use our water efficiently so that all companies are within a responsible water use range by </a:t>
            </a:r>
            <a:r>
              <a:rPr lang="en-GB" sz="1500" dirty="0">
                <a:solidFill>
                  <a:srgbClr val="FF0000"/>
                </a:solidFill>
              </a:rPr>
              <a:t>2025</a:t>
            </a:r>
            <a:r>
              <a:rPr lang="en-GB" sz="1167" b="0" dirty="0">
                <a:solidFill>
                  <a:schemeClr val="bg1"/>
                </a:solidFill>
              </a:rPr>
              <a:t>.  </a:t>
            </a:r>
          </a:p>
        </p:txBody>
      </p:sp>
      <p:sp>
        <p:nvSpPr>
          <p:cNvPr id="24" name="TextBox 23">
            <a:extLst>
              <a:ext uri="{FF2B5EF4-FFF2-40B4-BE49-F238E27FC236}">
                <a16:creationId xmlns:a16="http://schemas.microsoft.com/office/drawing/2014/main" id="{79C4242F-CDBD-48F5-8A90-9A846212334D}"/>
              </a:ext>
            </a:extLst>
          </p:cNvPr>
          <p:cNvSpPr txBox="1"/>
          <p:nvPr/>
        </p:nvSpPr>
        <p:spPr>
          <a:xfrm>
            <a:off x="2412547" y="4203219"/>
            <a:ext cx="2353129" cy="846578"/>
          </a:xfrm>
          <a:prstGeom prst="rect">
            <a:avLst/>
          </a:prstGeom>
          <a:noFill/>
        </p:spPr>
        <p:txBody>
          <a:bodyPr wrap="square" lIns="76200" tIns="38100" rIns="76200" bIns="38100" anchor="t">
            <a:spAutoFit/>
          </a:bodyPr>
          <a:lstStyle>
            <a:defPPr>
              <a:defRPr lang="en-US"/>
            </a:defPPr>
            <a:lvl1pPr>
              <a:defRPr sz="1400" b="1" i="0">
                <a:solidFill>
                  <a:srgbClr val="333333"/>
                </a:solidFill>
                <a:effectLst/>
              </a:defRPr>
            </a:lvl1pPr>
          </a:lstStyle>
          <a:p>
            <a:pPr algn="l"/>
            <a:r>
              <a:rPr lang="en-GB" sz="1167" dirty="0">
                <a:solidFill>
                  <a:schemeClr val="bg1"/>
                </a:solidFill>
              </a:rPr>
              <a:t>Moving to a circular economy</a:t>
            </a:r>
            <a:endParaRPr lang="en-GB" sz="1167" b="0" dirty="0">
              <a:solidFill>
                <a:schemeClr val="bg1"/>
              </a:solidFill>
            </a:endParaRPr>
          </a:p>
          <a:p>
            <a:pPr algn="l"/>
            <a:r>
              <a:rPr lang="en-GB" sz="1167" b="0" dirty="0">
                <a:solidFill>
                  <a:schemeClr val="bg1"/>
                </a:solidFill>
              </a:rPr>
              <a:t>By </a:t>
            </a:r>
            <a:r>
              <a:rPr lang="en-GB" sz="1500" dirty="0">
                <a:solidFill>
                  <a:srgbClr val="FF0000"/>
                </a:solidFill>
              </a:rPr>
              <a:t>2025</a:t>
            </a:r>
            <a:r>
              <a:rPr lang="en-GB" sz="1167" b="0" dirty="0">
                <a:solidFill>
                  <a:schemeClr val="bg1"/>
                </a:solidFill>
              </a:rPr>
              <a:t> all our new packaging will be reusable, recyclable or compostable. </a:t>
            </a:r>
          </a:p>
        </p:txBody>
      </p:sp>
      <p:sp>
        <p:nvSpPr>
          <p:cNvPr id="25" name="TextBox 24">
            <a:extLst>
              <a:ext uri="{FF2B5EF4-FFF2-40B4-BE49-F238E27FC236}">
                <a16:creationId xmlns:a16="http://schemas.microsoft.com/office/drawing/2014/main" id="{FBAB20D5-F7E3-4388-866B-0A31A319D615}"/>
              </a:ext>
            </a:extLst>
          </p:cNvPr>
          <p:cNvSpPr txBox="1"/>
          <p:nvPr/>
        </p:nvSpPr>
        <p:spPr>
          <a:xfrm>
            <a:off x="7294423" y="4139099"/>
            <a:ext cx="2635962" cy="1154547"/>
          </a:xfrm>
          <a:prstGeom prst="rect">
            <a:avLst/>
          </a:prstGeom>
          <a:noFill/>
        </p:spPr>
        <p:txBody>
          <a:bodyPr wrap="square" lIns="76200" tIns="38100" rIns="76200" bIns="38100" anchor="t">
            <a:spAutoFit/>
          </a:bodyPr>
          <a:lstStyle/>
          <a:p>
            <a:pPr algn="l"/>
            <a:r>
              <a:rPr lang="en-GB" sz="1167" b="1" dirty="0">
                <a:solidFill>
                  <a:schemeClr val="bg1"/>
                </a:solidFill>
              </a:rPr>
              <a:t>Caring for the land</a:t>
            </a:r>
            <a:endParaRPr lang="en-GB" sz="1167" dirty="0">
              <a:solidFill>
                <a:schemeClr val="bg1"/>
              </a:solidFill>
            </a:endParaRPr>
          </a:p>
          <a:p>
            <a:pPr algn="l"/>
            <a:r>
              <a:rPr lang="en-GB" sz="1167" dirty="0">
                <a:solidFill>
                  <a:schemeClr val="bg1"/>
                </a:solidFill>
              </a:rPr>
              <a:t>We will play an active role in the wider conservation and restoration of Scotland’s peatland to deliver environmental benefits for the common good by 2035.  </a:t>
            </a:r>
          </a:p>
        </p:txBody>
      </p:sp>
      <p:sp>
        <p:nvSpPr>
          <p:cNvPr id="26" name="TextBox 25">
            <a:extLst>
              <a:ext uri="{FF2B5EF4-FFF2-40B4-BE49-F238E27FC236}">
                <a16:creationId xmlns:a16="http://schemas.microsoft.com/office/drawing/2014/main" id="{C61E73B1-18E1-4616-A29A-EF6F41803E3C}"/>
              </a:ext>
            </a:extLst>
          </p:cNvPr>
          <p:cNvSpPr txBox="1"/>
          <p:nvPr/>
        </p:nvSpPr>
        <p:spPr>
          <a:xfrm>
            <a:off x="2412547" y="2610221"/>
            <a:ext cx="2353129" cy="974947"/>
          </a:xfrm>
          <a:prstGeom prst="rect">
            <a:avLst/>
          </a:prstGeom>
          <a:noFill/>
        </p:spPr>
        <p:txBody>
          <a:bodyPr wrap="square" lIns="76200" tIns="38100" rIns="76200" bIns="38100" anchor="t">
            <a:spAutoFit/>
          </a:bodyPr>
          <a:lstStyle/>
          <a:p>
            <a:pPr algn="l"/>
            <a:r>
              <a:rPr lang="en-GB" sz="1167" b="1" dirty="0">
                <a:solidFill>
                  <a:schemeClr val="bg1"/>
                </a:solidFill>
              </a:rPr>
              <a:t>Tackling climate change</a:t>
            </a:r>
            <a:endParaRPr lang="en-GB" sz="1167" dirty="0">
              <a:solidFill>
                <a:schemeClr val="bg1"/>
              </a:solidFill>
            </a:endParaRPr>
          </a:p>
          <a:p>
            <a:pPr algn="l"/>
            <a:r>
              <a:rPr lang="en-GB" sz="1167" dirty="0">
                <a:solidFill>
                  <a:schemeClr val="bg1"/>
                </a:solidFill>
              </a:rPr>
              <a:t>We’re going to cut our greenhouse gas emissions. A lot. So by 2040, we’ll achieve Net-Zero emissions in our own operations.</a:t>
            </a:r>
          </a:p>
        </p:txBody>
      </p:sp>
      <p:sp>
        <p:nvSpPr>
          <p:cNvPr id="27" name="Title 1">
            <a:extLst>
              <a:ext uri="{FF2B5EF4-FFF2-40B4-BE49-F238E27FC236}">
                <a16:creationId xmlns:a16="http://schemas.microsoft.com/office/drawing/2014/main" id="{779A04A2-2D3B-4491-90AA-E99A0E61AE38}"/>
              </a:ext>
            </a:extLst>
          </p:cNvPr>
          <p:cNvSpPr txBox="1">
            <a:spLocks/>
          </p:cNvSpPr>
          <p:nvPr/>
        </p:nvSpPr>
        <p:spPr>
          <a:xfrm>
            <a:off x="395224" y="1998471"/>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667" dirty="0">
                <a:solidFill>
                  <a:schemeClr val="bg1"/>
                </a:solidFill>
                <a:latin typeface="+mn-lt"/>
                <a:cs typeface="Helvetica" panose="020B0604020202020204" pitchFamily="34" charset="0"/>
              </a:rPr>
              <a:t>SWA four themes:</a:t>
            </a:r>
          </a:p>
        </p:txBody>
      </p:sp>
      <p:pic>
        <p:nvPicPr>
          <p:cNvPr id="5" name="Graphic 4" descr="Badge Tick with solid fill">
            <a:extLst>
              <a:ext uri="{FF2B5EF4-FFF2-40B4-BE49-F238E27FC236}">
                <a16:creationId xmlns:a16="http://schemas.microsoft.com/office/drawing/2014/main" id="{03D0522A-9004-4289-AB80-9A0DFD676C8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703370" y="2842190"/>
            <a:ext cx="562239" cy="562239"/>
          </a:xfrm>
          <a:prstGeom prst="rect">
            <a:avLst/>
          </a:prstGeom>
        </p:spPr>
      </p:pic>
      <p:pic>
        <p:nvPicPr>
          <p:cNvPr id="2" name="Audio 1">
            <a:hlinkClick r:id="" action="ppaction://media"/>
            <a:extLst>
              <a:ext uri="{FF2B5EF4-FFF2-40B4-BE49-F238E27FC236}">
                <a16:creationId xmlns:a16="http://schemas.microsoft.com/office/drawing/2014/main" id="{FBB3B013-1DEB-4F9C-A7D1-85B3AA89A402}"/>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9456738" y="5011738"/>
            <a:ext cx="487362" cy="487362"/>
          </a:xfrm>
          <a:prstGeom prst="rect">
            <a:avLst/>
          </a:prstGeom>
        </p:spPr>
      </p:pic>
    </p:spTree>
    <p:custDataLst>
      <p:tags r:id="rId2"/>
    </p:custDataLst>
    <p:extLst>
      <p:ext uri="{BB962C8B-B14F-4D97-AF65-F5344CB8AC3E}">
        <p14:creationId xmlns:p14="http://schemas.microsoft.com/office/powerpoint/2010/main" val="382669872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1055"/>
    </mc:Choice>
    <mc:Fallback xmlns="">
      <p:transition spd="slow" advTm="31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0"/>
            <a:ext cx="10160001" cy="5791200"/>
            <a:chOff x="-1" y="0"/>
            <a:chExt cx="8708572" cy="5791200"/>
          </a:xfrm>
        </p:grpSpPr>
        <p:sp>
          <p:nvSpPr>
            <p:cNvPr id="2" name="Freeform 2"/>
            <p:cNvSpPr/>
            <p:nvPr/>
          </p:nvSpPr>
          <p:spPr>
            <a:xfrm>
              <a:off x="-1" y="0"/>
              <a:ext cx="8708572" cy="5791200"/>
            </a:xfrm>
            <a:custGeom>
              <a:avLst/>
              <a:gdLst/>
              <a:ahLst/>
              <a:cxnLst/>
              <a:rect l="0" t="0" r="0" b="0"/>
              <a:pathLst>
                <a:path w="304800" h="304800">
                  <a:moveTo>
                    <a:pt x="0" y="0"/>
                  </a:moveTo>
                  <a:lnTo>
                    <a:pt x="0" y="304800"/>
                  </a:lnTo>
                  <a:lnTo>
                    <a:pt x="304800" y="304800"/>
                  </a:lnTo>
                  <a:lnTo>
                    <a:pt x="304800" y="0"/>
                  </a:lnTo>
                  <a:lnTo>
                    <a:pt x="0" y="0"/>
                  </a:lnTo>
                  <a:close/>
                </a:path>
              </a:pathLst>
            </a:custGeom>
            <a:solidFill>
              <a:srgbClr val="1A1717">
                <a:alpha val="100000"/>
              </a:srgbClr>
            </a:solidFill>
          </p:spPr>
        </p:sp>
      </p:grpSp>
      <p:sp>
        <p:nvSpPr>
          <p:cNvPr id="9" name="TextBox 9"/>
          <p:cNvSpPr txBox="1"/>
          <p:nvPr/>
        </p:nvSpPr>
        <p:spPr>
          <a:xfrm rot="21600000">
            <a:off x="0" y="2621670"/>
            <a:ext cx="10160001" cy="547860"/>
          </a:xfrm>
          <a:prstGeom prst="rect">
            <a:avLst/>
          </a:prstGeom>
        </p:spPr>
        <p:txBody>
          <a:bodyPr lIns="0" tIns="25200" rIns="0" bIns="0" rtlCol="0" anchor="t"/>
          <a:lstStyle/>
          <a:p>
            <a:pPr marL="36000" algn="ctr">
              <a:lnSpc>
                <a:spcPts val="2700"/>
              </a:lnSpc>
              <a:buSzPct val="150000"/>
            </a:pPr>
            <a:r>
              <a:rPr lang="en-US" sz="4800" spc="75" dirty="0">
                <a:solidFill>
                  <a:srgbClr val="FFFFFF">
                    <a:alpha val="100000"/>
                  </a:srgbClr>
                </a:solidFill>
              </a:rPr>
              <a:t>How Can We Go Further?</a:t>
            </a:r>
          </a:p>
        </p:txBody>
      </p:sp>
      <p:pic>
        <p:nvPicPr>
          <p:cNvPr id="4" name="Audio 3">
            <a:hlinkClick r:id="" action="ppaction://media"/>
            <a:extLst>
              <a:ext uri="{FF2B5EF4-FFF2-40B4-BE49-F238E27FC236}">
                <a16:creationId xmlns:a16="http://schemas.microsoft.com/office/drawing/2014/main" id="{1218AC6E-3E75-4A11-9515-022297E0C7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306807330"/>
      </p:ext>
    </p:extLst>
  </p:cSld>
  <p:clrMapOvr>
    <a:masterClrMapping/>
  </p:clrMapOvr>
  <mc:AlternateContent xmlns:mc="http://schemas.openxmlformats.org/markup-compatibility/2006" xmlns:p14="http://schemas.microsoft.com/office/powerpoint/2010/main">
    <mc:Choice Requires="p14">
      <p:transition spd="slow" p14:dur="2000" advTm="5262"/>
    </mc:Choice>
    <mc:Fallback xmlns="">
      <p:transition spd="slow" advTm="5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262424"/>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919D9BC-5962-4176-BFFC-A9AA42FB81A9}"/>
              </a:ext>
            </a:extLst>
          </p:cNvPr>
          <p:cNvSpPr txBox="1">
            <a:spLocks/>
          </p:cNvSpPr>
          <p:nvPr/>
        </p:nvSpPr>
        <p:spPr>
          <a:xfrm>
            <a:off x="435993" y="256354"/>
            <a:ext cx="9609966"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solidFill>
                  <a:schemeClr val="bg1"/>
                </a:solidFill>
                <a:latin typeface="+mn-lt"/>
                <a:cs typeface="Helvetica" panose="020B0604020202020204" pitchFamily="34" charset="0"/>
              </a:rPr>
              <a:t>Sustainable Development Goals – Where can we make a difference?</a:t>
            </a:r>
          </a:p>
        </p:txBody>
      </p:sp>
      <p:pic>
        <p:nvPicPr>
          <p:cNvPr id="1026" name="Picture 2" descr="Sustainable Development Goals illustration">
            <a:extLst>
              <a:ext uri="{FF2B5EF4-FFF2-40B4-BE49-F238E27FC236}">
                <a16:creationId xmlns:a16="http://schemas.microsoft.com/office/drawing/2014/main" id="{BC0D6404-F0F3-4658-BA7E-882A31BEAC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6000" y="995538"/>
            <a:ext cx="8128000" cy="4151313"/>
          </a:xfrm>
          <a:prstGeom prst="rect">
            <a:avLst/>
          </a:prstGeom>
          <a:noFill/>
          <a:ln>
            <a:solidFill>
              <a:srgbClr val="ABDD79"/>
            </a:solidFill>
          </a:ln>
          <a:extLst>
            <a:ext uri="{909E8E84-426E-40DD-AFC4-6F175D3DCCD1}">
              <a14:hiddenFill xmlns:a14="http://schemas.microsoft.com/office/drawing/2010/main">
                <a:solidFill>
                  <a:srgbClr val="FFFFFF"/>
                </a:solidFill>
              </a14:hiddenFill>
            </a:ext>
          </a:extLst>
        </p:spPr>
      </p:pic>
      <p:sp>
        <p:nvSpPr>
          <p:cNvPr id="5" name="Oval 4">
            <a:extLst>
              <a:ext uri="{FF2B5EF4-FFF2-40B4-BE49-F238E27FC236}">
                <a16:creationId xmlns:a16="http://schemas.microsoft.com/office/drawing/2014/main" id="{335B96B9-3660-421F-91B2-258E01FF0363}"/>
              </a:ext>
            </a:extLst>
          </p:cNvPr>
          <p:cNvSpPr/>
          <p:nvPr/>
        </p:nvSpPr>
        <p:spPr>
          <a:xfrm>
            <a:off x="7822563" y="2427988"/>
            <a:ext cx="1260000" cy="1260000"/>
          </a:xfrm>
          <a:prstGeom prst="ellipse">
            <a:avLst/>
          </a:prstGeom>
          <a:noFill/>
          <a:ln w="730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500"/>
          </a:p>
        </p:txBody>
      </p:sp>
      <p:sp>
        <p:nvSpPr>
          <p:cNvPr id="7" name="Oval 6">
            <a:extLst>
              <a:ext uri="{FF2B5EF4-FFF2-40B4-BE49-F238E27FC236}">
                <a16:creationId xmlns:a16="http://schemas.microsoft.com/office/drawing/2014/main" id="{EAFC18AC-7246-46D7-8343-08F81E09FADD}"/>
              </a:ext>
            </a:extLst>
          </p:cNvPr>
          <p:cNvSpPr/>
          <p:nvPr/>
        </p:nvSpPr>
        <p:spPr>
          <a:xfrm>
            <a:off x="1016000" y="2427988"/>
            <a:ext cx="1260000" cy="1260000"/>
          </a:xfrm>
          <a:prstGeom prst="ellipse">
            <a:avLst/>
          </a:prstGeom>
          <a:noFill/>
          <a:ln w="730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500" dirty="0"/>
          </a:p>
        </p:txBody>
      </p:sp>
      <p:sp>
        <p:nvSpPr>
          <p:cNvPr id="8" name="Oval 7">
            <a:extLst>
              <a:ext uri="{FF2B5EF4-FFF2-40B4-BE49-F238E27FC236}">
                <a16:creationId xmlns:a16="http://schemas.microsoft.com/office/drawing/2014/main" id="{4A5BF779-A504-470D-A0A8-F28A0B45F7FF}"/>
              </a:ext>
            </a:extLst>
          </p:cNvPr>
          <p:cNvSpPr/>
          <p:nvPr/>
        </p:nvSpPr>
        <p:spPr>
          <a:xfrm>
            <a:off x="1016000" y="3814381"/>
            <a:ext cx="1260000" cy="1260000"/>
          </a:xfrm>
          <a:prstGeom prst="ellipse">
            <a:avLst/>
          </a:prstGeom>
          <a:noFill/>
          <a:ln w="730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500"/>
          </a:p>
        </p:txBody>
      </p:sp>
      <p:sp>
        <p:nvSpPr>
          <p:cNvPr id="9" name="Oval 8">
            <a:extLst>
              <a:ext uri="{FF2B5EF4-FFF2-40B4-BE49-F238E27FC236}">
                <a16:creationId xmlns:a16="http://schemas.microsoft.com/office/drawing/2014/main" id="{12A9B7DF-8DDD-4BBB-A254-081A822F8F00}"/>
              </a:ext>
            </a:extLst>
          </p:cNvPr>
          <p:cNvSpPr/>
          <p:nvPr/>
        </p:nvSpPr>
        <p:spPr>
          <a:xfrm>
            <a:off x="7822563" y="1056049"/>
            <a:ext cx="1260000" cy="1260000"/>
          </a:xfrm>
          <a:prstGeom prst="ellipse">
            <a:avLst/>
          </a:prstGeom>
          <a:noFill/>
          <a:ln w="730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500"/>
          </a:p>
        </p:txBody>
      </p:sp>
      <p:sp>
        <p:nvSpPr>
          <p:cNvPr id="12" name="Oval 11">
            <a:extLst>
              <a:ext uri="{FF2B5EF4-FFF2-40B4-BE49-F238E27FC236}">
                <a16:creationId xmlns:a16="http://schemas.microsoft.com/office/drawing/2014/main" id="{60930280-5868-4C08-9369-B662E32C4B01}"/>
              </a:ext>
            </a:extLst>
          </p:cNvPr>
          <p:cNvSpPr/>
          <p:nvPr/>
        </p:nvSpPr>
        <p:spPr>
          <a:xfrm>
            <a:off x="2383468" y="3814381"/>
            <a:ext cx="1260000" cy="1260000"/>
          </a:xfrm>
          <a:prstGeom prst="ellipse">
            <a:avLst/>
          </a:prstGeom>
          <a:noFill/>
          <a:ln w="730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500"/>
          </a:p>
        </p:txBody>
      </p:sp>
      <p:sp>
        <p:nvSpPr>
          <p:cNvPr id="13" name="Oval 12">
            <a:extLst>
              <a:ext uri="{FF2B5EF4-FFF2-40B4-BE49-F238E27FC236}">
                <a16:creationId xmlns:a16="http://schemas.microsoft.com/office/drawing/2014/main" id="{C7887F29-FFF2-4F14-A4BC-4B9BB953BE34}"/>
              </a:ext>
            </a:extLst>
          </p:cNvPr>
          <p:cNvSpPr/>
          <p:nvPr/>
        </p:nvSpPr>
        <p:spPr>
          <a:xfrm>
            <a:off x="3774438" y="3814381"/>
            <a:ext cx="1260000" cy="1260000"/>
          </a:xfrm>
          <a:prstGeom prst="ellipse">
            <a:avLst/>
          </a:prstGeom>
          <a:noFill/>
          <a:ln w="730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500"/>
          </a:p>
        </p:txBody>
      </p:sp>
      <p:sp>
        <p:nvSpPr>
          <p:cNvPr id="14" name="Oval 13">
            <a:extLst>
              <a:ext uri="{FF2B5EF4-FFF2-40B4-BE49-F238E27FC236}">
                <a16:creationId xmlns:a16="http://schemas.microsoft.com/office/drawing/2014/main" id="{4B3029FA-4329-426F-9A59-1BCAEA214A84}"/>
              </a:ext>
            </a:extLst>
          </p:cNvPr>
          <p:cNvSpPr/>
          <p:nvPr/>
        </p:nvSpPr>
        <p:spPr>
          <a:xfrm>
            <a:off x="2383468" y="1056049"/>
            <a:ext cx="1260000" cy="1260000"/>
          </a:xfrm>
          <a:prstGeom prst="ellipse">
            <a:avLst/>
          </a:prstGeom>
          <a:noFill/>
          <a:ln w="730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500"/>
          </a:p>
        </p:txBody>
      </p:sp>
      <p:sp>
        <p:nvSpPr>
          <p:cNvPr id="15" name="Oval 14">
            <a:extLst>
              <a:ext uri="{FF2B5EF4-FFF2-40B4-BE49-F238E27FC236}">
                <a16:creationId xmlns:a16="http://schemas.microsoft.com/office/drawing/2014/main" id="{8BF3BB13-D995-497B-885F-9B4475B97E44}"/>
              </a:ext>
            </a:extLst>
          </p:cNvPr>
          <p:cNvSpPr/>
          <p:nvPr/>
        </p:nvSpPr>
        <p:spPr>
          <a:xfrm>
            <a:off x="3758563" y="2427988"/>
            <a:ext cx="1260000" cy="1260000"/>
          </a:xfrm>
          <a:prstGeom prst="ellipse">
            <a:avLst/>
          </a:prstGeom>
          <a:noFill/>
          <a:ln w="730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dirty="0"/>
              <a:t>000</a:t>
            </a:r>
          </a:p>
        </p:txBody>
      </p:sp>
      <p:sp>
        <p:nvSpPr>
          <p:cNvPr id="16" name="Oval 15">
            <a:extLst>
              <a:ext uri="{FF2B5EF4-FFF2-40B4-BE49-F238E27FC236}">
                <a16:creationId xmlns:a16="http://schemas.microsoft.com/office/drawing/2014/main" id="{1F413117-1A55-41C7-82A9-A1B640583829}"/>
              </a:ext>
            </a:extLst>
          </p:cNvPr>
          <p:cNvSpPr/>
          <p:nvPr/>
        </p:nvSpPr>
        <p:spPr>
          <a:xfrm>
            <a:off x="6501125" y="1056049"/>
            <a:ext cx="1260000" cy="1260000"/>
          </a:xfrm>
          <a:prstGeom prst="ellipse">
            <a:avLst/>
          </a:prstGeom>
          <a:noFill/>
          <a:ln w="73025">
            <a:solidFill>
              <a:srgbClr val="26242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500"/>
          </a:p>
        </p:txBody>
      </p:sp>
      <p:sp>
        <p:nvSpPr>
          <p:cNvPr id="18" name="Oval 17">
            <a:extLst>
              <a:ext uri="{FF2B5EF4-FFF2-40B4-BE49-F238E27FC236}">
                <a16:creationId xmlns:a16="http://schemas.microsoft.com/office/drawing/2014/main" id="{7F9298BE-942C-412A-BAFA-3ACA2F731B6A}"/>
              </a:ext>
            </a:extLst>
          </p:cNvPr>
          <p:cNvSpPr/>
          <p:nvPr/>
        </p:nvSpPr>
        <p:spPr>
          <a:xfrm>
            <a:off x="2383468" y="2427988"/>
            <a:ext cx="1260000" cy="1260000"/>
          </a:xfrm>
          <a:prstGeom prst="ellipse">
            <a:avLst/>
          </a:prstGeom>
          <a:noFill/>
          <a:ln w="73025">
            <a:solidFill>
              <a:srgbClr val="26242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500"/>
          </a:p>
        </p:txBody>
      </p:sp>
      <p:sp>
        <p:nvSpPr>
          <p:cNvPr id="17" name="TextBox 16">
            <a:extLst>
              <a:ext uri="{FF2B5EF4-FFF2-40B4-BE49-F238E27FC236}">
                <a16:creationId xmlns:a16="http://schemas.microsoft.com/office/drawing/2014/main" id="{3BFA8A44-DA38-47F8-8568-EBAEA3D11A3D}"/>
              </a:ext>
            </a:extLst>
          </p:cNvPr>
          <p:cNvSpPr txBox="1"/>
          <p:nvPr/>
        </p:nvSpPr>
        <p:spPr>
          <a:xfrm>
            <a:off x="7506975" y="5316974"/>
            <a:ext cx="1832097" cy="276999"/>
          </a:xfrm>
          <a:prstGeom prst="rect">
            <a:avLst/>
          </a:prstGeom>
          <a:noFill/>
        </p:spPr>
        <p:txBody>
          <a:bodyPr wrap="square">
            <a:spAutoFit/>
          </a:bodyPr>
          <a:lstStyle/>
          <a:p>
            <a:r>
              <a:rPr lang="en-GB" sz="1200" dirty="0">
                <a:solidFill>
                  <a:schemeClr val="bg1"/>
                </a:solidFill>
              </a:rPr>
              <a:t>(United Nations, 2015)</a:t>
            </a:r>
          </a:p>
        </p:txBody>
      </p:sp>
      <p:pic>
        <p:nvPicPr>
          <p:cNvPr id="3" name="Audio 2">
            <a:hlinkClick r:id="" action="ppaction://media"/>
            <a:extLst>
              <a:ext uri="{FF2B5EF4-FFF2-40B4-BE49-F238E27FC236}">
                <a16:creationId xmlns:a16="http://schemas.microsoft.com/office/drawing/2014/main" id="{DDC6042B-8445-4CF0-BF8F-E6E5CDE36465}"/>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9456738" y="5011738"/>
            <a:ext cx="487362" cy="487362"/>
          </a:xfrm>
          <a:prstGeom prst="rect">
            <a:avLst/>
          </a:prstGeom>
        </p:spPr>
      </p:pic>
    </p:spTree>
    <p:custDataLst>
      <p:tags r:id="rId2"/>
    </p:custDataLst>
    <p:extLst>
      <p:ext uri="{BB962C8B-B14F-4D97-AF65-F5344CB8AC3E}">
        <p14:creationId xmlns:p14="http://schemas.microsoft.com/office/powerpoint/2010/main" val="36095811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9096"/>
    </mc:Choice>
    <mc:Fallback xmlns="">
      <p:transition spd="slow" advTm="49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3" fill="hold" display="0">
                  <p:stCondLst>
                    <p:cond delay="indefinite"/>
                  </p:stCondLst>
                  <p:endCondLst>
                    <p:cond evt="onStopAudio" delay="0">
                      <p:tgtEl>
                        <p:sldTgt/>
                      </p:tgtEl>
                    </p:cond>
                  </p:endCondLst>
                </p:cTn>
                <p:tgtEl>
                  <p:spTgt spid="3"/>
                </p:tgtEl>
              </p:cMediaNode>
            </p:audio>
          </p:childTnLst>
        </p:cTn>
      </p:par>
    </p:tnLst>
    <p:bldLst>
      <p:bldP spid="5" grpId="0" animBg="1"/>
      <p:bldP spid="7" grpId="0" animBg="1"/>
      <p:bldP spid="8" grpId="0" animBg="1"/>
      <p:bldP spid="9" grpId="0" animBg="1"/>
      <p:bldP spid="12" grpId="0" animBg="1"/>
      <p:bldP spid="13" grpId="0" animBg="1"/>
      <p:bldP spid="14" grpId="0" animBg="1"/>
      <p:bldP spid="15" grpId="0" animBg="1"/>
      <p:bldP spid="16" grpId="0" animBg="1"/>
      <p:bldP spid="1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26242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2568E53-A471-484B-BFF4-91D8DD61E7EB}"/>
              </a:ext>
            </a:extLst>
          </p:cNvPr>
          <p:cNvSpPr txBox="1">
            <a:spLocks/>
          </p:cNvSpPr>
          <p:nvPr/>
        </p:nvSpPr>
        <p:spPr>
          <a:xfrm>
            <a:off x="474872" y="189044"/>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cs typeface="Helvetica" panose="020B0604020202020204" pitchFamily="34" charset="0"/>
              </a:rPr>
              <a:t>Expand our scope and be creative</a:t>
            </a:r>
          </a:p>
        </p:txBody>
      </p:sp>
      <p:pic>
        <p:nvPicPr>
          <p:cNvPr id="19" name="Picture 2">
            <a:extLst>
              <a:ext uri="{FF2B5EF4-FFF2-40B4-BE49-F238E27FC236}">
                <a16:creationId xmlns:a16="http://schemas.microsoft.com/office/drawing/2014/main" id="{74B02F69-BF2C-439E-8EE2-50AC20F3458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6337" y="1699751"/>
            <a:ext cx="1771650" cy="885825"/>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4">
            <a:extLst>
              <a:ext uri="{FF2B5EF4-FFF2-40B4-BE49-F238E27FC236}">
                <a16:creationId xmlns:a16="http://schemas.microsoft.com/office/drawing/2014/main" id="{C7BD96F9-FF2B-4637-BFF8-2F96488808D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94470" y="1699751"/>
            <a:ext cx="1771650" cy="885825"/>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6">
            <a:extLst>
              <a:ext uri="{FF2B5EF4-FFF2-40B4-BE49-F238E27FC236}">
                <a16:creationId xmlns:a16="http://schemas.microsoft.com/office/drawing/2014/main" id="{E98845D0-462A-40DC-AA1A-D1D56EEDEBC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6337" y="3082529"/>
            <a:ext cx="1771650" cy="885825"/>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8">
            <a:extLst>
              <a:ext uri="{FF2B5EF4-FFF2-40B4-BE49-F238E27FC236}">
                <a16:creationId xmlns:a16="http://schemas.microsoft.com/office/drawing/2014/main" id="{4F52516D-715D-4DC6-A460-7D0DD511019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294470" y="3082529"/>
            <a:ext cx="1771650" cy="885825"/>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FF4ABAB8-0B5F-497E-92E2-B78B8D522A59}"/>
              </a:ext>
            </a:extLst>
          </p:cNvPr>
          <p:cNvSpPr txBox="1"/>
          <p:nvPr/>
        </p:nvSpPr>
        <p:spPr>
          <a:xfrm>
            <a:off x="7132262" y="1652126"/>
            <a:ext cx="2686280" cy="1026178"/>
          </a:xfrm>
          <a:prstGeom prst="rect">
            <a:avLst/>
          </a:prstGeom>
          <a:noFill/>
        </p:spPr>
        <p:txBody>
          <a:bodyPr wrap="square" lIns="76200" tIns="38100" rIns="76200" bIns="38100" anchor="t">
            <a:spAutoFit/>
          </a:bodyPr>
          <a:lstStyle>
            <a:defPPr>
              <a:defRPr lang="en-US"/>
            </a:defPPr>
            <a:lvl1pPr>
              <a:defRPr sz="1200" b="1" i="0">
                <a:solidFill>
                  <a:srgbClr val="333333"/>
                </a:solidFill>
                <a:effectLst/>
              </a:defRPr>
            </a:lvl1pPr>
          </a:lstStyle>
          <a:p>
            <a:r>
              <a:rPr lang="en-GB" sz="1167" dirty="0">
                <a:solidFill>
                  <a:schemeClr val="bg1"/>
                </a:solidFill>
              </a:rPr>
              <a:t>Using water responsibly</a:t>
            </a:r>
          </a:p>
          <a:p>
            <a:r>
              <a:rPr lang="en-GB" sz="1167" b="0" dirty="0">
                <a:solidFill>
                  <a:schemeClr val="bg1"/>
                </a:solidFill>
              </a:rPr>
              <a:t>We will continue to use our water efficiently so that all companies are within a responsible water use range by </a:t>
            </a:r>
            <a:r>
              <a:rPr lang="en-GB" sz="1500" dirty="0">
                <a:solidFill>
                  <a:srgbClr val="FF0000"/>
                </a:solidFill>
              </a:rPr>
              <a:t>2025</a:t>
            </a:r>
            <a:r>
              <a:rPr lang="en-GB" sz="1167" b="0" dirty="0">
                <a:solidFill>
                  <a:schemeClr val="bg1"/>
                </a:solidFill>
              </a:rPr>
              <a:t>.  </a:t>
            </a:r>
          </a:p>
        </p:txBody>
      </p:sp>
      <p:sp>
        <p:nvSpPr>
          <p:cNvPr id="24" name="TextBox 23">
            <a:extLst>
              <a:ext uri="{FF2B5EF4-FFF2-40B4-BE49-F238E27FC236}">
                <a16:creationId xmlns:a16="http://schemas.microsoft.com/office/drawing/2014/main" id="{79C4242F-CDBD-48F5-8A90-9A846212334D}"/>
              </a:ext>
            </a:extLst>
          </p:cNvPr>
          <p:cNvSpPr txBox="1"/>
          <p:nvPr/>
        </p:nvSpPr>
        <p:spPr>
          <a:xfrm>
            <a:off x="2212286" y="3102249"/>
            <a:ext cx="2353129" cy="846578"/>
          </a:xfrm>
          <a:prstGeom prst="rect">
            <a:avLst/>
          </a:prstGeom>
          <a:noFill/>
        </p:spPr>
        <p:txBody>
          <a:bodyPr wrap="square" lIns="76200" tIns="38100" rIns="76200" bIns="38100" anchor="t">
            <a:spAutoFit/>
          </a:bodyPr>
          <a:lstStyle>
            <a:defPPr>
              <a:defRPr lang="en-US"/>
            </a:defPPr>
            <a:lvl1pPr>
              <a:defRPr sz="1400" b="1" i="0">
                <a:solidFill>
                  <a:srgbClr val="333333"/>
                </a:solidFill>
                <a:effectLst/>
              </a:defRPr>
            </a:lvl1pPr>
          </a:lstStyle>
          <a:p>
            <a:pPr algn="l"/>
            <a:r>
              <a:rPr lang="en-GB" sz="1167" dirty="0">
                <a:solidFill>
                  <a:schemeClr val="bg1"/>
                </a:solidFill>
              </a:rPr>
              <a:t>Moving to a circular economy</a:t>
            </a:r>
            <a:endParaRPr lang="en-GB" sz="1167" b="0" dirty="0">
              <a:solidFill>
                <a:schemeClr val="bg1"/>
              </a:solidFill>
            </a:endParaRPr>
          </a:p>
          <a:p>
            <a:pPr algn="l"/>
            <a:r>
              <a:rPr lang="en-GB" sz="1167" b="0" dirty="0">
                <a:solidFill>
                  <a:schemeClr val="bg1"/>
                </a:solidFill>
              </a:rPr>
              <a:t>By </a:t>
            </a:r>
            <a:r>
              <a:rPr lang="en-GB" sz="1500" dirty="0">
                <a:solidFill>
                  <a:srgbClr val="FF0000"/>
                </a:solidFill>
              </a:rPr>
              <a:t>2025</a:t>
            </a:r>
            <a:r>
              <a:rPr lang="en-GB" sz="1167" b="0" dirty="0">
                <a:solidFill>
                  <a:schemeClr val="bg1"/>
                </a:solidFill>
              </a:rPr>
              <a:t> all our new packaging will be reusable, recyclable or compostable. </a:t>
            </a:r>
          </a:p>
        </p:txBody>
      </p:sp>
      <p:sp>
        <p:nvSpPr>
          <p:cNvPr id="25" name="TextBox 24">
            <a:extLst>
              <a:ext uri="{FF2B5EF4-FFF2-40B4-BE49-F238E27FC236}">
                <a16:creationId xmlns:a16="http://schemas.microsoft.com/office/drawing/2014/main" id="{FBAB20D5-F7E3-4388-866B-0A31A319D615}"/>
              </a:ext>
            </a:extLst>
          </p:cNvPr>
          <p:cNvSpPr txBox="1"/>
          <p:nvPr/>
        </p:nvSpPr>
        <p:spPr>
          <a:xfrm>
            <a:off x="7132262" y="3038129"/>
            <a:ext cx="2635962" cy="1154547"/>
          </a:xfrm>
          <a:prstGeom prst="rect">
            <a:avLst/>
          </a:prstGeom>
          <a:noFill/>
        </p:spPr>
        <p:txBody>
          <a:bodyPr wrap="square" lIns="76200" tIns="38100" rIns="76200" bIns="38100" anchor="t">
            <a:spAutoFit/>
          </a:bodyPr>
          <a:lstStyle/>
          <a:p>
            <a:pPr algn="l"/>
            <a:r>
              <a:rPr lang="en-GB" sz="1167" b="1" dirty="0">
                <a:solidFill>
                  <a:schemeClr val="bg1"/>
                </a:solidFill>
              </a:rPr>
              <a:t>Caring for the land</a:t>
            </a:r>
            <a:endParaRPr lang="en-GB" sz="1167" dirty="0">
              <a:solidFill>
                <a:schemeClr val="bg1"/>
              </a:solidFill>
            </a:endParaRPr>
          </a:p>
          <a:p>
            <a:pPr algn="l"/>
            <a:r>
              <a:rPr lang="en-GB" sz="1167" dirty="0">
                <a:solidFill>
                  <a:schemeClr val="bg1"/>
                </a:solidFill>
              </a:rPr>
              <a:t>We will play an active role in the wider conservation and restoration of Scotland’s peatland to deliver environmental benefits for the common good by 2035.  </a:t>
            </a:r>
          </a:p>
        </p:txBody>
      </p:sp>
      <p:sp>
        <p:nvSpPr>
          <p:cNvPr id="26" name="TextBox 25">
            <a:extLst>
              <a:ext uri="{FF2B5EF4-FFF2-40B4-BE49-F238E27FC236}">
                <a16:creationId xmlns:a16="http://schemas.microsoft.com/office/drawing/2014/main" id="{C61E73B1-18E1-4616-A29A-EF6F41803E3C}"/>
              </a:ext>
            </a:extLst>
          </p:cNvPr>
          <p:cNvSpPr txBox="1"/>
          <p:nvPr/>
        </p:nvSpPr>
        <p:spPr>
          <a:xfrm>
            <a:off x="2212286" y="1652126"/>
            <a:ext cx="2353129" cy="974947"/>
          </a:xfrm>
          <a:prstGeom prst="rect">
            <a:avLst/>
          </a:prstGeom>
          <a:noFill/>
        </p:spPr>
        <p:txBody>
          <a:bodyPr wrap="square" lIns="76200" tIns="38100" rIns="76200" bIns="38100" anchor="t">
            <a:spAutoFit/>
          </a:bodyPr>
          <a:lstStyle/>
          <a:p>
            <a:pPr algn="l"/>
            <a:r>
              <a:rPr lang="en-GB" sz="1167" b="1" dirty="0">
                <a:solidFill>
                  <a:schemeClr val="bg1"/>
                </a:solidFill>
              </a:rPr>
              <a:t>Tackling climate change</a:t>
            </a:r>
            <a:endParaRPr lang="en-GB" sz="1167" dirty="0">
              <a:solidFill>
                <a:schemeClr val="bg1"/>
              </a:solidFill>
            </a:endParaRPr>
          </a:p>
          <a:p>
            <a:pPr algn="l"/>
            <a:r>
              <a:rPr lang="en-GB" sz="1167" dirty="0">
                <a:solidFill>
                  <a:schemeClr val="bg1"/>
                </a:solidFill>
              </a:rPr>
              <a:t>We’re going to cut our greenhouse gas emissions. A lot. So by 2040, we’ll achieve Net-Zero emissions in our own operations.</a:t>
            </a:r>
          </a:p>
        </p:txBody>
      </p:sp>
      <p:pic>
        <p:nvPicPr>
          <p:cNvPr id="5" name="Graphic 4" descr="Badge Tick with solid fill">
            <a:extLst>
              <a:ext uri="{FF2B5EF4-FFF2-40B4-BE49-F238E27FC236}">
                <a16:creationId xmlns:a16="http://schemas.microsoft.com/office/drawing/2014/main" id="{03D0522A-9004-4289-AB80-9A0DFD676C8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597409" y="1884095"/>
            <a:ext cx="562239" cy="562239"/>
          </a:xfrm>
          <a:prstGeom prst="rect">
            <a:avLst/>
          </a:prstGeom>
        </p:spPr>
      </p:pic>
      <p:pic>
        <p:nvPicPr>
          <p:cNvPr id="14" name="Graphic 13" descr="Badge Tick with solid fill">
            <a:extLst>
              <a:ext uri="{FF2B5EF4-FFF2-40B4-BE49-F238E27FC236}">
                <a16:creationId xmlns:a16="http://schemas.microsoft.com/office/drawing/2014/main" id="{8244431D-BB96-4912-8C23-3A9D4747B4F7}"/>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597409" y="3334282"/>
            <a:ext cx="562239" cy="562239"/>
          </a:xfrm>
          <a:prstGeom prst="rect">
            <a:avLst/>
          </a:prstGeom>
        </p:spPr>
      </p:pic>
      <p:pic>
        <p:nvPicPr>
          <p:cNvPr id="15" name="Graphic 14" descr="Badge Tick with solid fill">
            <a:extLst>
              <a:ext uri="{FF2B5EF4-FFF2-40B4-BE49-F238E27FC236}">
                <a16:creationId xmlns:a16="http://schemas.microsoft.com/office/drawing/2014/main" id="{46666397-AC00-464D-A3D4-75DED0FCE70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483560" y="1748318"/>
            <a:ext cx="562239" cy="562239"/>
          </a:xfrm>
          <a:prstGeom prst="rect">
            <a:avLst/>
          </a:prstGeom>
        </p:spPr>
      </p:pic>
      <p:pic>
        <p:nvPicPr>
          <p:cNvPr id="16" name="Graphic 15" descr="Badge Tick with solid fill">
            <a:extLst>
              <a:ext uri="{FF2B5EF4-FFF2-40B4-BE49-F238E27FC236}">
                <a16:creationId xmlns:a16="http://schemas.microsoft.com/office/drawing/2014/main" id="{08ECE5DC-1F0D-400C-B26D-CB4ADEF4D5E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483560" y="3281324"/>
            <a:ext cx="562239" cy="562239"/>
          </a:xfrm>
          <a:prstGeom prst="rect">
            <a:avLst/>
          </a:prstGeom>
        </p:spPr>
      </p:pic>
      <p:pic>
        <p:nvPicPr>
          <p:cNvPr id="3" name="Picture 2" descr="Icon&#10;&#10;Description automatically generated with medium confidence">
            <a:extLst>
              <a:ext uri="{FF2B5EF4-FFF2-40B4-BE49-F238E27FC236}">
                <a16:creationId xmlns:a16="http://schemas.microsoft.com/office/drawing/2014/main" id="{86530137-595A-46F1-AFD9-7D7FA9E8E373}"/>
              </a:ext>
            </a:extLst>
          </p:cNvPr>
          <p:cNvPicPr>
            <a:picLocks noChangeAspect="1"/>
          </p:cNvPicPr>
          <p:nvPr/>
        </p:nvPicPr>
        <p:blipFill>
          <a:blip r:embed="rId12"/>
          <a:stretch>
            <a:fillRect/>
          </a:stretch>
        </p:blipFill>
        <p:spPr>
          <a:xfrm>
            <a:off x="3589409" y="4371975"/>
            <a:ext cx="1008000" cy="1008000"/>
          </a:xfrm>
          <a:prstGeom prst="rect">
            <a:avLst/>
          </a:prstGeom>
        </p:spPr>
      </p:pic>
      <p:pic>
        <p:nvPicPr>
          <p:cNvPr id="7" name="Picture 6" descr="Icon&#10;&#10;Description automatically generated">
            <a:extLst>
              <a:ext uri="{FF2B5EF4-FFF2-40B4-BE49-F238E27FC236}">
                <a16:creationId xmlns:a16="http://schemas.microsoft.com/office/drawing/2014/main" id="{12EF6885-3318-441D-93D3-EEF5A59102EC}"/>
              </a:ext>
            </a:extLst>
          </p:cNvPr>
          <p:cNvPicPr>
            <a:picLocks noChangeAspect="1"/>
          </p:cNvPicPr>
          <p:nvPr/>
        </p:nvPicPr>
        <p:blipFill>
          <a:blip r:embed="rId13"/>
          <a:stretch>
            <a:fillRect/>
          </a:stretch>
        </p:blipFill>
        <p:spPr>
          <a:xfrm>
            <a:off x="4589645" y="4371975"/>
            <a:ext cx="1008000" cy="1008000"/>
          </a:xfrm>
          <a:prstGeom prst="rect">
            <a:avLst/>
          </a:prstGeom>
        </p:spPr>
      </p:pic>
      <p:pic>
        <p:nvPicPr>
          <p:cNvPr id="28" name="Graphic 27" descr="Badge Tick with solid fill">
            <a:extLst>
              <a:ext uri="{FF2B5EF4-FFF2-40B4-BE49-F238E27FC236}">
                <a16:creationId xmlns:a16="http://schemas.microsoft.com/office/drawing/2014/main" id="{290F9EC5-A344-46C9-A064-2652722BEBC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778335" y="4594855"/>
            <a:ext cx="562239" cy="562239"/>
          </a:xfrm>
          <a:prstGeom prst="rect">
            <a:avLst/>
          </a:prstGeom>
        </p:spPr>
      </p:pic>
      <p:sp>
        <p:nvSpPr>
          <p:cNvPr id="29" name="Title 1">
            <a:extLst>
              <a:ext uri="{FF2B5EF4-FFF2-40B4-BE49-F238E27FC236}">
                <a16:creationId xmlns:a16="http://schemas.microsoft.com/office/drawing/2014/main" id="{589E58DC-1DAE-4B07-BD96-3BD04F07FA35}"/>
              </a:ext>
            </a:extLst>
          </p:cNvPr>
          <p:cNvSpPr txBox="1">
            <a:spLocks/>
          </p:cNvSpPr>
          <p:nvPr/>
        </p:nvSpPr>
        <p:spPr>
          <a:xfrm>
            <a:off x="448990" y="740566"/>
            <a:ext cx="9369552"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r>
              <a:rPr lang="en-GB" sz="1200" dirty="0">
                <a:solidFill>
                  <a:schemeClr val="bg1"/>
                </a:solidFill>
                <a:latin typeface="+mn-lt"/>
                <a:cs typeface="Helvetica" panose="020B0604020202020204" pitchFamily="34" charset="0"/>
              </a:rPr>
              <a:t>Embrace the further 3 SWA Themes</a:t>
            </a:r>
          </a:p>
          <a:p>
            <a:pPr marL="457200" indent="-457200">
              <a:buFont typeface="Arial" panose="020B0604020202020204" pitchFamily="34" charset="0"/>
              <a:buChar char="•"/>
            </a:pPr>
            <a:r>
              <a:rPr lang="en-GB" sz="1200" dirty="0">
                <a:solidFill>
                  <a:schemeClr val="bg1"/>
                </a:solidFill>
                <a:latin typeface="+mn-lt"/>
                <a:cs typeface="Helvetica" panose="020B0604020202020204" pitchFamily="34" charset="0"/>
              </a:rPr>
              <a:t>Consider how we can positively impact on Goals 8 and 5</a:t>
            </a:r>
          </a:p>
        </p:txBody>
      </p:sp>
      <p:pic>
        <p:nvPicPr>
          <p:cNvPr id="4" name="Audio 3">
            <a:hlinkClick r:id="" action="ppaction://media"/>
            <a:extLst>
              <a:ext uri="{FF2B5EF4-FFF2-40B4-BE49-F238E27FC236}">
                <a16:creationId xmlns:a16="http://schemas.microsoft.com/office/drawing/2014/main" id="{8686AA83-284A-4FF8-9FDD-143810CC13E4}"/>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9456738" y="5011738"/>
            <a:ext cx="487362" cy="487362"/>
          </a:xfrm>
          <a:prstGeom prst="rect">
            <a:avLst/>
          </a:prstGeom>
        </p:spPr>
      </p:pic>
    </p:spTree>
    <p:custDataLst>
      <p:tags r:id="rId2"/>
    </p:custDataLst>
    <p:extLst>
      <p:ext uri="{BB962C8B-B14F-4D97-AF65-F5344CB8AC3E}">
        <p14:creationId xmlns:p14="http://schemas.microsoft.com/office/powerpoint/2010/main" val="40368437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9367"/>
    </mc:Choice>
    <mc:Fallback xmlns="">
      <p:transition spd="slow" advTm="19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262424"/>
        </a:solidFill>
        <a:effectLst/>
      </p:bgPr>
    </p:bg>
    <p:spTree>
      <p:nvGrpSpPr>
        <p:cNvPr id="1" name=""/>
        <p:cNvGrpSpPr/>
        <p:nvPr/>
      </p:nvGrpSpPr>
      <p:grpSpPr>
        <a:xfrm>
          <a:off x="0" y="0"/>
          <a:ext cx="0" cy="0"/>
          <a:chOff x="0" y="0"/>
          <a:chExt cx="0" cy="0"/>
        </a:xfrm>
      </p:grpSpPr>
      <p:sp>
        <p:nvSpPr>
          <p:cNvPr id="20" name="Rectangle: Rounded Corners 19">
            <a:extLst>
              <a:ext uri="{FF2B5EF4-FFF2-40B4-BE49-F238E27FC236}">
                <a16:creationId xmlns:a16="http://schemas.microsoft.com/office/drawing/2014/main" id="{498189EE-64D9-4ECC-BB22-751809617647}"/>
              </a:ext>
            </a:extLst>
          </p:cNvPr>
          <p:cNvSpPr/>
          <p:nvPr/>
        </p:nvSpPr>
        <p:spPr>
          <a:xfrm>
            <a:off x="6378283" y="2376090"/>
            <a:ext cx="3322532" cy="1520212"/>
          </a:xfrm>
          <a:prstGeom prst="round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solidFill>
                <a:schemeClr val="tx1"/>
              </a:solidFill>
            </a:endParaRPr>
          </a:p>
        </p:txBody>
      </p:sp>
      <p:sp>
        <p:nvSpPr>
          <p:cNvPr id="2" name="Title 1">
            <a:extLst>
              <a:ext uri="{FF2B5EF4-FFF2-40B4-BE49-F238E27FC236}">
                <a16:creationId xmlns:a16="http://schemas.microsoft.com/office/drawing/2014/main" id="{9C30D801-CFB0-4C00-8C31-4072E155292A}"/>
              </a:ext>
            </a:extLst>
          </p:cNvPr>
          <p:cNvSpPr>
            <a:spLocks noGrp="1"/>
          </p:cNvSpPr>
          <p:nvPr>
            <p:ph type="title"/>
          </p:nvPr>
        </p:nvSpPr>
        <p:spPr>
          <a:xfrm>
            <a:off x="493226" y="262466"/>
            <a:ext cx="2977762" cy="610129"/>
          </a:xfrm>
        </p:spPr>
        <p:txBody>
          <a:bodyPr>
            <a:normAutofit/>
          </a:bodyPr>
          <a:lstStyle/>
          <a:p>
            <a:r>
              <a:rPr lang="en-GB" sz="2400" b="1" dirty="0">
                <a:solidFill>
                  <a:schemeClr val="bg1"/>
                </a:solidFill>
                <a:latin typeface="+mn-lt"/>
              </a:rPr>
              <a:t>Whisky Value Chain</a:t>
            </a:r>
          </a:p>
        </p:txBody>
      </p:sp>
      <p:sp>
        <p:nvSpPr>
          <p:cNvPr id="9" name="TextBox 8">
            <a:extLst>
              <a:ext uri="{FF2B5EF4-FFF2-40B4-BE49-F238E27FC236}">
                <a16:creationId xmlns:a16="http://schemas.microsoft.com/office/drawing/2014/main" id="{9FAEA1A3-37F0-4B25-974D-CC93C3A71639}"/>
              </a:ext>
            </a:extLst>
          </p:cNvPr>
          <p:cNvSpPr txBox="1"/>
          <p:nvPr/>
        </p:nvSpPr>
        <p:spPr>
          <a:xfrm>
            <a:off x="479468" y="1553923"/>
            <a:ext cx="2893080" cy="2148074"/>
          </a:xfrm>
          <a:prstGeom prst="rect">
            <a:avLst/>
          </a:prstGeom>
          <a:noFill/>
        </p:spPr>
        <p:txBody>
          <a:bodyPr wrap="square" rtlCol="0">
            <a:spAutoFit/>
          </a:bodyPr>
          <a:lstStyle/>
          <a:p>
            <a:r>
              <a:rPr lang="en-GB" sz="1200" dirty="0">
                <a:solidFill>
                  <a:schemeClr val="bg1"/>
                </a:solidFill>
              </a:rPr>
              <a:t>The entire value chain has opportunities to minimise G&amp;Ms environmental Impact.</a:t>
            </a:r>
          </a:p>
          <a:p>
            <a:endParaRPr lang="en-GB" sz="1200" dirty="0">
              <a:solidFill>
                <a:schemeClr val="bg1"/>
              </a:solidFill>
            </a:endParaRPr>
          </a:p>
          <a:p>
            <a:r>
              <a:rPr lang="en-GB" sz="1200" dirty="0">
                <a:solidFill>
                  <a:schemeClr val="bg1"/>
                </a:solidFill>
              </a:rPr>
              <a:t>Various life cycle assessments are available to identify areas up, and downstream to target (Amienyo, 2012), (Eriksson, Jonsson and Hillman, 2016)</a:t>
            </a:r>
          </a:p>
          <a:p>
            <a:endParaRPr lang="en-GB" sz="1200" dirty="0">
              <a:solidFill>
                <a:schemeClr val="bg1"/>
              </a:solidFill>
            </a:endParaRPr>
          </a:p>
          <a:p>
            <a:r>
              <a:rPr lang="en-GB" sz="1200" dirty="0">
                <a:solidFill>
                  <a:schemeClr val="bg1"/>
                </a:solidFill>
              </a:rPr>
              <a:t>The documented process highlights some potential areas where G&amp;M can improve</a:t>
            </a:r>
          </a:p>
          <a:p>
            <a:pPr marL="171450" indent="-171450">
              <a:buFont typeface="Arial" panose="020B0604020202020204" pitchFamily="34" charset="0"/>
              <a:buChar char="•"/>
            </a:pPr>
            <a:endParaRPr lang="en-GB" sz="1200" dirty="0">
              <a:solidFill>
                <a:schemeClr val="bg1"/>
              </a:solidFill>
            </a:endParaRPr>
          </a:p>
        </p:txBody>
      </p:sp>
      <p:sp>
        <p:nvSpPr>
          <p:cNvPr id="10" name="Rectangle 9">
            <a:extLst>
              <a:ext uri="{FF2B5EF4-FFF2-40B4-BE49-F238E27FC236}">
                <a16:creationId xmlns:a16="http://schemas.microsoft.com/office/drawing/2014/main" id="{C844817D-744B-4116-BB37-8C729C8A3F8E}"/>
              </a:ext>
            </a:extLst>
          </p:cNvPr>
          <p:cNvSpPr/>
          <p:nvPr/>
        </p:nvSpPr>
        <p:spPr>
          <a:xfrm>
            <a:off x="3856950" y="130631"/>
            <a:ext cx="1180124" cy="5322515"/>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t" anchorCtr="0"/>
          <a:lstStyle/>
          <a:p>
            <a:pPr algn="ctr"/>
            <a:r>
              <a:rPr lang="en-GB" dirty="0"/>
              <a:t>Waste Management</a:t>
            </a:r>
          </a:p>
        </p:txBody>
      </p:sp>
      <p:sp>
        <p:nvSpPr>
          <p:cNvPr id="11" name="Rectangle: Rounded Corners 10">
            <a:extLst>
              <a:ext uri="{FF2B5EF4-FFF2-40B4-BE49-F238E27FC236}">
                <a16:creationId xmlns:a16="http://schemas.microsoft.com/office/drawing/2014/main" id="{BB511AFF-D2C5-4D0E-BD45-590986443AF3}"/>
              </a:ext>
            </a:extLst>
          </p:cNvPr>
          <p:cNvSpPr/>
          <p:nvPr/>
        </p:nvSpPr>
        <p:spPr>
          <a:xfrm rot="16200000">
            <a:off x="4025454" y="2088868"/>
            <a:ext cx="1323170" cy="238369"/>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Waste Treatment</a:t>
            </a:r>
          </a:p>
        </p:txBody>
      </p:sp>
      <p:sp>
        <p:nvSpPr>
          <p:cNvPr id="12" name="Rectangle: Rounded Corners 11">
            <a:extLst>
              <a:ext uri="{FF2B5EF4-FFF2-40B4-BE49-F238E27FC236}">
                <a16:creationId xmlns:a16="http://schemas.microsoft.com/office/drawing/2014/main" id="{83E1C065-4B07-4A76-A34B-3C405F26044E}"/>
              </a:ext>
            </a:extLst>
          </p:cNvPr>
          <p:cNvSpPr/>
          <p:nvPr/>
        </p:nvSpPr>
        <p:spPr>
          <a:xfrm rot="16200000">
            <a:off x="4025455" y="3705676"/>
            <a:ext cx="1323170" cy="238369"/>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Landfill</a:t>
            </a:r>
          </a:p>
        </p:txBody>
      </p:sp>
      <p:sp>
        <p:nvSpPr>
          <p:cNvPr id="13" name="TextBox 12">
            <a:extLst>
              <a:ext uri="{FF2B5EF4-FFF2-40B4-BE49-F238E27FC236}">
                <a16:creationId xmlns:a16="http://schemas.microsoft.com/office/drawing/2014/main" id="{CB1A7138-63B9-4186-81CE-0C1EFED1C8D6}"/>
              </a:ext>
            </a:extLst>
          </p:cNvPr>
          <p:cNvSpPr txBox="1"/>
          <p:nvPr/>
        </p:nvSpPr>
        <p:spPr>
          <a:xfrm>
            <a:off x="7127761" y="2384920"/>
            <a:ext cx="1740393" cy="276999"/>
          </a:xfrm>
          <a:prstGeom prst="rect">
            <a:avLst/>
          </a:prstGeom>
          <a:noFill/>
        </p:spPr>
        <p:txBody>
          <a:bodyPr wrap="square" rtlCol="0">
            <a:spAutoFit/>
          </a:bodyPr>
          <a:lstStyle/>
          <a:p>
            <a:pPr algn="ctr"/>
            <a:r>
              <a:rPr lang="en-GB" sz="1200" dirty="0">
                <a:solidFill>
                  <a:schemeClr val="bg1"/>
                </a:solidFill>
              </a:rPr>
              <a:t>Production &amp; Bottling</a:t>
            </a:r>
          </a:p>
        </p:txBody>
      </p:sp>
      <p:sp>
        <p:nvSpPr>
          <p:cNvPr id="15" name="Rectangle: Rounded Corners 14">
            <a:extLst>
              <a:ext uri="{FF2B5EF4-FFF2-40B4-BE49-F238E27FC236}">
                <a16:creationId xmlns:a16="http://schemas.microsoft.com/office/drawing/2014/main" id="{11699D3B-CFC5-4ED2-B13C-66B9FB2AB3F8}"/>
              </a:ext>
            </a:extLst>
          </p:cNvPr>
          <p:cNvSpPr/>
          <p:nvPr/>
        </p:nvSpPr>
        <p:spPr>
          <a:xfrm>
            <a:off x="6702878" y="2715129"/>
            <a:ext cx="2754608" cy="145384"/>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Grain Pre-Processing &amp; Malting</a:t>
            </a:r>
          </a:p>
        </p:txBody>
      </p:sp>
      <p:sp>
        <p:nvSpPr>
          <p:cNvPr id="16" name="Rectangle: Rounded Corners 15">
            <a:extLst>
              <a:ext uri="{FF2B5EF4-FFF2-40B4-BE49-F238E27FC236}">
                <a16:creationId xmlns:a16="http://schemas.microsoft.com/office/drawing/2014/main" id="{DCBB81B5-A238-4037-8E09-638820E98438}"/>
              </a:ext>
            </a:extLst>
          </p:cNvPr>
          <p:cNvSpPr/>
          <p:nvPr/>
        </p:nvSpPr>
        <p:spPr>
          <a:xfrm>
            <a:off x="6709909" y="2949163"/>
            <a:ext cx="2754608" cy="145384"/>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Cooling, Mashing &amp; Fermentation</a:t>
            </a:r>
          </a:p>
        </p:txBody>
      </p:sp>
      <p:sp>
        <p:nvSpPr>
          <p:cNvPr id="17" name="Rectangle: Rounded Corners 16">
            <a:extLst>
              <a:ext uri="{FF2B5EF4-FFF2-40B4-BE49-F238E27FC236}">
                <a16:creationId xmlns:a16="http://schemas.microsoft.com/office/drawing/2014/main" id="{9271ABBA-5774-4A1A-9A7F-A075CEC197E0}"/>
              </a:ext>
            </a:extLst>
          </p:cNvPr>
          <p:cNvSpPr/>
          <p:nvPr/>
        </p:nvSpPr>
        <p:spPr>
          <a:xfrm>
            <a:off x="6709909" y="3183197"/>
            <a:ext cx="2754608" cy="145384"/>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Distillation &amp; Maturation</a:t>
            </a:r>
          </a:p>
        </p:txBody>
      </p:sp>
      <p:sp>
        <p:nvSpPr>
          <p:cNvPr id="18" name="Rectangle: Rounded Corners 17">
            <a:extLst>
              <a:ext uri="{FF2B5EF4-FFF2-40B4-BE49-F238E27FC236}">
                <a16:creationId xmlns:a16="http://schemas.microsoft.com/office/drawing/2014/main" id="{1DFCF4C4-A106-4E3D-9A8F-A84ED65CEF73}"/>
              </a:ext>
            </a:extLst>
          </p:cNvPr>
          <p:cNvSpPr/>
          <p:nvPr/>
        </p:nvSpPr>
        <p:spPr>
          <a:xfrm>
            <a:off x="6709909" y="3417231"/>
            <a:ext cx="2754608" cy="145384"/>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Bottling</a:t>
            </a:r>
          </a:p>
        </p:txBody>
      </p:sp>
      <p:sp>
        <p:nvSpPr>
          <p:cNvPr id="19" name="Rectangle: Rounded Corners 18">
            <a:extLst>
              <a:ext uri="{FF2B5EF4-FFF2-40B4-BE49-F238E27FC236}">
                <a16:creationId xmlns:a16="http://schemas.microsoft.com/office/drawing/2014/main" id="{B655E2F1-22DF-491B-8A47-DAF180F234D3}"/>
              </a:ext>
            </a:extLst>
          </p:cNvPr>
          <p:cNvSpPr/>
          <p:nvPr/>
        </p:nvSpPr>
        <p:spPr>
          <a:xfrm>
            <a:off x="6709909" y="3651264"/>
            <a:ext cx="2754608" cy="145384"/>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Lighting, Heating, Ventilation &amp; AC</a:t>
            </a:r>
          </a:p>
        </p:txBody>
      </p:sp>
      <p:cxnSp>
        <p:nvCxnSpPr>
          <p:cNvPr id="22" name="Straight Arrow Connector 21">
            <a:extLst>
              <a:ext uri="{FF2B5EF4-FFF2-40B4-BE49-F238E27FC236}">
                <a16:creationId xmlns:a16="http://schemas.microsoft.com/office/drawing/2014/main" id="{CB25E054-8EE8-4F72-827A-1AD68EBD6FEA}"/>
              </a:ext>
            </a:extLst>
          </p:cNvPr>
          <p:cNvCxnSpPr>
            <a:cxnSpLocks/>
          </p:cNvCxnSpPr>
          <p:nvPr/>
        </p:nvCxnSpPr>
        <p:spPr>
          <a:xfrm flipH="1">
            <a:off x="5080000" y="2664768"/>
            <a:ext cx="1291254"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8E8DC05E-86A0-4E01-B129-E1EBEBC46D7A}"/>
              </a:ext>
            </a:extLst>
          </p:cNvPr>
          <p:cNvSpPr txBox="1"/>
          <p:nvPr/>
        </p:nvSpPr>
        <p:spPr>
          <a:xfrm>
            <a:off x="5130819" y="2407973"/>
            <a:ext cx="1180124" cy="461665"/>
          </a:xfrm>
          <a:prstGeom prst="rect">
            <a:avLst/>
          </a:prstGeom>
          <a:noFill/>
        </p:spPr>
        <p:txBody>
          <a:bodyPr wrap="square" rtlCol="0">
            <a:spAutoFit/>
          </a:bodyPr>
          <a:lstStyle/>
          <a:p>
            <a:r>
              <a:rPr lang="en-GB" sz="1200" dirty="0">
                <a:solidFill>
                  <a:schemeClr val="bg1"/>
                </a:solidFill>
              </a:rPr>
              <a:t>Wastewater</a:t>
            </a:r>
          </a:p>
          <a:p>
            <a:pPr marL="171450" indent="-171450">
              <a:buFont typeface="Arial" panose="020B0604020202020204" pitchFamily="34" charset="0"/>
              <a:buChar char="•"/>
            </a:pPr>
            <a:endParaRPr lang="en-GB" sz="1200" dirty="0">
              <a:solidFill>
                <a:schemeClr val="bg1"/>
              </a:solidFill>
            </a:endParaRPr>
          </a:p>
        </p:txBody>
      </p:sp>
      <p:sp>
        <p:nvSpPr>
          <p:cNvPr id="25" name="Oval 24">
            <a:extLst>
              <a:ext uri="{FF2B5EF4-FFF2-40B4-BE49-F238E27FC236}">
                <a16:creationId xmlns:a16="http://schemas.microsoft.com/office/drawing/2014/main" id="{82D4A3A8-7A45-43BC-96E1-5935FE3BA804}"/>
              </a:ext>
            </a:extLst>
          </p:cNvPr>
          <p:cNvSpPr/>
          <p:nvPr/>
        </p:nvSpPr>
        <p:spPr>
          <a:xfrm>
            <a:off x="6531454" y="1766071"/>
            <a:ext cx="1213337" cy="480829"/>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Transport</a:t>
            </a:r>
          </a:p>
          <a:p>
            <a:pPr algn="ctr"/>
            <a:r>
              <a:rPr lang="en-GB" sz="1100" dirty="0"/>
              <a:t>(Fuel)</a:t>
            </a:r>
          </a:p>
        </p:txBody>
      </p:sp>
      <p:sp>
        <p:nvSpPr>
          <p:cNvPr id="27" name="Oval 26">
            <a:extLst>
              <a:ext uri="{FF2B5EF4-FFF2-40B4-BE49-F238E27FC236}">
                <a16:creationId xmlns:a16="http://schemas.microsoft.com/office/drawing/2014/main" id="{5596D85E-F5F2-4045-B86C-438AD5C6774C}"/>
              </a:ext>
            </a:extLst>
          </p:cNvPr>
          <p:cNvSpPr/>
          <p:nvPr/>
        </p:nvSpPr>
        <p:spPr>
          <a:xfrm>
            <a:off x="8264242" y="1733868"/>
            <a:ext cx="1213337" cy="480829"/>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Transport</a:t>
            </a:r>
          </a:p>
          <a:p>
            <a:pPr algn="ctr"/>
            <a:r>
              <a:rPr lang="en-GB" sz="1100" dirty="0"/>
              <a:t>(Fuel)</a:t>
            </a:r>
          </a:p>
        </p:txBody>
      </p:sp>
      <p:sp>
        <p:nvSpPr>
          <p:cNvPr id="29" name="TextBox 28">
            <a:extLst>
              <a:ext uri="{FF2B5EF4-FFF2-40B4-BE49-F238E27FC236}">
                <a16:creationId xmlns:a16="http://schemas.microsoft.com/office/drawing/2014/main" id="{29F5102F-100B-491D-B4B7-437DA2552EC0}"/>
              </a:ext>
            </a:extLst>
          </p:cNvPr>
          <p:cNvSpPr txBox="1"/>
          <p:nvPr/>
        </p:nvSpPr>
        <p:spPr>
          <a:xfrm>
            <a:off x="5108212" y="1512206"/>
            <a:ext cx="1180124" cy="646331"/>
          </a:xfrm>
          <a:prstGeom prst="rect">
            <a:avLst/>
          </a:prstGeom>
          <a:noFill/>
          <a:ln>
            <a:solidFill>
              <a:schemeClr val="bg1"/>
            </a:solidFill>
          </a:ln>
        </p:spPr>
        <p:txBody>
          <a:bodyPr wrap="square" rtlCol="0">
            <a:spAutoFit/>
          </a:bodyPr>
          <a:lstStyle/>
          <a:p>
            <a:pPr algn="ctr"/>
            <a:r>
              <a:rPr lang="en-GB" sz="1200" b="1" dirty="0">
                <a:solidFill>
                  <a:schemeClr val="bg1"/>
                </a:solidFill>
              </a:rPr>
              <a:t>Energy</a:t>
            </a:r>
            <a:r>
              <a:rPr lang="en-GB" sz="1200" dirty="0">
                <a:solidFill>
                  <a:schemeClr val="bg1"/>
                </a:solidFill>
              </a:rPr>
              <a:t> (electricity, steam, heat)</a:t>
            </a:r>
          </a:p>
        </p:txBody>
      </p:sp>
      <p:sp>
        <p:nvSpPr>
          <p:cNvPr id="31" name="Rectangle: Rounded Corners 30">
            <a:extLst>
              <a:ext uri="{FF2B5EF4-FFF2-40B4-BE49-F238E27FC236}">
                <a16:creationId xmlns:a16="http://schemas.microsoft.com/office/drawing/2014/main" id="{387B7F0C-EB43-425B-B93C-983159A0CF33}"/>
              </a:ext>
            </a:extLst>
          </p:cNvPr>
          <p:cNvSpPr/>
          <p:nvPr/>
        </p:nvSpPr>
        <p:spPr>
          <a:xfrm>
            <a:off x="8183075" y="344022"/>
            <a:ext cx="1382761" cy="19967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Glass Bottles</a:t>
            </a:r>
          </a:p>
        </p:txBody>
      </p:sp>
      <p:sp>
        <p:nvSpPr>
          <p:cNvPr id="32" name="Rectangle: Rounded Corners 31">
            <a:extLst>
              <a:ext uri="{FF2B5EF4-FFF2-40B4-BE49-F238E27FC236}">
                <a16:creationId xmlns:a16="http://schemas.microsoft.com/office/drawing/2014/main" id="{33EE6CBB-7FEC-4AF6-B771-842FEC3C9DEA}"/>
              </a:ext>
            </a:extLst>
          </p:cNvPr>
          <p:cNvSpPr/>
          <p:nvPr/>
        </p:nvSpPr>
        <p:spPr>
          <a:xfrm>
            <a:off x="8183075" y="580323"/>
            <a:ext cx="1382761" cy="19967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Aluminium Alloy Caps</a:t>
            </a:r>
          </a:p>
        </p:txBody>
      </p:sp>
      <p:sp>
        <p:nvSpPr>
          <p:cNvPr id="33" name="Rectangle: Rounded Corners 32">
            <a:extLst>
              <a:ext uri="{FF2B5EF4-FFF2-40B4-BE49-F238E27FC236}">
                <a16:creationId xmlns:a16="http://schemas.microsoft.com/office/drawing/2014/main" id="{63C7ED6D-C820-465A-B1A8-C01FC3A1B622}"/>
              </a:ext>
            </a:extLst>
          </p:cNvPr>
          <p:cNvSpPr/>
          <p:nvPr/>
        </p:nvSpPr>
        <p:spPr>
          <a:xfrm>
            <a:off x="8183075" y="820940"/>
            <a:ext cx="1382761" cy="19967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Labels</a:t>
            </a:r>
          </a:p>
        </p:txBody>
      </p:sp>
      <p:sp>
        <p:nvSpPr>
          <p:cNvPr id="34" name="Rectangle: Rounded Corners 33">
            <a:extLst>
              <a:ext uri="{FF2B5EF4-FFF2-40B4-BE49-F238E27FC236}">
                <a16:creationId xmlns:a16="http://schemas.microsoft.com/office/drawing/2014/main" id="{041E54FD-551C-4594-9295-C79A08941618}"/>
              </a:ext>
            </a:extLst>
          </p:cNvPr>
          <p:cNvSpPr/>
          <p:nvPr/>
        </p:nvSpPr>
        <p:spPr>
          <a:xfrm>
            <a:off x="6447563" y="364667"/>
            <a:ext cx="1382761" cy="19967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Water</a:t>
            </a:r>
          </a:p>
        </p:txBody>
      </p:sp>
      <p:sp>
        <p:nvSpPr>
          <p:cNvPr id="35" name="Rectangle: Rounded Corners 34">
            <a:extLst>
              <a:ext uri="{FF2B5EF4-FFF2-40B4-BE49-F238E27FC236}">
                <a16:creationId xmlns:a16="http://schemas.microsoft.com/office/drawing/2014/main" id="{F15510DB-4D9B-4613-8E19-6E950CB99F91}"/>
              </a:ext>
            </a:extLst>
          </p:cNvPr>
          <p:cNvSpPr/>
          <p:nvPr/>
        </p:nvSpPr>
        <p:spPr>
          <a:xfrm>
            <a:off x="6447563" y="601633"/>
            <a:ext cx="1382761" cy="19967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Fuel</a:t>
            </a:r>
          </a:p>
        </p:txBody>
      </p:sp>
      <p:sp>
        <p:nvSpPr>
          <p:cNvPr id="36" name="Rectangle: Rounded Corners 35">
            <a:extLst>
              <a:ext uri="{FF2B5EF4-FFF2-40B4-BE49-F238E27FC236}">
                <a16:creationId xmlns:a16="http://schemas.microsoft.com/office/drawing/2014/main" id="{294A3EEC-E4D0-4B71-B399-14791EB1530E}"/>
              </a:ext>
            </a:extLst>
          </p:cNvPr>
          <p:cNvSpPr/>
          <p:nvPr/>
        </p:nvSpPr>
        <p:spPr>
          <a:xfrm>
            <a:off x="6447563" y="838599"/>
            <a:ext cx="1382761" cy="19967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Pesticides</a:t>
            </a:r>
          </a:p>
        </p:txBody>
      </p:sp>
      <p:sp>
        <p:nvSpPr>
          <p:cNvPr id="37" name="Rectangle: Rounded Corners 36">
            <a:extLst>
              <a:ext uri="{FF2B5EF4-FFF2-40B4-BE49-F238E27FC236}">
                <a16:creationId xmlns:a16="http://schemas.microsoft.com/office/drawing/2014/main" id="{F7390AFD-C693-4F78-AAE0-9A7ED3B3DE84}"/>
              </a:ext>
            </a:extLst>
          </p:cNvPr>
          <p:cNvSpPr/>
          <p:nvPr/>
        </p:nvSpPr>
        <p:spPr>
          <a:xfrm>
            <a:off x="6447563" y="1075565"/>
            <a:ext cx="1382761" cy="19967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Mineral Fertilisers</a:t>
            </a:r>
          </a:p>
        </p:txBody>
      </p:sp>
      <p:sp>
        <p:nvSpPr>
          <p:cNvPr id="38" name="Rectangle: Rounded Corners 37">
            <a:extLst>
              <a:ext uri="{FF2B5EF4-FFF2-40B4-BE49-F238E27FC236}">
                <a16:creationId xmlns:a16="http://schemas.microsoft.com/office/drawing/2014/main" id="{519DB434-CA48-4D79-9401-F83F5C0C7044}"/>
              </a:ext>
            </a:extLst>
          </p:cNvPr>
          <p:cNvSpPr/>
          <p:nvPr/>
        </p:nvSpPr>
        <p:spPr>
          <a:xfrm>
            <a:off x="6447563" y="1312530"/>
            <a:ext cx="1382761" cy="19967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Seeds</a:t>
            </a:r>
          </a:p>
        </p:txBody>
      </p:sp>
      <p:sp>
        <p:nvSpPr>
          <p:cNvPr id="40" name="Rectangle: Rounded Corners 39">
            <a:extLst>
              <a:ext uri="{FF2B5EF4-FFF2-40B4-BE49-F238E27FC236}">
                <a16:creationId xmlns:a16="http://schemas.microsoft.com/office/drawing/2014/main" id="{5A80B5D9-45E2-46AB-B4A3-8EA99945BF91}"/>
              </a:ext>
            </a:extLst>
          </p:cNvPr>
          <p:cNvSpPr/>
          <p:nvPr/>
        </p:nvSpPr>
        <p:spPr>
          <a:xfrm>
            <a:off x="8046455" y="130631"/>
            <a:ext cx="1656000" cy="1476000"/>
          </a:xfrm>
          <a:prstGeom prst="round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solidFill>
                <a:schemeClr val="tx1"/>
              </a:solidFill>
            </a:endParaRPr>
          </a:p>
        </p:txBody>
      </p:sp>
      <p:sp>
        <p:nvSpPr>
          <p:cNvPr id="41" name="TextBox 40">
            <a:extLst>
              <a:ext uri="{FF2B5EF4-FFF2-40B4-BE49-F238E27FC236}">
                <a16:creationId xmlns:a16="http://schemas.microsoft.com/office/drawing/2014/main" id="{85F61468-3A2D-4DD2-9604-37B74FE772CA}"/>
              </a:ext>
            </a:extLst>
          </p:cNvPr>
          <p:cNvSpPr txBox="1"/>
          <p:nvPr/>
        </p:nvSpPr>
        <p:spPr>
          <a:xfrm>
            <a:off x="6548881" y="118658"/>
            <a:ext cx="1180124" cy="276999"/>
          </a:xfrm>
          <a:prstGeom prst="rect">
            <a:avLst/>
          </a:prstGeom>
          <a:noFill/>
        </p:spPr>
        <p:txBody>
          <a:bodyPr wrap="square" rtlCol="0">
            <a:spAutoFit/>
          </a:bodyPr>
          <a:lstStyle/>
          <a:p>
            <a:pPr algn="ctr"/>
            <a:r>
              <a:rPr lang="en-GB" sz="1200" dirty="0">
                <a:solidFill>
                  <a:schemeClr val="bg1"/>
                </a:solidFill>
              </a:rPr>
              <a:t>Raw Materials</a:t>
            </a:r>
          </a:p>
        </p:txBody>
      </p:sp>
      <p:sp>
        <p:nvSpPr>
          <p:cNvPr id="42" name="TextBox 41">
            <a:extLst>
              <a:ext uri="{FF2B5EF4-FFF2-40B4-BE49-F238E27FC236}">
                <a16:creationId xmlns:a16="http://schemas.microsoft.com/office/drawing/2014/main" id="{146CE921-E346-4A35-8A2A-55FBA3A7A565}"/>
              </a:ext>
            </a:extLst>
          </p:cNvPr>
          <p:cNvSpPr txBox="1"/>
          <p:nvPr/>
        </p:nvSpPr>
        <p:spPr>
          <a:xfrm>
            <a:off x="8284393" y="93423"/>
            <a:ext cx="1180124" cy="461665"/>
          </a:xfrm>
          <a:prstGeom prst="rect">
            <a:avLst/>
          </a:prstGeom>
          <a:noFill/>
        </p:spPr>
        <p:txBody>
          <a:bodyPr wrap="square" rtlCol="0">
            <a:spAutoFit/>
          </a:bodyPr>
          <a:lstStyle/>
          <a:p>
            <a:pPr algn="ctr"/>
            <a:r>
              <a:rPr lang="en-GB" sz="1200" dirty="0">
                <a:solidFill>
                  <a:schemeClr val="bg1"/>
                </a:solidFill>
              </a:rPr>
              <a:t>Packaging</a:t>
            </a:r>
          </a:p>
          <a:p>
            <a:pPr marL="171450" indent="-171450" algn="ctr">
              <a:buFont typeface="Arial" panose="020B0604020202020204" pitchFamily="34" charset="0"/>
              <a:buChar char="•"/>
            </a:pPr>
            <a:endParaRPr lang="en-GB" sz="1200" dirty="0">
              <a:solidFill>
                <a:schemeClr val="bg1"/>
              </a:solidFill>
            </a:endParaRPr>
          </a:p>
        </p:txBody>
      </p:sp>
      <p:cxnSp>
        <p:nvCxnSpPr>
          <p:cNvPr id="44" name="Straight Arrow Connector 43">
            <a:extLst>
              <a:ext uri="{FF2B5EF4-FFF2-40B4-BE49-F238E27FC236}">
                <a16:creationId xmlns:a16="http://schemas.microsoft.com/office/drawing/2014/main" id="{EBACA1E2-DC0C-41C7-A095-EB435D828C81}"/>
              </a:ext>
            </a:extLst>
          </p:cNvPr>
          <p:cNvCxnSpPr>
            <a:cxnSpLocks/>
          </p:cNvCxnSpPr>
          <p:nvPr/>
        </p:nvCxnSpPr>
        <p:spPr>
          <a:xfrm>
            <a:off x="7127761" y="2258928"/>
            <a:ext cx="0" cy="14400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093617D3-E74E-4015-98C8-10865BDE4371}"/>
              </a:ext>
            </a:extLst>
          </p:cNvPr>
          <p:cNvCxnSpPr>
            <a:cxnSpLocks/>
            <a:endCxn id="25" idx="0"/>
          </p:cNvCxnSpPr>
          <p:nvPr/>
        </p:nvCxnSpPr>
        <p:spPr>
          <a:xfrm flipH="1">
            <a:off x="7138123" y="1606631"/>
            <a:ext cx="820" cy="15944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9A57EA57-9D86-4FD5-8F5B-4E6428FEEFDC}"/>
              </a:ext>
            </a:extLst>
          </p:cNvPr>
          <p:cNvCxnSpPr>
            <a:cxnSpLocks/>
          </p:cNvCxnSpPr>
          <p:nvPr/>
        </p:nvCxnSpPr>
        <p:spPr>
          <a:xfrm flipH="1">
            <a:off x="8866106" y="1617798"/>
            <a:ext cx="820" cy="15944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3D8B8FCB-2C4C-40AC-9AFF-E989762CD745}"/>
              </a:ext>
            </a:extLst>
          </p:cNvPr>
          <p:cNvCxnSpPr>
            <a:cxnSpLocks/>
          </p:cNvCxnSpPr>
          <p:nvPr/>
        </p:nvCxnSpPr>
        <p:spPr>
          <a:xfrm>
            <a:off x="8863426" y="2258928"/>
            <a:ext cx="0" cy="14400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4" name="Connector: Elbow 53">
            <a:extLst>
              <a:ext uri="{FF2B5EF4-FFF2-40B4-BE49-F238E27FC236}">
                <a16:creationId xmlns:a16="http://schemas.microsoft.com/office/drawing/2014/main" id="{3ACB23A5-AC61-4456-9C3E-0727899DD848}"/>
              </a:ext>
            </a:extLst>
          </p:cNvPr>
          <p:cNvCxnSpPr>
            <a:cxnSpLocks/>
            <a:stCxn id="29" idx="2"/>
            <a:endCxn id="20" idx="1"/>
          </p:cNvCxnSpPr>
          <p:nvPr/>
        </p:nvCxnSpPr>
        <p:spPr>
          <a:xfrm rot="16200000" flipH="1">
            <a:off x="5549449" y="2307361"/>
            <a:ext cx="977659" cy="680009"/>
          </a:xfrm>
          <a:prstGeom prst="bentConnector2">
            <a:avLst/>
          </a:prstGeom>
          <a:ln>
            <a:solidFill>
              <a:schemeClr val="bg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55" name="Oval 54">
            <a:extLst>
              <a:ext uri="{FF2B5EF4-FFF2-40B4-BE49-F238E27FC236}">
                <a16:creationId xmlns:a16="http://schemas.microsoft.com/office/drawing/2014/main" id="{B97C55A4-A59A-448C-90F0-966739380587}"/>
              </a:ext>
            </a:extLst>
          </p:cNvPr>
          <p:cNvSpPr/>
          <p:nvPr/>
        </p:nvSpPr>
        <p:spPr>
          <a:xfrm>
            <a:off x="7307631" y="4058160"/>
            <a:ext cx="1213337" cy="342223"/>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Transport</a:t>
            </a:r>
          </a:p>
          <a:p>
            <a:pPr algn="ctr"/>
            <a:r>
              <a:rPr lang="en-GB" sz="1100" dirty="0"/>
              <a:t>(Fuel)</a:t>
            </a:r>
          </a:p>
        </p:txBody>
      </p:sp>
      <p:cxnSp>
        <p:nvCxnSpPr>
          <p:cNvPr id="56" name="Straight Arrow Connector 55">
            <a:extLst>
              <a:ext uri="{FF2B5EF4-FFF2-40B4-BE49-F238E27FC236}">
                <a16:creationId xmlns:a16="http://schemas.microsoft.com/office/drawing/2014/main" id="{33F646B2-AACA-4FE5-8A3F-752753B73938}"/>
              </a:ext>
            </a:extLst>
          </p:cNvPr>
          <p:cNvCxnSpPr/>
          <p:nvPr/>
        </p:nvCxnSpPr>
        <p:spPr>
          <a:xfrm>
            <a:off x="7903938" y="4429281"/>
            <a:ext cx="0" cy="104446"/>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C65A6614-9CC4-4C71-8FC5-35591C393AAE}"/>
              </a:ext>
            </a:extLst>
          </p:cNvPr>
          <p:cNvCxnSpPr>
            <a:cxnSpLocks/>
            <a:endCxn id="55" idx="0"/>
          </p:cNvCxnSpPr>
          <p:nvPr/>
        </p:nvCxnSpPr>
        <p:spPr>
          <a:xfrm flipH="1">
            <a:off x="7914300" y="3898720"/>
            <a:ext cx="820" cy="15944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64" name="Rectangle: Rounded Corners 63">
            <a:extLst>
              <a:ext uri="{FF2B5EF4-FFF2-40B4-BE49-F238E27FC236}">
                <a16:creationId xmlns:a16="http://schemas.microsoft.com/office/drawing/2014/main" id="{C1538F3F-A30D-4B5D-A229-1A0F0A4008E3}"/>
              </a:ext>
            </a:extLst>
          </p:cNvPr>
          <p:cNvSpPr/>
          <p:nvPr/>
        </p:nvSpPr>
        <p:spPr>
          <a:xfrm>
            <a:off x="6554523" y="4543710"/>
            <a:ext cx="2754608" cy="24632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Retail</a:t>
            </a:r>
          </a:p>
        </p:txBody>
      </p:sp>
      <p:sp>
        <p:nvSpPr>
          <p:cNvPr id="65" name="Rectangle: Rounded Corners 64">
            <a:extLst>
              <a:ext uri="{FF2B5EF4-FFF2-40B4-BE49-F238E27FC236}">
                <a16:creationId xmlns:a16="http://schemas.microsoft.com/office/drawing/2014/main" id="{827C52DB-EE72-469A-8626-475E422B3C2A}"/>
              </a:ext>
            </a:extLst>
          </p:cNvPr>
          <p:cNvSpPr/>
          <p:nvPr/>
        </p:nvSpPr>
        <p:spPr>
          <a:xfrm>
            <a:off x="6548881" y="5189228"/>
            <a:ext cx="2754608" cy="24632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Whisky Consumption</a:t>
            </a:r>
          </a:p>
        </p:txBody>
      </p:sp>
      <p:sp>
        <p:nvSpPr>
          <p:cNvPr id="67" name="Oval 66">
            <a:extLst>
              <a:ext uri="{FF2B5EF4-FFF2-40B4-BE49-F238E27FC236}">
                <a16:creationId xmlns:a16="http://schemas.microsoft.com/office/drawing/2014/main" id="{C88894BE-903B-4FE8-99F2-A7AC96245E7D}"/>
              </a:ext>
            </a:extLst>
          </p:cNvPr>
          <p:cNvSpPr/>
          <p:nvPr/>
        </p:nvSpPr>
        <p:spPr>
          <a:xfrm>
            <a:off x="5130819" y="4533727"/>
            <a:ext cx="1213337" cy="342223"/>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Transport</a:t>
            </a:r>
          </a:p>
          <a:p>
            <a:pPr algn="ctr"/>
            <a:r>
              <a:rPr lang="en-GB" sz="1100" dirty="0"/>
              <a:t>(Fuel)</a:t>
            </a:r>
          </a:p>
        </p:txBody>
      </p:sp>
      <p:sp>
        <p:nvSpPr>
          <p:cNvPr id="68" name="Oval 67">
            <a:extLst>
              <a:ext uri="{FF2B5EF4-FFF2-40B4-BE49-F238E27FC236}">
                <a16:creationId xmlns:a16="http://schemas.microsoft.com/office/drawing/2014/main" id="{A2FFE0BF-70E7-4101-AC9B-0754084E0AD5}"/>
              </a:ext>
            </a:extLst>
          </p:cNvPr>
          <p:cNvSpPr/>
          <p:nvPr/>
        </p:nvSpPr>
        <p:spPr>
          <a:xfrm>
            <a:off x="5122928" y="5056058"/>
            <a:ext cx="1213337" cy="342223"/>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Packaging Waste</a:t>
            </a:r>
          </a:p>
        </p:txBody>
      </p:sp>
      <p:sp>
        <p:nvSpPr>
          <p:cNvPr id="69" name="Oval 68">
            <a:extLst>
              <a:ext uri="{FF2B5EF4-FFF2-40B4-BE49-F238E27FC236}">
                <a16:creationId xmlns:a16="http://schemas.microsoft.com/office/drawing/2014/main" id="{7CAA6E63-F4A7-4067-BB14-0EA3F6D9AEE1}"/>
              </a:ext>
            </a:extLst>
          </p:cNvPr>
          <p:cNvSpPr/>
          <p:nvPr/>
        </p:nvSpPr>
        <p:spPr>
          <a:xfrm>
            <a:off x="565265" y="3723956"/>
            <a:ext cx="144000" cy="144000"/>
          </a:xfrm>
          <a:prstGeom prst="ellipse">
            <a:avLst/>
          </a:prstGeom>
          <a:solidFill>
            <a:srgbClr val="407C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Oval 72">
            <a:extLst>
              <a:ext uri="{FF2B5EF4-FFF2-40B4-BE49-F238E27FC236}">
                <a16:creationId xmlns:a16="http://schemas.microsoft.com/office/drawing/2014/main" id="{AF3217D7-0956-480C-98B2-D4065B455706}"/>
              </a:ext>
            </a:extLst>
          </p:cNvPr>
          <p:cNvSpPr/>
          <p:nvPr/>
        </p:nvSpPr>
        <p:spPr>
          <a:xfrm>
            <a:off x="565265" y="4050917"/>
            <a:ext cx="144000" cy="144000"/>
          </a:xfrm>
          <a:prstGeom prst="ellipse">
            <a:avLst/>
          </a:prstGeom>
          <a:solidFill>
            <a:srgbClr val="FDC2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Oval 73">
            <a:extLst>
              <a:ext uri="{FF2B5EF4-FFF2-40B4-BE49-F238E27FC236}">
                <a16:creationId xmlns:a16="http://schemas.microsoft.com/office/drawing/2014/main" id="{49EAD04C-A1C0-4181-973D-E0F61424AF16}"/>
              </a:ext>
            </a:extLst>
          </p:cNvPr>
          <p:cNvSpPr/>
          <p:nvPr/>
        </p:nvSpPr>
        <p:spPr>
          <a:xfrm>
            <a:off x="565265" y="4377878"/>
            <a:ext cx="144000" cy="144000"/>
          </a:xfrm>
          <a:prstGeom prst="ellipse">
            <a:avLst/>
          </a:prstGeom>
          <a:solidFill>
            <a:srgbClr val="0C97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Oval 74">
            <a:extLst>
              <a:ext uri="{FF2B5EF4-FFF2-40B4-BE49-F238E27FC236}">
                <a16:creationId xmlns:a16="http://schemas.microsoft.com/office/drawing/2014/main" id="{4D063065-190E-4B89-806A-505303331C5A}"/>
              </a:ext>
            </a:extLst>
          </p:cNvPr>
          <p:cNvSpPr/>
          <p:nvPr/>
        </p:nvSpPr>
        <p:spPr>
          <a:xfrm>
            <a:off x="565265" y="4704838"/>
            <a:ext cx="144000" cy="144000"/>
          </a:xfrm>
          <a:prstGeom prst="ellipse">
            <a:avLst/>
          </a:prstGeom>
          <a:solidFill>
            <a:srgbClr val="25BD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Oval 75">
            <a:extLst>
              <a:ext uri="{FF2B5EF4-FFF2-40B4-BE49-F238E27FC236}">
                <a16:creationId xmlns:a16="http://schemas.microsoft.com/office/drawing/2014/main" id="{E3BDC97B-E328-451A-85EF-9D94F477F487}"/>
              </a:ext>
            </a:extLst>
          </p:cNvPr>
          <p:cNvSpPr/>
          <p:nvPr/>
        </p:nvSpPr>
        <p:spPr>
          <a:xfrm>
            <a:off x="1898585" y="3701997"/>
            <a:ext cx="144000" cy="144000"/>
          </a:xfrm>
          <a:prstGeom prst="ellipse">
            <a:avLst/>
          </a:prstGeom>
          <a:solidFill>
            <a:srgbClr val="57C0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Oval 76">
            <a:extLst>
              <a:ext uri="{FF2B5EF4-FFF2-40B4-BE49-F238E27FC236}">
                <a16:creationId xmlns:a16="http://schemas.microsoft.com/office/drawing/2014/main" id="{3A0B0199-65F6-4C8B-ADB6-C4B13E2B7241}"/>
              </a:ext>
            </a:extLst>
          </p:cNvPr>
          <p:cNvSpPr/>
          <p:nvPr/>
        </p:nvSpPr>
        <p:spPr>
          <a:xfrm>
            <a:off x="1898585" y="4028958"/>
            <a:ext cx="144000" cy="144000"/>
          </a:xfrm>
          <a:prstGeom prst="ellipse">
            <a:avLst/>
          </a:prstGeom>
          <a:solidFill>
            <a:srgbClr val="DEA5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Oval 77">
            <a:extLst>
              <a:ext uri="{FF2B5EF4-FFF2-40B4-BE49-F238E27FC236}">
                <a16:creationId xmlns:a16="http://schemas.microsoft.com/office/drawing/2014/main" id="{ACD6B2B6-8A6A-4BCC-A69F-E65DA268866B}"/>
              </a:ext>
            </a:extLst>
          </p:cNvPr>
          <p:cNvSpPr/>
          <p:nvPr/>
        </p:nvSpPr>
        <p:spPr>
          <a:xfrm>
            <a:off x="1898585" y="4355919"/>
            <a:ext cx="144000" cy="144000"/>
          </a:xfrm>
          <a:prstGeom prst="ellipse">
            <a:avLst/>
          </a:prstGeom>
          <a:solidFill>
            <a:srgbClr val="FF6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Oval 78">
            <a:extLst>
              <a:ext uri="{FF2B5EF4-FFF2-40B4-BE49-F238E27FC236}">
                <a16:creationId xmlns:a16="http://schemas.microsoft.com/office/drawing/2014/main" id="{0477FF4E-C896-40C2-960C-A96ADAABC304}"/>
              </a:ext>
            </a:extLst>
          </p:cNvPr>
          <p:cNvSpPr/>
          <p:nvPr/>
        </p:nvSpPr>
        <p:spPr>
          <a:xfrm>
            <a:off x="1898585" y="4682879"/>
            <a:ext cx="144000" cy="144000"/>
          </a:xfrm>
          <a:prstGeom prst="ellipse">
            <a:avLst/>
          </a:prstGeom>
          <a:solidFill>
            <a:srgbClr val="BE8B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 name="TextBox 80">
            <a:extLst>
              <a:ext uri="{FF2B5EF4-FFF2-40B4-BE49-F238E27FC236}">
                <a16:creationId xmlns:a16="http://schemas.microsoft.com/office/drawing/2014/main" id="{9B87C523-D855-4A49-B541-AFB3A575E01F}"/>
              </a:ext>
            </a:extLst>
          </p:cNvPr>
          <p:cNvSpPr txBox="1"/>
          <p:nvPr/>
        </p:nvSpPr>
        <p:spPr>
          <a:xfrm>
            <a:off x="669496" y="3665469"/>
            <a:ext cx="1180124" cy="276999"/>
          </a:xfrm>
          <a:prstGeom prst="rect">
            <a:avLst/>
          </a:prstGeom>
          <a:noFill/>
        </p:spPr>
        <p:txBody>
          <a:bodyPr wrap="square" rtlCol="0">
            <a:spAutoFit/>
          </a:bodyPr>
          <a:lstStyle/>
          <a:p>
            <a:r>
              <a:rPr lang="en-GB" sz="1200" dirty="0">
                <a:solidFill>
                  <a:schemeClr val="bg1"/>
                </a:solidFill>
              </a:rPr>
              <a:t>Climate Action</a:t>
            </a:r>
          </a:p>
        </p:txBody>
      </p:sp>
      <p:sp>
        <p:nvSpPr>
          <p:cNvPr id="82" name="TextBox 81">
            <a:extLst>
              <a:ext uri="{FF2B5EF4-FFF2-40B4-BE49-F238E27FC236}">
                <a16:creationId xmlns:a16="http://schemas.microsoft.com/office/drawing/2014/main" id="{F049688C-3CA0-4C10-8880-8D10D768F06C}"/>
              </a:ext>
            </a:extLst>
          </p:cNvPr>
          <p:cNvSpPr txBox="1"/>
          <p:nvPr/>
        </p:nvSpPr>
        <p:spPr>
          <a:xfrm>
            <a:off x="669496" y="3978440"/>
            <a:ext cx="1180124" cy="276999"/>
          </a:xfrm>
          <a:prstGeom prst="rect">
            <a:avLst/>
          </a:prstGeom>
          <a:noFill/>
        </p:spPr>
        <p:txBody>
          <a:bodyPr wrap="square" rtlCol="0">
            <a:spAutoFit/>
          </a:bodyPr>
          <a:lstStyle/>
          <a:p>
            <a:r>
              <a:rPr lang="en-GB" sz="1200" dirty="0">
                <a:solidFill>
                  <a:schemeClr val="bg1"/>
                </a:solidFill>
              </a:rPr>
              <a:t>Clean Energy</a:t>
            </a:r>
          </a:p>
        </p:txBody>
      </p:sp>
      <p:sp>
        <p:nvSpPr>
          <p:cNvPr id="83" name="TextBox 82">
            <a:extLst>
              <a:ext uri="{FF2B5EF4-FFF2-40B4-BE49-F238E27FC236}">
                <a16:creationId xmlns:a16="http://schemas.microsoft.com/office/drawing/2014/main" id="{5E889A75-4E4C-4D6B-932C-539A80412005}"/>
              </a:ext>
            </a:extLst>
          </p:cNvPr>
          <p:cNvSpPr txBox="1"/>
          <p:nvPr/>
        </p:nvSpPr>
        <p:spPr>
          <a:xfrm>
            <a:off x="677794" y="4303366"/>
            <a:ext cx="1292321" cy="276999"/>
          </a:xfrm>
          <a:prstGeom prst="rect">
            <a:avLst/>
          </a:prstGeom>
          <a:noFill/>
        </p:spPr>
        <p:txBody>
          <a:bodyPr wrap="square" rtlCol="0">
            <a:spAutoFit/>
          </a:bodyPr>
          <a:lstStyle/>
          <a:p>
            <a:r>
              <a:rPr lang="en-GB" sz="1200" dirty="0">
                <a:solidFill>
                  <a:schemeClr val="bg1"/>
                </a:solidFill>
              </a:rPr>
              <a:t>Life Below Water</a:t>
            </a:r>
          </a:p>
        </p:txBody>
      </p:sp>
      <p:sp>
        <p:nvSpPr>
          <p:cNvPr id="84" name="TextBox 83">
            <a:extLst>
              <a:ext uri="{FF2B5EF4-FFF2-40B4-BE49-F238E27FC236}">
                <a16:creationId xmlns:a16="http://schemas.microsoft.com/office/drawing/2014/main" id="{115D8D28-63D5-40AC-A5B3-7162AAB42C5A}"/>
              </a:ext>
            </a:extLst>
          </p:cNvPr>
          <p:cNvSpPr txBox="1"/>
          <p:nvPr/>
        </p:nvSpPr>
        <p:spPr>
          <a:xfrm>
            <a:off x="670474" y="4644317"/>
            <a:ext cx="1180124" cy="276999"/>
          </a:xfrm>
          <a:prstGeom prst="rect">
            <a:avLst/>
          </a:prstGeom>
          <a:noFill/>
        </p:spPr>
        <p:txBody>
          <a:bodyPr wrap="square" rtlCol="0">
            <a:spAutoFit/>
          </a:bodyPr>
          <a:lstStyle/>
          <a:p>
            <a:r>
              <a:rPr lang="en-GB" sz="1200" dirty="0">
                <a:solidFill>
                  <a:schemeClr val="bg1"/>
                </a:solidFill>
              </a:rPr>
              <a:t>Clean Water</a:t>
            </a:r>
          </a:p>
        </p:txBody>
      </p:sp>
      <p:sp>
        <p:nvSpPr>
          <p:cNvPr id="85" name="TextBox 84">
            <a:extLst>
              <a:ext uri="{FF2B5EF4-FFF2-40B4-BE49-F238E27FC236}">
                <a16:creationId xmlns:a16="http://schemas.microsoft.com/office/drawing/2014/main" id="{AAA64875-DB06-4CBA-B658-92EE28018AB0}"/>
              </a:ext>
            </a:extLst>
          </p:cNvPr>
          <p:cNvSpPr txBox="1"/>
          <p:nvPr/>
        </p:nvSpPr>
        <p:spPr>
          <a:xfrm>
            <a:off x="2050018" y="3665461"/>
            <a:ext cx="1180124" cy="276999"/>
          </a:xfrm>
          <a:prstGeom prst="rect">
            <a:avLst/>
          </a:prstGeom>
          <a:noFill/>
        </p:spPr>
        <p:txBody>
          <a:bodyPr wrap="square" rtlCol="0">
            <a:spAutoFit/>
          </a:bodyPr>
          <a:lstStyle/>
          <a:p>
            <a:r>
              <a:rPr lang="en-GB" sz="1200" dirty="0">
                <a:solidFill>
                  <a:schemeClr val="bg1"/>
                </a:solidFill>
              </a:rPr>
              <a:t>Life On Land</a:t>
            </a:r>
          </a:p>
        </p:txBody>
      </p:sp>
      <p:sp>
        <p:nvSpPr>
          <p:cNvPr id="86" name="TextBox 85">
            <a:extLst>
              <a:ext uri="{FF2B5EF4-FFF2-40B4-BE49-F238E27FC236}">
                <a16:creationId xmlns:a16="http://schemas.microsoft.com/office/drawing/2014/main" id="{8C5E1E22-B659-416D-B8BA-CF75DACC4A0A}"/>
              </a:ext>
            </a:extLst>
          </p:cNvPr>
          <p:cNvSpPr txBox="1"/>
          <p:nvPr/>
        </p:nvSpPr>
        <p:spPr>
          <a:xfrm>
            <a:off x="2050018" y="3978432"/>
            <a:ext cx="1180124" cy="276999"/>
          </a:xfrm>
          <a:prstGeom prst="rect">
            <a:avLst/>
          </a:prstGeom>
          <a:noFill/>
        </p:spPr>
        <p:txBody>
          <a:bodyPr wrap="square" rtlCol="0">
            <a:spAutoFit/>
          </a:bodyPr>
          <a:lstStyle/>
          <a:p>
            <a:r>
              <a:rPr lang="en-GB" sz="1200" dirty="0">
                <a:solidFill>
                  <a:schemeClr val="bg1"/>
                </a:solidFill>
              </a:rPr>
              <a:t>Zero Hunger</a:t>
            </a:r>
          </a:p>
        </p:txBody>
      </p:sp>
      <p:sp>
        <p:nvSpPr>
          <p:cNvPr id="87" name="TextBox 86">
            <a:extLst>
              <a:ext uri="{FF2B5EF4-FFF2-40B4-BE49-F238E27FC236}">
                <a16:creationId xmlns:a16="http://schemas.microsoft.com/office/drawing/2014/main" id="{3851DE5D-B0E9-446E-9ACD-6CF61BEBAEDA}"/>
              </a:ext>
            </a:extLst>
          </p:cNvPr>
          <p:cNvSpPr txBox="1"/>
          <p:nvPr/>
        </p:nvSpPr>
        <p:spPr>
          <a:xfrm>
            <a:off x="2058316" y="4303358"/>
            <a:ext cx="1712780" cy="276999"/>
          </a:xfrm>
          <a:prstGeom prst="rect">
            <a:avLst/>
          </a:prstGeom>
          <a:noFill/>
        </p:spPr>
        <p:txBody>
          <a:bodyPr wrap="square" rtlCol="0">
            <a:spAutoFit/>
          </a:bodyPr>
          <a:lstStyle/>
          <a:p>
            <a:r>
              <a:rPr lang="en-GB" sz="1200" dirty="0">
                <a:solidFill>
                  <a:schemeClr val="bg1"/>
                </a:solidFill>
              </a:rPr>
              <a:t>Industry, Infrastructure</a:t>
            </a:r>
          </a:p>
        </p:txBody>
      </p:sp>
      <p:sp>
        <p:nvSpPr>
          <p:cNvPr id="88" name="TextBox 87">
            <a:extLst>
              <a:ext uri="{FF2B5EF4-FFF2-40B4-BE49-F238E27FC236}">
                <a16:creationId xmlns:a16="http://schemas.microsoft.com/office/drawing/2014/main" id="{8ADBA596-D75D-4E8F-B355-DFD186B5AC0E}"/>
              </a:ext>
            </a:extLst>
          </p:cNvPr>
          <p:cNvSpPr txBox="1"/>
          <p:nvPr/>
        </p:nvSpPr>
        <p:spPr>
          <a:xfrm>
            <a:off x="2050996" y="4644309"/>
            <a:ext cx="1734816" cy="461665"/>
          </a:xfrm>
          <a:prstGeom prst="rect">
            <a:avLst/>
          </a:prstGeom>
          <a:noFill/>
        </p:spPr>
        <p:txBody>
          <a:bodyPr wrap="square" rtlCol="0">
            <a:spAutoFit/>
          </a:bodyPr>
          <a:lstStyle/>
          <a:p>
            <a:r>
              <a:rPr lang="en-GB" sz="1200" dirty="0">
                <a:solidFill>
                  <a:schemeClr val="bg1"/>
                </a:solidFill>
              </a:rPr>
              <a:t>Responsible production &amp; Consumption</a:t>
            </a:r>
          </a:p>
        </p:txBody>
      </p:sp>
      <p:sp>
        <p:nvSpPr>
          <p:cNvPr id="89" name="Oval 88">
            <a:extLst>
              <a:ext uri="{FF2B5EF4-FFF2-40B4-BE49-F238E27FC236}">
                <a16:creationId xmlns:a16="http://schemas.microsoft.com/office/drawing/2014/main" id="{0ED2DB9D-ED1E-49C9-907B-B6E78EC51AD0}"/>
              </a:ext>
            </a:extLst>
          </p:cNvPr>
          <p:cNvSpPr/>
          <p:nvPr/>
        </p:nvSpPr>
        <p:spPr>
          <a:xfrm>
            <a:off x="6410523" y="347573"/>
            <a:ext cx="144000" cy="144000"/>
          </a:xfrm>
          <a:prstGeom prst="ellipse">
            <a:avLst/>
          </a:prstGeom>
          <a:solidFill>
            <a:srgbClr val="0C97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0" name="Oval 89">
            <a:extLst>
              <a:ext uri="{FF2B5EF4-FFF2-40B4-BE49-F238E27FC236}">
                <a16:creationId xmlns:a16="http://schemas.microsoft.com/office/drawing/2014/main" id="{9B79F1B0-C681-4606-8794-EEB6C0F3C1FE}"/>
              </a:ext>
            </a:extLst>
          </p:cNvPr>
          <p:cNvSpPr/>
          <p:nvPr/>
        </p:nvSpPr>
        <p:spPr>
          <a:xfrm>
            <a:off x="6515629" y="347573"/>
            <a:ext cx="144000" cy="144000"/>
          </a:xfrm>
          <a:prstGeom prst="ellipse">
            <a:avLst/>
          </a:prstGeom>
          <a:solidFill>
            <a:srgbClr val="25BD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Oval 60">
            <a:extLst>
              <a:ext uri="{FF2B5EF4-FFF2-40B4-BE49-F238E27FC236}">
                <a16:creationId xmlns:a16="http://schemas.microsoft.com/office/drawing/2014/main" id="{2CB79CFC-E48B-485B-8530-02CD7F5A6D4E}"/>
              </a:ext>
            </a:extLst>
          </p:cNvPr>
          <p:cNvSpPr/>
          <p:nvPr/>
        </p:nvSpPr>
        <p:spPr>
          <a:xfrm>
            <a:off x="6414311" y="554074"/>
            <a:ext cx="144000" cy="144000"/>
          </a:xfrm>
          <a:prstGeom prst="ellipse">
            <a:avLst/>
          </a:prstGeom>
          <a:solidFill>
            <a:srgbClr val="FDC2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a:extLst>
              <a:ext uri="{FF2B5EF4-FFF2-40B4-BE49-F238E27FC236}">
                <a16:creationId xmlns:a16="http://schemas.microsoft.com/office/drawing/2014/main" id="{3115C672-1CE3-40C5-B35C-4B495ED74671}"/>
              </a:ext>
            </a:extLst>
          </p:cNvPr>
          <p:cNvSpPr/>
          <p:nvPr/>
        </p:nvSpPr>
        <p:spPr>
          <a:xfrm>
            <a:off x="6391613" y="823484"/>
            <a:ext cx="144000" cy="144000"/>
          </a:xfrm>
          <a:prstGeom prst="ellipse">
            <a:avLst/>
          </a:prstGeom>
          <a:solidFill>
            <a:srgbClr val="57C0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Oval 62">
            <a:extLst>
              <a:ext uri="{FF2B5EF4-FFF2-40B4-BE49-F238E27FC236}">
                <a16:creationId xmlns:a16="http://schemas.microsoft.com/office/drawing/2014/main" id="{CC0B051B-BBC0-4372-9731-2B99D211E0B5}"/>
              </a:ext>
            </a:extLst>
          </p:cNvPr>
          <p:cNvSpPr/>
          <p:nvPr/>
        </p:nvSpPr>
        <p:spPr>
          <a:xfrm>
            <a:off x="6482523" y="823484"/>
            <a:ext cx="144000" cy="144000"/>
          </a:xfrm>
          <a:prstGeom prst="ellipse">
            <a:avLst/>
          </a:prstGeom>
          <a:solidFill>
            <a:srgbClr val="DEA5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0" name="Oval 79">
            <a:extLst>
              <a:ext uri="{FF2B5EF4-FFF2-40B4-BE49-F238E27FC236}">
                <a16:creationId xmlns:a16="http://schemas.microsoft.com/office/drawing/2014/main" id="{D7C03D63-004D-456F-8195-F6B6CDF49C8D}"/>
              </a:ext>
            </a:extLst>
          </p:cNvPr>
          <p:cNvSpPr/>
          <p:nvPr/>
        </p:nvSpPr>
        <p:spPr>
          <a:xfrm>
            <a:off x="8153726" y="288463"/>
            <a:ext cx="144000" cy="144000"/>
          </a:xfrm>
          <a:prstGeom prst="ellipse">
            <a:avLst/>
          </a:prstGeom>
          <a:solidFill>
            <a:srgbClr val="0C97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Rectangle: Rounded Corners 92">
            <a:extLst>
              <a:ext uri="{FF2B5EF4-FFF2-40B4-BE49-F238E27FC236}">
                <a16:creationId xmlns:a16="http://schemas.microsoft.com/office/drawing/2014/main" id="{CE045B5F-0AEA-407E-87AF-2BA19E15DB2D}"/>
              </a:ext>
            </a:extLst>
          </p:cNvPr>
          <p:cNvSpPr/>
          <p:nvPr/>
        </p:nvSpPr>
        <p:spPr>
          <a:xfrm>
            <a:off x="6310943" y="114006"/>
            <a:ext cx="1656000" cy="1476000"/>
          </a:xfrm>
          <a:prstGeom prst="round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solidFill>
                <a:schemeClr val="tx1"/>
              </a:solidFill>
            </a:endParaRPr>
          </a:p>
        </p:txBody>
      </p:sp>
      <p:sp>
        <p:nvSpPr>
          <p:cNvPr id="97" name="Oval 96">
            <a:extLst>
              <a:ext uri="{FF2B5EF4-FFF2-40B4-BE49-F238E27FC236}">
                <a16:creationId xmlns:a16="http://schemas.microsoft.com/office/drawing/2014/main" id="{D2649055-D700-46D6-B752-BBF8FF9594F1}"/>
              </a:ext>
            </a:extLst>
          </p:cNvPr>
          <p:cNvSpPr/>
          <p:nvPr/>
        </p:nvSpPr>
        <p:spPr>
          <a:xfrm>
            <a:off x="6387454" y="1041966"/>
            <a:ext cx="144000" cy="144000"/>
          </a:xfrm>
          <a:prstGeom prst="ellipse">
            <a:avLst/>
          </a:prstGeom>
          <a:solidFill>
            <a:srgbClr val="57C0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8" name="Oval 97">
            <a:extLst>
              <a:ext uri="{FF2B5EF4-FFF2-40B4-BE49-F238E27FC236}">
                <a16:creationId xmlns:a16="http://schemas.microsoft.com/office/drawing/2014/main" id="{4F1A504E-4824-46E1-ADED-2695EB3B3F4B}"/>
              </a:ext>
            </a:extLst>
          </p:cNvPr>
          <p:cNvSpPr/>
          <p:nvPr/>
        </p:nvSpPr>
        <p:spPr>
          <a:xfrm>
            <a:off x="6478364" y="1041966"/>
            <a:ext cx="144000" cy="144000"/>
          </a:xfrm>
          <a:prstGeom prst="ellipse">
            <a:avLst/>
          </a:prstGeom>
          <a:solidFill>
            <a:srgbClr val="DEA5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 name="Oval 101">
            <a:extLst>
              <a:ext uri="{FF2B5EF4-FFF2-40B4-BE49-F238E27FC236}">
                <a16:creationId xmlns:a16="http://schemas.microsoft.com/office/drawing/2014/main" id="{B90BBADC-142A-4B7D-BB5B-38E1E5CB4369}"/>
              </a:ext>
            </a:extLst>
          </p:cNvPr>
          <p:cNvSpPr/>
          <p:nvPr/>
        </p:nvSpPr>
        <p:spPr>
          <a:xfrm>
            <a:off x="6396849" y="1264556"/>
            <a:ext cx="144000" cy="144000"/>
          </a:xfrm>
          <a:prstGeom prst="ellipse">
            <a:avLst/>
          </a:prstGeom>
          <a:solidFill>
            <a:srgbClr val="57C0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3" name="Oval 102">
            <a:extLst>
              <a:ext uri="{FF2B5EF4-FFF2-40B4-BE49-F238E27FC236}">
                <a16:creationId xmlns:a16="http://schemas.microsoft.com/office/drawing/2014/main" id="{BA19C9D9-A4B0-441D-95EC-C040E11361C2}"/>
              </a:ext>
            </a:extLst>
          </p:cNvPr>
          <p:cNvSpPr/>
          <p:nvPr/>
        </p:nvSpPr>
        <p:spPr>
          <a:xfrm>
            <a:off x="6487759" y="1264556"/>
            <a:ext cx="144000" cy="144000"/>
          </a:xfrm>
          <a:prstGeom prst="ellipse">
            <a:avLst/>
          </a:prstGeom>
          <a:solidFill>
            <a:srgbClr val="DEA5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4" name="Oval 103">
            <a:extLst>
              <a:ext uri="{FF2B5EF4-FFF2-40B4-BE49-F238E27FC236}">
                <a16:creationId xmlns:a16="http://schemas.microsoft.com/office/drawing/2014/main" id="{4C41E1E9-68EE-4EE1-AE52-5E758220E1D2}"/>
              </a:ext>
            </a:extLst>
          </p:cNvPr>
          <p:cNvSpPr/>
          <p:nvPr/>
        </p:nvSpPr>
        <p:spPr>
          <a:xfrm>
            <a:off x="8163320" y="776095"/>
            <a:ext cx="144000" cy="144000"/>
          </a:xfrm>
          <a:prstGeom prst="ellipse">
            <a:avLst/>
          </a:prstGeom>
          <a:solidFill>
            <a:srgbClr val="BE8B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5" name="Oval 104">
            <a:extLst>
              <a:ext uri="{FF2B5EF4-FFF2-40B4-BE49-F238E27FC236}">
                <a16:creationId xmlns:a16="http://schemas.microsoft.com/office/drawing/2014/main" id="{0E70FDA5-B5FB-458C-B356-E64C268D1CB4}"/>
              </a:ext>
            </a:extLst>
          </p:cNvPr>
          <p:cNvSpPr/>
          <p:nvPr/>
        </p:nvSpPr>
        <p:spPr>
          <a:xfrm>
            <a:off x="8169950" y="534209"/>
            <a:ext cx="144000" cy="144000"/>
          </a:xfrm>
          <a:prstGeom prst="ellipse">
            <a:avLst/>
          </a:prstGeom>
          <a:solidFill>
            <a:srgbClr val="BE8B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6" name="Oval 105">
            <a:extLst>
              <a:ext uri="{FF2B5EF4-FFF2-40B4-BE49-F238E27FC236}">
                <a16:creationId xmlns:a16="http://schemas.microsoft.com/office/drawing/2014/main" id="{E4790FD7-E98A-4279-9DED-B1E6121553DC}"/>
              </a:ext>
            </a:extLst>
          </p:cNvPr>
          <p:cNvSpPr/>
          <p:nvPr/>
        </p:nvSpPr>
        <p:spPr>
          <a:xfrm>
            <a:off x="8205280" y="292667"/>
            <a:ext cx="144000" cy="144000"/>
          </a:xfrm>
          <a:prstGeom prst="ellipse">
            <a:avLst/>
          </a:prstGeom>
          <a:solidFill>
            <a:srgbClr val="BE8B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7" name="Oval 106">
            <a:extLst>
              <a:ext uri="{FF2B5EF4-FFF2-40B4-BE49-F238E27FC236}">
                <a16:creationId xmlns:a16="http://schemas.microsoft.com/office/drawing/2014/main" id="{03730D40-0603-49C0-846C-7F48EA167DD6}"/>
              </a:ext>
            </a:extLst>
          </p:cNvPr>
          <p:cNvSpPr/>
          <p:nvPr/>
        </p:nvSpPr>
        <p:spPr>
          <a:xfrm>
            <a:off x="8272096" y="290852"/>
            <a:ext cx="144000" cy="144000"/>
          </a:xfrm>
          <a:prstGeom prst="ellipse">
            <a:avLst/>
          </a:prstGeom>
          <a:solidFill>
            <a:srgbClr val="FDC2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8" name="Oval 107">
            <a:extLst>
              <a:ext uri="{FF2B5EF4-FFF2-40B4-BE49-F238E27FC236}">
                <a16:creationId xmlns:a16="http://schemas.microsoft.com/office/drawing/2014/main" id="{07528C4C-5209-4B00-86C8-1C3FA1E130D4}"/>
              </a:ext>
            </a:extLst>
          </p:cNvPr>
          <p:cNvSpPr/>
          <p:nvPr/>
        </p:nvSpPr>
        <p:spPr>
          <a:xfrm>
            <a:off x="8332997" y="288463"/>
            <a:ext cx="144000" cy="144000"/>
          </a:xfrm>
          <a:prstGeom prst="ellipse">
            <a:avLst/>
          </a:prstGeom>
          <a:solidFill>
            <a:srgbClr val="407C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9" name="Oval 108">
            <a:extLst>
              <a:ext uri="{FF2B5EF4-FFF2-40B4-BE49-F238E27FC236}">
                <a16:creationId xmlns:a16="http://schemas.microsoft.com/office/drawing/2014/main" id="{EBE3A5B6-772E-4F49-880B-1B242E0E5A25}"/>
              </a:ext>
            </a:extLst>
          </p:cNvPr>
          <p:cNvSpPr/>
          <p:nvPr/>
        </p:nvSpPr>
        <p:spPr>
          <a:xfrm>
            <a:off x="8399360" y="289247"/>
            <a:ext cx="144000" cy="144000"/>
          </a:xfrm>
          <a:prstGeom prst="ellipse">
            <a:avLst/>
          </a:prstGeom>
          <a:solidFill>
            <a:srgbClr val="57C0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 name="Group 3">
            <a:extLst>
              <a:ext uri="{FF2B5EF4-FFF2-40B4-BE49-F238E27FC236}">
                <a16:creationId xmlns:a16="http://schemas.microsoft.com/office/drawing/2014/main" id="{6A81A06E-830E-464D-B825-2D681D6FDA5F}"/>
              </a:ext>
            </a:extLst>
          </p:cNvPr>
          <p:cNvGrpSpPr/>
          <p:nvPr/>
        </p:nvGrpSpPr>
        <p:grpSpPr>
          <a:xfrm>
            <a:off x="5132918" y="4538879"/>
            <a:ext cx="212676" cy="144000"/>
            <a:chOff x="5132918" y="4538879"/>
            <a:chExt cx="212676" cy="144000"/>
          </a:xfrm>
        </p:grpSpPr>
        <p:sp>
          <p:nvSpPr>
            <p:cNvPr id="110" name="Oval 109">
              <a:extLst>
                <a:ext uri="{FF2B5EF4-FFF2-40B4-BE49-F238E27FC236}">
                  <a16:creationId xmlns:a16="http://schemas.microsoft.com/office/drawing/2014/main" id="{7C4DE157-D259-4E9C-8A47-52090A93FB3D}"/>
                </a:ext>
              </a:extLst>
            </p:cNvPr>
            <p:cNvSpPr/>
            <p:nvPr/>
          </p:nvSpPr>
          <p:spPr>
            <a:xfrm>
              <a:off x="5132918" y="4538879"/>
              <a:ext cx="144000" cy="144000"/>
            </a:xfrm>
            <a:prstGeom prst="ellipse">
              <a:avLst/>
            </a:prstGeom>
            <a:solidFill>
              <a:srgbClr val="407C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1" name="Oval 110">
              <a:extLst>
                <a:ext uri="{FF2B5EF4-FFF2-40B4-BE49-F238E27FC236}">
                  <a16:creationId xmlns:a16="http://schemas.microsoft.com/office/drawing/2014/main" id="{8B4E3F9B-3308-458A-8EDF-676034C1C054}"/>
                </a:ext>
              </a:extLst>
            </p:cNvPr>
            <p:cNvSpPr/>
            <p:nvPr/>
          </p:nvSpPr>
          <p:spPr>
            <a:xfrm>
              <a:off x="5201594" y="4538879"/>
              <a:ext cx="144000" cy="144000"/>
            </a:xfrm>
            <a:prstGeom prst="ellipse">
              <a:avLst/>
            </a:prstGeom>
            <a:solidFill>
              <a:srgbClr val="FDC2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12" name="Group 111">
            <a:extLst>
              <a:ext uri="{FF2B5EF4-FFF2-40B4-BE49-F238E27FC236}">
                <a16:creationId xmlns:a16="http://schemas.microsoft.com/office/drawing/2014/main" id="{6E305659-9165-4B3B-A7A0-B5FB889CF9CA}"/>
              </a:ext>
            </a:extLst>
          </p:cNvPr>
          <p:cNvGrpSpPr/>
          <p:nvPr/>
        </p:nvGrpSpPr>
        <p:grpSpPr>
          <a:xfrm>
            <a:off x="6553291" y="2307909"/>
            <a:ext cx="212676" cy="144000"/>
            <a:chOff x="5132918" y="4538879"/>
            <a:chExt cx="212676" cy="144000"/>
          </a:xfrm>
        </p:grpSpPr>
        <p:sp>
          <p:nvSpPr>
            <p:cNvPr id="113" name="Oval 112">
              <a:extLst>
                <a:ext uri="{FF2B5EF4-FFF2-40B4-BE49-F238E27FC236}">
                  <a16:creationId xmlns:a16="http://schemas.microsoft.com/office/drawing/2014/main" id="{CE806C23-7147-40D5-8A09-6AAC7BBAE0C4}"/>
                </a:ext>
              </a:extLst>
            </p:cNvPr>
            <p:cNvSpPr/>
            <p:nvPr/>
          </p:nvSpPr>
          <p:spPr>
            <a:xfrm>
              <a:off x="5132918" y="4538879"/>
              <a:ext cx="144000" cy="144000"/>
            </a:xfrm>
            <a:prstGeom prst="ellipse">
              <a:avLst/>
            </a:prstGeom>
            <a:solidFill>
              <a:srgbClr val="407C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4" name="Oval 113">
              <a:extLst>
                <a:ext uri="{FF2B5EF4-FFF2-40B4-BE49-F238E27FC236}">
                  <a16:creationId xmlns:a16="http://schemas.microsoft.com/office/drawing/2014/main" id="{348E73BF-0D6C-4062-A697-21A8D4F7B833}"/>
                </a:ext>
              </a:extLst>
            </p:cNvPr>
            <p:cNvSpPr/>
            <p:nvPr/>
          </p:nvSpPr>
          <p:spPr>
            <a:xfrm>
              <a:off x="5201594" y="4538879"/>
              <a:ext cx="144000" cy="144000"/>
            </a:xfrm>
            <a:prstGeom prst="ellipse">
              <a:avLst/>
            </a:prstGeom>
            <a:solidFill>
              <a:srgbClr val="FDC2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15" name="Group 114">
            <a:extLst>
              <a:ext uri="{FF2B5EF4-FFF2-40B4-BE49-F238E27FC236}">
                <a16:creationId xmlns:a16="http://schemas.microsoft.com/office/drawing/2014/main" id="{248AC56C-9831-48E8-8A3F-483B2A4DAE5B}"/>
              </a:ext>
            </a:extLst>
          </p:cNvPr>
          <p:cNvGrpSpPr/>
          <p:nvPr/>
        </p:nvGrpSpPr>
        <p:grpSpPr>
          <a:xfrm>
            <a:off x="7398290" y="4019108"/>
            <a:ext cx="212676" cy="144000"/>
            <a:chOff x="5132918" y="4538879"/>
            <a:chExt cx="212676" cy="144000"/>
          </a:xfrm>
        </p:grpSpPr>
        <p:sp>
          <p:nvSpPr>
            <p:cNvPr id="116" name="Oval 115">
              <a:extLst>
                <a:ext uri="{FF2B5EF4-FFF2-40B4-BE49-F238E27FC236}">
                  <a16:creationId xmlns:a16="http://schemas.microsoft.com/office/drawing/2014/main" id="{2D091BAA-9C0D-4690-9165-76C60C56BED4}"/>
                </a:ext>
              </a:extLst>
            </p:cNvPr>
            <p:cNvSpPr/>
            <p:nvPr/>
          </p:nvSpPr>
          <p:spPr>
            <a:xfrm>
              <a:off x="5132918" y="4538879"/>
              <a:ext cx="144000" cy="144000"/>
            </a:xfrm>
            <a:prstGeom prst="ellipse">
              <a:avLst/>
            </a:prstGeom>
            <a:solidFill>
              <a:srgbClr val="407C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7" name="Oval 116">
              <a:extLst>
                <a:ext uri="{FF2B5EF4-FFF2-40B4-BE49-F238E27FC236}">
                  <a16:creationId xmlns:a16="http://schemas.microsoft.com/office/drawing/2014/main" id="{3C6C09F2-D1CB-4101-BE29-4D2EFB8CC39E}"/>
                </a:ext>
              </a:extLst>
            </p:cNvPr>
            <p:cNvSpPr/>
            <p:nvPr/>
          </p:nvSpPr>
          <p:spPr>
            <a:xfrm>
              <a:off x="5201594" y="4538879"/>
              <a:ext cx="144000" cy="144000"/>
            </a:xfrm>
            <a:prstGeom prst="ellipse">
              <a:avLst/>
            </a:prstGeom>
            <a:solidFill>
              <a:srgbClr val="FDC2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18" name="Oval 117">
            <a:extLst>
              <a:ext uri="{FF2B5EF4-FFF2-40B4-BE49-F238E27FC236}">
                <a16:creationId xmlns:a16="http://schemas.microsoft.com/office/drawing/2014/main" id="{B0C0D869-C663-4A86-9238-69DD0DBC45A6}"/>
              </a:ext>
            </a:extLst>
          </p:cNvPr>
          <p:cNvSpPr/>
          <p:nvPr/>
        </p:nvSpPr>
        <p:spPr>
          <a:xfrm>
            <a:off x="7319516" y="4815673"/>
            <a:ext cx="1213337" cy="342223"/>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Transport</a:t>
            </a:r>
          </a:p>
          <a:p>
            <a:pPr algn="ctr"/>
            <a:r>
              <a:rPr lang="en-GB" sz="1100" dirty="0"/>
              <a:t>(Fuel)</a:t>
            </a:r>
          </a:p>
        </p:txBody>
      </p:sp>
      <p:grpSp>
        <p:nvGrpSpPr>
          <p:cNvPr id="119" name="Group 118">
            <a:extLst>
              <a:ext uri="{FF2B5EF4-FFF2-40B4-BE49-F238E27FC236}">
                <a16:creationId xmlns:a16="http://schemas.microsoft.com/office/drawing/2014/main" id="{35A9775D-EBF9-4747-B0D7-F720EA30368D}"/>
              </a:ext>
            </a:extLst>
          </p:cNvPr>
          <p:cNvGrpSpPr/>
          <p:nvPr/>
        </p:nvGrpSpPr>
        <p:grpSpPr>
          <a:xfrm>
            <a:off x="7377944" y="4797140"/>
            <a:ext cx="212676" cy="144000"/>
            <a:chOff x="5132918" y="4538879"/>
            <a:chExt cx="212676" cy="144000"/>
          </a:xfrm>
        </p:grpSpPr>
        <p:sp>
          <p:nvSpPr>
            <p:cNvPr id="120" name="Oval 119">
              <a:extLst>
                <a:ext uri="{FF2B5EF4-FFF2-40B4-BE49-F238E27FC236}">
                  <a16:creationId xmlns:a16="http://schemas.microsoft.com/office/drawing/2014/main" id="{204B85A1-81D9-4443-BFD1-D857EFA043B6}"/>
                </a:ext>
              </a:extLst>
            </p:cNvPr>
            <p:cNvSpPr/>
            <p:nvPr/>
          </p:nvSpPr>
          <p:spPr>
            <a:xfrm>
              <a:off x="5132918" y="4538879"/>
              <a:ext cx="144000" cy="144000"/>
            </a:xfrm>
            <a:prstGeom prst="ellipse">
              <a:avLst/>
            </a:prstGeom>
            <a:solidFill>
              <a:srgbClr val="407C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1" name="Oval 120">
              <a:extLst>
                <a:ext uri="{FF2B5EF4-FFF2-40B4-BE49-F238E27FC236}">
                  <a16:creationId xmlns:a16="http://schemas.microsoft.com/office/drawing/2014/main" id="{5BCFF2E4-1CD7-447A-A80B-9A656C7454E3}"/>
                </a:ext>
              </a:extLst>
            </p:cNvPr>
            <p:cNvSpPr/>
            <p:nvPr/>
          </p:nvSpPr>
          <p:spPr>
            <a:xfrm>
              <a:off x="5201594" y="4538879"/>
              <a:ext cx="144000" cy="144000"/>
            </a:xfrm>
            <a:prstGeom prst="ellipse">
              <a:avLst/>
            </a:prstGeom>
            <a:solidFill>
              <a:srgbClr val="FDC2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2" name="Group 121">
            <a:extLst>
              <a:ext uri="{FF2B5EF4-FFF2-40B4-BE49-F238E27FC236}">
                <a16:creationId xmlns:a16="http://schemas.microsoft.com/office/drawing/2014/main" id="{3F6D6057-E92F-4949-A039-3AE2A60C1D57}"/>
              </a:ext>
            </a:extLst>
          </p:cNvPr>
          <p:cNvGrpSpPr/>
          <p:nvPr/>
        </p:nvGrpSpPr>
        <p:grpSpPr>
          <a:xfrm>
            <a:off x="5201594" y="1437630"/>
            <a:ext cx="212676" cy="144000"/>
            <a:chOff x="5132918" y="4538879"/>
            <a:chExt cx="212676" cy="144000"/>
          </a:xfrm>
        </p:grpSpPr>
        <p:sp>
          <p:nvSpPr>
            <p:cNvPr id="123" name="Oval 122">
              <a:extLst>
                <a:ext uri="{FF2B5EF4-FFF2-40B4-BE49-F238E27FC236}">
                  <a16:creationId xmlns:a16="http://schemas.microsoft.com/office/drawing/2014/main" id="{D21150A5-CC8A-4658-BC58-E1F544590DC8}"/>
                </a:ext>
              </a:extLst>
            </p:cNvPr>
            <p:cNvSpPr/>
            <p:nvPr/>
          </p:nvSpPr>
          <p:spPr>
            <a:xfrm>
              <a:off x="5132918" y="4538879"/>
              <a:ext cx="144000" cy="144000"/>
            </a:xfrm>
            <a:prstGeom prst="ellipse">
              <a:avLst/>
            </a:prstGeom>
            <a:solidFill>
              <a:srgbClr val="407C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4" name="Oval 123">
              <a:extLst>
                <a:ext uri="{FF2B5EF4-FFF2-40B4-BE49-F238E27FC236}">
                  <a16:creationId xmlns:a16="http://schemas.microsoft.com/office/drawing/2014/main" id="{BDB92551-5824-45AE-ADF7-E7B629F0CD86}"/>
                </a:ext>
              </a:extLst>
            </p:cNvPr>
            <p:cNvSpPr/>
            <p:nvPr/>
          </p:nvSpPr>
          <p:spPr>
            <a:xfrm>
              <a:off x="5201594" y="4538879"/>
              <a:ext cx="144000" cy="144000"/>
            </a:xfrm>
            <a:prstGeom prst="ellipse">
              <a:avLst/>
            </a:prstGeom>
            <a:solidFill>
              <a:srgbClr val="FDC2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6" name="Group 125">
            <a:extLst>
              <a:ext uri="{FF2B5EF4-FFF2-40B4-BE49-F238E27FC236}">
                <a16:creationId xmlns:a16="http://schemas.microsoft.com/office/drawing/2014/main" id="{CE0356C5-2FCA-499E-9208-EC27700920A3}"/>
              </a:ext>
            </a:extLst>
          </p:cNvPr>
          <p:cNvGrpSpPr/>
          <p:nvPr/>
        </p:nvGrpSpPr>
        <p:grpSpPr>
          <a:xfrm>
            <a:off x="6657899" y="1762430"/>
            <a:ext cx="212676" cy="144000"/>
            <a:chOff x="5132918" y="4538879"/>
            <a:chExt cx="212676" cy="144000"/>
          </a:xfrm>
        </p:grpSpPr>
        <p:sp>
          <p:nvSpPr>
            <p:cNvPr id="127" name="Oval 126">
              <a:extLst>
                <a:ext uri="{FF2B5EF4-FFF2-40B4-BE49-F238E27FC236}">
                  <a16:creationId xmlns:a16="http://schemas.microsoft.com/office/drawing/2014/main" id="{4300542C-7E58-4E3C-938C-F66EC7202297}"/>
                </a:ext>
              </a:extLst>
            </p:cNvPr>
            <p:cNvSpPr/>
            <p:nvPr/>
          </p:nvSpPr>
          <p:spPr>
            <a:xfrm>
              <a:off x="5132918" y="4538879"/>
              <a:ext cx="144000" cy="144000"/>
            </a:xfrm>
            <a:prstGeom prst="ellipse">
              <a:avLst/>
            </a:prstGeom>
            <a:solidFill>
              <a:srgbClr val="407C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8" name="Oval 127">
              <a:extLst>
                <a:ext uri="{FF2B5EF4-FFF2-40B4-BE49-F238E27FC236}">
                  <a16:creationId xmlns:a16="http://schemas.microsoft.com/office/drawing/2014/main" id="{91C4E815-6610-4DE7-A7FC-42B068BEC542}"/>
                </a:ext>
              </a:extLst>
            </p:cNvPr>
            <p:cNvSpPr/>
            <p:nvPr/>
          </p:nvSpPr>
          <p:spPr>
            <a:xfrm>
              <a:off x="5201594" y="4538879"/>
              <a:ext cx="144000" cy="144000"/>
            </a:xfrm>
            <a:prstGeom prst="ellipse">
              <a:avLst/>
            </a:prstGeom>
            <a:solidFill>
              <a:srgbClr val="FDC2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9" name="Group 128">
            <a:extLst>
              <a:ext uri="{FF2B5EF4-FFF2-40B4-BE49-F238E27FC236}">
                <a16:creationId xmlns:a16="http://schemas.microsoft.com/office/drawing/2014/main" id="{A568D660-935E-4B6B-8E57-5FDD8CA305B7}"/>
              </a:ext>
            </a:extLst>
          </p:cNvPr>
          <p:cNvGrpSpPr/>
          <p:nvPr/>
        </p:nvGrpSpPr>
        <p:grpSpPr>
          <a:xfrm>
            <a:off x="8287367" y="1734700"/>
            <a:ext cx="212676" cy="144000"/>
            <a:chOff x="5132918" y="4538879"/>
            <a:chExt cx="212676" cy="144000"/>
          </a:xfrm>
        </p:grpSpPr>
        <p:sp>
          <p:nvSpPr>
            <p:cNvPr id="130" name="Oval 129">
              <a:extLst>
                <a:ext uri="{FF2B5EF4-FFF2-40B4-BE49-F238E27FC236}">
                  <a16:creationId xmlns:a16="http://schemas.microsoft.com/office/drawing/2014/main" id="{D9FAF974-E047-4F3A-AE4C-2EB1A4176DD8}"/>
                </a:ext>
              </a:extLst>
            </p:cNvPr>
            <p:cNvSpPr/>
            <p:nvPr/>
          </p:nvSpPr>
          <p:spPr>
            <a:xfrm>
              <a:off x="5132918" y="4538879"/>
              <a:ext cx="144000" cy="144000"/>
            </a:xfrm>
            <a:prstGeom prst="ellipse">
              <a:avLst/>
            </a:prstGeom>
            <a:solidFill>
              <a:srgbClr val="407C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1" name="Oval 130">
              <a:extLst>
                <a:ext uri="{FF2B5EF4-FFF2-40B4-BE49-F238E27FC236}">
                  <a16:creationId xmlns:a16="http://schemas.microsoft.com/office/drawing/2014/main" id="{397BD3C3-58B1-4861-929A-38CD42CC9F6F}"/>
                </a:ext>
              </a:extLst>
            </p:cNvPr>
            <p:cNvSpPr/>
            <p:nvPr/>
          </p:nvSpPr>
          <p:spPr>
            <a:xfrm>
              <a:off x="5201594" y="4538879"/>
              <a:ext cx="144000" cy="144000"/>
            </a:xfrm>
            <a:prstGeom prst="ellipse">
              <a:avLst/>
            </a:prstGeom>
            <a:solidFill>
              <a:srgbClr val="FDC2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6" name="Group 5">
            <a:extLst>
              <a:ext uri="{FF2B5EF4-FFF2-40B4-BE49-F238E27FC236}">
                <a16:creationId xmlns:a16="http://schemas.microsoft.com/office/drawing/2014/main" id="{43FDDD29-5F95-4667-A129-FBE99EF1A90E}"/>
              </a:ext>
            </a:extLst>
          </p:cNvPr>
          <p:cNvGrpSpPr/>
          <p:nvPr/>
        </p:nvGrpSpPr>
        <p:grpSpPr>
          <a:xfrm>
            <a:off x="5213990" y="5037734"/>
            <a:ext cx="213575" cy="144000"/>
            <a:chOff x="1738917" y="5227169"/>
            <a:chExt cx="213575" cy="144000"/>
          </a:xfrm>
        </p:grpSpPr>
        <p:sp>
          <p:nvSpPr>
            <p:cNvPr id="132" name="Oval 131">
              <a:extLst>
                <a:ext uri="{FF2B5EF4-FFF2-40B4-BE49-F238E27FC236}">
                  <a16:creationId xmlns:a16="http://schemas.microsoft.com/office/drawing/2014/main" id="{518A229E-44C7-41D5-BCE9-597E0F91CDFB}"/>
                </a:ext>
              </a:extLst>
            </p:cNvPr>
            <p:cNvSpPr/>
            <p:nvPr/>
          </p:nvSpPr>
          <p:spPr>
            <a:xfrm>
              <a:off x="1738917" y="5227169"/>
              <a:ext cx="144000" cy="144000"/>
            </a:xfrm>
            <a:prstGeom prst="ellipse">
              <a:avLst/>
            </a:prstGeom>
            <a:solidFill>
              <a:srgbClr val="BE8B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 name="Oval 132">
              <a:extLst>
                <a:ext uri="{FF2B5EF4-FFF2-40B4-BE49-F238E27FC236}">
                  <a16:creationId xmlns:a16="http://schemas.microsoft.com/office/drawing/2014/main" id="{9347772E-FBC3-4415-BC2B-5E6AB6610577}"/>
                </a:ext>
              </a:extLst>
            </p:cNvPr>
            <p:cNvSpPr/>
            <p:nvPr/>
          </p:nvSpPr>
          <p:spPr>
            <a:xfrm>
              <a:off x="1808492" y="5227169"/>
              <a:ext cx="144000" cy="144000"/>
            </a:xfrm>
            <a:prstGeom prst="ellipse">
              <a:avLst/>
            </a:prstGeom>
            <a:solidFill>
              <a:srgbClr val="FF6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34" name="Group 133">
            <a:extLst>
              <a:ext uri="{FF2B5EF4-FFF2-40B4-BE49-F238E27FC236}">
                <a16:creationId xmlns:a16="http://schemas.microsoft.com/office/drawing/2014/main" id="{36807EC0-3622-4E52-A595-E3E8DB384A70}"/>
              </a:ext>
            </a:extLst>
          </p:cNvPr>
          <p:cNvGrpSpPr/>
          <p:nvPr/>
        </p:nvGrpSpPr>
        <p:grpSpPr>
          <a:xfrm>
            <a:off x="4439977" y="4294172"/>
            <a:ext cx="213575" cy="144000"/>
            <a:chOff x="1738917" y="5227169"/>
            <a:chExt cx="213575" cy="144000"/>
          </a:xfrm>
        </p:grpSpPr>
        <p:sp>
          <p:nvSpPr>
            <p:cNvPr id="135" name="Oval 134">
              <a:extLst>
                <a:ext uri="{FF2B5EF4-FFF2-40B4-BE49-F238E27FC236}">
                  <a16:creationId xmlns:a16="http://schemas.microsoft.com/office/drawing/2014/main" id="{2F06DE7B-0124-411A-9FC2-73C07FB8E463}"/>
                </a:ext>
              </a:extLst>
            </p:cNvPr>
            <p:cNvSpPr/>
            <p:nvPr/>
          </p:nvSpPr>
          <p:spPr>
            <a:xfrm>
              <a:off x="1738917" y="5227169"/>
              <a:ext cx="144000" cy="144000"/>
            </a:xfrm>
            <a:prstGeom prst="ellipse">
              <a:avLst/>
            </a:prstGeom>
            <a:solidFill>
              <a:srgbClr val="BE8B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6" name="Oval 135">
              <a:extLst>
                <a:ext uri="{FF2B5EF4-FFF2-40B4-BE49-F238E27FC236}">
                  <a16:creationId xmlns:a16="http://schemas.microsoft.com/office/drawing/2014/main" id="{27DE8917-5CC2-4528-B75C-3A42E0EBD87B}"/>
                </a:ext>
              </a:extLst>
            </p:cNvPr>
            <p:cNvSpPr/>
            <p:nvPr/>
          </p:nvSpPr>
          <p:spPr>
            <a:xfrm>
              <a:off x="1808492" y="5227169"/>
              <a:ext cx="144000" cy="144000"/>
            </a:xfrm>
            <a:prstGeom prst="ellipse">
              <a:avLst/>
            </a:prstGeom>
            <a:solidFill>
              <a:srgbClr val="FF6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7" name="Group 6">
            <a:extLst>
              <a:ext uri="{FF2B5EF4-FFF2-40B4-BE49-F238E27FC236}">
                <a16:creationId xmlns:a16="http://schemas.microsoft.com/office/drawing/2014/main" id="{72F6E568-9FAE-41BF-AB2F-8F97B1008F94}"/>
              </a:ext>
            </a:extLst>
          </p:cNvPr>
          <p:cNvGrpSpPr/>
          <p:nvPr/>
        </p:nvGrpSpPr>
        <p:grpSpPr>
          <a:xfrm>
            <a:off x="5946900" y="2592768"/>
            <a:ext cx="213575" cy="144000"/>
            <a:chOff x="349226" y="5085896"/>
            <a:chExt cx="213575" cy="144000"/>
          </a:xfrm>
        </p:grpSpPr>
        <p:sp>
          <p:nvSpPr>
            <p:cNvPr id="137" name="Oval 136">
              <a:extLst>
                <a:ext uri="{FF2B5EF4-FFF2-40B4-BE49-F238E27FC236}">
                  <a16:creationId xmlns:a16="http://schemas.microsoft.com/office/drawing/2014/main" id="{41DF8685-4413-4FBA-9F7E-DC43AD0F4EB4}"/>
                </a:ext>
              </a:extLst>
            </p:cNvPr>
            <p:cNvSpPr/>
            <p:nvPr/>
          </p:nvSpPr>
          <p:spPr>
            <a:xfrm>
              <a:off x="349226" y="5085896"/>
              <a:ext cx="144000" cy="144000"/>
            </a:xfrm>
            <a:prstGeom prst="ellipse">
              <a:avLst/>
            </a:prstGeom>
            <a:solidFill>
              <a:srgbClr val="0C97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9" name="Oval 138">
              <a:extLst>
                <a:ext uri="{FF2B5EF4-FFF2-40B4-BE49-F238E27FC236}">
                  <a16:creationId xmlns:a16="http://schemas.microsoft.com/office/drawing/2014/main" id="{E188FD47-9772-4C57-A5C6-FC88F1EE4926}"/>
                </a:ext>
              </a:extLst>
            </p:cNvPr>
            <p:cNvSpPr/>
            <p:nvPr/>
          </p:nvSpPr>
          <p:spPr>
            <a:xfrm>
              <a:off x="418801" y="5085896"/>
              <a:ext cx="144000" cy="144000"/>
            </a:xfrm>
            <a:prstGeom prst="ellipse">
              <a:avLst/>
            </a:prstGeom>
            <a:solidFill>
              <a:srgbClr val="25BD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Audio 7">
            <a:hlinkClick r:id="" action="ppaction://media"/>
            <a:extLst>
              <a:ext uri="{FF2B5EF4-FFF2-40B4-BE49-F238E27FC236}">
                <a16:creationId xmlns:a16="http://schemas.microsoft.com/office/drawing/2014/main" id="{F13C0329-586C-42CF-8A63-75CDC40B13B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82667614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0761"/>
    </mc:Choice>
    <mc:Fallback xmlns="">
      <p:transition spd="slow" advTm="100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26242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2568E53-A471-484B-BFF4-91D8DD61E7EB}"/>
              </a:ext>
            </a:extLst>
          </p:cNvPr>
          <p:cNvSpPr txBox="1">
            <a:spLocks/>
          </p:cNvSpPr>
          <p:nvPr/>
        </p:nvSpPr>
        <p:spPr>
          <a:xfrm>
            <a:off x="320399" y="189044"/>
            <a:ext cx="9355446"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cs typeface="Helvetica" panose="020B0604020202020204" pitchFamily="34" charset="0"/>
              </a:rPr>
              <a:t>Proposed Initiatives to bring into Scope of the Sustainability Programme</a:t>
            </a:r>
          </a:p>
        </p:txBody>
      </p:sp>
      <p:graphicFrame>
        <p:nvGraphicFramePr>
          <p:cNvPr id="2" name="Table 2">
            <a:extLst>
              <a:ext uri="{FF2B5EF4-FFF2-40B4-BE49-F238E27FC236}">
                <a16:creationId xmlns:a16="http://schemas.microsoft.com/office/drawing/2014/main" id="{D6651F5F-B558-4193-8136-488FEBC8020F}"/>
              </a:ext>
            </a:extLst>
          </p:cNvPr>
          <p:cNvGraphicFramePr>
            <a:graphicFrameLocks noGrp="1"/>
          </p:cNvGraphicFramePr>
          <p:nvPr>
            <p:extLst>
              <p:ext uri="{D42A27DB-BD31-4B8C-83A1-F6EECF244321}">
                <p14:modId xmlns:p14="http://schemas.microsoft.com/office/powerpoint/2010/main" val="582817290"/>
              </p:ext>
            </p:extLst>
          </p:nvPr>
        </p:nvGraphicFramePr>
        <p:xfrm>
          <a:off x="625843" y="906780"/>
          <a:ext cx="8661280" cy="4632960"/>
        </p:xfrm>
        <a:graphic>
          <a:graphicData uri="http://schemas.openxmlformats.org/drawingml/2006/table">
            <a:tbl>
              <a:tblPr firstRow="1" bandRow="1">
                <a:tableStyleId>{2D5ABB26-0587-4C30-8999-92F81FD0307C}</a:tableStyleId>
              </a:tblPr>
              <a:tblGrid>
                <a:gridCol w="1107541">
                  <a:extLst>
                    <a:ext uri="{9D8B030D-6E8A-4147-A177-3AD203B41FA5}">
                      <a16:colId xmlns:a16="http://schemas.microsoft.com/office/drawing/2014/main" val="1738389746"/>
                    </a:ext>
                  </a:extLst>
                </a:gridCol>
                <a:gridCol w="2528515">
                  <a:extLst>
                    <a:ext uri="{9D8B030D-6E8A-4147-A177-3AD203B41FA5}">
                      <a16:colId xmlns:a16="http://schemas.microsoft.com/office/drawing/2014/main" val="901997117"/>
                    </a:ext>
                  </a:extLst>
                </a:gridCol>
                <a:gridCol w="2862470">
                  <a:extLst>
                    <a:ext uri="{9D8B030D-6E8A-4147-A177-3AD203B41FA5}">
                      <a16:colId xmlns:a16="http://schemas.microsoft.com/office/drawing/2014/main" val="4252738"/>
                    </a:ext>
                  </a:extLst>
                </a:gridCol>
                <a:gridCol w="2162754">
                  <a:extLst>
                    <a:ext uri="{9D8B030D-6E8A-4147-A177-3AD203B41FA5}">
                      <a16:colId xmlns:a16="http://schemas.microsoft.com/office/drawing/2014/main" val="1983483185"/>
                    </a:ext>
                  </a:extLst>
                </a:gridCol>
              </a:tblGrid>
              <a:tr h="324008">
                <a:tc>
                  <a:txBody>
                    <a:bodyPr/>
                    <a:lstStyle/>
                    <a:p>
                      <a:r>
                        <a:rPr lang="en-GB" sz="1600" b="1" dirty="0">
                          <a:solidFill>
                            <a:schemeClr val="tx1"/>
                          </a:solidFill>
                        </a:rPr>
                        <a:t>Theme</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r>
                        <a:rPr lang="en-GB" sz="1600" b="1" dirty="0">
                          <a:solidFill>
                            <a:schemeClr val="bg1"/>
                          </a:solidFill>
                        </a:rPr>
                        <a:t>Potential Initiative</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r>
                        <a:rPr lang="en-GB" sz="1600" b="1" dirty="0">
                          <a:solidFill>
                            <a:schemeClr val="bg1"/>
                          </a:solidFill>
                        </a:rPr>
                        <a:t>Benefit</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r>
                        <a:rPr lang="en-GB" sz="1600" b="1" dirty="0">
                          <a:solidFill>
                            <a:schemeClr val="bg1"/>
                          </a:solidFill>
                        </a:rPr>
                        <a:t>KPIs</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58868463"/>
                  </a:ext>
                </a:extLst>
              </a:tr>
              <a:tr h="186433">
                <a:tc>
                  <a:txBody>
                    <a:bodyPr/>
                    <a:lstStyle/>
                    <a:p>
                      <a:r>
                        <a:rPr lang="en-GB" sz="1200" b="1" dirty="0">
                          <a:solidFill>
                            <a:schemeClr val="tx1"/>
                          </a:solidFill>
                        </a:rPr>
                        <a:t>SWA</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pPr marL="285750" indent="-285750">
                        <a:buFont typeface="Arial" panose="020B0604020202020204" pitchFamily="34" charset="0"/>
                        <a:buChar char="•"/>
                      </a:pPr>
                      <a:endParaRPr lang="en-GB" sz="12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285750" indent="-285750">
                        <a:buFont typeface="Arial" panose="020B0604020202020204" pitchFamily="34" charset="0"/>
                        <a:buChar char="•"/>
                      </a:pPr>
                      <a:endParaRPr lang="en-GB" sz="12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285750" indent="-285750">
                        <a:buFont typeface="Arial" panose="020B0604020202020204" pitchFamily="34" charset="0"/>
                        <a:buChar char="•"/>
                      </a:pPr>
                      <a:endParaRPr lang="en-GB" sz="12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476832771"/>
                  </a:ext>
                </a:extLst>
              </a:tr>
              <a:tr h="370840">
                <a:tc>
                  <a:txBody>
                    <a:bodyPr/>
                    <a:lstStyle/>
                    <a:p>
                      <a:r>
                        <a:rPr lang="en-GB" sz="1200" b="1" dirty="0">
                          <a:solidFill>
                            <a:schemeClr val="tx1"/>
                          </a:solidFill>
                        </a:rPr>
                        <a:t>Moving to a Circular Economy</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pPr marL="171450" indent="-171450">
                        <a:buFont typeface="Arial" panose="020B0604020202020204" pitchFamily="34" charset="0"/>
                        <a:buChar char="•"/>
                      </a:pPr>
                      <a:r>
                        <a:rPr lang="en-GB" sz="1200" dirty="0">
                          <a:solidFill>
                            <a:schemeClr val="bg1"/>
                          </a:solidFill>
                        </a:rPr>
                        <a:t>Ensure fully prepared for Scotland DRS Scheme in 2023</a:t>
                      </a:r>
                    </a:p>
                    <a:p>
                      <a:pPr marL="171450" indent="-171450">
                        <a:buFont typeface="Arial" panose="020B0604020202020204" pitchFamily="34" charset="0"/>
                        <a:buChar char="•"/>
                      </a:pPr>
                      <a:r>
                        <a:rPr lang="en-GB" sz="1200" dirty="0">
                          <a:solidFill>
                            <a:schemeClr val="bg1"/>
                          </a:solidFill>
                        </a:rPr>
                        <a:t>Optimise packaging design to ensure 100% recyclability, and weight reduction </a:t>
                      </a:r>
                      <a:r>
                        <a:rPr lang="it-IT" sz="1200" dirty="0">
                          <a:solidFill>
                            <a:schemeClr val="bg1"/>
                          </a:solidFill>
                        </a:rPr>
                        <a:t>(Urbinati, Chiaroni and Toletti, 2019)</a:t>
                      </a:r>
                      <a:endParaRPr lang="en-GB" sz="12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171450" indent="-171450">
                        <a:buFont typeface="Arial" panose="020B0604020202020204" pitchFamily="34" charset="0"/>
                        <a:buChar char="•"/>
                      </a:pPr>
                      <a:r>
                        <a:rPr lang="en-GB" sz="1200" dirty="0">
                          <a:solidFill>
                            <a:schemeClr val="bg1"/>
                          </a:solidFill>
                        </a:rPr>
                        <a:t>Avoid potential regulatory fines and unnecessary spend due to later planning</a:t>
                      </a:r>
                    </a:p>
                    <a:p>
                      <a:pPr marL="171450" indent="-171450">
                        <a:buFont typeface="Arial" panose="020B0604020202020204" pitchFamily="34" charset="0"/>
                        <a:buChar char="•"/>
                      </a:pPr>
                      <a:r>
                        <a:rPr lang="en-GB" sz="1200" dirty="0">
                          <a:solidFill>
                            <a:schemeClr val="bg1"/>
                          </a:solidFill>
                        </a:rPr>
                        <a:t>Fewer emissions during production and less waste to landfill </a:t>
                      </a:r>
                      <a:r>
                        <a:rPr lang="it-IT" sz="1200" dirty="0">
                          <a:solidFill>
                            <a:schemeClr val="bg1"/>
                          </a:solidFill>
                        </a:rPr>
                        <a:t>(Urbinati, Chiaroni and Toletti, 2019)</a:t>
                      </a:r>
                      <a:endParaRPr lang="en-GB" sz="12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171450" indent="-171450">
                        <a:buFont typeface="Arial" panose="020B0604020202020204" pitchFamily="34" charset="0"/>
                        <a:buChar char="•"/>
                      </a:pPr>
                      <a:endParaRPr lang="en-GB" sz="1200" dirty="0">
                        <a:solidFill>
                          <a:schemeClr val="bg1"/>
                        </a:solidFill>
                      </a:endParaRPr>
                    </a:p>
                    <a:p>
                      <a:pPr marL="171450" indent="-171450">
                        <a:buFont typeface="Arial" panose="020B0604020202020204" pitchFamily="34" charset="0"/>
                        <a:buChar char="•"/>
                      </a:pPr>
                      <a:endParaRPr lang="en-GB" sz="1200" dirty="0">
                        <a:solidFill>
                          <a:schemeClr val="bg1"/>
                        </a:solidFill>
                      </a:endParaRPr>
                    </a:p>
                    <a:p>
                      <a:pPr marL="171450" indent="-171450">
                        <a:buFont typeface="Arial" panose="020B0604020202020204" pitchFamily="34" charset="0"/>
                        <a:buChar char="•"/>
                      </a:pPr>
                      <a:r>
                        <a:rPr lang="en-GB" sz="1200" dirty="0">
                          <a:solidFill>
                            <a:schemeClr val="bg1"/>
                          </a:solidFill>
                        </a:rPr>
                        <a:t>Reduction in tCO2e</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439233407"/>
                  </a:ext>
                </a:extLst>
              </a:tr>
              <a:tr h="370840">
                <a:tc>
                  <a:txBody>
                    <a:bodyPr/>
                    <a:lstStyle/>
                    <a:p>
                      <a:r>
                        <a:rPr lang="en-GB" sz="1200" b="1" dirty="0">
                          <a:solidFill>
                            <a:schemeClr val="tx1"/>
                          </a:solidFill>
                        </a:rPr>
                        <a:t>Looking After the Land</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pPr marL="171450" indent="-171450">
                        <a:buFont typeface="Arial" panose="020B0604020202020204" pitchFamily="34" charset="0"/>
                        <a:buChar char="•"/>
                      </a:pPr>
                      <a:r>
                        <a:rPr lang="en-GB" sz="1200" dirty="0">
                          <a:solidFill>
                            <a:schemeClr val="bg1"/>
                          </a:solidFill>
                        </a:rPr>
                        <a:t>Expand use of organic barley into future whiskies</a:t>
                      </a:r>
                    </a:p>
                    <a:p>
                      <a:pPr marL="171450" indent="-171450">
                        <a:buFont typeface="Arial" panose="020B0604020202020204" pitchFamily="34" charset="0"/>
                        <a:buChar char="•"/>
                      </a:pPr>
                      <a:endParaRPr lang="en-GB" sz="1200" dirty="0">
                        <a:solidFill>
                          <a:schemeClr val="bg1"/>
                        </a:solidFill>
                      </a:endParaRPr>
                    </a:p>
                    <a:p>
                      <a:pPr marL="171450" indent="-171450">
                        <a:buFont typeface="Arial" panose="020B0604020202020204" pitchFamily="34" charset="0"/>
                        <a:buChar char="•"/>
                      </a:pPr>
                      <a:r>
                        <a:rPr lang="en-GB" sz="1200" dirty="0">
                          <a:solidFill>
                            <a:schemeClr val="bg1"/>
                          </a:solidFill>
                        </a:rPr>
                        <a:t>Invest in rewilding projects</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171450" indent="-171450">
                        <a:buFont typeface="Arial" panose="020B0604020202020204" pitchFamily="34" charset="0"/>
                        <a:buChar char="•"/>
                      </a:pPr>
                      <a:r>
                        <a:rPr lang="en-GB" sz="1200" dirty="0">
                          <a:solidFill>
                            <a:schemeClr val="bg1"/>
                          </a:solidFill>
                        </a:rPr>
                        <a:t>Organic farming of Barley has several sustainability benefits including improving soil health and protecting biodiversity (FOA, n.d.)</a:t>
                      </a:r>
                    </a:p>
                    <a:p>
                      <a:pPr marL="171450" indent="-171450">
                        <a:buFont typeface="Arial" panose="020B0604020202020204" pitchFamily="34" charset="0"/>
                        <a:buChar char="•"/>
                      </a:pPr>
                      <a:r>
                        <a:rPr lang="en-GB" sz="1200" dirty="0">
                          <a:solidFill>
                            <a:schemeClr val="bg1"/>
                          </a:solidFill>
                        </a:rPr>
                        <a:t>Carefully selected projects can benefit biodiversity and also deliver commercial benefits (Murray, 2015)</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171450" indent="-171450">
                        <a:buFont typeface="Arial" panose="020B0604020202020204" pitchFamily="34" charset="0"/>
                        <a:buChar char="•"/>
                      </a:pPr>
                      <a:r>
                        <a:rPr lang="en-GB" sz="1200" dirty="0">
                          <a:solidFill>
                            <a:schemeClr val="bg1"/>
                          </a:solidFill>
                        </a:rPr>
                        <a:t>Volume of raw materials from organic sources</a:t>
                      </a:r>
                    </a:p>
                    <a:p>
                      <a:pPr marL="171450" indent="-171450">
                        <a:buFont typeface="Arial" panose="020B0604020202020204" pitchFamily="34" charset="0"/>
                        <a:buChar char="•"/>
                      </a:pPr>
                      <a:endParaRPr lang="en-GB" sz="1200" dirty="0">
                        <a:solidFill>
                          <a:schemeClr val="bg1"/>
                        </a:solidFill>
                      </a:endParaRPr>
                    </a:p>
                    <a:p>
                      <a:pPr marL="171450" indent="-171450">
                        <a:buFont typeface="Arial" panose="020B0604020202020204" pitchFamily="34" charset="0"/>
                        <a:buChar char="•"/>
                      </a:pPr>
                      <a:endParaRPr lang="en-GB" sz="1200" dirty="0">
                        <a:solidFill>
                          <a:schemeClr val="bg1"/>
                        </a:solidFill>
                      </a:endParaRPr>
                    </a:p>
                    <a:p>
                      <a:pPr marL="171450" indent="-171450">
                        <a:buFont typeface="Arial" panose="020B0604020202020204" pitchFamily="34" charset="0"/>
                        <a:buChar char="•"/>
                      </a:pPr>
                      <a:r>
                        <a:rPr lang="en-GB" sz="1200" dirty="0">
                          <a:solidFill>
                            <a:schemeClr val="bg1"/>
                          </a:solidFill>
                        </a:rPr>
                        <a:t>Biodiversity Net Gain of projects (Natural England, 2021)</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667477654"/>
                  </a:ext>
                </a:extLst>
              </a:tr>
              <a:tr h="370840">
                <a:tc>
                  <a:txBody>
                    <a:bodyPr/>
                    <a:lstStyle/>
                    <a:p>
                      <a:r>
                        <a:rPr lang="en-GB" sz="1200" b="1" dirty="0">
                          <a:solidFill>
                            <a:schemeClr val="tx1"/>
                          </a:solidFill>
                        </a:rPr>
                        <a:t>Using Water Responsibly</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pPr marL="171450" indent="-171450">
                        <a:buFont typeface="Arial" panose="020B0604020202020204" pitchFamily="34" charset="0"/>
                        <a:buChar char="•"/>
                      </a:pPr>
                      <a:r>
                        <a:rPr lang="en-GB" sz="1200" dirty="0">
                          <a:solidFill>
                            <a:schemeClr val="bg1"/>
                          </a:solidFill>
                        </a:rPr>
                        <a:t>Mitigate water scarcity risks through the adoption of circular use of by-feed products (</a:t>
                      </a:r>
                      <a:r>
                        <a:rPr lang="en-GB" sz="1200" dirty="0" err="1">
                          <a:solidFill>
                            <a:schemeClr val="bg1"/>
                          </a:solidFill>
                        </a:rPr>
                        <a:t>Schestak</a:t>
                      </a:r>
                      <a:r>
                        <a:rPr lang="en-GB" sz="1200" dirty="0">
                          <a:solidFill>
                            <a:schemeClr val="bg1"/>
                          </a:solidFill>
                        </a:rPr>
                        <a:t> et al., 2022)</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171450" indent="-171450">
                        <a:buFont typeface="Arial" panose="020B0604020202020204" pitchFamily="34" charset="0"/>
                        <a:buChar char="•"/>
                      </a:pPr>
                      <a:r>
                        <a:rPr lang="en-GB" sz="1200" dirty="0">
                          <a:solidFill>
                            <a:schemeClr val="bg1"/>
                          </a:solidFill>
                        </a:rPr>
                        <a:t>Significant water footprint reduction (</a:t>
                      </a:r>
                      <a:r>
                        <a:rPr lang="en-GB" sz="1200" dirty="0" err="1">
                          <a:solidFill>
                            <a:schemeClr val="bg1"/>
                          </a:solidFill>
                        </a:rPr>
                        <a:t>Schestak</a:t>
                      </a:r>
                      <a:r>
                        <a:rPr lang="en-GB" sz="1200" dirty="0">
                          <a:solidFill>
                            <a:schemeClr val="bg1"/>
                          </a:solidFill>
                        </a:rPr>
                        <a:t> et al., 2022)</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171450" indent="-171450">
                        <a:buFont typeface="Arial" panose="020B0604020202020204" pitchFamily="34" charset="0"/>
                        <a:buChar char="•"/>
                      </a:pPr>
                      <a:r>
                        <a:rPr lang="en-GB" sz="1200" dirty="0">
                          <a:solidFill>
                            <a:schemeClr val="bg1"/>
                          </a:solidFill>
                        </a:rPr>
                        <a:t>Volume of Cubic litres saved</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4246375461"/>
                  </a:ext>
                </a:extLst>
              </a:tr>
              <a:tr h="370840">
                <a:tc>
                  <a:txBody>
                    <a:bodyPr/>
                    <a:lstStyle/>
                    <a:p>
                      <a:r>
                        <a:rPr lang="en-GB" sz="1200" b="1" dirty="0">
                          <a:solidFill>
                            <a:schemeClr val="tx1"/>
                          </a:solidFill>
                        </a:rPr>
                        <a:t>Tackling Climate Change</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pPr marL="171450" indent="-171450">
                        <a:buFont typeface="Arial" panose="020B0604020202020204" pitchFamily="34" charset="0"/>
                        <a:buChar char="•"/>
                      </a:pPr>
                      <a:r>
                        <a:rPr lang="en-GB" sz="1200" dirty="0">
                          <a:solidFill>
                            <a:schemeClr val="bg1"/>
                          </a:solidFill>
                        </a:rPr>
                        <a:t>Explore further green energy solutions, such as installation of Solar Panels, Wind Turbines</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171450" indent="-171450">
                        <a:buFont typeface="Arial" panose="020B0604020202020204" pitchFamily="34" charset="0"/>
                        <a:buChar char="•"/>
                      </a:pPr>
                      <a:r>
                        <a:rPr lang="en-GB" sz="1200" dirty="0">
                          <a:solidFill>
                            <a:schemeClr val="bg1"/>
                          </a:solidFill>
                        </a:rPr>
                        <a:t>Reduction in climate emissions and reduction in energy costs over longer term (Paskin, 2017)</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171450" marR="0" lvl="0" indent="-171450" algn="l" defTabSz="7619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chemeClr val="bg1"/>
                          </a:solidFill>
                        </a:rPr>
                        <a:t>Reduction in tCO2</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026469557"/>
                  </a:ext>
                </a:extLst>
              </a:tr>
            </a:tbl>
          </a:graphicData>
        </a:graphic>
      </p:graphicFrame>
      <p:pic>
        <p:nvPicPr>
          <p:cNvPr id="7" name="Audio 6">
            <a:hlinkClick r:id="" action="ppaction://media"/>
            <a:extLst>
              <a:ext uri="{FF2B5EF4-FFF2-40B4-BE49-F238E27FC236}">
                <a16:creationId xmlns:a16="http://schemas.microsoft.com/office/drawing/2014/main" id="{3E26854E-5508-4E55-B58A-BCFE4852F662}"/>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354802731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7007"/>
    </mc:Choice>
    <mc:Fallback xmlns="">
      <p:transition spd="slow" advTm="137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26242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2568E53-A471-484B-BFF4-91D8DD61E7EB}"/>
              </a:ext>
            </a:extLst>
          </p:cNvPr>
          <p:cNvSpPr txBox="1">
            <a:spLocks/>
          </p:cNvSpPr>
          <p:nvPr/>
        </p:nvSpPr>
        <p:spPr>
          <a:xfrm>
            <a:off x="320399" y="189044"/>
            <a:ext cx="9355446" cy="562239"/>
          </a:xfrm>
          <a:prstGeom prst="rect">
            <a:avLst/>
          </a:prstGeom>
        </p:spPr>
        <p:txBody>
          <a:bodyPr vert="horz" lIns="76200" tIns="38100" rIns="76200" bIns="3810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cs typeface="Helvetica" panose="020B0604020202020204" pitchFamily="34" charset="0"/>
              </a:rPr>
              <a:t>Proposed Initiatives to bring into Scope of the Sustainability Programme</a:t>
            </a:r>
          </a:p>
        </p:txBody>
      </p:sp>
      <p:graphicFrame>
        <p:nvGraphicFramePr>
          <p:cNvPr id="2" name="Table 2">
            <a:extLst>
              <a:ext uri="{FF2B5EF4-FFF2-40B4-BE49-F238E27FC236}">
                <a16:creationId xmlns:a16="http://schemas.microsoft.com/office/drawing/2014/main" id="{D6651F5F-B558-4193-8136-488FEBC8020F}"/>
              </a:ext>
            </a:extLst>
          </p:cNvPr>
          <p:cNvGraphicFramePr>
            <a:graphicFrameLocks noGrp="1"/>
          </p:cNvGraphicFramePr>
          <p:nvPr>
            <p:extLst>
              <p:ext uri="{D42A27DB-BD31-4B8C-83A1-F6EECF244321}">
                <p14:modId xmlns:p14="http://schemas.microsoft.com/office/powerpoint/2010/main" val="1613945522"/>
              </p:ext>
            </p:extLst>
          </p:nvPr>
        </p:nvGraphicFramePr>
        <p:xfrm>
          <a:off x="604299" y="1215543"/>
          <a:ext cx="9048584" cy="2712720"/>
        </p:xfrm>
        <a:graphic>
          <a:graphicData uri="http://schemas.openxmlformats.org/drawingml/2006/table">
            <a:tbl>
              <a:tblPr firstRow="1" bandRow="1">
                <a:tableStyleId>{2D5ABB26-0587-4C30-8999-92F81FD0307C}</a:tableStyleId>
              </a:tblPr>
              <a:tblGrid>
                <a:gridCol w="866844">
                  <a:extLst>
                    <a:ext uri="{9D8B030D-6E8A-4147-A177-3AD203B41FA5}">
                      <a16:colId xmlns:a16="http://schemas.microsoft.com/office/drawing/2014/main" val="1738389746"/>
                    </a:ext>
                  </a:extLst>
                </a:gridCol>
                <a:gridCol w="2512460">
                  <a:extLst>
                    <a:ext uri="{9D8B030D-6E8A-4147-A177-3AD203B41FA5}">
                      <a16:colId xmlns:a16="http://schemas.microsoft.com/office/drawing/2014/main" val="901997117"/>
                    </a:ext>
                  </a:extLst>
                </a:gridCol>
                <a:gridCol w="2965837">
                  <a:extLst>
                    <a:ext uri="{9D8B030D-6E8A-4147-A177-3AD203B41FA5}">
                      <a16:colId xmlns:a16="http://schemas.microsoft.com/office/drawing/2014/main" val="4252738"/>
                    </a:ext>
                  </a:extLst>
                </a:gridCol>
                <a:gridCol w="2703443">
                  <a:extLst>
                    <a:ext uri="{9D8B030D-6E8A-4147-A177-3AD203B41FA5}">
                      <a16:colId xmlns:a16="http://schemas.microsoft.com/office/drawing/2014/main" val="2019345264"/>
                    </a:ext>
                  </a:extLst>
                </a:gridCol>
              </a:tblGrid>
              <a:tr h="324008">
                <a:tc>
                  <a:txBody>
                    <a:bodyPr/>
                    <a:lstStyle/>
                    <a:p>
                      <a:r>
                        <a:rPr lang="en-GB" sz="1600" b="1" dirty="0">
                          <a:solidFill>
                            <a:schemeClr val="tx1"/>
                          </a:solidFill>
                        </a:rPr>
                        <a:t>Theme</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r>
                        <a:rPr lang="en-GB" sz="1600" b="1" dirty="0">
                          <a:solidFill>
                            <a:schemeClr val="bg1"/>
                          </a:solidFill>
                        </a:rPr>
                        <a:t>Potential Initiative</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r>
                        <a:rPr lang="en-GB" sz="1600" b="1" dirty="0">
                          <a:solidFill>
                            <a:schemeClr val="bg1"/>
                          </a:solidFill>
                        </a:rPr>
                        <a:t>Benefit</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r>
                        <a:rPr lang="en-GB" sz="1600" b="1" dirty="0">
                          <a:solidFill>
                            <a:schemeClr val="bg1"/>
                          </a:solidFill>
                        </a:rPr>
                        <a:t>KPI</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58868463"/>
                  </a:ext>
                </a:extLst>
              </a:tr>
              <a:tr h="186433">
                <a:tc>
                  <a:txBody>
                    <a:bodyPr/>
                    <a:lstStyle/>
                    <a:p>
                      <a:r>
                        <a:rPr lang="en-GB" sz="1200" b="1" dirty="0">
                          <a:solidFill>
                            <a:schemeClr val="tx1"/>
                          </a:solidFill>
                        </a:rPr>
                        <a:t>Beyond SWA</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pPr marL="285750" indent="-285750">
                        <a:buFont typeface="Arial" panose="020B0604020202020204" pitchFamily="34" charset="0"/>
                        <a:buChar char="•"/>
                      </a:pPr>
                      <a:endParaRPr lang="en-GB" sz="12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285750" indent="-285750">
                        <a:buFont typeface="Arial" panose="020B0604020202020204" pitchFamily="34" charset="0"/>
                        <a:buChar char="•"/>
                      </a:pPr>
                      <a:endParaRPr lang="en-GB" sz="12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285750" indent="-285750">
                        <a:buFont typeface="Arial" panose="020B0604020202020204" pitchFamily="34" charset="0"/>
                        <a:buChar char="•"/>
                      </a:pPr>
                      <a:endParaRPr lang="en-GB" sz="12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476832771"/>
                  </a:ext>
                </a:extLst>
              </a:tr>
              <a:tr h="370840">
                <a:tc>
                  <a:txBody>
                    <a:bodyPr/>
                    <a:lstStyle/>
                    <a:p>
                      <a:endParaRPr lang="en-GB" sz="1200" b="1" dirty="0">
                        <a:solidFill>
                          <a:schemeClr val="tx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pPr marL="171450" indent="-171450">
                        <a:buFont typeface="Arial" panose="020B0604020202020204" pitchFamily="34" charset="0"/>
                        <a:buChar char="•"/>
                      </a:pPr>
                      <a:r>
                        <a:rPr lang="en-GB" sz="1200" dirty="0">
                          <a:solidFill>
                            <a:schemeClr val="bg1"/>
                          </a:solidFill>
                        </a:rPr>
                        <a:t>Consider implementing diversity targets within G&amp;M (Bond, 2017)</a:t>
                      </a:r>
                    </a:p>
                    <a:p>
                      <a:pPr marL="171450" indent="-171450">
                        <a:buFont typeface="Arial" panose="020B0604020202020204" pitchFamily="34" charset="0"/>
                        <a:buChar char="•"/>
                      </a:pPr>
                      <a:r>
                        <a:rPr lang="en-GB" sz="1200" dirty="0">
                          <a:solidFill>
                            <a:schemeClr val="bg1"/>
                          </a:solidFill>
                        </a:rPr>
                        <a:t>Consider implementing a sustainability training programme for all functions </a:t>
                      </a:r>
                    </a:p>
                    <a:p>
                      <a:pPr marL="171450" marR="0" lvl="0" indent="-171450" algn="l" defTabSz="76197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chemeClr val="bg1"/>
                          </a:solidFill>
                        </a:rPr>
                        <a:t>Consider a partnership with local schools and universities (Watson, 2015)</a:t>
                      </a:r>
                    </a:p>
                    <a:p>
                      <a:pPr marL="171450" marR="0" lvl="0" indent="-171450" algn="l" defTabSz="76197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171450" indent="-171450">
                        <a:buFont typeface="Arial" panose="020B0604020202020204" pitchFamily="34" charset="0"/>
                        <a:buChar char="•"/>
                      </a:pPr>
                      <a:r>
                        <a:rPr lang="en-GB" sz="1200" dirty="0">
                          <a:solidFill>
                            <a:schemeClr val="bg1"/>
                          </a:solidFill>
                        </a:rPr>
                        <a:t>Provides greater potential for building in sustainability into decision making</a:t>
                      </a:r>
                    </a:p>
                    <a:p>
                      <a:pPr marL="171450" indent="-171450">
                        <a:buFont typeface="Arial" panose="020B0604020202020204" pitchFamily="34" charset="0"/>
                        <a:buChar char="•"/>
                      </a:pPr>
                      <a:r>
                        <a:rPr lang="en-GB" sz="1200" dirty="0">
                          <a:solidFill>
                            <a:schemeClr val="bg1"/>
                          </a:solidFill>
                        </a:rPr>
                        <a:t>May assist with employee retention, and promote sustainable thinking in decision making across the business</a:t>
                      </a:r>
                    </a:p>
                    <a:p>
                      <a:pPr marL="171450" indent="-171450">
                        <a:buFont typeface="Arial" panose="020B0604020202020204" pitchFamily="34" charset="0"/>
                        <a:buChar char="•"/>
                      </a:pPr>
                      <a:r>
                        <a:rPr lang="en-GB" sz="1200" dirty="0">
                          <a:solidFill>
                            <a:schemeClr val="bg1"/>
                          </a:solidFill>
                        </a:rPr>
                        <a:t>May help in attracting local sustainability minded talent, while simultaneously offering opportunities for students to learn sustainable business skills</a:t>
                      </a:r>
                    </a:p>
                    <a:p>
                      <a:pPr marL="171450" indent="-171450">
                        <a:buFont typeface="Arial" panose="020B0604020202020204" pitchFamily="34" charset="0"/>
                        <a:buChar char="•"/>
                      </a:pPr>
                      <a:endParaRPr lang="en-GB" sz="12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0" indent="0">
                        <a:buFont typeface="Arial" panose="020B0604020202020204" pitchFamily="34" charset="0"/>
                        <a:buNone/>
                      </a:pPr>
                      <a:endParaRPr lang="en-GB" sz="1200" dirty="0">
                        <a:solidFill>
                          <a:schemeClr val="bg1"/>
                        </a:solidFill>
                      </a:endParaRPr>
                    </a:p>
                    <a:p>
                      <a:pPr marL="171450" indent="-171450">
                        <a:buFont typeface="Arial" panose="020B0604020202020204" pitchFamily="34" charset="0"/>
                        <a:buChar char="•"/>
                      </a:pPr>
                      <a:r>
                        <a:rPr lang="en-GB" sz="1200" dirty="0">
                          <a:solidFill>
                            <a:schemeClr val="bg1"/>
                          </a:solidFill>
                        </a:rPr>
                        <a:t>Measures of training effectiveness, number of training hours per employee, retention rates, employee satisfaction rates, diversity rates e.g. (Hristov and Chirico, 2019)</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439233407"/>
                  </a:ext>
                </a:extLst>
              </a:tr>
            </a:tbl>
          </a:graphicData>
        </a:graphic>
      </p:graphicFrame>
      <p:pic>
        <p:nvPicPr>
          <p:cNvPr id="4" name="Audio 3">
            <a:hlinkClick r:id="" action="ppaction://media"/>
            <a:extLst>
              <a:ext uri="{FF2B5EF4-FFF2-40B4-BE49-F238E27FC236}">
                <a16:creationId xmlns:a16="http://schemas.microsoft.com/office/drawing/2014/main" id="{EB7DC715-2512-47FC-911E-753879B7DD04}"/>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11039960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7742"/>
    </mc:Choice>
    <mc:Fallback xmlns="">
      <p:transition spd="slow" advTm="67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26242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0D801-CFB0-4C00-8C31-4072E155292A}"/>
              </a:ext>
            </a:extLst>
          </p:cNvPr>
          <p:cNvSpPr>
            <a:spLocks noGrp="1"/>
          </p:cNvSpPr>
          <p:nvPr>
            <p:ph type="title"/>
          </p:nvPr>
        </p:nvSpPr>
        <p:spPr>
          <a:xfrm>
            <a:off x="493226" y="262466"/>
            <a:ext cx="8763000" cy="610129"/>
          </a:xfrm>
        </p:spPr>
        <p:txBody>
          <a:bodyPr>
            <a:normAutofit/>
          </a:bodyPr>
          <a:lstStyle/>
          <a:p>
            <a:r>
              <a:rPr lang="en-GB" sz="2400" b="1" dirty="0">
                <a:solidFill>
                  <a:schemeClr val="bg1"/>
                </a:solidFill>
                <a:latin typeface="+mn-lt"/>
              </a:rPr>
              <a:t>Next Steps</a:t>
            </a:r>
          </a:p>
        </p:txBody>
      </p:sp>
      <p:sp>
        <p:nvSpPr>
          <p:cNvPr id="3" name="TextBox 2">
            <a:extLst>
              <a:ext uri="{FF2B5EF4-FFF2-40B4-BE49-F238E27FC236}">
                <a16:creationId xmlns:a16="http://schemas.microsoft.com/office/drawing/2014/main" id="{903AFF3C-CADB-46CF-9C64-E01DA20F82C8}"/>
              </a:ext>
            </a:extLst>
          </p:cNvPr>
          <p:cNvSpPr txBox="1"/>
          <p:nvPr/>
        </p:nvSpPr>
        <p:spPr>
          <a:xfrm>
            <a:off x="686201" y="1553923"/>
            <a:ext cx="8763000" cy="1708160"/>
          </a:xfrm>
          <a:prstGeom prst="rect">
            <a:avLst/>
          </a:prstGeom>
          <a:noFill/>
        </p:spPr>
        <p:txBody>
          <a:bodyPr wrap="square" rtlCol="0">
            <a:spAutoFit/>
          </a:bodyPr>
          <a:lstStyle/>
          <a:p>
            <a:pPr marL="285750" indent="-285750">
              <a:buFont typeface="Arial" panose="020B0604020202020204" pitchFamily="34" charset="0"/>
              <a:buChar char="•"/>
            </a:pPr>
            <a:r>
              <a:rPr lang="en-GB" sz="1500" dirty="0">
                <a:solidFill>
                  <a:schemeClr val="bg1"/>
                </a:solidFill>
              </a:rPr>
              <a:t>Feedback required from the leadership team and suggestions for initiatives. Employees should also be consulted as per previous plan</a:t>
            </a:r>
          </a:p>
          <a:p>
            <a:pPr marL="285750" indent="-285750">
              <a:buFont typeface="Arial" panose="020B0604020202020204" pitchFamily="34" charset="0"/>
              <a:buChar char="•"/>
            </a:pPr>
            <a:endParaRPr lang="en-GB" sz="1500" dirty="0">
              <a:solidFill>
                <a:schemeClr val="bg1"/>
              </a:solidFill>
            </a:endParaRPr>
          </a:p>
          <a:p>
            <a:pPr marL="285750" indent="-285750">
              <a:buFont typeface="Arial" panose="020B0604020202020204" pitchFamily="34" charset="0"/>
              <a:buChar char="•"/>
            </a:pPr>
            <a:r>
              <a:rPr lang="en-GB" sz="1500" dirty="0">
                <a:solidFill>
                  <a:schemeClr val="bg1"/>
                </a:solidFill>
              </a:rPr>
              <a:t>It is recognised that this is a long journey for Gordon and MacPhail and the programme to embed sustainability will not be without challenge.  A further document detailing key challenges has been developed with suggestions as to how these may be overcome. The Leadership team should consult this document, prior to authorising the expanded scope of the sustainability programme</a:t>
            </a:r>
          </a:p>
        </p:txBody>
      </p:sp>
      <p:pic>
        <p:nvPicPr>
          <p:cNvPr id="11" name="Audio 10">
            <a:hlinkClick r:id="" action="ppaction://media"/>
            <a:extLst>
              <a:ext uri="{FF2B5EF4-FFF2-40B4-BE49-F238E27FC236}">
                <a16:creationId xmlns:a16="http://schemas.microsoft.com/office/drawing/2014/main" id="{4CB0245F-E566-4FF2-9CE6-BB180A4D994A}"/>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62514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5644"/>
    </mc:Choice>
    <mc:Fallback xmlns="">
      <p:transition spd="slow" advTm="55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262424"/>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92CB0D4-20CA-4746-8A41-A19B20BE54F9}"/>
              </a:ext>
            </a:extLst>
          </p:cNvPr>
          <p:cNvSpPr>
            <a:spLocks noGrp="1"/>
          </p:cNvSpPr>
          <p:nvPr>
            <p:ph type="title"/>
          </p:nvPr>
        </p:nvSpPr>
        <p:spPr>
          <a:xfrm>
            <a:off x="0" y="2417837"/>
            <a:ext cx="10160000" cy="610129"/>
          </a:xfrm>
        </p:spPr>
        <p:txBody>
          <a:bodyPr>
            <a:noAutofit/>
          </a:bodyPr>
          <a:lstStyle/>
          <a:p>
            <a:pPr algn="ctr"/>
            <a:r>
              <a:rPr lang="en-GB" sz="4000" b="1" dirty="0">
                <a:solidFill>
                  <a:schemeClr val="bg1"/>
                </a:solidFill>
                <a:latin typeface="+mn-lt"/>
              </a:rPr>
              <a:t>Thank you</a:t>
            </a:r>
          </a:p>
        </p:txBody>
      </p:sp>
      <p:pic>
        <p:nvPicPr>
          <p:cNvPr id="2" name="Audio 1">
            <a:hlinkClick r:id="" action="ppaction://media"/>
            <a:extLst>
              <a:ext uri="{FF2B5EF4-FFF2-40B4-BE49-F238E27FC236}">
                <a16:creationId xmlns:a16="http://schemas.microsoft.com/office/drawing/2014/main" id="{62F9C48B-EA8C-4FFE-852F-63154E2CBB29}"/>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5204546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540"/>
    </mc:Choice>
    <mc:Fallback xmlns="">
      <p:transition spd="slow" advTm="2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85D8D2-5F1D-4D55-A0FC-784CCFD337D2}"/>
              </a:ext>
            </a:extLst>
          </p:cNvPr>
          <p:cNvSpPr>
            <a:spLocks noGrp="1"/>
          </p:cNvSpPr>
          <p:nvPr>
            <p:ph idx="1"/>
          </p:nvPr>
        </p:nvSpPr>
        <p:spPr>
          <a:xfrm>
            <a:off x="698500" y="378949"/>
            <a:ext cx="8282214" cy="3626115"/>
          </a:xfrm>
        </p:spPr>
        <p:txBody>
          <a:bodyPr>
            <a:noAutofit/>
          </a:bodyPr>
          <a:lstStyle/>
          <a:p>
            <a:pPr marL="0" indent="0" algn="l">
              <a:lnSpc>
                <a:spcPct val="150000"/>
              </a:lnSpc>
              <a:buNone/>
            </a:pPr>
            <a:r>
              <a:rPr lang="en-GB" sz="1200" b="0" dirty="0">
                <a:effectLst/>
                <a:latin typeface="Times New Roman" panose="02020603050405020304" pitchFamily="18" charset="0"/>
              </a:rPr>
              <a:t>Reference list</a:t>
            </a:r>
          </a:p>
          <a:p>
            <a:pPr marL="0" indent="0">
              <a:lnSpc>
                <a:spcPct val="150000"/>
              </a:lnSpc>
              <a:buNone/>
            </a:pPr>
            <a:r>
              <a:rPr lang="en-GB" sz="1200" dirty="0">
                <a:effectLst/>
                <a:latin typeface="Times New Roman" panose="02020603050405020304" pitchFamily="18" charset="0"/>
              </a:rPr>
              <a:t>Amienyo, D. (2012). </a:t>
            </a:r>
            <a:r>
              <a:rPr lang="en-GB" sz="1200" i="1" dirty="0">
                <a:effectLst/>
                <a:latin typeface="Times New Roman" panose="02020603050405020304" pitchFamily="18" charset="0"/>
              </a:rPr>
              <a:t>Life Cycle Sustainability Assessment in the UK Beverage Sector</a:t>
            </a:r>
            <a:r>
              <a:rPr lang="en-GB" sz="1200" dirty="0">
                <a:effectLst/>
                <a:latin typeface="Times New Roman" panose="02020603050405020304" pitchFamily="18" charset="0"/>
              </a:rPr>
              <a:t>. [online] Available at: https://www.research.manchester.ac.uk/portal/files/54527550/FULL_TEXT.PDF [Accessed 5 Feb. 2022].</a:t>
            </a:r>
          </a:p>
          <a:p>
            <a:pPr marL="0" indent="0">
              <a:lnSpc>
                <a:spcPct val="150000"/>
              </a:lnSpc>
              <a:buNone/>
            </a:pPr>
            <a:r>
              <a:rPr lang="en-GB" sz="1200" dirty="0">
                <a:effectLst/>
                <a:latin typeface="Times New Roman" panose="02020603050405020304" pitchFamily="18" charset="0"/>
              </a:rPr>
              <a:t>Bellwood, O. (2021). </a:t>
            </a:r>
            <a:r>
              <a:rPr lang="en-GB" sz="1200" i="1" dirty="0">
                <a:effectLst/>
                <a:latin typeface="Times New Roman" panose="02020603050405020304" pitchFamily="18" charset="0"/>
              </a:rPr>
              <a:t>UK Distillery Numbers Hit Record High in 2020</a:t>
            </a:r>
            <a:r>
              <a:rPr lang="en-GB" sz="1200" dirty="0">
                <a:effectLst/>
                <a:latin typeface="Times New Roman" panose="02020603050405020304" pitchFamily="18" charset="0"/>
              </a:rPr>
              <a:t>. [online] The Spirits Business. Available at: https://www.thespiritsbusiness.com/2021/02/uk-distillery-numbers-rise-by-more-than-100/ [Accessed 5 Feb. 2022].</a:t>
            </a:r>
          </a:p>
          <a:p>
            <a:pPr marL="0" indent="0">
              <a:lnSpc>
                <a:spcPct val="150000"/>
              </a:lnSpc>
              <a:buNone/>
            </a:pPr>
            <a:r>
              <a:rPr lang="en-GB" sz="1200" i="1" dirty="0">
                <a:latin typeface="Times New Roman" panose="02020603050405020304" pitchFamily="18" charset="0"/>
              </a:rPr>
              <a:t>Bond, J. (2017). Why Diversity Is the Key to Unlocking Sustainability. [online] </a:t>
            </a:r>
            <a:r>
              <a:rPr lang="en-GB" sz="1200" i="1" dirty="0" err="1">
                <a:latin typeface="Times New Roman" panose="02020603050405020304" pitchFamily="18" charset="0"/>
              </a:rPr>
              <a:t>GreenBiz</a:t>
            </a:r>
            <a:r>
              <a:rPr lang="en-GB" sz="1200" i="1" dirty="0">
                <a:latin typeface="Times New Roman" panose="02020603050405020304" pitchFamily="18" charset="0"/>
              </a:rPr>
              <a:t>. Available at: https://www.greenbiz.com/article/why-diversity-key-unlocking-sustainability.</a:t>
            </a:r>
          </a:p>
          <a:p>
            <a:pPr marL="0" indent="0">
              <a:lnSpc>
                <a:spcPct val="150000"/>
              </a:lnSpc>
              <a:buNone/>
            </a:pPr>
            <a:r>
              <a:rPr lang="en-GB" sz="1200" i="1" dirty="0">
                <a:latin typeface="Times New Roman" panose="02020603050405020304" pitchFamily="18" charset="0"/>
              </a:rPr>
              <a:t>Bourke, J. and Dillon, B. (2018). The Diversity and Inclusion Revolution Eight Powerful Truths. [online] 22. Available at: https://www2.deloitte.com/content/dam/insights/us/articles/4209_Diversity-and-inclusion-revolution/DI_Diversity-and-inclusion-revolution.pdf [Accessed 5 Feb. 2022].</a:t>
            </a:r>
          </a:p>
          <a:p>
            <a:pPr marL="0" indent="0">
              <a:lnSpc>
                <a:spcPct val="150000"/>
              </a:lnSpc>
              <a:buNone/>
            </a:pPr>
            <a:r>
              <a:rPr lang="en-GB" sz="1200" i="1" dirty="0">
                <a:latin typeface="Times New Roman" panose="02020603050405020304" pitchFamily="18" charset="0"/>
              </a:rPr>
              <a:t>Brock, A. and Williams, I.D. (2020). Life Cycle Assessment of Beverage Packaging. Detritus, [online] (13), p.47. Available at: https://digital.detritusjournal.com/articles/in-press/life-cycle-assessment-of-beverage-packaging/368 [Accessed 6 Feb. 2022].</a:t>
            </a:r>
          </a:p>
          <a:p>
            <a:pPr marL="0" indent="0">
              <a:lnSpc>
                <a:spcPct val="150000"/>
              </a:lnSpc>
              <a:buNone/>
            </a:pPr>
            <a:r>
              <a:rPr lang="en-GB" sz="1200" i="1" dirty="0">
                <a:latin typeface="Times New Roman" panose="02020603050405020304" pitchFamily="18" charset="0"/>
              </a:rPr>
              <a:t>Briggs, H. (2021). Biodiversity Loss Risks “ecological meltdown” - Scientists. BBC News. [online] 9 Oct. Available at: https://www.bbc.co.uk/news/science-environment-58859105 [Accessed 5 Feb. 2022].</a:t>
            </a:r>
          </a:p>
        </p:txBody>
      </p:sp>
      <p:pic>
        <p:nvPicPr>
          <p:cNvPr id="6" name="Audio 5">
            <a:hlinkClick r:id="" action="ppaction://media"/>
            <a:extLst>
              <a:ext uri="{FF2B5EF4-FFF2-40B4-BE49-F238E27FC236}">
                <a16:creationId xmlns:a16="http://schemas.microsoft.com/office/drawing/2014/main" id="{6C60F950-7E31-47AD-8ABF-AF1DB2047E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3826286739"/>
      </p:ext>
    </p:extLst>
  </p:cSld>
  <p:clrMapOvr>
    <a:masterClrMapping/>
  </p:clrMapOvr>
  <mc:AlternateContent xmlns:mc="http://schemas.openxmlformats.org/markup-compatibility/2006" xmlns:p14="http://schemas.microsoft.com/office/powerpoint/2010/main">
    <mc:Choice Requires="p14">
      <p:transition spd="slow" p14:dur="2000" advTm="2331"/>
    </mc:Choice>
    <mc:Fallback xmlns="">
      <p:transition spd="slow" advTm="2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85D8D2-5F1D-4D55-A0FC-784CCFD337D2}"/>
              </a:ext>
            </a:extLst>
          </p:cNvPr>
          <p:cNvSpPr>
            <a:spLocks noGrp="1"/>
          </p:cNvSpPr>
          <p:nvPr>
            <p:ph idx="1"/>
          </p:nvPr>
        </p:nvSpPr>
        <p:spPr>
          <a:xfrm>
            <a:off x="626654" y="613486"/>
            <a:ext cx="8763000" cy="3626115"/>
          </a:xfrm>
        </p:spPr>
        <p:txBody>
          <a:bodyPr>
            <a:noAutofit/>
          </a:bodyPr>
          <a:lstStyle/>
          <a:p>
            <a:pPr marL="0" indent="0">
              <a:lnSpc>
                <a:spcPct val="150000"/>
              </a:lnSpc>
              <a:buNone/>
            </a:pPr>
            <a:r>
              <a:rPr lang="en-GB" sz="1200" dirty="0">
                <a:effectLst/>
                <a:latin typeface="Times New Roman" panose="02020603050405020304" pitchFamily="18" charset="0"/>
              </a:rPr>
              <a:t>CAP Gemini (2020). </a:t>
            </a:r>
            <a:r>
              <a:rPr lang="en-GB" sz="1200" i="1" dirty="0">
                <a:effectLst/>
                <a:latin typeface="Times New Roman" panose="02020603050405020304" pitchFamily="18" charset="0"/>
              </a:rPr>
              <a:t>How Sustainability Is Fundamentally Changing Consumer Preferences</a:t>
            </a:r>
            <a:r>
              <a:rPr lang="en-GB" sz="1200" dirty="0">
                <a:effectLst/>
                <a:latin typeface="Times New Roman" panose="02020603050405020304" pitchFamily="18" charset="0"/>
              </a:rPr>
              <a:t>. [online] Available at: https://www.capgemini.com/wp-content/uploads/2020/07/20-06_9880_Sustainability-in-CPR_Final_Web-1.pdf [Accessed 5 Feb. 2022].</a:t>
            </a:r>
          </a:p>
          <a:p>
            <a:pPr marL="0" indent="0">
              <a:lnSpc>
                <a:spcPct val="150000"/>
              </a:lnSpc>
              <a:buNone/>
            </a:pPr>
            <a:r>
              <a:rPr lang="en-GB" sz="1200" dirty="0">
                <a:effectLst/>
                <a:latin typeface="Times New Roman" panose="02020603050405020304" pitchFamily="18" charset="0"/>
              </a:rPr>
              <a:t>Connell, R. (2021). The Luxury Consumer, Sustainability and Social Responsibility: </a:t>
            </a:r>
            <a:r>
              <a:rPr lang="en-GB" sz="1200" i="1" dirty="0">
                <a:effectLst/>
                <a:latin typeface="Times New Roman" panose="02020603050405020304" pitchFamily="18" charset="0"/>
              </a:rPr>
              <a:t>Sustainable Brands</a:t>
            </a:r>
            <a:r>
              <a:rPr lang="en-GB" sz="1200" dirty="0">
                <a:effectLst/>
                <a:latin typeface="Times New Roman" panose="02020603050405020304" pitchFamily="18" charset="0"/>
              </a:rPr>
              <a:t>. [online] 23 Apr. Available at: https://sustainablebrands.com/read/walking-the-talk/the-luxury-consumer-sustainability-and-social-responsibility-it-s-complicated [Accessed 5 Feb. 2022].</a:t>
            </a:r>
          </a:p>
          <a:p>
            <a:pPr marL="0" indent="0">
              <a:lnSpc>
                <a:spcPct val="150000"/>
              </a:lnSpc>
              <a:buNone/>
            </a:pPr>
            <a:r>
              <a:rPr lang="en-GB" sz="1200" dirty="0" err="1">
                <a:effectLst/>
                <a:latin typeface="Times New Roman" panose="02020603050405020304" pitchFamily="18" charset="0"/>
              </a:rPr>
              <a:t>D'Olier</a:t>
            </a:r>
            <a:r>
              <a:rPr lang="en-GB" sz="1200" dirty="0">
                <a:effectLst/>
                <a:latin typeface="Times New Roman" panose="02020603050405020304" pitchFamily="18" charset="0"/>
              </a:rPr>
              <a:t>, Janice and SEPA (2016). </a:t>
            </a:r>
            <a:r>
              <a:rPr lang="en-GB" sz="1200" i="1" dirty="0">
                <a:effectLst/>
                <a:latin typeface="Times New Roman" panose="02020603050405020304" pitchFamily="18" charset="0"/>
              </a:rPr>
              <a:t>Scotland’s National Water Scarcity Plan</a:t>
            </a:r>
            <a:r>
              <a:rPr lang="en-GB" sz="1200" dirty="0">
                <a:effectLst/>
                <a:latin typeface="Times New Roman" panose="02020603050405020304" pitchFamily="18" charset="0"/>
              </a:rPr>
              <a:t>. [online] Available at: https://www.sepa.org.uk/media/219302/scotlands-national-water-scarcity-plan.pdf [Accessed 5 Feb. 2022].</a:t>
            </a:r>
          </a:p>
          <a:p>
            <a:pPr marL="0" indent="0">
              <a:lnSpc>
                <a:spcPct val="150000"/>
              </a:lnSpc>
              <a:buNone/>
            </a:pPr>
            <a:r>
              <a:rPr lang="en-GB" sz="1200" dirty="0">
                <a:effectLst/>
                <a:latin typeface="Times New Roman" panose="02020603050405020304" pitchFamily="18" charset="0"/>
              </a:rPr>
              <a:t>Economist (2019). </a:t>
            </a:r>
            <a:r>
              <a:rPr lang="en-GB" sz="1200" i="1" dirty="0">
                <a:effectLst/>
                <a:latin typeface="Times New Roman" panose="02020603050405020304" pitchFamily="18" charset="0"/>
              </a:rPr>
              <a:t>Ever More Countries Are Banning Plastic Bags</a:t>
            </a:r>
            <a:r>
              <a:rPr lang="en-GB" sz="1200" dirty="0">
                <a:effectLst/>
                <a:latin typeface="Times New Roman" panose="02020603050405020304" pitchFamily="18" charset="0"/>
              </a:rPr>
              <a:t>. [online] The Economist. Available at: https://www.economist.com/graphic-detail/2019/07/24/ever-more-countries-are-banning-plastic-bags [Accessed 5 Feb. 2022].</a:t>
            </a:r>
          </a:p>
          <a:p>
            <a:pPr marL="0" indent="0">
              <a:lnSpc>
                <a:spcPct val="150000"/>
              </a:lnSpc>
              <a:buNone/>
            </a:pPr>
            <a:r>
              <a:rPr lang="en-GB" sz="1200" dirty="0">
                <a:effectLst/>
                <a:latin typeface="Times New Roman" panose="02020603050405020304" pitchFamily="18" charset="0"/>
              </a:rPr>
              <a:t>Eriksson, O., Jonsson, D. and Hillman, K. (2016). Life Cycle Assessment of Swedish Single Malt Whisky. </a:t>
            </a:r>
            <a:r>
              <a:rPr lang="en-GB" sz="1200" i="1" dirty="0">
                <a:effectLst/>
                <a:latin typeface="Times New Roman" panose="02020603050405020304" pitchFamily="18" charset="0"/>
              </a:rPr>
              <a:t>Journal of Cleaner Production</a:t>
            </a:r>
            <a:r>
              <a:rPr lang="en-GB" sz="1200" dirty="0">
                <a:effectLst/>
                <a:latin typeface="Times New Roman" panose="02020603050405020304" pitchFamily="18" charset="0"/>
              </a:rPr>
              <a:t>, 112, pp.229–237.</a:t>
            </a:r>
          </a:p>
          <a:p>
            <a:pPr marL="0" indent="0">
              <a:lnSpc>
                <a:spcPct val="150000"/>
              </a:lnSpc>
              <a:buNone/>
            </a:pPr>
            <a:r>
              <a:rPr lang="en-GB" sz="1200" dirty="0">
                <a:effectLst/>
                <a:latin typeface="Times New Roman" panose="02020603050405020304" pitchFamily="18" charset="0"/>
              </a:rPr>
              <a:t>European Institute for Gender Equality (2021). </a:t>
            </a:r>
            <a:r>
              <a:rPr lang="en-GB" sz="1200" i="1" dirty="0">
                <a:effectLst/>
                <a:latin typeface="Times New Roman" panose="02020603050405020304" pitchFamily="18" charset="0"/>
              </a:rPr>
              <a:t>File:Positions Held by Women in Senior management, EU, 2003-2020 (% of Board Members</a:t>
            </a:r>
            <a:r>
              <a:rPr lang="en-GB" sz="1200" dirty="0">
                <a:effectLst/>
                <a:latin typeface="Times New Roman" panose="02020603050405020304" pitchFamily="18" charset="0"/>
              </a:rPr>
              <a:t>. [Online Image] </a:t>
            </a:r>
            <a:r>
              <a:rPr lang="en-GB" sz="1200" i="1" dirty="0">
                <a:effectLst/>
                <a:latin typeface="Times New Roman" panose="02020603050405020304" pitchFamily="18" charset="0"/>
              </a:rPr>
              <a:t>European Commission</a:t>
            </a:r>
            <a:r>
              <a:rPr lang="en-GB" sz="1200" dirty="0">
                <a:effectLst/>
                <a:latin typeface="Times New Roman" panose="02020603050405020304" pitchFamily="18" charset="0"/>
              </a:rPr>
              <a:t>. Available at: https://ec.europa.eu/eurostat/statistics-explained/index.php?title=File:Positions_held_by_women_in_senior_management,_EU-28,_2003-2017_(%25_of_positions).png [Accessed 5 Feb. 2022].</a:t>
            </a:r>
            <a:endParaRPr lang="en-GB" sz="1200" dirty="0"/>
          </a:p>
        </p:txBody>
      </p:sp>
      <p:pic>
        <p:nvPicPr>
          <p:cNvPr id="4" name="Audio 3">
            <a:hlinkClick r:id="" action="ppaction://media"/>
            <a:extLst>
              <a:ext uri="{FF2B5EF4-FFF2-40B4-BE49-F238E27FC236}">
                <a16:creationId xmlns:a16="http://schemas.microsoft.com/office/drawing/2014/main" id="{07284E51-8D48-474E-82A3-0D591D220E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3273080570"/>
      </p:ext>
    </p:extLst>
  </p:cSld>
  <p:clrMapOvr>
    <a:masterClrMapping/>
  </p:clrMapOvr>
  <mc:AlternateContent xmlns:mc="http://schemas.openxmlformats.org/markup-compatibility/2006" xmlns:p14="http://schemas.microsoft.com/office/powerpoint/2010/main">
    <mc:Choice Requires="p14">
      <p:transition spd="slow" p14:dur="2000" advTm="2633"/>
    </mc:Choice>
    <mc:Fallback xmlns="">
      <p:transition spd="slow" advTm="2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85D8D2-5F1D-4D55-A0FC-784CCFD337D2}"/>
              </a:ext>
            </a:extLst>
          </p:cNvPr>
          <p:cNvSpPr>
            <a:spLocks noGrp="1"/>
          </p:cNvSpPr>
          <p:nvPr>
            <p:ph idx="1"/>
          </p:nvPr>
        </p:nvSpPr>
        <p:spPr>
          <a:xfrm>
            <a:off x="698499" y="335651"/>
            <a:ext cx="9048401" cy="3626115"/>
          </a:xfrm>
        </p:spPr>
        <p:txBody>
          <a:bodyPr>
            <a:noAutofit/>
          </a:bodyPr>
          <a:lstStyle/>
          <a:p>
            <a:pPr marL="0" indent="0">
              <a:lnSpc>
                <a:spcPct val="150000"/>
              </a:lnSpc>
              <a:buNone/>
            </a:pPr>
            <a:r>
              <a:rPr lang="en-GB" sz="1200" dirty="0">
                <a:latin typeface="Times New Roman" panose="02020603050405020304" pitchFamily="18" charset="0"/>
              </a:rPr>
              <a:t>FOA (n.d.). Organic Agriculture: What Are the Environmental Benefits of Organic agriculture? [online] www.fao.org. Available at: https://www.fao.org/organicag/oa-faq/oa-faq6/en/ [Accessed 5 Feb. 2022].</a:t>
            </a:r>
          </a:p>
          <a:p>
            <a:pPr marL="0" indent="0">
              <a:lnSpc>
                <a:spcPct val="150000"/>
              </a:lnSpc>
              <a:buNone/>
            </a:pPr>
            <a:r>
              <a:rPr lang="en-GB" sz="1200" dirty="0">
                <a:latin typeface="Times New Roman" panose="02020603050405020304" pitchFamily="18" charset="0"/>
              </a:rPr>
              <a:t>Glassdoor (2021). Recruiting a Diverse Workforce | Glassdoor for Employers. [online] US | Glassdoor for Employers. Available at: https://www.glassdoor.com/employers/blog/diversity/ [Accessed 5 Feb. 2022].</a:t>
            </a:r>
          </a:p>
          <a:p>
            <a:pPr marL="0" indent="0">
              <a:lnSpc>
                <a:spcPct val="150000"/>
              </a:lnSpc>
              <a:buNone/>
            </a:pPr>
            <a:r>
              <a:rPr lang="en-GB" sz="1200" dirty="0">
                <a:latin typeface="Times New Roman" panose="02020603050405020304" pitchFamily="18" charset="0"/>
              </a:rPr>
              <a:t>Harvey, C. (2019). CO2 Levels Just Hit Another Record—Here’s Why It Matters. [online] Scientific American. Available at: https://www.scientificamerican.com/article/co2-levels-just-hit-another-record-heres-why-it-matters/ [Accessed 5 Feb. 2022].</a:t>
            </a:r>
          </a:p>
          <a:p>
            <a:pPr marL="0" indent="0">
              <a:lnSpc>
                <a:spcPct val="150000"/>
              </a:lnSpc>
              <a:buNone/>
            </a:pPr>
            <a:r>
              <a:rPr lang="fr-FR" sz="1200" dirty="0">
                <a:latin typeface="Times New Roman" panose="02020603050405020304" pitchFamily="18" charset="0"/>
              </a:rPr>
              <a:t>HIE (2020). AES Solar. [online] HIE. </a:t>
            </a:r>
            <a:r>
              <a:rPr lang="fr-FR" sz="1200" dirty="0" err="1">
                <a:latin typeface="Times New Roman" panose="02020603050405020304" pitchFamily="18" charset="0"/>
              </a:rPr>
              <a:t>Available</a:t>
            </a:r>
            <a:r>
              <a:rPr lang="fr-FR" sz="1200" dirty="0">
                <a:latin typeface="Times New Roman" panose="02020603050405020304" pitchFamily="18" charset="0"/>
              </a:rPr>
              <a:t> at: https://www.hie.co.uk/our-region/casestudies/aessolar/.</a:t>
            </a:r>
            <a:endParaRPr lang="en-GB" sz="1200" dirty="0">
              <a:latin typeface="Times New Roman" panose="02020603050405020304" pitchFamily="18" charset="0"/>
            </a:endParaRPr>
          </a:p>
          <a:p>
            <a:pPr marL="0" indent="0">
              <a:lnSpc>
                <a:spcPct val="150000"/>
              </a:lnSpc>
              <a:buNone/>
            </a:pPr>
            <a:r>
              <a:rPr lang="en-GB" sz="1200" dirty="0">
                <a:latin typeface="Times New Roman" panose="02020603050405020304" pitchFamily="18" charset="0"/>
              </a:rPr>
              <a:t>Hinks, G. (2021). Women on Boards “are Driving Progress on ESG.” [online] Board Agenda. Available at: https://boardagenda.com/2021/11/01/women-on-boards-are-driving-progress-on-esg/ [Accessed 5 Feb. 2022].</a:t>
            </a:r>
          </a:p>
          <a:p>
            <a:pPr marL="0" indent="0">
              <a:lnSpc>
                <a:spcPct val="150000"/>
              </a:lnSpc>
              <a:buNone/>
            </a:pPr>
            <a:r>
              <a:rPr lang="en-GB" sz="1200" dirty="0">
                <a:latin typeface="Times New Roman" panose="02020603050405020304" pitchFamily="18" charset="0"/>
              </a:rPr>
              <a:t>Hunt, V., Prince, S., Dixon-</a:t>
            </a:r>
            <a:r>
              <a:rPr lang="en-GB" sz="1200" dirty="0" err="1">
                <a:latin typeface="Times New Roman" panose="02020603050405020304" pitchFamily="18" charset="0"/>
              </a:rPr>
              <a:t>Fyle</a:t>
            </a:r>
            <a:r>
              <a:rPr lang="en-GB" sz="1200" dirty="0">
                <a:latin typeface="Times New Roman" panose="02020603050405020304" pitchFamily="18" charset="0"/>
              </a:rPr>
              <a:t>, S. and Yee, L. (2018). Delivering through Diversity. [online] Available at: https://www.mckinsey.com/~/media/mckinsey/business%20functions/organization/our%20insights/delivering%20through%20diversity/delivering-through-diversity_full-report.ashx [Accessed 5 Feb. 2022].</a:t>
            </a:r>
          </a:p>
          <a:p>
            <a:pPr marL="0" indent="0">
              <a:lnSpc>
                <a:spcPct val="150000"/>
              </a:lnSpc>
              <a:buNone/>
            </a:pPr>
            <a:r>
              <a:rPr lang="en-GB" sz="1200" dirty="0">
                <a:latin typeface="Times New Roman" panose="02020603050405020304" pitchFamily="18" charset="0"/>
              </a:rPr>
              <a:t>IPCC (2021). Headline Statements from the Summary for Policymakers A. the Current State of the Climate. [online] Available at: https://www.ipcc.ch/report/ar6/wg1/downloads/report/IPCC_AR6_WGI_Headline_Statements.pdf [Accessed 5 Feb. 2022].</a:t>
            </a:r>
          </a:p>
          <a:p>
            <a:pPr marL="0" indent="0">
              <a:lnSpc>
                <a:spcPct val="150000"/>
              </a:lnSpc>
              <a:buNone/>
            </a:pPr>
            <a:r>
              <a:rPr lang="en-GB" sz="1200" dirty="0" err="1">
                <a:latin typeface="Times New Roman" panose="02020603050405020304" pitchFamily="18" charset="0"/>
              </a:rPr>
              <a:t>Kelbie</a:t>
            </a:r>
            <a:r>
              <a:rPr lang="en-GB" sz="1200" dirty="0">
                <a:latin typeface="Times New Roman" panose="02020603050405020304" pitchFamily="18" charset="0"/>
              </a:rPr>
              <a:t>, P. (2008). Drought Turns the Whisky Stills Dry. [online] The Guardian. Available at: https://www.theguardian.com/uk/2008/jun/22/scotland.fooddrinks1#:~:text=Half%20the%2010%20distilleries%20on [Accessed 5 Feb. 2022].</a:t>
            </a:r>
          </a:p>
        </p:txBody>
      </p:sp>
      <p:pic>
        <p:nvPicPr>
          <p:cNvPr id="4" name="Audio 3">
            <a:hlinkClick r:id="" action="ppaction://media"/>
            <a:extLst>
              <a:ext uri="{FF2B5EF4-FFF2-40B4-BE49-F238E27FC236}">
                <a16:creationId xmlns:a16="http://schemas.microsoft.com/office/drawing/2014/main" id="{55FE1746-D9D1-418E-8812-A540D87AC3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1220468944"/>
      </p:ext>
    </p:extLst>
  </p:cSld>
  <p:clrMapOvr>
    <a:masterClrMapping/>
  </p:clrMapOvr>
  <mc:AlternateContent xmlns:mc="http://schemas.openxmlformats.org/markup-compatibility/2006" xmlns:p14="http://schemas.microsoft.com/office/powerpoint/2010/main">
    <mc:Choice Requires="p14">
      <p:transition spd="slow" p14:dur="2000" advTm="2378"/>
    </mc:Choice>
    <mc:Fallback xmlns="">
      <p:transition spd="slow" advTm="2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85D8D2-5F1D-4D55-A0FC-784CCFD337D2}"/>
              </a:ext>
            </a:extLst>
          </p:cNvPr>
          <p:cNvSpPr>
            <a:spLocks noGrp="1"/>
          </p:cNvSpPr>
          <p:nvPr>
            <p:ph idx="1"/>
          </p:nvPr>
        </p:nvSpPr>
        <p:spPr>
          <a:xfrm>
            <a:off x="608065" y="305503"/>
            <a:ext cx="8763000" cy="3626115"/>
          </a:xfrm>
        </p:spPr>
        <p:txBody>
          <a:bodyPr>
            <a:noAutofit/>
          </a:bodyPr>
          <a:lstStyle/>
          <a:p>
            <a:pPr marL="0" indent="0">
              <a:lnSpc>
                <a:spcPct val="150000"/>
              </a:lnSpc>
              <a:buNone/>
            </a:pPr>
            <a:r>
              <a:rPr lang="en-GB" sz="1200" dirty="0">
                <a:effectLst/>
                <a:latin typeface="Times New Roman" panose="02020603050405020304" pitchFamily="18" charset="0"/>
              </a:rPr>
              <a:t>Lindsay, R. and Dahlman, L. (2021). </a:t>
            </a:r>
            <a:r>
              <a:rPr lang="en-GB" sz="1200" i="1" dirty="0">
                <a:effectLst/>
                <a:latin typeface="Times New Roman" panose="02020603050405020304" pitchFamily="18" charset="0"/>
              </a:rPr>
              <a:t>Global Average Surface Temperatures</a:t>
            </a:r>
            <a:r>
              <a:rPr lang="en-GB" sz="1200" dirty="0">
                <a:effectLst/>
                <a:latin typeface="Times New Roman" panose="02020603050405020304" pitchFamily="18" charset="0"/>
              </a:rPr>
              <a:t>. [Image] </a:t>
            </a:r>
            <a:r>
              <a:rPr lang="en-GB" sz="1200" i="1" dirty="0">
                <a:effectLst/>
                <a:latin typeface="Times New Roman" panose="02020603050405020304" pitchFamily="18" charset="0"/>
              </a:rPr>
              <a:t>Climate.gov</a:t>
            </a:r>
            <a:r>
              <a:rPr lang="en-GB" sz="1200" dirty="0">
                <a:effectLst/>
                <a:latin typeface="Times New Roman" panose="02020603050405020304" pitchFamily="18" charset="0"/>
              </a:rPr>
              <a:t>. Available at: https://www.climate.gov/media/12885 [Accessed 5 Feb. 2022].</a:t>
            </a:r>
          </a:p>
          <a:p>
            <a:pPr marL="0" indent="0">
              <a:lnSpc>
                <a:spcPct val="150000"/>
              </a:lnSpc>
              <a:buNone/>
            </a:pPr>
            <a:r>
              <a:rPr lang="en-GB" sz="1200" dirty="0">
                <a:effectLst/>
                <a:latin typeface="Times New Roman" panose="02020603050405020304" pitchFamily="18" charset="0"/>
              </a:rPr>
              <a:t>Micallef, J.V. (2019). </a:t>
            </a:r>
            <a:r>
              <a:rPr lang="en-GB" sz="1200" i="1" dirty="0">
                <a:effectLst/>
                <a:latin typeface="Times New Roman" panose="02020603050405020304" pitchFamily="18" charset="0"/>
              </a:rPr>
              <a:t>Is George Urquhart the Godfather of Single Malt Scotch Whisky?</a:t>
            </a:r>
            <a:r>
              <a:rPr lang="en-GB" sz="1200" dirty="0">
                <a:effectLst/>
                <a:latin typeface="Times New Roman" panose="02020603050405020304" pitchFamily="18" charset="0"/>
              </a:rPr>
              <a:t> [online] Forbes. Available at: https://www.forbes.com/sites/joemicallef/2019/11/03/is-george-urquhart-the-godfather-of-single-malt-scotch-whisky/ [Accessed 5 Feb. 2022].</a:t>
            </a:r>
          </a:p>
          <a:p>
            <a:pPr marL="0" indent="0">
              <a:lnSpc>
                <a:spcPct val="150000"/>
              </a:lnSpc>
              <a:buNone/>
            </a:pPr>
            <a:r>
              <a:rPr lang="en-GB" sz="1200" dirty="0">
                <a:effectLst/>
                <a:latin typeface="Times New Roman" panose="02020603050405020304" pitchFamily="18" charset="0"/>
              </a:rPr>
              <a:t>Mintel. (2022). </a:t>
            </a:r>
            <a:r>
              <a:rPr lang="en-GB" sz="1200" i="1" dirty="0">
                <a:effectLst/>
                <a:latin typeface="Times New Roman" panose="02020603050405020304" pitchFamily="18" charset="0"/>
              </a:rPr>
              <a:t>Global Consumer Trends 2022</a:t>
            </a:r>
            <a:r>
              <a:rPr lang="en-GB" sz="1200" dirty="0">
                <a:effectLst/>
                <a:latin typeface="Times New Roman" panose="02020603050405020304" pitchFamily="18" charset="0"/>
              </a:rPr>
              <a:t>. [online] Available at: https://www.mintel.com/global-consumer-trends?utm_term=%2Bmintel%20%2Btrends&amp;utm_campaign=SCH_(CP-LeadGen)_(G-EMEA)_%7BBrand%7D_(D-All)_B_&amp;utm_source=adwords&amp;utm_medium=ppc&amp;hsa_acc=9603040692&amp;hsa_cam=1712628708&amp;hsa_grp=63707389421&amp;hsa_ad=417387466755&amp;hsa_src=g&amp;hsa_tgt=kwd-569283586203&amp;hsa_kw=%2Bmintel%20%2Btrends&amp;hsa_mt=b&amp;hsa_net=adwords&amp;hsa_ver=3&amp;gclid=Cj0KCQiA3fiPBhCCARIsAFQ8QzXpEYeLXnmlkS7jfonuLC9mkCrUvWWpzwnwIuloE7hQLLCqE5-s4fsaAq3HEALw_wcB [Accessed 5 Feb. 2022].</a:t>
            </a:r>
          </a:p>
          <a:p>
            <a:pPr marL="0" indent="0">
              <a:lnSpc>
                <a:spcPct val="150000"/>
              </a:lnSpc>
              <a:buNone/>
            </a:pPr>
            <a:r>
              <a:rPr lang="en-GB" sz="1200" dirty="0">
                <a:effectLst/>
                <a:latin typeface="Times New Roman" panose="02020603050405020304" pitchFamily="18" charset="0"/>
              </a:rPr>
              <a:t>Murray, J. (2015). </a:t>
            </a:r>
            <a:r>
              <a:rPr lang="en-GB" sz="1200" i="1" dirty="0">
                <a:effectLst/>
                <a:latin typeface="Times New Roman" panose="02020603050405020304" pitchFamily="18" charset="0"/>
              </a:rPr>
              <a:t>Should Businesses Take a Walk on the Rewilding side?</a:t>
            </a:r>
            <a:r>
              <a:rPr lang="en-GB" sz="1200" dirty="0">
                <a:effectLst/>
                <a:latin typeface="Times New Roman" panose="02020603050405020304" pitchFamily="18" charset="0"/>
              </a:rPr>
              <a:t> [online] www.businessgreen.com. Available at: https://www.businessgreen.com/feature/2420069/should-businesses-take-a-walk-on-the-rewilding-side [Accessed 5 Feb. 2022].</a:t>
            </a:r>
          </a:p>
          <a:p>
            <a:pPr marL="0" indent="0">
              <a:lnSpc>
                <a:spcPct val="150000"/>
              </a:lnSpc>
              <a:buNone/>
            </a:pPr>
            <a:r>
              <a:rPr lang="en-GB" sz="1200" dirty="0">
                <a:effectLst/>
                <a:latin typeface="Times New Roman" panose="02020603050405020304" pitchFamily="18" charset="0"/>
              </a:rPr>
              <a:t>Natural England (2021). </a:t>
            </a:r>
            <a:r>
              <a:rPr lang="en-GB" sz="1200" i="1" dirty="0">
                <a:effectLst/>
                <a:latin typeface="Times New Roman" panose="02020603050405020304" pitchFamily="18" charset="0"/>
              </a:rPr>
              <a:t>Biodiversity Net Gain – More than Just a Number</a:t>
            </a:r>
            <a:r>
              <a:rPr lang="en-GB" sz="1200" dirty="0">
                <a:effectLst/>
                <a:latin typeface="Times New Roman" panose="02020603050405020304" pitchFamily="18" charset="0"/>
              </a:rPr>
              <a:t>. [online] naturalengland.blog.gov.uk. Available at: https://naturalengland.blog.gov.uk/2021/09/21/biodiversity-net-gain-more-than-just-a-number/.</a:t>
            </a:r>
            <a:endParaRPr lang="en-GB" sz="1200" dirty="0"/>
          </a:p>
        </p:txBody>
      </p:sp>
      <p:pic>
        <p:nvPicPr>
          <p:cNvPr id="4" name="Audio 3">
            <a:hlinkClick r:id="" action="ppaction://media"/>
            <a:extLst>
              <a:ext uri="{FF2B5EF4-FFF2-40B4-BE49-F238E27FC236}">
                <a16:creationId xmlns:a16="http://schemas.microsoft.com/office/drawing/2014/main" id="{1EB55967-4495-4067-90E7-CD0E771F4E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382597892"/>
      </p:ext>
    </p:extLst>
  </p:cSld>
  <p:clrMapOvr>
    <a:masterClrMapping/>
  </p:clrMapOvr>
  <mc:AlternateContent xmlns:mc="http://schemas.openxmlformats.org/markup-compatibility/2006" xmlns:p14="http://schemas.microsoft.com/office/powerpoint/2010/main">
    <mc:Choice Requires="p14">
      <p:transition spd="slow" p14:dur="2000" advTm="2095"/>
    </mc:Choice>
    <mc:Fallback xmlns="">
      <p:transition spd="slow" advTm="2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85D8D2-5F1D-4D55-A0FC-784CCFD337D2}"/>
              </a:ext>
            </a:extLst>
          </p:cNvPr>
          <p:cNvSpPr>
            <a:spLocks noGrp="1"/>
          </p:cNvSpPr>
          <p:nvPr>
            <p:ph idx="1"/>
          </p:nvPr>
        </p:nvSpPr>
        <p:spPr>
          <a:xfrm>
            <a:off x="698500" y="365793"/>
            <a:ext cx="8763000" cy="3626115"/>
          </a:xfrm>
        </p:spPr>
        <p:txBody>
          <a:bodyPr>
            <a:noAutofit/>
          </a:bodyPr>
          <a:lstStyle/>
          <a:p>
            <a:pPr marL="0" indent="0">
              <a:lnSpc>
                <a:spcPct val="150000"/>
              </a:lnSpc>
              <a:buNone/>
            </a:pPr>
            <a:r>
              <a:rPr lang="en-GB" sz="1200" dirty="0">
                <a:effectLst/>
                <a:latin typeface="Times New Roman" panose="02020603050405020304" pitchFamily="18" charset="0"/>
              </a:rPr>
              <a:t>Otto, F., Alexander, N. and Moorsel, T. van (2021). </a:t>
            </a:r>
            <a:r>
              <a:rPr lang="en-GB" sz="1200" i="1" dirty="0">
                <a:effectLst/>
                <a:latin typeface="Times New Roman" panose="02020603050405020304" pitchFamily="18" charset="0"/>
              </a:rPr>
              <a:t>The Sustainability Board Report 2021</a:t>
            </a:r>
            <a:r>
              <a:rPr lang="en-GB" sz="1200" dirty="0">
                <a:effectLst/>
                <a:latin typeface="Times New Roman" panose="02020603050405020304" pitchFamily="18" charset="0"/>
              </a:rPr>
              <a:t>. [online] The Harvard Law School Forum on Corporate Governance. Available at: https://corpgov.law.harvard.edu/2021/11/23/the-sustainability-board-report-2021/ [Accessed 5 Feb. 2022].</a:t>
            </a:r>
          </a:p>
          <a:p>
            <a:pPr marL="0" indent="0">
              <a:lnSpc>
                <a:spcPct val="150000"/>
              </a:lnSpc>
              <a:buNone/>
            </a:pPr>
            <a:r>
              <a:rPr lang="en-GB" sz="1200" dirty="0">
                <a:effectLst/>
                <a:latin typeface="Times New Roman" panose="02020603050405020304" pitchFamily="18" charset="0"/>
              </a:rPr>
              <a:t>Parry, D. (2020). </a:t>
            </a:r>
            <a:r>
              <a:rPr lang="en-GB" sz="1200" i="1" dirty="0">
                <a:effectLst/>
                <a:latin typeface="Times New Roman" panose="02020603050405020304" pitchFamily="18" charset="0"/>
              </a:rPr>
              <a:t>Distilling and brewing: Making Your Wastewater Work for You</a:t>
            </a:r>
            <a:r>
              <a:rPr lang="en-GB" sz="1200" dirty="0">
                <a:effectLst/>
                <a:latin typeface="Times New Roman" panose="02020603050405020304" pitchFamily="18" charset="0"/>
              </a:rPr>
              <a:t>. [online] blog.veoliawatertechnologies.co.uk. Available at: https://blog.veoliawatertechnologies.co.uk/distilling-and-brewing.</a:t>
            </a:r>
          </a:p>
          <a:p>
            <a:pPr marL="0" indent="0">
              <a:lnSpc>
                <a:spcPct val="150000"/>
              </a:lnSpc>
              <a:buNone/>
            </a:pPr>
            <a:r>
              <a:rPr lang="en-GB" sz="1200" dirty="0">
                <a:effectLst/>
                <a:latin typeface="Times New Roman" panose="02020603050405020304" pitchFamily="18" charset="0"/>
              </a:rPr>
              <a:t>Paskin, B. (2017). </a:t>
            </a:r>
            <a:r>
              <a:rPr lang="en-GB" sz="1200" i="1" dirty="0" err="1">
                <a:effectLst/>
                <a:latin typeface="Times New Roman" panose="02020603050405020304" pitchFamily="18" charset="0"/>
              </a:rPr>
              <a:t>GlenWyvis</a:t>
            </a:r>
            <a:r>
              <a:rPr lang="en-GB" sz="1200" i="1" dirty="0">
                <a:effectLst/>
                <a:latin typeface="Times New Roman" panose="02020603050405020304" pitchFamily="18" charset="0"/>
              </a:rPr>
              <a:t>’ Green Whisky Distillery Opens | Scotch Whisky</a:t>
            </a:r>
            <a:r>
              <a:rPr lang="en-GB" sz="1200" dirty="0">
                <a:effectLst/>
                <a:latin typeface="Times New Roman" panose="02020603050405020304" pitchFamily="18" charset="0"/>
              </a:rPr>
              <a:t>. [online] scotchwhisky.com. Available at: https://scotchwhisky.com/magazine/latest-news/17004/glenwyvis-green-whisky-distillery-opens/ [Accessed 5 Feb. 2022].</a:t>
            </a:r>
          </a:p>
          <a:p>
            <a:pPr marL="0" indent="0">
              <a:lnSpc>
                <a:spcPct val="150000"/>
              </a:lnSpc>
              <a:buNone/>
            </a:pPr>
            <a:r>
              <a:rPr lang="en-GB" sz="1200" dirty="0">
                <a:effectLst/>
                <a:latin typeface="Times New Roman" panose="02020603050405020304" pitchFamily="18" charset="0"/>
              </a:rPr>
              <a:t>Pavithra, K.M. (2020). </a:t>
            </a:r>
            <a:r>
              <a:rPr lang="en-GB" sz="1200" i="1" dirty="0">
                <a:effectLst/>
                <a:latin typeface="Times New Roman" panose="02020603050405020304" pitchFamily="18" charset="0"/>
              </a:rPr>
              <a:t>Living Planet Report 2020: Humans Are Overusing Earth’s Biocapacity by at Least 56%</a:t>
            </a:r>
            <a:r>
              <a:rPr lang="en-GB" sz="1200" dirty="0">
                <a:effectLst/>
                <a:latin typeface="Times New Roman" panose="02020603050405020304" pitchFamily="18" charset="0"/>
              </a:rPr>
              <a:t>. [online] FACTLY. Available at: https://factly.in/living-planet-report-2020-humans-are-overusing-earths-biocapacity-by-at-least-56/ [Accessed 5 Feb. 2022].</a:t>
            </a:r>
          </a:p>
          <a:p>
            <a:pPr marL="0" indent="0">
              <a:lnSpc>
                <a:spcPct val="150000"/>
              </a:lnSpc>
              <a:buNone/>
            </a:pPr>
            <a:r>
              <a:rPr lang="en-GB" sz="1200" dirty="0">
                <a:effectLst/>
                <a:latin typeface="Times New Roman" panose="02020603050405020304" pitchFamily="18" charset="0"/>
              </a:rPr>
              <a:t>Pidcock, R., Pearce, R. and </a:t>
            </a:r>
            <a:r>
              <a:rPr lang="en-GB" sz="1200" dirty="0" err="1">
                <a:effectLst/>
                <a:latin typeface="Times New Roman" panose="02020603050405020304" pitchFamily="18" charset="0"/>
              </a:rPr>
              <a:t>Mcsweeney</a:t>
            </a:r>
            <a:r>
              <a:rPr lang="en-GB" sz="1200" dirty="0">
                <a:effectLst/>
                <a:latin typeface="Times New Roman" panose="02020603050405020304" pitchFamily="18" charset="0"/>
              </a:rPr>
              <a:t>, R. (2017). </a:t>
            </a:r>
            <a:r>
              <a:rPr lang="en-GB" sz="1200" i="1" dirty="0">
                <a:effectLst/>
                <a:latin typeface="Times New Roman" panose="02020603050405020304" pitchFamily="18" charset="0"/>
              </a:rPr>
              <a:t>Mapped: How Climate Change Affects Extreme Weather around the World | Carbon Brief</a:t>
            </a:r>
            <a:r>
              <a:rPr lang="en-GB" sz="1200" dirty="0">
                <a:effectLst/>
                <a:latin typeface="Times New Roman" panose="02020603050405020304" pitchFamily="18" charset="0"/>
              </a:rPr>
              <a:t>. [online] Carbon Brief. Available at: https://www.carbonbrief.org/mapped-how-climate-change-affects-extreme-weather-around-the-world [Accessed 5 Feb. 2022].</a:t>
            </a:r>
          </a:p>
          <a:p>
            <a:pPr marL="0" indent="0">
              <a:lnSpc>
                <a:spcPct val="150000"/>
              </a:lnSpc>
              <a:buNone/>
            </a:pPr>
            <a:r>
              <a:rPr lang="en-GB" sz="1200" dirty="0">
                <a:effectLst/>
                <a:latin typeface="Times New Roman" panose="02020603050405020304" pitchFamily="18" charset="0"/>
              </a:rPr>
              <a:t>Plumer, B. and Fountain, H. (2021). A Hotter Future Is Certain, Climate Panel Warns. but How Hot Is up to Us. </a:t>
            </a:r>
            <a:r>
              <a:rPr lang="en-GB" sz="1200" i="1" dirty="0">
                <a:effectLst/>
                <a:latin typeface="Times New Roman" panose="02020603050405020304" pitchFamily="18" charset="0"/>
              </a:rPr>
              <a:t>The New York Times</a:t>
            </a:r>
            <a:r>
              <a:rPr lang="en-GB" sz="1200" dirty="0">
                <a:effectLst/>
                <a:latin typeface="Times New Roman" panose="02020603050405020304" pitchFamily="18" charset="0"/>
              </a:rPr>
              <a:t>. [online] 9 Aug. Available at: https://www.nytimes.com/2021/08/09/climate/climate-change-report-ipcc-un.html#:~:text=The%20last%20decade%20is%20quite [Accessed 5 Feb. 2022].</a:t>
            </a:r>
            <a:endParaRPr lang="en-GB" sz="1200" dirty="0"/>
          </a:p>
        </p:txBody>
      </p:sp>
      <p:pic>
        <p:nvPicPr>
          <p:cNvPr id="4" name="Audio 3">
            <a:hlinkClick r:id="" action="ppaction://media"/>
            <a:extLst>
              <a:ext uri="{FF2B5EF4-FFF2-40B4-BE49-F238E27FC236}">
                <a16:creationId xmlns:a16="http://schemas.microsoft.com/office/drawing/2014/main" id="{F6E28BD2-C50A-485C-A00A-AE7F27297A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1163328412"/>
      </p:ext>
    </p:extLst>
  </p:cSld>
  <p:clrMapOvr>
    <a:masterClrMapping/>
  </p:clrMapOvr>
  <mc:AlternateContent xmlns:mc="http://schemas.openxmlformats.org/markup-compatibility/2006" xmlns:p14="http://schemas.microsoft.com/office/powerpoint/2010/main">
    <mc:Choice Requires="p14">
      <p:transition spd="slow" p14:dur="2000" advTm="2331"/>
    </mc:Choice>
    <mc:Fallback xmlns="">
      <p:transition spd="slow" advTm="2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85D8D2-5F1D-4D55-A0FC-784CCFD337D2}"/>
              </a:ext>
            </a:extLst>
          </p:cNvPr>
          <p:cNvSpPr>
            <a:spLocks noGrp="1"/>
          </p:cNvSpPr>
          <p:nvPr>
            <p:ph idx="1"/>
          </p:nvPr>
        </p:nvSpPr>
        <p:spPr>
          <a:xfrm>
            <a:off x="698500" y="385890"/>
            <a:ext cx="8763000" cy="3626115"/>
          </a:xfrm>
        </p:spPr>
        <p:txBody>
          <a:bodyPr>
            <a:noAutofit/>
          </a:bodyPr>
          <a:lstStyle/>
          <a:p>
            <a:pPr marL="0" indent="0">
              <a:lnSpc>
                <a:spcPct val="150000"/>
              </a:lnSpc>
              <a:buNone/>
            </a:pPr>
            <a:r>
              <a:rPr lang="en-GB" sz="1200" dirty="0">
                <a:effectLst/>
                <a:latin typeface="Times New Roman" panose="02020603050405020304" pitchFamily="18" charset="0"/>
              </a:rPr>
              <a:t>Ritchie, H. and </a:t>
            </a:r>
            <a:r>
              <a:rPr lang="en-GB" sz="1200" dirty="0" err="1">
                <a:effectLst/>
                <a:latin typeface="Times New Roman" panose="02020603050405020304" pitchFamily="18" charset="0"/>
              </a:rPr>
              <a:t>Roser</a:t>
            </a:r>
            <a:r>
              <a:rPr lang="en-GB" sz="1200" dirty="0">
                <a:effectLst/>
                <a:latin typeface="Times New Roman" panose="02020603050405020304" pitchFamily="18" charset="0"/>
              </a:rPr>
              <a:t>, M. (2017). </a:t>
            </a:r>
            <a:r>
              <a:rPr lang="en-GB" sz="1200" i="1" dirty="0">
                <a:effectLst/>
                <a:latin typeface="Times New Roman" panose="02020603050405020304" pitchFamily="18" charset="0"/>
              </a:rPr>
              <a:t>CO</a:t>
            </a:r>
            <a:r>
              <a:rPr lang="en-GB" sz="1200" i="1" baseline="-25000" dirty="0">
                <a:effectLst/>
                <a:latin typeface="Times New Roman" panose="02020603050405020304" pitchFamily="18" charset="0"/>
              </a:rPr>
              <a:t>2</a:t>
            </a:r>
            <a:r>
              <a:rPr lang="en-GB" sz="1200" i="1" dirty="0">
                <a:effectLst/>
                <a:latin typeface="Times New Roman" panose="02020603050405020304" pitchFamily="18" charset="0"/>
              </a:rPr>
              <a:t> and Other Greenhouse Gas Emissions</a:t>
            </a:r>
            <a:r>
              <a:rPr lang="en-GB" sz="1200" dirty="0">
                <a:effectLst/>
                <a:latin typeface="Times New Roman" panose="02020603050405020304" pitchFamily="18" charset="0"/>
              </a:rPr>
              <a:t>. [online] Our World in Data. Available at: https://ourworldindata.org/co2-and-other-greenhouse-gas-emissions [Accessed 5 Feb. 2022].</a:t>
            </a:r>
          </a:p>
          <a:p>
            <a:pPr marL="0" indent="0">
              <a:lnSpc>
                <a:spcPct val="150000"/>
              </a:lnSpc>
              <a:buNone/>
            </a:pPr>
            <a:r>
              <a:rPr lang="en-GB" sz="1200" dirty="0">
                <a:effectLst/>
                <a:latin typeface="Times New Roman" panose="02020603050405020304" pitchFamily="18" charset="0"/>
              </a:rPr>
              <a:t>Roach, S. (2019). </a:t>
            </a:r>
            <a:r>
              <a:rPr lang="en-GB" sz="1200" i="1" dirty="0">
                <a:effectLst/>
                <a:latin typeface="Times New Roman" panose="02020603050405020304" pitchFamily="18" charset="0"/>
              </a:rPr>
              <a:t>Scotch on the rocks: Distilleries Fear Climate Crisis Will Endanger Whisky Production</a:t>
            </a:r>
            <a:r>
              <a:rPr lang="en-GB" sz="1200" dirty="0">
                <a:effectLst/>
                <a:latin typeface="Times New Roman" panose="02020603050405020304" pitchFamily="18" charset="0"/>
              </a:rPr>
              <a:t>. [online] The Guardian. Available at: https://www.theguardian.com/uk-news/2019/jun/02/scotland-whisky-climate-crisis-heatwave-distilleries-halt-production [Accessed 5 Feb. 2022].</a:t>
            </a:r>
          </a:p>
          <a:p>
            <a:pPr marL="0" indent="0">
              <a:lnSpc>
                <a:spcPct val="150000"/>
              </a:lnSpc>
              <a:buNone/>
            </a:pPr>
            <a:r>
              <a:rPr lang="en-GB" sz="1200" dirty="0" err="1">
                <a:effectLst/>
                <a:latin typeface="Times New Roman" panose="02020603050405020304" pitchFamily="18" charset="0"/>
              </a:rPr>
              <a:t>Schestak</a:t>
            </a:r>
            <a:r>
              <a:rPr lang="en-GB" sz="1200" dirty="0">
                <a:effectLst/>
                <a:latin typeface="Times New Roman" panose="02020603050405020304" pitchFamily="18" charset="0"/>
              </a:rPr>
              <a:t>, I., Styles, D., Black, K. and Williams, A.P. (2022). Circular Use of Feed by-products from Alcohol Production Mitigates Water Scarcity. </a:t>
            </a:r>
            <a:r>
              <a:rPr lang="en-GB" sz="1200" i="1" dirty="0">
                <a:effectLst/>
                <a:latin typeface="Times New Roman" panose="02020603050405020304" pitchFamily="18" charset="0"/>
              </a:rPr>
              <a:t>Sustainable Production and Consumption</a:t>
            </a:r>
            <a:r>
              <a:rPr lang="en-GB" sz="1200" dirty="0">
                <a:effectLst/>
                <a:latin typeface="Times New Roman" panose="02020603050405020304" pitchFamily="18" charset="0"/>
              </a:rPr>
              <a:t>, [online] 30, pp.158–170. Available at: https://www.sciencedirect.com/science/article/pii/S235255092100347X [Accessed 6 Feb. 2022].</a:t>
            </a:r>
          </a:p>
          <a:p>
            <a:pPr marL="0" indent="0">
              <a:lnSpc>
                <a:spcPct val="150000"/>
              </a:lnSpc>
              <a:buNone/>
            </a:pPr>
            <a:r>
              <a:rPr lang="en-GB" sz="1200" dirty="0">
                <a:effectLst/>
                <a:latin typeface="Times New Roman" panose="02020603050405020304" pitchFamily="18" charset="0"/>
              </a:rPr>
              <a:t>Scotsman (2018). </a:t>
            </a:r>
            <a:r>
              <a:rPr lang="en-GB" sz="1200" i="1" dirty="0">
                <a:effectLst/>
                <a:latin typeface="Times New Roman" panose="02020603050405020304" pitchFamily="18" charset="0"/>
              </a:rPr>
              <a:t>Dram Inconvenient – Heatwave Dries up Highland distillery’s Water Source</a:t>
            </a:r>
            <a:r>
              <a:rPr lang="en-GB" sz="1200" dirty="0">
                <a:effectLst/>
                <a:latin typeface="Times New Roman" panose="02020603050405020304" pitchFamily="18" charset="0"/>
              </a:rPr>
              <a:t>. [online] Scotsman Food and Drink. Available at: https://foodanddrink.scotsman.com/drink/dram-inconvenient-heatwave-dries-up-highland-distillerys-water-source/ [Accessed 5 Feb. 2022].</a:t>
            </a:r>
          </a:p>
          <a:p>
            <a:pPr marL="0" indent="0">
              <a:lnSpc>
                <a:spcPct val="150000"/>
              </a:lnSpc>
              <a:buNone/>
            </a:pPr>
            <a:r>
              <a:rPr lang="en-GB" sz="1200" dirty="0">
                <a:effectLst/>
                <a:latin typeface="Times New Roman" panose="02020603050405020304" pitchFamily="18" charset="0"/>
              </a:rPr>
              <a:t>Scottish Water (2022). </a:t>
            </a:r>
            <a:r>
              <a:rPr lang="en-GB" sz="1200" i="1" dirty="0">
                <a:effectLst/>
                <a:latin typeface="Times New Roman" panose="02020603050405020304" pitchFamily="18" charset="0"/>
              </a:rPr>
              <a:t>- Scottish Water</a:t>
            </a:r>
            <a:r>
              <a:rPr lang="en-GB" sz="1200" dirty="0">
                <a:effectLst/>
                <a:latin typeface="Times New Roman" panose="02020603050405020304" pitchFamily="18" charset="0"/>
              </a:rPr>
              <a:t>. [online] www.scottishwater.co.uk. Available at: https://www.scottishwater.co.uk/About-Us/News-and-Views/2022/01/100121InterimAnnualReport [Accessed 5 Feb. 2022].</a:t>
            </a:r>
          </a:p>
          <a:p>
            <a:pPr marL="0" indent="0">
              <a:lnSpc>
                <a:spcPct val="150000"/>
              </a:lnSpc>
              <a:buNone/>
            </a:pPr>
            <a:r>
              <a:rPr lang="en-GB" sz="1200" dirty="0">
                <a:effectLst/>
                <a:latin typeface="Times New Roman" panose="02020603050405020304" pitchFamily="18" charset="0"/>
              </a:rPr>
              <a:t>Smith, D. (2020a). </a:t>
            </a:r>
            <a:r>
              <a:rPr lang="en-GB" sz="1200" i="1" dirty="0">
                <a:effectLst/>
                <a:latin typeface="Times New Roman" panose="02020603050405020304" pitchFamily="18" charset="0"/>
              </a:rPr>
              <a:t>Council Post: Five Questions to Help Build a Sustainable Training Program and Maintain Agility</a:t>
            </a:r>
            <a:r>
              <a:rPr lang="en-GB" sz="1200" dirty="0">
                <a:effectLst/>
                <a:latin typeface="Times New Roman" panose="02020603050405020304" pitchFamily="18" charset="0"/>
              </a:rPr>
              <a:t>. [online] Forbes. Available at: https://www.forbes.com/sites/forbestechcouncil/2020/01/03/five-questions-to-help-build-a-sustainable-training-program-and-maintain-agility/?sh=5bfcdd354242 [Accessed 6 Feb. 2022].</a:t>
            </a:r>
            <a:endParaRPr lang="en-GB" sz="1200" dirty="0"/>
          </a:p>
        </p:txBody>
      </p:sp>
      <p:pic>
        <p:nvPicPr>
          <p:cNvPr id="4" name="Audio 3">
            <a:hlinkClick r:id="" action="ppaction://media"/>
            <a:extLst>
              <a:ext uri="{FF2B5EF4-FFF2-40B4-BE49-F238E27FC236}">
                <a16:creationId xmlns:a16="http://schemas.microsoft.com/office/drawing/2014/main" id="{5414EAE8-F745-4353-9590-E9B256F0B54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1127125198"/>
      </p:ext>
    </p:extLst>
  </p:cSld>
  <p:clrMapOvr>
    <a:masterClrMapping/>
  </p:clrMapOvr>
  <mc:AlternateContent xmlns:mc="http://schemas.openxmlformats.org/markup-compatibility/2006" xmlns:p14="http://schemas.microsoft.com/office/powerpoint/2010/main">
    <mc:Choice Requires="p14">
      <p:transition spd="slow" p14:dur="2000" advTm="2146"/>
    </mc:Choice>
    <mc:Fallback xmlns="">
      <p:transition spd="slow" advTm="2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85D8D2-5F1D-4D55-A0FC-784CCFD337D2}"/>
              </a:ext>
            </a:extLst>
          </p:cNvPr>
          <p:cNvSpPr>
            <a:spLocks noGrp="1"/>
          </p:cNvSpPr>
          <p:nvPr>
            <p:ph idx="1"/>
          </p:nvPr>
        </p:nvSpPr>
        <p:spPr>
          <a:xfrm>
            <a:off x="698500" y="385890"/>
            <a:ext cx="8763000" cy="3626115"/>
          </a:xfrm>
        </p:spPr>
        <p:txBody>
          <a:bodyPr>
            <a:noAutofit/>
          </a:bodyPr>
          <a:lstStyle/>
          <a:p>
            <a:pPr marL="0" indent="0">
              <a:lnSpc>
                <a:spcPct val="150000"/>
              </a:lnSpc>
              <a:buNone/>
            </a:pPr>
            <a:r>
              <a:rPr lang="en-GB" sz="1200" dirty="0">
                <a:effectLst/>
                <a:latin typeface="Times New Roman" panose="02020603050405020304" pitchFamily="18" charset="0"/>
              </a:rPr>
              <a:t>Smith, G. (2020b). </a:t>
            </a:r>
            <a:r>
              <a:rPr lang="en-GB" sz="1200" i="1" dirty="0">
                <a:effectLst/>
                <a:latin typeface="Times New Roman" panose="02020603050405020304" pitchFamily="18" charset="0"/>
              </a:rPr>
              <a:t>Celebrating a Global Phenomenon - Whisky Magazine</a:t>
            </a:r>
            <a:r>
              <a:rPr lang="en-GB" sz="1200" dirty="0">
                <a:effectLst/>
                <a:latin typeface="Times New Roman" panose="02020603050405020304" pitchFamily="18" charset="0"/>
              </a:rPr>
              <a:t>. [online] whiskymag.com. Available at: https://whiskymag.com/story/celebrating-a-global-phenomenon [Accessed 5 Feb. 2022].</a:t>
            </a:r>
          </a:p>
          <a:p>
            <a:pPr marL="0" indent="0">
              <a:lnSpc>
                <a:spcPct val="150000"/>
              </a:lnSpc>
              <a:buNone/>
            </a:pPr>
            <a:r>
              <a:rPr lang="en-GB" sz="1200" dirty="0">
                <a:latin typeface="Times New Roman" panose="02020603050405020304" pitchFamily="18" charset="0"/>
              </a:rPr>
              <a:t>Surfers Against Sewage (2017). Plastic Pollution - Facts and Figures. [online] Surfers against Sewage. Available at: https://www.sas.org.uk/our-work/plastic-pollution/plastic-pollution-facts-figures/ [Accessed 6 Feb. 2022].</a:t>
            </a:r>
          </a:p>
          <a:p>
            <a:pPr marL="0" indent="0">
              <a:lnSpc>
                <a:spcPct val="150000"/>
              </a:lnSpc>
              <a:buNone/>
            </a:pPr>
            <a:r>
              <a:rPr lang="en-GB" sz="1200" dirty="0">
                <a:latin typeface="Times New Roman" panose="02020603050405020304" pitchFamily="18" charset="0"/>
              </a:rPr>
              <a:t>SWA (2020a). Scotch Whisky Industry Sustainability in 2020. [online] Scotch Whisky Association. Available at: https://www.scotch-whisky.org.uk/newsroom/scotch-whisky-industry-continues-to-make-progress-towards-a-low-carbon-economy/ [Accessed 5 Feb. 2022].</a:t>
            </a:r>
          </a:p>
          <a:p>
            <a:pPr marL="0" indent="0">
              <a:lnSpc>
                <a:spcPct val="150000"/>
              </a:lnSpc>
              <a:buNone/>
            </a:pPr>
            <a:r>
              <a:rPr lang="en-GB" sz="1200" dirty="0">
                <a:latin typeface="Times New Roman" panose="02020603050405020304" pitchFamily="18" charset="0"/>
              </a:rPr>
              <a:t>SWA (2020b). Scotch Whisky: Water Use. [online] Scotch Whisky Association. Available at: https://www.scotch-whisky</a:t>
            </a:r>
            <a:r>
              <a:rPr lang="en-GB" sz="1200" dirty="0">
                <a:effectLst/>
                <a:latin typeface="Times New Roman" panose="02020603050405020304" pitchFamily="18" charset="0"/>
              </a:rPr>
              <a:t>.org.uk/insights/sustainability/responsible-water-use/#:~:text=We [Accessed 5 Feb. 2022].</a:t>
            </a:r>
          </a:p>
          <a:p>
            <a:pPr marL="0" indent="0">
              <a:lnSpc>
                <a:spcPct val="150000"/>
              </a:lnSpc>
              <a:buNone/>
            </a:pPr>
            <a:r>
              <a:rPr lang="en-GB" sz="1200" dirty="0">
                <a:effectLst/>
                <a:latin typeface="Times New Roman" panose="02020603050405020304" pitchFamily="18" charset="0"/>
              </a:rPr>
              <a:t>SWA (2020c). </a:t>
            </a:r>
            <a:r>
              <a:rPr lang="en-GB" sz="1200" i="1" dirty="0">
                <a:effectLst/>
                <a:latin typeface="Times New Roman" panose="02020603050405020304" pitchFamily="18" charset="0"/>
              </a:rPr>
              <a:t>SWA Diversity &amp; Inclusion Report</a:t>
            </a:r>
            <a:r>
              <a:rPr lang="en-GB" sz="1200" dirty="0">
                <a:effectLst/>
                <a:latin typeface="Times New Roman" panose="02020603050405020304" pitchFamily="18" charset="0"/>
              </a:rPr>
              <a:t>. [online] https://www.scotch-whisky.org.uk/. Available at: https://www.scotch-whisky.org.uk</a:t>
            </a:r>
            <a:r>
              <a:rPr lang="en-GB" sz="1200" dirty="0">
                <a:latin typeface="Times New Roman" panose="02020603050405020304" pitchFamily="18" charset="0"/>
              </a:rPr>
              <a:t>/media/1775/diversity-and-inclusivity-charter-september-2020.pdf [Accessed 5 Feb. 2022].</a:t>
            </a:r>
          </a:p>
          <a:p>
            <a:pPr marL="0" indent="0">
              <a:lnSpc>
                <a:spcPct val="150000"/>
              </a:lnSpc>
              <a:buNone/>
            </a:pPr>
            <a:r>
              <a:rPr lang="en-GB" sz="1200" dirty="0">
                <a:latin typeface="Times New Roman" panose="02020603050405020304" pitchFamily="18" charset="0"/>
              </a:rPr>
              <a:t>SWA (2021). Distillery Map. [online] Scotch Whisky Association. Available at: https://www.scotch-whisky.org.uk/discover/distillery-map/#:~:text=Scotland%20is%20home%20to%20over [Accessed 5 Feb. 2022].</a:t>
            </a:r>
          </a:p>
          <a:p>
            <a:pPr marL="0" indent="0">
              <a:lnSpc>
                <a:spcPct val="150000"/>
              </a:lnSpc>
              <a:buNone/>
            </a:pPr>
            <a:r>
              <a:rPr lang="en-GB" sz="1200" dirty="0">
                <a:latin typeface="Times New Roman" panose="02020603050405020304" pitchFamily="18" charset="0"/>
              </a:rPr>
              <a:t>The Royal Society (n.d.). Why Is Biodiversity important? | Royal Society | Royal Society. [online] royalsociety.org. Available at: https://royalsociety.org/topics-policy/projects/biodiversity/why-is-biodiversity-important/ [Accessed 5 Feb. 2022].</a:t>
            </a:r>
          </a:p>
          <a:p>
            <a:pPr marL="0" indent="0">
              <a:lnSpc>
                <a:spcPct val="150000"/>
              </a:lnSpc>
              <a:buNone/>
            </a:pPr>
            <a:r>
              <a:rPr lang="en-GB" sz="1200" dirty="0">
                <a:latin typeface="Times New Roman" panose="02020603050405020304" pitchFamily="18" charset="0"/>
              </a:rPr>
              <a:t>Thompson, L. (2021). Elgin’s Gordon &amp; MacPhail Donates £80,000 to Trees for Life. [online] Northern Scot. Available at: https://www.northern-scot.co.uk/news/elgins-gordon-macphail-donates-80-000-to-trees-for-life-257929/ [Accessed 6 Feb. 2022].</a:t>
            </a:r>
          </a:p>
          <a:p>
            <a:pPr marL="0" indent="0">
              <a:lnSpc>
                <a:spcPct val="150000"/>
              </a:lnSpc>
              <a:buNone/>
            </a:pPr>
            <a:endParaRPr lang="en-GB" sz="1200" dirty="0">
              <a:latin typeface="Times New Roman" panose="02020603050405020304" pitchFamily="18" charset="0"/>
            </a:endParaRPr>
          </a:p>
        </p:txBody>
      </p:sp>
      <p:pic>
        <p:nvPicPr>
          <p:cNvPr id="2" name="Audio 1">
            <a:hlinkClick r:id="" action="ppaction://media"/>
            <a:extLst>
              <a:ext uri="{FF2B5EF4-FFF2-40B4-BE49-F238E27FC236}">
                <a16:creationId xmlns:a16="http://schemas.microsoft.com/office/drawing/2014/main" id="{46307E92-F547-4675-958B-9120315549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1291193077"/>
      </p:ext>
    </p:extLst>
  </p:cSld>
  <p:clrMapOvr>
    <a:masterClrMapping/>
  </p:clrMapOvr>
  <mc:AlternateContent xmlns:mc="http://schemas.openxmlformats.org/markup-compatibility/2006" xmlns:p14="http://schemas.microsoft.com/office/powerpoint/2010/main">
    <mc:Choice Requires="p14">
      <p:transition spd="slow" p14:dur="2000" advTm="2475"/>
    </mc:Choice>
    <mc:Fallback xmlns="">
      <p:transition spd="slow" advTm="2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85D8D2-5F1D-4D55-A0FC-784CCFD337D2}"/>
              </a:ext>
            </a:extLst>
          </p:cNvPr>
          <p:cNvSpPr>
            <a:spLocks noGrp="1"/>
          </p:cNvSpPr>
          <p:nvPr>
            <p:ph idx="1"/>
          </p:nvPr>
        </p:nvSpPr>
        <p:spPr>
          <a:xfrm>
            <a:off x="698499" y="225117"/>
            <a:ext cx="9229271" cy="3626115"/>
          </a:xfrm>
        </p:spPr>
        <p:txBody>
          <a:bodyPr>
            <a:noAutofit/>
          </a:bodyPr>
          <a:lstStyle/>
          <a:p>
            <a:pPr marL="0" indent="0">
              <a:lnSpc>
                <a:spcPct val="150000"/>
              </a:lnSpc>
              <a:buNone/>
            </a:pPr>
            <a:r>
              <a:rPr lang="en-GB" sz="1200" dirty="0">
                <a:latin typeface="Times New Roman" panose="02020603050405020304" pitchFamily="18" charset="0"/>
              </a:rPr>
              <a:t>Townsend, S. (2018). 88% of Consumers Want You to Help Them Make a Difference. [online] Forbes. Available at: https://www.forbes.com/sites/solitairetownsend/2018/11/21/consumers-want-you-to-help-them-make-a-difference/?sh=577edf166954 [Accessed 5 Feb. 2022].</a:t>
            </a:r>
          </a:p>
          <a:p>
            <a:pPr marL="0" indent="0">
              <a:lnSpc>
                <a:spcPct val="150000"/>
              </a:lnSpc>
              <a:buNone/>
            </a:pPr>
            <a:r>
              <a:rPr lang="en-GB" sz="1200" dirty="0">
                <a:effectLst/>
                <a:latin typeface="Times New Roman" panose="02020603050405020304" pitchFamily="18" charset="0"/>
              </a:rPr>
              <a:t>UK Government (2022). </a:t>
            </a:r>
            <a:r>
              <a:rPr lang="en-GB" sz="1200" i="1" dirty="0">
                <a:effectLst/>
                <a:latin typeface="Times New Roman" panose="02020603050405020304" pitchFamily="18" charset="0"/>
              </a:rPr>
              <a:t>UK Climate Change Risk Assessment 2022</a:t>
            </a:r>
            <a:r>
              <a:rPr lang="en-GB" sz="1200" dirty="0">
                <a:effectLst/>
                <a:latin typeface="Times New Roman" panose="02020603050405020304" pitchFamily="18" charset="0"/>
              </a:rPr>
              <a:t>. [online] p.3. Available at: https://</a:t>
            </a:r>
            <a:r>
              <a:rPr lang="en-GB" sz="1200" dirty="0">
                <a:latin typeface="Times New Roman" panose="02020603050405020304" pitchFamily="18" charset="0"/>
              </a:rPr>
              <a:t>assets.publishing.service.gov.uk/government/uploads/system/uploads/attachment_data/file/1047003/climate-change-risk-assessment-2022.pdf [Accessed 5 Feb. 2022].</a:t>
            </a:r>
          </a:p>
          <a:p>
            <a:pPr marL="0" indent="0">
              <a:lnSpc>
                <a:spcPct val="150000"/>
              </a:lnSpc>
              <a:buNone/>
            </a:pPr>
            <a:r>
              <a:rPr lang="en-GB" sz="1200" dirty="0">
                <a:latin typeface="Times New Roman" panose="02020603050405020304" pitchFamily="18" charset="0"/>
              </a:rPr>
              <a:t>U. N. (2017). Marine litter: Trash That Kills. [online] UNEP - UN Environment Programme. Available at: https://www.unep.org/resources/report/marine-litter-trash-kills [Accessed 6 Feb. 2022].</a:t>
            </a:r>
          </a:p>
          <a:p>
            <a:pPr marL="0" indent="0">
              <a:lnSpc>
                <a:spcPct val="150000"/>
              </a:lnSpc>
              <a:buNone/>
            </a:pPr>
            <a:r>
              <a:rPr lang="en-GB" sz="1200" dirty="0">
                <a:latin typeface="Times New Roman" panose="02020603050405020304" pitchFamily="18" charset="0"/>
              </a:rPr>
              <a:t>United Nations (2015). The 17 Goals. [online] United Nations. Available at: https://sdgs.un.org/goals.</a:t>
            </a:r>
          </a:p>
          <a:p>
            <a:pPr marL="0" indent="0">
              <a:lnSpc>
                <a:spcPct val="150000"/>
              </a:lnSpc>
              <a:buNone/>
            </a:pPr>
            <a:r>
              <a:rPr lang="en-GB" sz="1200" dirty="0" err="1">
                <a:latin typeface="Times New Roman" panose="02020603050405020304" pitchFamily="18" charset="0"/>
              </a:rPr>
              <a:t>Urbinati</a:t>
            </a:r>
            <a:r>
              <a:rPr lang="en-GB" sz="1200" dirty="0">
                <a:latin typeface="Times New Roman" panose="02020603050405020304" pitchFamily="18" charset="0"/>
              </a:rPr>
              <a:t>, A., Chiaroni, D. and </a:t>
            </a:r>
            <a:r>
              <a:rPr lang="en-GB" sz="1200" dirty="0" err="1">
                <a:latin typeface="Times New Roman" panose="02020603050405020304" pitchFamily="18" charset="0"/>
              </a:rPr>
              <a:t>Toletti</a:t>
            </a:r>
            <a:r>
              <a:rPr lang="en-GB" sz="1200" dirty="0">
                <a:latin typeface="Times New Roman" panose="02020603050405020304" pitchFamily="18" charset="0"/>
              </a:rPr>
              <a:t>, G. (2019). Managing the Introduction of Circular Products: Evidence from the Beverage Industry. Sustainability, 11(13), p.3650.</a:t>
            </a:r>
          </a:p>
          <a:p>
            <a:pPr marL="0" indent="0">
              <a:lnSpc>
                <a:spcPct val="150000"/>
              </a:lnSpc>
              <a:buNone/>
            </a:pPr>
            <a:r>
              <a:rPr lang="en-GB" sz="1200" dirty="0">
                <a:latin typeface="Times New Roman" panose="02020603050405020304" pitchFamily="18" charset="0"/>
              </a:rPr>
              <a:t>VIBES (2019). Taking Significant Steps Towards net-zero. [online] www.scotsman.com. Available at: https://www.scotsman.com/news/environment/taking-significant-steps-towards-net-zero-1405657 [Accessed 6 Feb. 2022].</a:t>
            </a:r>
          </a:p>
          <a:p>
            <a:pPr marL="0" indent="0">
              <a:lnSpc>
                <a:spcPct val="150000"/>
              </a:lnSpc>
              <a:buNone/>
            </a:pPr>
            <a:r>
              <a:rPr lang="en-GB" sz="1200" dirty="0">
                <a:latin typeface="Times New Roman" panose="02020603050405020304" pitchFamily="18" charset="0"/>
              </a:rPr>
              <a:t>W. W. F. (2020). Living Planet Report 2020 | Official Site | WWF. [online] livingplanet.panda.org. Available at: https://livingplanet.panda.org/en-us/ [Accessed 5 Feb. 2022].</a:t>
            </a:r>
          </a:p>
          <a:p>
            <a:pPr marL="0" indent="0">
              <a:lnSpc>
                <a:spcPct val="150000"/>
              </a:lnSpc>
              <a:buNone/>
            </a:pPr>
            <a:r>
              <a:rPr lang="en-GB" sz="1200" dirty="0">
                <a:latin typeface="Times New Roman" panose="02020603050405020304" pitchFamily="18" charset="0"/>
              </a:rPr>
              <a:t>Walker, O., Ross, A., Watson, H. and Drew, M. (2018). Women rule: Key Drivers of Socially Responsible Investment. [online] Financial Times. Available at: https://www.ft.com/video/52d883c5-ccb4-46ff-ab53-b5185ea12a52 [Accessed 5 Feb. 2022].</a:t>
            </a:r>
          </a:p>
        </p:txBody>
      </p:sp>
      <p:pic>
        <p:nvPicPr>
          <p:cNvPr id="2" name="Audio 1">
            <a:hlinkClick r:id="" action="ppaction://media"/>
            <a:extLst>
              <a:ext uri="{FF2B5EF4-FFF2-40B4-BE49-F238E27FC236}">
                <a16:creationId xmlns:a16="http://schemas.microsoft.com/office/drawing/2014/main" id="{5D9AE7FD-C2BD-4439-B11B-6D4EA172360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68240352"/>
      </p:ext>
    </p:extLst>
  </p:cSld>
  <p:clrMapOvr>
    <a:masterClrMapping/>
  </p:clrMapOvr>
  <mc:AlternateContent xmlns:mc="http://schemas.openxmlformats.org/markup-compatibility/2006" xmlns:p14="http://schemas.microsoft.com/office/powerpoint/2010/main">
    <mc:Choice Requires="p14">
      <p:transition spd="slow" p14:dur="2000" advTm="2264"/>
    </mc:Choice>
    <mc:Fallback xmlns="">
      <p:transition spd="slow" advTm="2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85D8D2-5F1D-4D55-A0FC-784CCFD337D2}"/>
              </a:ext>
            </a:extLst>
          </p:cNvPr>
          <p:cNvSpPr>
            <a:spLocks noGrp="1"/>
          </p:cNvSpPr>
          <p:nvPr>
            <p:ph idx="1"/>
          </p:nvPr>
        </p:nvSpPr>
        <p:spPr>
          <a:xfrm>
            <a:off x="698500" y="385890"/>
            <a:ext cx="8763000" cy="3626115"/>
          </a:xfrm>
        </p:spPr>
        <p:txBody>
          <a:bodyPr>
            <a:noAutofit/>
          </a:bodyPr>
          <a:lstStyle/>
          <a:p>
            <a:pPr marL="0" indent="0">
              <a:lnSpc>
                <a:spcPct val="150000"/>
              </a:lnSpc>
              <a:buNone/>
            </a:pPr>
            <a:r>
              <a:rPr lang="en-GB" sz="1200" dirty="0">
                <a:latin typeface="Times New Roman" panose="02020603050405020304" pitchFamily="18" charset="0"/>
              </a:rPr>
              <a:t>Watson, B. (2015). 10 Companies Spending Millions on Education. [online] The Guardian. Available at: https://www.theguardian.com/sustainable-business/2015/jan/14/10-companies-business-school-education-philanthropy-inequality.</a:t>
            </a:r>
          </a:p>
          <a:p>
            <a:pPr marL="0" indent="0">
              <a:lnSpc>
                <a:spcPct val="150000"/>
              </a:lnSpc>
              <a:buNone/>
            </a:pPr>
            <a:r>
              <a:rPr lang="en-GB" sz="1200" dirty="0">
                <a:latin typeface="Times New Roman" panose="02020603050405020304" pitchFamily="18" charset="0"/>
              </a:rPr>
              <a:t>Weston, P. (2020). “Lost Decade for nature” as UK Fails on 17 of 20 UN Biodiversity Targets. [online] The Guardian. Available at: https://www.theguardian.com/global-development/2020/sep/14/lost-decade-for-nature-as-uk-fails-on-17-of-20-un-biodiversity-targets-aoe#:~:text=The%20UK%20has%20failed%20to [Accessed 5 Feb. 2022].</a:t>
            </a:r>
            <a:endParaRPr lang="en-GB" sz="1200" dirty="0">
              <a:effectLst/>
              <a:latin typeface="Times New Roman" panose="02020603050405020304" pitchFamily="18" charset="0"/>
            </a:endParaRPr>
          </a:p>
          <a:p>
            <a:pPr marL="0" indent="0">
              <a:lnSpc>
                <a:spcPct val="150000"/>
              </a:lnSpc>
              <a:buNone/>
            </a:pPr>
            <a:r>
              <a:rPr lang="en-GB" sz="1200" dirty="0">
                <a:effectLst/>
                <a:latin typeface="Times New Roman" panose="02020603050405020304" pitchFamily="18" charset="0"/>
              </a:rPr>
              <a:t>Whitten, Z. (2021). </a:t>
            </a:r>
            <a:r>
              <a:rPr lang="en-GB" sz="1200" i="1" dirty="0">
                <a:effectLst/>
                <a:latin typeface="Times New Roman" panose="02020603050405020304" pitchFamily="18" charset="0"/>
              </a:rPr>
              <a:t>Close the Glass Loop: Glass Collection for Recycling Hits 78% in EU</a:t>
            </a:r>
            <a:r>
              <a:rPr lang="en-GB" sz="1200" dirty="0">
                <a:effectLst/>
                <a:latin typeface="Times New Roman" panose="02020603050405020304" pitchFamily="18" charset="0"/>
              </a:rPr>
              <a:t>. [online] GlassOnline.com - the World’s Leading Glass Industry Website. Available at: https://www.glassonline.com/close-the-glass-loop-glass-collection-for-recycling-hits-78-in-eu/ [Accessed 5 Feb. 2022].</a:t>
            </a:r>
          </a:p>
          <a:p>
            <a:pPr marL="0" indent="0">
              <a:lnSpc>
                <a:spcPct val="150000"/>
              </a:lnSpc>
              <a:buNone/>
            </a:pPr>
            <a:r>
              <a:rPr lang="en-GB" sz="1200" dirty="0">
                <a:effectLst/>
                <a:latin typeface="Times New Roman" panose="02020603050405020304" pitchFamily="18" charset="0"/>
              </a:rPr>
              <a:t>Willems, M. (2021). </a:t>
            </a:r>
            <a:r>
              <a:rPr lang="en-GB" sz="1200" i="1" dirty="0">
                <a:effectLst/>
                <a:latin typeface="Times New Roman" panose="02020603050405020304" pitchFamily="18" charset="0"/>
              </a:rPr>
              <a:t>A Dram Good Reason to care: the Impact of Climate Change on Scotch Whisky</a:t>
            </a:r>
            <a:r>
              <a:rPr lang="en-GB" sz="1200" dirty="0">
                <a:effectLst/>
                <a:latin typeface="Times New Roman" panose="02020603050405020304" pitchFamily="18" charset="0"/>
              </a:rPr>
              <a:t>. [online] </a:t>
            </a:r>
            <a:r>
              <a:rPr lang="en-GB" sz="1200" dirty="0" err="1">
                <a:effectLst/>
                <a:latin typeface="Times New Roman" panose="02020603050405020304" pitchFamily="18" charset="0"/>
              </a:rPr>
              <a:t>CityAM</a:t>
            </a:r>
            <a:r>
              <a:rPr lang="en-GB" sz="1200" dirty="0">
                <a:effectLst/>
                <a:latin typeface="Times New Roman" panose="02020603050405020304" pitchFamily="18" charset="0"/>
              </a:rPr>
              <a:t>. Available at: https://www.cityam.com/a-dram-good-reason-to-care-the-impact-of-climate-change-on-scotch-whisky/ [Accessed 5 Feb. 2022].</a:t>
            </a:r>
          </a:p>
          <a:p>
            <a:pPr marL="0" indent="0">
              <a:lnSpc>
                <a:spcPct val="150000"/>
              </a:lnSpc>
              <a:buNone/>
            </a:pPr>
            <a:r>
              <a:rPr lang="en-GB" sz="1200" dirty="0">
                <a:latin typeface="Times New Roman" panose="02020603050405020304" pitchFamily="18" charset="0"/>
              </a:rPr>
              <a:t>Williams, M. (2021). Researchers Launch Probe into Concerns of Drought in rain-soaked Scotland. [online] </a:t>
            </a:r>
            <a:r>
              <a:rPr lang="en-GB" sz="1200" dirty="0" err="1">
                <a:latin typeface="Times New Roman" panose="02020603050405020304" pitchFamily="18" charset="0"/>
              </a:rPr>
              <a:t>HeraldScotland</a:t>
            </a:r>
            <a:r>
              <a:rPr lang="en-GB" sz="1200" dirty="0">
                <a:latin typeface="Times New Roman" panose="02020603050405020304" pitchFamily="18" charset="0"/>
              </a:rPr>
              <a:t>. Available at: https://www.heraldscotland.com/news/homenews/19894612.researchers-launch-probe-concerns-drought-rain-soaked-scotland/ [Accessed 5 Feb. 2022].</a:t>
            </a:r>
          </a:p>
          <a:p>
            <a:pPr marL="0" indent="0">
              <a:lnSpc>
                <a:spcPct val="150000"/>
              </a:lnSpc>
              <a:buNone/>
            </a:pPr>
            <a:r>
              <a:rPr lang="en-GB" sz="1200" dirty="0">
                <a:latin typeface="Times New Roman" panose="02020603050405020304" pitchFamily="18" charset="0"/>
              </a:rPr>
              <a:t>WWF International (n.d.). Nature Positive. [online] Nature Deal. Available at: https://www.naturepositive.org/ [Accessed 5 Feb. 2022].</a:t>
            </a:r>
          </a:p>
          <a:p>
            <a:pPr marL="0" indent="0">
              <a:lnSpc>
                <a:spcPct val="150000"/>
              </a:lnSpc>
              <a:buNone/>
            </a:pPr>
            <a:r>
              <a:rPr lang="en-GB" sz="1200" dirty="0">
                <a:latin typeface="Times New Roman" panose="02020603050405020304" pitchFamily="18" charset="0"/>
              </a:rPr>
              <a:t>Young, A. (2013). Top 10 Organic Drinks. [online] The Drinks Business. Available at: https://www.thedrinksbusiness.com/2013/11/top-10-organic-drinks/ [Accessed 6 Feb. 2022].</a:t>
            </a:r>
          </a:p>
          <a:p>
            <a:pPr marL="0" indent="0">
              <a:lnSpc>
                <a:spcPct val="150000"/>
              </a:lnSpc>
              <a:buNone/>
            </a:pPr>
            <a:endParaRPr lang="en-GB" sz="1200" dirty="0">
              <a:latin typeface="Times New Roman" panose="02020603050405020304" pitchFamily="18" charset="0"/>
            </a:endParaRPr>
          </a:p>
          <a:p>
            <a:endParaRPr lang="en-GB" sz="1200" dirty="0"/>
          </a:p>
        </p:txBody>
      </p:sp>
      <p:pic>
        <p:nvPicPr>
          <p:cNvPr id="2" name="Audio 1">
            <a:hlinkClick r:id="" action="ppaction://media"/>
            <a:extLst>
              <a:ext uri="{FF2B5EF4-FFF2-40B4-BE49-F238E27FC236}">
                <a16:creationId xmlns:a16="http://schemas.microsoft.com/office/drawing/2014/main" id="{D370B8FC-1D13-4CE6-89D7-DFBC70AEC1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56738" y="5011738"/>
            <a:ext cx="487362" cy="487362"/>
          </a:xfrm>
          <a:prstGeom prst="rect">
            <a:avLst/>
          </a:prstGeom>
        </p:spPr>
      </p:pic>
    </p:spTree>
    <p:extLst>
      <p:ext uri="{BB962C8B-B14F-4D97-AF65-F5344CB8AC3E}">
        <p14:creationId xmlns:p14="http://schemas.microsoft.com/office/powerpoint/2010/main" val="197868501"/>
      </p:ext>
    </p:extLst>
  </p:cSld>
  <p:clrMapOvr>
    <a:masterClrMapping/>
  </p:clrMapOvr>
  <mc:AlternateContent xmlns:mc="http://schemas.openxmlformats.org/markup-compatibility/2006" xmlns:p14="http://schemas.microsoft.com/office/powerpoint/2010/main">
    <mc:Choice Requires="p14">
      <p:transition spd="slow" p14:dur="2000" advTm="2749"/>
    </mc:Choice>
    <mc:Fallback xmlns="">
      <p:transition spd="slow" advTm="2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6.7|17.6|7.1|5.9|8.4|7.2|16.2|8.7"/>
</p:tagLst>
</file>

<file path=ppt/tags/tag2.xml><?xml version="1.0" encoding="utf-8"?>
<p:tagLst xmlns:a="http://schemas.openxmlformats.org/drawingml/2006/main" xmlns:r="http://schemas.openxmlformats.org/officeDocument/2006/relationships" xmlns:p="http://schemas.openxmlformats.org/presentationml/2006/main">
  <p:tag name="TIMING" val="|11.8|4.6|2.1|2.6|1.9|2.8|1.8|2.4|2.6"/>
</p:tagLst>
</file>

<file path=ppt/tags/tag3.xml><?xml version="1.0" encoding="utf-8"?>
<p:tagLst xmlns:a="http://schemas.openxmlformats.org/drawingml/2006/main" xmlns:r="http://schemas.openxmlformats.org/officeDocument/2006/relationships" xmlns:p="http://schemas.openxmlformats.org/presentationml/2006/main">
  <p:tag name="TIMING" val="|9|21.5|17|13|15.6"/>
</p:tagLst>
</file>

<file path=ppt/tags/tag4.xml><?xml version="1.0" encoding="utf-8"?>
<p:tagLst xmlns:a="http://schemas.openxmlformats.org/drawingml/2006/main" xmlns:r="http://schemas.openxmlformats.org/officeDocument/2006/relationships" xmlns:p="http://schemas.openxmlformats.org/presentationml/2006/main">
  <p:tag name="TIMING" val="|2|12.7|5.6|6|24.4"/>
</p:tagLst>
</file>

<file path=ppt/tags/tag5.xml><?xml version="1.0" encoding="utf-8"?>
<p:tagLst xmlns:a="http://schemas.openxmlformats.org/drawingml/2006/main" xmlns:r="http://schemas.openxmlformats.org/officeDocument/2006/relationships" xmlns:p="http://schemas.openxmlformats.org/presentationml/2006/main">
  <p:tag name="TIMING" val="|35.5"/>
</p:tagLst>
</file>

<file path=ppt/tags/tag6.xml><?xml version="1.0" encoding="utf-8"?>
<p:tagLst xmlns:a="http://schemas.openxmlformats.org/drawingml/2006/main" xmlns:r="http://schemas.openxmlformats.org/officeDocument/2006/relationships" xmlns:p="http://schemas.openxmlformats.org/presentationml/2006/main">
  <p:tag name="TIMING" val="|3.9|30.2|26.8|27.8"/>
</p:tagLst>
</file>

<file path=ppt/tags/tag7.xml><?xml version="1.0" encoding="utf-8"?>
<p:tagLst xmlns:a="http://schemas.openxmlformats.org/drawingml/2006/main" xmlns:r="http://schemas.openxmlformats.org/officeDocument/2006/relationships" xmlns:p="http://schemas.openxmlformats.org/presentationml/2006/main">
  <p:tag name="TIMING" val="|4.6|6.5|11.9|19|17.9"/>
</p:tagLst>
</file>

<file path=ppt/tags/tag8.xml><?xml version="1.0" encoding="utf-8"?>
<p:tagLst xmlns:a="http://schemas.openxmlformats.org/drawingml/2006/main" xmlns:r="http://schemas.openxmlformats.org/officeDocument/2006/relationships" xmlns:p="http://schemas.openxmlformats.org/presentationml/2006/main">
  <p:tag name="TIMING" val="|7.1|8.8|14.7|11.1|13.1"/>
</p:tagLst>
</file>

<file path=ppt/tags/tag9.xml><?xml version="1.0" encoding="utf-8"?>
<p:tagLst xmlns:a="http://schemas.openxmlformats.org/drawingml/2006/main" xmlns:r="http://schemas.openxmlformats.org/officeDocument/2006/relationships" xmlns:p="http://schemas.openxmlformats.org/presentationml/2006/main">
  <p:tag name="TIMING" val="|18.5"/>
</p:tagLst>
</file>

<file path=ppt/tags/tag10.xml><?xml version="1.0" encoding="utf-8"?>
<p:tagLst xmlns:a="http://schemas.openxmlformats.org/drawingml/2006/main" xmlns:r="http://schemas.openxmlformats.org/officeDocument/2006/relationships" xmlns:p="http://schemas.openxmlformats.org/presentationml/2006/main">
  <p:tag name="TIMING" val="|5.5|10.8|17.5"/>
</p:tagLst>
</file>

<file path=ppt/tags/tag11.xml><?xml version="1.0" encoding="utf-8"?>
<p:tagLst xmlns:a="http://schemas.openxmlformats.org/drawingml/2006/main" xmlns:r="http://schemas.openxmlformats.org/officeDocument/2006/relationships" xmlns:p="http://schemas.openxmlformats.org/presentationml/2006/main">
  <p:tag name="TIMING" val="|8|6.4"/>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otalTime>0</TotalTime>
  <Words>5878</Words>
  <Application>Microsoft Office PowerPoint</Application>
  <PresentationFormat>Custom</PresentationFormat>
  <Paragraphs>335</Paragraphs>
  <Slides>40</Slides>
  <Notes>2</Notes>
  <HiddenSlides>0</HiddenSlides>
  <MMClips>40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40</vt:i4>
      </vt:variant>
    </vt:vector>
  </HeadingPairs>
  <TitlesOfParts>
    <vt:vector size="50" baseType="lpstr">
      <vt:lpstr>Helvetica</vt:lpstr>
      <vt:lpstr>Courier New</vt:lpstr>
      <vt:lpstr>Times New Roman</vt:lpstr>
      <vt:lpstr>Cabin</vt:lpstr>
      <vt:lpstr>Calibri Light</vt:lpstr>
      <vt:lpstr>Arial</vt:lpstr>
      <vt:lpstr>Calibri</vt: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Whisky Value Chain</vt:lpstr>
      <vt:lpstr>PowerPoint Presentation</vt:lpstr>
      <vt:lpstr>PowerPoint Presentation</vt:lpstr>
      <vt:lpstr>Next Steps</vt:lpstr>
      <vt:lpstr>Thank you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Joanne Greenwood</dc:creator>
  <cp:lastModifiedBy>Jo  Greenwood</cp:lastModifiedBy>
  <cp:revision>3</cp:revision>
  <dcterms:created xsi:type="dcterms:W3CDTF">2022-02-05T14:10:10Z</dcterms:created>
  <dcterms:modified xsi:type="dcterms:W3CDTF">2022-02-06T20:06:31Z</dcterms:modified>
</cp:coreProperties>
</file>