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2"/>
  </p:sldMasterIdLst>
  <p:notesMasterIdLst>
    <p:notesMasterId r:id="rId4"/>
  </p:notesMasterIdLst>
  <p:handoutMasterIdLst>
    <p:handoutMasterId r:id="rId5"/>
  </p:handoutMasterIdLst>
  <p:sldIdLst>
    <p:sldId id="256" r:id="rId3"/>
  </p:sldIdLst>
  <p:sldSz cx="43891200" cy="32918400"/>
  <p:notesSz cx="6858000" cy="9144000"/>
  <p:defaultTextStyle>
    <a:defPPr>
      <a:defRPr lang="en-US"/>
    </a:defPPr>
    <a:lvl1pPr marL="0" algn="l" defTabSz="3686861" rtl="0" eaLnBrk="1" latinLnBrk="0" hangingPunct="1">
      <a:defRPr sz="7258" kern="1200">
        <a:solidFill>
          <a:schemeClr val="tx1"/>
        </a:solidFill>
        <a:latin typeface="+mn-lt"/>
        <a:ea typeface="+mn-ea"/>
        <a:cs typeface="+mn-cs"/>
      </a:defRPr>
    </a:lvl1pPr>
    <a:lvl2pPr marL="1843430" algn="l" defTabSz="3686861" rtl="0" eaLnBrk="1" latinLnBrk="0" hangingPunct="1">
      <a:defRPr sz="7258" kern="1200">
        <a:solidFill>
          <a:schemeClr val="tx1"/>
        </a:solidFill>
        <a:latin typeface="+mn-lt"/>
        <a:ea typeface="+mn-ea"/>
        <a:cs typeface="+mn-cs"/>
      </a:defRPr>
    </a:lvl2pPr>
    <a:lvl3pPr marL="3686861" algn="l" defTabSz="3686861" rtl="0" eaLnBrk="1" latinLnBrk="0" hangingPunct="1">
      <a:defRPr sz="7258" kern="1200">
        <a:solidFill>
          <a:schemeClr val="tx1"/>
        </a:solidFill>
        <a:latin typeface="+mn-lt"/>
        <a:ea typeface="+mn-ea"/>
        <a:cs typeface="+mn-cs"/>
      </a:defRPr>
    </a:lvl3pPr>
    <a:lvl4pPr marL="5530291" algn="l" defTabSz="3686861" rtl="0" eaLnBrk="1" latinLnBrk="0" hangingPunct="1">
      <a:defRPr sz="7258" kern="1200">
        <a:solidFill>
          <a:schemeClr val="tx1"/>
        </a:solidFill>
        <a:latin typeface="+mn-lt"/>
        <a:ea typeface="+mn-ea"/>
        <a:cs typeface="+mn-cs"/>
      </a:defRPr>
    </a:lvl4pPr>
    <a:lvl5pPr marL="7373722" algn="l" defTabSz="3686861" rtl="0" eaLnBrk="1" latinLnBrk="0" hangingPunct="1">
      <a:defRPr sz="7258" kern="1200">
        <a:solidFill>
          <a:schemeClr val="tx1"/>
        </a:solidFill>
        <a:latin typeface="+mn-lt"/>
        <a:ea typeface="+mn-ea"/>
        <a:cs typeface="+mn-cs"/>
      </a:defRPr>
    </a:lvl5pPr>
    <a:lvl6pPr marL="9217152" algn="l" defTabSz="3686861" rtl="0" eaLnBrk="1" latinLnBrk="0" hangingPunct="1">
      <a:defRPr sz="7258" kern="1200">
        <a:solidFill>
          <a:schemeClr val="tx1"/>
        </a:solidFill>
        <a:latin typeface="+mn-lt"/>
        <a:ea typeface="+mn-ea"/>
        <a:cs typeface="+mn-cs"/>
      </a:defRPr>
    </a:lvl6pPr>
    <a:lvl7pPr marL="11060582" algn="l" defTabSz="3686861" rtl="0" eaLnBrk="1" latinLnBrk="0" hangingPunct="1">
      <a:defRPr sz="7258" kern="1200">
        <a:solidFill>
          <a:schemeClr val="tx1"/>
        </a:solidFill>
        <a:latin typeface="+mn-lt"/>
        <a:ea typeface="+mn-ea"/>
        <a:cs typeface="+mn-cs"/>
      </a:defRPr>
    </a:lvl7pPr>
    <a:lvl8pPr marL="12904013" algn="l" defTabSz="3686861" rtl="0" eaLnBrk="1" latinLnBrk="0" hangingPunct="1">
      <a:defRPr sz="7258" kern="1200">
        <a:solidFill>
          <a:schemeClr val="tx1"/>
        </a:solidFill>
        <a:latin typeface="+mn-lt"/>
        <a:ea typeface="+mn-ea"/>
        <a:cs typeface="+mn-cs"/>
      </a:defRPr>
    </a:lvl8pPr>
    <a:lvl9pPr marL="14747443" algn="l" defTabSz="3686861" rtl="0" eaLnBrk="1" latinLnBrk="0" hangingPunct="1">
      <a:defRPr sz="7258"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9DCAF9ED-07DC-4A11-8D7F-57B35C25682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72833802-FEF1-4C79-8D5D-14CF1EAF98D9}" styleName="Light Style 2 - Accent 2">
    <a:wholeTbl>
      <a:tcTxStyle>
        <a:fontRef idx="minor">
          <a:scrgbClr r="0" g="0" b="0"/>
        </a:fontRef>
        <a:schemeClr val="tx1"/>
      </a:tcTxStyle>
      <a:tcStyle>
        <a:tcBdr>
          <a:left>
            <a:lnRef idx="1">
              <a:schemeClr val="accent2"/>
            </a:lnRef>
          </a:left>
          <a:right>
            <a:lnRef idx="1">
              <a:schemeClr val="accent2"/>
            </a:lnRef>
          </a:right>
          <a:top>
            <a:lnRef idx="1">
              <a:schemeClr val="accent2"/>
            </a:lnRef>
          </a:top>
          <a:bottom>
            <a:lnRef idx="1">
              <a:schemeClr val="accent2"/>
            </a:lnRef>
          </a:bottom>
          <a:insideH>
            <a:ln>
              <a:noFill/>
            </a:ln>
          </a:insideH>
          <a:insideV>
            <a:ln>
              <a:noFill/>
            </a:ln>
          </a:insideV>
        </a:tcBdr>
        <a:fill>
          <a:noFill/>
        </a:fill>
      </a:tcStyle>
    </a:wholeTbl>
    <a:band1H>
      <a:tcStyle>
        <a:tcBdr>
          <a:top>
            <a:lnRef idx="1">
              <a:schemeClr val="accent2"/>
            </a:lnRef>
          </a:top>
          <a:bottom>
            <a:lnRef idx="1">
              <a:schemeClr val="accent2"/>
            </a:lnRef>
          </a:bottom>
        </a:tcBdr>
      </a:tcStyle>
    </a:band1H>
    <a:band1V>
      <a:tcStyle>
        <a:tcBdr>
          <a:left>
            <a:lnRef idx="1">
              <a:schemeClr val="accent2"/>
            </a:lnRef>
          </a:left>
          <a:right>
            <a:lnRef idx="1">
              <a:schemeClr val="accent2"/>
            </a:lnRef>
          </a:right>
        </a:tcBdr>
      </a:tcStyle>
    </a:band1V>
    <a:band2V>
      <a:tcStyle>
        <a:tcBdr>
          <a:left>
            <a:lnRef idx="1">
              <a:schemeClr val="accent2"/>
            </a:lnRef>
          </a:left>
          <a:right>
            <a:lnRef idx="1">
              <a:schemeClr val="accent2"/>
            </a:lnRef>
          </a:right>
        </a:tcBdr>
      </a:tcStyle>
    </a:band2V>
    <a:lastCol>
      <a:tcTxStyle b="on"/>
      <a:tcStyle>
        <a:tcBdr/>
      </a:tcStyle>
    </a:lastCol>
    <a:firstCol>
      <a:tcTxStyle b="on"/>
      <a:tcStyle>
        <a:tcBdr/>
      </a:tcStyle>
    </a:firstCol>
    <a:lastRow>
      <a:tcTxStyle b="on"/>
      <a:tcStyle>
        <a:tcBdr>
          <a:top>
            <a:ln w="50800" cmpd="dbl">
              <a:solidFill>
                <a:schemeClr val="accent2"/>
              </a:solidFill>
            </a:ln>
          </a:top>
        </a:tcBdr>
      </a:tcStyle>
    </a:lastRow>
    <a:firstRow>
      <a:tcTxStyle b="on">
        <a:fontRef idx="minor">
          <a:scrgbClr r="0" g="0" b="0"/>
        </a:fontRef>
        <a:schemeClr val="bg1"/>
      </a:tcTxStyle>
      <a:tcStyle>
        <a:tcBdr/>
        <a:fillRef idx="1">
          <a:schemeClr val="accent2"/>
        </a:fillRef>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21" d="100"/>
          <a:sy n="21" d="100"/>
        </p:scale>
        <p:origin x="96" y="90"/>
      </p:cViewPr>
      <p:guideLst/>
    </p:cSldViewPr>
  </p:slideViewPr>
  <p:notesTextViewPr>
    <p:cViewPr>
      <p:scale>
        <a:sx n="3" d="2"/>
        <a:sy n="3" d="2"/>
      </p:scale>
      <p:origin x="0" y="0"/>
    </p:cViewPr>
  </p:notesTextViewPr>
  <p:notesViewPr>
    <p:cSldViewPr snapToGrid="0" showGuides="1">
      <p:cViewPr varScale="1">
        <p:scale>
          <a:sx n="65" d="100"/>
          <a:sy n="65" d="100"/>
        </p:scale>
        <p:origin x="2796" y="6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viewProps" Target="viewProps.xml"/><Relationship Id="rId2" Type="http://schemas.openxmlformats.org/officeDocument/2006/relationships/slideMaster" Target="slideMasters/slideMaster1.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handoutMaster" Target="handoutMasters/handoutMaster1.xml"/><Relationship Id="rId10" Type="http://schemas.microsoft.com/office/2015/10/relationships/revisionInfo" Target="revisionInfo.xml"/><Relationship Id="rId4" Type="http://schemas.openxmlformats.org/officeDocument/2006/relationships/notesMaster" Target="notesMasters/notesMaster1.xml"/><Relationship Id="rId9"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F1C0B079-A316-4C9B-B165-DF9EA8325D2C}" type="datetimeFigureOut">
              <a:rPr lang="en-US" smtClean="0"/>
              <a:t>2/5/2018</a:t>
            </a:fld>
            <a:endParaRPr lang="en-US"/>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BA0EAE6-B4B6-49B7-9049-B371250BE0F4}" type="slidenum">
              <a:rPr lang="en-US" smtClean="0"/>
              <a:t>‹#›</a:t>
            </a:fld>
            <a:endParaRPr lang="en-US"/>
          </a:p>
        </p:txBody>
      </p:sp>
    </p:spTree>
    <p:extLst>
      <p:ext uri="{BB962C8B-B14F-4D97-AF65-F5344CB8AC3E}">
        <p14:creationId xmlns:p14="http://schemas.microsoft.com/office/powerpoint/2010/main" val="1472466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F28AB8-57D1-494F-9851-055AD867E790}" type="datetimeFigureOut">
              <a:rPr lang="en-US" smtClean="0"/>
              <a:t>2/5/2018</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7C7F044-5458-4B2E-BFA0-52AAA1C529D4}" type="slidenum">
              <a:rPr lang="en-US" smtClean="0"/>
              <a:t>‹#›</a:t>
            </a:fld>
            <a:endParaRPr lang="en-US"/>
          </a:p>
        </p:txBody>
      </p:sp>
    </p:spTree>
    <p:extLst>
      <p:ext uri="{BB962C8B-B14F-4D97-AF65-F5344CB8AC3E}">
        <p14:creationId xmlns:p14="http://schemas.microsoft.com/office/powerpoint/2010/main" val="16248086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Cottrell, S. (2013). </a:t>
            </a:r>
            <a:r>
              <a:rPr lang="en-GB" sz="1200" i="1" kern="1200" dirty="0">
                <a:solidFill>
                  <a:schemeClr val="tx1"/>
                </a:solidFill>
                <a:effectLst/>
                <a:latin typeface="+mn-lt"/>
                <a:ea typeface="+mn-ea"/>
                <a:cs typeface="+mn-cs"/>
              </a:rPr>
              <a:t>The study skills handbook</a:t>
            </a:r>
            <a:r>
              <a:rPr lang="en-GB" sz="1200" kern="1200" dirty="0">
                <a:solidFill>
                  <a:schemeClr val="tx1"/>
                </a:solidFill>
                <a:effectLst/>
                <a:latin typeface="+mn-lt"/>
                <a:ea typeface="+mn-ea"/>
                <a:cs typeface="+mn-cs"/>
              </a:rPr>
              <a:t>. Palgrave Macmillan.																</a:t>
            </a:r>
            <a:r>
              <a:rPr lang="en-GB" sz="1200" kern="1200" dirty="0" err="1">
                <a:solidFill>
                  <a:schemeClr val="tx1"/>
                </a:solidFill>
                <a:effectLst/>
                <a:latin typeface="+mn-lt"/>
                <a:ea typeface="+mn-ea"/>
                <a:cs typeface="+mn-cs"/>
              </a:rPr>
              <a:t>Latto</a:t>
            </a:r>
            <a:r>
              <a:rPr lang="en-GB" sz="1200" kern="1200" dirty="0">
                <a:solidFill>
                  <a:schemeClr val="tx1"/>
                </a:solidFill>
                <a:effectLst/>
                <a:latin typeface="+mn-lt"/>
                <a:ea typeface="+mn-ea"/>
                <a:cs typeface="+mn-cs"/>
              </a:rPr>
              <a:t>, J., &amp; </a:t>
            </a:r>
            <a:r>
              <a:rPr lang="en-GB" sz="1200" kern="1200" dirty="0" err="1">
                <a:solidFill>
                  <a:schemeClr val="tx1"/>
                </a:solidFill>
                <a:effectLst/>
                <a:latin typeface="+mn-lt"/>
                <a:ea typeface="+mn-ea"/>
                <a:cs typeface="+mn-cs"/>
              </a:rPr>
              <a:t>Latto</a:t>
            </a:r>
            <a:r>
              <a:rPr lang="en-GB" sz="1200" kern="1200" dirty="0">
                <a:solidFill>
                  <a:schemeClr val="tx1"/>
                </a:solidFill>
                <a:effectLst/>
                <a:latin typeface="+mn-lt"/>
                <a:ea typeface="+mn-ea"/>
                <a:cs typeface="+mn-cs"/>
              </a:rPr>
              <a:t>, R. (2008). </a:t>
            </a:r>
            <a:r>
              <a:rPr lang="en-GB" sz="1200" i="1" kern="1200" dirty="0">
                <a:solidFill>
                  <a:schemeClr val="tx1"/>
                </a:solidFill>
                <a:effectLst/>
                <a:latin typeface="+mn-lt"/>
                <a:ea typeface="+mn-ea"/>
                <a:cs typeface="+mn-cs"/>
              </a:rPr>
              <a:t>Study skills for psychology students</a:t>
            </a:r>
            <a:r>
              <a:rPr lang="en-GB" sz="1200" kern="1200" dirty="0">
                <a:solidFill>
                  <a:schemeClr val="tx1"/>
                </a:solidFill>
                <a:effectLst/>
                <a:latin typeface="+mn-lt"/>
                <a:ea typeface="+mn-ea"/>
                <a:cs typeface="+mn-cs"/>
              </a:rPr>
              <a:t>. McGraw-Hill Education (UK).													Paul, R., &amp; Elder, L. (2006). Critical Thinking Reading &amp; Writing Test. </a:t>
            </a:r>
            <a:r>
              <a:rPr lang="en-GB" sz="1200" i="1" kern="1200" dirty="0" err="1">
                <a:solidFill>
                  <a:schemeClr val="tx1"/>
                </a:solidFill>
                <a:effectLst/>
                <a:latin typeface="+mn-lt"/>
                <a:ea typeface="+mn-ea"/>
                <a:cs typeface="+mn-cs"/>
              </a:rPr>
              <a:t>Tomales</a:t>
            </a:r>
            <a:r>
              <a:rPr lang="en-GB" sz="1200" i="1" kern="1200" dirty="0">
                <a:solidFill>
                  <a:schemeClr val="tx1"/>
                </a:solidFill>
                <a:effectLst/>
                <a:latin typeface="+mn-lt"/>
                <a:ea typeface="+mn-ea"/>
                <a:cs typeface="+mn-cs"/>
              </a:rPr>
              <a:t>, CA: Foundation for Critical Thinking</a:t>
            </a:r>
            <a:r>
              <a:rPr lang="en-GB" sz="1200" kern="1200" dirty="0">
                <a:solidFill>
                  <a:schemeClr val="tx1"/>
                </a:solidFill>
                <a:effectLst/>
                <a:latin typeface="+mn-lt"/>
                <a:ea typeface="+mn-ea"/>
                <a:cs typeface="+mn-cs"/>
              </a:rPr>
              <a:t>																							Glaser, E. M. (1985, January). Educating for Responsible Citizenship in a Democracy. In </a:t>
            </a:r>
            <a:r>
              <a:rPr lang="en-GB" sz="1200" i="1" kern="1200" dirty="0">
                <a:solidFill>
                  <a:schemeClr val="tx1"/>
                </a:solidFill>
                <a:effectLst/>
                <a:latin typeface="+mn-lt"/>
                <a:ea typeface="+mn-ea"/>
                <a:cs typeface="+mn-cs"/>
              </a:rPr>
              <a:t>National Forum</a:t>
            </a:r>
            <a:r>
              <a:rPr lang="en-GB" sz="1200" kern="1200" dirty="0">
                <a:solidFill>
                  <a:schemeClr val="tx1"/>
                </a:solidFill>
                <a:effectLst/>
                <a:latin typeface="+mn-lt"/>
                <a:ea typeface="+mn-ea"/>
                <a:cs typeface="+mn-cs"/>
              </a:rPr>
              <a:t> (Vol. 65, No. 1, p. 24). </a:t>
            </a:r>
            <a:r>
              <a:rPr lang="en-GB" sz="1200" kern="1200" dirty="0" err="1">
                <a:solidFill>
                  <a:schemeClr val="tx1"/>
                </a:solidFill>
                <a:effectLst/>
                <a:latin typeface="+mn-lt"/>
                <a:ea typeface="+mn-ea"/>
                <a:cs typeface="+mn-cs"/>
              </a:rPr>
              <a:t>Honor</a:t>
            </a:r>
            <a:r>
              <a:rPr lang="en-GB" sz="1200" kern="1200">
                <a:solidFill>
                  <a:schemeClr val="tx1"/>
                </a:solidFill>
                <a:effectLst/>
                <a:latin typeface="+mn-lt"/>
                <a:ea typeface="+mn-ea"/>
                <a:cs typeface="+mn-cs"/>
              </a:rPr>
              <a:t> Society of Phi Kappa Phi..</a:t>
            </a:r>
          </a:p>
          <a:p>
            <a:endParaRPr lang="en-GB"/>
          </a:p>
        </p:txBody>
      </p:sp>
      <p:sp>
        <p:nvSpPr>
          <p:cNvPr id="4" name="Slide Number Placeholder 3"/>
          <p:cNvSpPr>
            <a:spLocks noGrp="1"/>
          </p:cNvSpPr>
          <p:nvPr>
            <p:ph type="sldNum" sz="quarter" idx="10"/>
          </p:nvPr>
        </p:nvSpPr>
        <p:spPr/>
        <p:txBody>
          <a:bodyPr/>
          <a:lstStyle/>
          <a:p>
            <a:fld id="{37C7F044-5458-4B2E-BFA0-52AAA1C529D4}" type="slidenum">
              <a:rPr lang="en-US" smtClean="0"/>
              <a:t>1</a:t>
            </a:fld>
            <a:endParaRPr lang="en-US"/>
          </a:p>
        </p:txBody>
      </p:sp>
    </p:spTree>
    <p:extLst>
      <p:ext uri="{BB962C8B-B14F-4D97-AF65-F5344CB8AC3E}">
        <p14:creationId xmlns:p14="http://schemas.microsoft.com/office/powerpoint/2010/main" val="4258496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Poster">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45" name="Rectangle 44"/>
          <p:cNvSpPr/>
          <p:nvPr/>
        </p:nvSpPr>
        <p:spPr>
          <a:xfrm>
            <a:off x="685800" y="14798040"/>
            <a:ext cx="457200" cy="914400"/>
          </a:xfrm>
          <a:prstGeom prst="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p:cNvSpPr/>
          <p:nvPr/>
        </p:nvSpPr>
        <p:spPr>
          <a:xfrm>
            <a:off x="685800" y="23301960"/>
            <a:ext cx="457200" cy="914400"/>
          </a:xfrm>
          <a:prstGeom prst="rect">
            <a:avLst/>
          </a:prstGeom>
          <a:solidFill>
            <a:schemeClr val="accent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101"/>
          <p:cNvSpPr>
            <a:spLocks noChangeArrowheads="1"/>
          </p:cNvSpPr>
          <p:nvPr userDrawn="1"/>
        </p:nvSpPr>
        <p:spPr bwMode="auto">
          <a:xfrm>
            <a:off x="1" y="32004000"/>
            <a:ext cx="43891200" cy="914400"/>
          </a:xfrm>
          <a:prstGeom prst="rect">
            <a:avLst/>
          </a:prstGeom>
          <a:solidFill>
            <a:schemeClr val="accent2">
              <a:lumMod val="60000"/>
              <a:lumOff val="40000"/>
            </a:schemeClr>
          </a:solidFill>
          <a:ln>
            <a:noFill/>
          </a:ln>
          <a:effectLst/>
        </p:spPr>
        <p:txBody>
          <a:bodyPr wrap="none" anchor="ctr"/>
          <a:lstStyle/>
          <a:p>
            <a:r>
              <a:rPr lang="en-US" dirty="0"/>
              <a:t>`</a:t>
            </a:r>
          </a:p>
        </p:txBody>
      </p:sp>
      <p:sp>
        <p:nvSpPr>
          <p:cNvPr id="59" name="Line 112"/>
          <p:cNvSpPr>
            <a:spLocks noChangeShapeType="1"/>
          </p:cNvSpPr>
          <p:nvPr userDrawn="1"/>
        </p:nvSpPr>
        <p:spPr bwMode="white">
          <a:xfrm>
            <a:off x="0" y="32004000"/>
            <a:ext cx="43891200" cy="0"/>
          </a:xfrm>
          <a:prstGeom prst="line">
            <a:avLst/>
          </a:prstGeom>
          <a:noFill/>
          <a:ln w="57150">
            <a:solidFill>
              <a:schemeClr val="bg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3" name="Rectangle 42"/>
          <p:cNvSpPr/>
          <p:nvPr userDrawn="1"/>
        </p:nvSpPr>
        <p:spPr bwMode="white">
          <a:xfrm>
            <a:off x="29591222" y="6172200"/>
            <a:ext cx="13102114" cy="253288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Rectangle 41"/>
          <p:cNvSpPr/>
          <p:nvPr userDrawn="1"/>
        </p:nvSpPr>
        <p:spPr bwMode="white">
          <a:xfrm>
            <a:off x="15363158" y="6172200"/>
            <a:ext cx="13102114" cy="253288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p:cNvSpPr/>
          <p:nvPr userDrawn="1"/>
        </p:nvSpPr>
        <p:spPr bwMode="white">
          <a:xfrm>
            <a:off x="1116805" y="6172200"/>
            <a:ext cx="13102114" cy="2532888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p:cNvSpPr/>
          <p:nvPr/>
        </p:nvSpPr>
        <p:spPr>
          <a:xfrm>
            <a:off x="685800" y="6172200"/>
            <a:ext cx="457200" cy="9144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101"/>
          <p:cNvSpPr>
            <a:spLocks noChangeArrowheads="1"/>
          </p:cNvSpPr>
          <p:nvPr userDrawn="1"/>
        </p:nvSpPr>
        <p:spPr bwMode="auto">
          <a:xfrm>
            <a:off x="1143001" y="3886200"/>
            <a:ext cx="42748200" cy="1600200"/>
          </a:xfrm>
          <a:prstGeom prst="rect">
            <a:avLst/>
          </a:prstGeom>
          <a:solidFill>
            <a:schemeClr val="accent2">
              <a:lumMod val="20000"/>
              <a:lumOff val="80000"/>
            </a:schemeClr>
          </a:solidFill>
          <a:ln>
            <a:noFill/>
          </a:ln>
          <a:effectLst/>
        </p:spPr>
        <p:txBody>
          <a:bodyPr wrap="none" anchor="ctr"/>
          <a:lstStyle/>
          <a:p>
            <a:endParaRPr lang="en-US"/>
          </a:p>
        </p:txBody>
      </p:sp>
      <p:sp>
        <p:nvSpPr>
          <p:cNvPr id="6" name="Title 5"/>
          <p:cNvSpPr>
            <a:spLocks noGrp="1"/>
          </p:cNvSpPr>
          <p:nvPr userDrawn="1">
            <p:ph type="title"/>
          </p:nvPr>
        </p:nvSpPr>
        <p:spPr/>
        <p:txBody>
          <a:bodyPr/>
          <a:lstStyle/>
          <a:p>
            <a:r>
              <a:rPr lang="en-US"/>
              <a:t>Click to edit Master title style</a:t>
            </a:r>
          </a:p>
        </p:txBody>
      </p:sp>
      <p:sp>
        <p:nvSpPr>
          <p:cNvPr id="31" name="Text Placeholder 6"/>
          <p:cNvSpPr>
            <a:spLocks noGrp="1"/>
          </p:cNvSpPr>
          <p:nvPr userDrawn="1">
            <p:ph type="body" sz="quarter" idx="36"/>
          </p:nvPr>
        </p:nvSpPr>
        <p:spPr bwMode="auto">
          <a:xfrm>
            <a:off x="2209800" y="4083469"/>
            <a:ext cx="35661600" cy="1276992"/>
          </a:xfrm>
        </p:spPr>
        <p:txBody>
          <a:bodyPr anchor="ctr">
            <a:noAutofit/>
          </a:bodyPr>
          <a:lstStyle>
            <a:lvl1pPr marL="0" indent="0">
              <a:spcBef>
                <a:spcPts val="0"/>
              </a:spcBef>
              <a:buNone/>
              <a:defRPr sz="2400">
                <a:solidFill>
                  <a:schemeClr val="tx1"/>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a:t>Edit Master text styles</a:t>
            </a:r>
          </a:p>
        </p:txBody>
      </p:sp>
      <p:sp>
        <p:nvSpPr>
          <p:cNvPr id="7" name="Text Placeholder 6"/>
          <p:cNvSpPr>
            <a:spLocks noGrp="1"/>
          </p:cNvSpPr>
          <p:nvPr userDrawn="1">
            <p:ph type="body" sz="quarter" idx="13" hasCustomPrompt="1"/>
          </p:nvPr>
        </p:nvSpPr>
        <p:spPr>
          <a:xfrm>
            <a:off x="1170431" y="6172200"/>
            <a:ext cx="13044367" cy="914400"/>
          </a:xfrm>
          <a:prstGeom prst="rect">
            <a:avLst/>
          </a:prstGeom>
          <a:solidFill>
            <a:schemeClr val="tx2"/>
          </a:solidFill>
        </p:spPr>
        <p:txBody>
          <a:bodyPr lIns="365760" anchor="ctr">
            <a:noAutofit/>
          </a:bodyPr>
          <a:lstStyle>
            <a:lvl1pPr marL="0" indent="0">
              <a:spcBef>
                <a:spcPts val="0"/>
              </a:spcBef>
              <a:buNone/>
              <a:defRPr sz="60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19" name="Content Placeholder 17"/>
          <p:cNvSpPr>
            <a:spLocks noGrp="1"/>
          </p:cNvSpPr>
          <p:nvPr userDrawn="1">
            <p:ph sz="quarter" idx="24" hasCustomPrompt="1"/>
          </p:nvPr>
        </p:nvSpPr>
        <p:spPr>
          <a:xfrm>
            <a:off x="1174552" y="7086600"/>
            <a:ext cx="13048488" cy="6840825"/>
          </a:xfrm>
        </p:spPr>
        <p:txBody>
          <a:bodyPr lIns="365760" tIns="182880"/>
          <a:lstStyle>
            <a:lvl1pPr>
              <a:buClr>
                <a:schemeClr val="accent1"/>
              </a:buClr>
              <a:defRPr baseline="0"/>
            </a:lvl1pPr>
            <a:lvl2pPr>
              <a:buClr>
                <a:schemeClr val="accent1"/>
              </a:buClr>
              <a:defRPr/>
            </a:lvl2pPr>
            <a:lvl3pPr>
              <a:buClr>
                <a:schemeClr val="accent1"/>
              </a:buClr>
              <a:defRPr/>
            </a:lvl3pPr>
            <a:lvl4pPr>
              <a:buClr>
                <a:schemeClr val="accent1"/>
              </a:buClr>
              <a:defRPr/>
            </a:lvl4pPr>
            <a:lvl5pPr>
              <a:buClr>
                <a:schemeClr val="accent1"/>
              </a:buClr>
              <a:defRPr/>
            </a:lvl5pPr>
            <a:lvl6pPr>
              <a:buClr>
                <a:schemeClr val="accent1"/>
              </a:buClr>
              <a:defRPr/>
            </a:lvl6pPr>
            <a:lvl7pPr>
              <a:buClr>
                <a:schemeClr val="accent1"/>
              </a:buClr>
              <a:defRPr/>
            </a:lvl7pPr>
            <a:lvl8pPr>
              <a:buClr>
                <a:schemeClr val="accent1"/>
              </a:buClr>
              <a:defRPr/>
            </a:lvl8pPr>
            <a:lvl9pPr>
              <a:buClr>
                <a:schemeClr val="accent1"/>
              </a:buCl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1" name="Text Placeholder 6"/>
          <p:cNvSpPr>
            <a:spLocks noGrp="1"/>
          </p:cNvSpPr>
          <p:nvPr userDrawn="1">
            <p:ph type="body" sz="quarter" idx="17" hasCustomPrompt="1"/>
          </p:nvPr>
        </p:nvSpPr>
        <p:spPr>
          <a:xfrm>
            <a:off x="1170431" y="14798040"/>
            <a:ext cx="13048488" cy="914400"/>
          </a:xfrm>
          <a:prstGeom prst="rect">
            <a:avLst/>
          </a:prstGeom>
          <a:solidFill>
            <a:schemeClr val="accent5"/>
          </a:solidFill>
        </p:spPr>
        <p:txBody>
          <a:bodyPr lIns="365760" anchor="ctr">
            <a:noAutofit/>
          </a:bodyPr>
          <a:lstStyle>
            <a:lvl1pPr marL="0" indent="0">
              <a:spcBef>
                <a:spcPts val="0"/>
              </a:spcBef>
              <a:buNone/>
              <a:defRPr sz="60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0" name="Content Placeholder 17"/>
          <p:cNvSpPr>
            <a:spLocks noGrp="1"/>
          </p:cNvSpPr>
          <p:nvPr userDrawn="1">
            <p:ph sz="quarter" idx="25" hasCustomPrompt="1"/>
          </p:nvPr>
        </p:nvSpPr>
        <p:spPr>
          <a:xfrm>
            <a:off x="1174552" y="15712439"/>
            <a:ext cx="13048488" cy="7440169"/>
          </a:xfrm>
        </p:spPr>
        <p:txBody>
          <a:bodyPr lIns="365760" tIns="182880"/>
          <a:lstStyle>
            <a:lvl1pPr>
              <a:buClr>
                <a:schemeClr val="accent1"/>
              </a:buClr>
              <a:defRPr baseline="0"/>
            </a:lvl1pPr>
            <a:lvl2pPr>
              <a:buClr>
                <a:schemeClr val="accent1"/>
              </a:buClr>
              <a:defRPr/>
            </a:lvl2pPr>
            <a:lvl3pPr>
              <a:buClr>
                <a:schemeClr val="accent1"/>
              </a:buClr>
              <a:defRPr/>
            </a:lvl3pPr>
            <a:lvl4pPr>
              <a:buClr>
                <a:schemeClr val="accent1"/>
              </a:buClr>
              <a:defRPr/>
            </a:lvl4pPr>
            <a:lvl5pPr>
              <a:buClr>
                <a:schemeClr val="accent1"/>
              </a:buClr>
              <a:defRPr/>
            </a:lvl5pPr>
            <a:lvl6pPr>
              <a:buClr>
                <a:schemeClr val="accent1"/>
              </a:buClr>
              <a:defRPr/>
            </a:lvl6pPr>
            <a:lvl7pPr>
              <a:buClr>
                <a:schemeClr val="accent1"/>
              </a:buClr>
              <a:defRPr/>
            </a:lvl7pPr>
            <a:lvl8pPr>
              <a:buClr>
                <a:schemeClr val="accent1"/>
              </a:buClr>
              <a:defRPr/>
            </a:lvl8pPr>
            <a:lvl9pPr>
              <a:buClr>
                <a:schemeClr val="accent1"/>
              </a:buCl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3" name="Text Placeholder 6"/>
          <p:cNvSpPr>
            <a:spLocks noGrp="1"/>
          </p:cNvSpPr>
          <p:nvPr userDrawn="1">
            <p:ph type="body" sz="quarter" idx="19" hasCustomPrompt="1"/>
          </p:nvPr>
        </p:nvSpPr>
        <p:spPr>
          <a:xfrm>
            <a:off x="1170431" y="23301960"/>
            <a:ext cx="13048488" cy="914400"/>
          </a:xfrm>
          <a:prstGeom prst="rect">
            <a:avLst/>
          </a:prstGeom>
          <a:solidFill>
            <a:schemeClr val="accent2">
              <a:lumMod val="75000"/>
            </a:schemeClr>
          </a:solidFill>
        </p:spPr>
        <p:txBody>
          <a:bodyPr lIns="365760" anchor="ctr">
            <a:noAutofit/>
          </a:bodyPr>
          <a:lstStyle>
            <a:lvl1pPr marL="0" indent="0">
              <a:spcBef>
                <a:spcPts val="0"/>
              </a:spcBef>
              <a:buNone/>
              <a:defRPr sz="60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1" name="Content Placeholder 17"/>
          <p:cNvSpPr>
            <a:spLocks noGrp="1"/>
          </p:cNvSpPr>
          <p:nvPr userDrawn="1">
            <p:ph sz="quarter" idx="26" hasCustomPrompt="1"/>
          </p:nvPr>
        </p:nvSpPr>
        <p:spPr>
          <a:xfrm>
            <a:off x="1174552" y="24216361"/>
            <a:ext cx="13048488" cy="7263385"/>
          </a:xfrm>
        </p:spPr>
        <p:txBody>
          <a:bodyPr lIns="365760" tIns="182880"/>
          <a:lstStyle>
            <a:lvl1pPr>
              <a:buClr>
                <a:schemeClr val="accent1"/>
              </a:buClr>
              <a:defRPr baseline="0"/>
            </a:lvl1pPr>
            <a:lvl2pPr>
              <a:buClr>
                <a:schemeClr val="accent1"/>
              </a:buClr>
              <a:defRPr/>
            </a:lvl2pPr>
            <a:lvl3pPr>
              <a:buClr>
                <a:schemeClr val="accent1"/>
              </a:buClr>
              <a:defRPr/>
            </a:lvl3pPr>
            <a:lvl4pPr>
              <a:buClr>
                <a:schemeClr val="accent1"/>
              </a:buClr>
              <a:defRPr/>
            </a:lvl4pPr>
            <a:lvl5pPr>
              <a:buClr>
                <a:schemeClr val="accent1"/>
              </a:buClr>
              <a:defRPr/>
            </a:lvl5pPr>
            <a:lvl6pPr>
              <a:buClr>
                <a:schemeClr val="accent1"/>
              </a:buClr>
              <a:defRPr/>
            </a:lvl6pPr>
            <a:lvl7pPr>
              <a:buClr>
                <a:schemeClr val="accent1"/>
              </a:buClr>
              <a:defRPr/>
            </a:lvl7pPr>
            <a:lvl8pPr>
              <a:buClr>
                <a:schemeClr val="accent1"/>
              </a:buClr>
              <a:defRPr/>
            </a:lvl8pPr>
            <a:lvl9pPr>
              <a:buClr>
                <a:schemeClr val="accent1"/>
              </a:buCl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5" name="Text Placeholder 6"/>
          <p:cNvSpPr>
            <a:spLocks noGrp="1"/>
          </p:cNvSpPr>
          <p:nvPr userDrawn="1">
            <p:ph type="body" sz="quarter" idx="21" hasCustomPrompt="1"/>
          </p:nvPr>
        </p:nvSpPr>
        <p:spPr>
          <a:xfrm>
            <a:off x="15416784" y="6172200"/>
            <a:ext cx="13048488" cy="914400"/>
          </a:xfrm>
          <a:prstGeom prst="rect">
            <a:avLst/>
          </a:prstGeom>
          <a:solidFill>
            <a:schemeClr val="accent2"/>
          </a:solidFill>
        </p:spPr>
        <p:txBody>
          <a:bodyPr lIns="365760" anchor="ctr">
            <a:noAutofit/>
          </a:bodyPr>
          <a:lstStyle>
            <a:lvl1pPr marL="0" indent="0">
              <a:spcBef>
                <a:spcPts val="0"/>
              </a:spcBef>
              <a:buNone/>
              <a:defRPr sz="60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2" name="Content Placeholder 17"/>
          <p:cNvSpPr>
            <a:spLocks noGrp="1"/>
          </p:cNvSpPr>
          <p:nvPr userDrawn="1">
            <p:ph sz="quarter" idx="27" hasCustomPrompt="1"/>
          </p:nvPr>
        </p:nvSpPr>
        <p:spPr>
          <a:xfrm>
            <a:off x="15416784" y="7086600"/>
            <a:ext cx="13048488" cy="4926126"/>
          </a:xfrm>
        </p:spPr>
        <p:txBody>
          <a:bodyPr lIns="365760" tIns="182880"/>
          <a:lstStyle>
            <a:lvl1pPr>
              <a:buClr>
                <a:schemeClr val="accent1"/>
              </a:buClr>
              <a:defRPr baseline="0"/>
            </a:lvl1pPr>
            <a:lvl2pPr>
              <a:buClr>
                <a:schemeClr val="accent1"/>
              </a:buClr>
              <a:defRPr/>
            </a:lvl2pPr>
            <a:lvl3pPr>
              <a:buClr>
                <a:schemeClr val="accent1"/>
              </a:buClr>
              <a:defRPr/>
            </a:lvl3pPr>
            <a:lvl4pPr>
              <a:buClr>
                <a:schemeClr val="accent1"/>
              </a:buClr>
              <a:defRPr/>
            </a:lvl4pPr>
            <a:lvl5pPr>
              <a:buClr>
                <a:schemeClr val="accent1"/>
              </a:buClr>
              <a:defRPr/>
            </a:lvl5pPr>
            <a:lvl6pPr>
              <a:buClr>
                <a:schemeClr val="accent1"/>
              </a:buClr>
              <a:defRPr/>
            </a:lvl6pPr>
            <a:lvl7pPr>
              <a:buClr>
                <a:schemeClr val="accent1"/>
              </a:buClr>
              <a:defRPr/>
            </a:lvl7pPr>
            <a:lvl8pPr>
              <a:buClr>
                <a:schemeClr val="accent1"/>
              </a:buClr>
              <a:defRPr/>
            </a:lvl8pPr>
            <a:lvl9pPr>
              <a:buClr>
                <a:schemeClr val="accent1"/>
              </a:buCl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18" name="Content Placeholder 17"/>
          <p:cNvSpPr>
            <a:spLocks noGrp="1"/>
          </p:cNvSpPr>
          <p:nvPr userDrawn="1">
            <p:ph sz="quarter" idx="23" hasCustomPrompt="1"/>
          </p:nvPr>
        </p:nvSpPr>
        <p:spPr>
          <a:xfrm>
            <a:off x="15416784" y="12456478"/>
            <a:ext cx="13048488" cy="6172200"/>
          </a:xfrm>
        </p:spPr>
        <p:txBody>
          <a:bodyPr lIns="365760" tIns="182880"/>
          <a:lstStyle>
            <a:lvl1pPr>
              <a:buClr>
                <a:schemeClr val="accent1"/>
              </a:buClr>
              <a:defRPr baseline="0"/>
            </a:lvl1pPr>
            <a:lvl2pPr>
              <a:buClr>
                <a:schemeClr val="accent1"/>
              </a:buClr>
              <a:defRPr/>
            </a:lvl2pPr>
            <a:lvl3pPr>
              <a:buClr>
                <a:schemeClr val="accent1"/>
              </a:buClr>
              <a:defRPr/>
            </a:lvl3pPr>
            <a:lvl4pPr>
              <a:buClr>
                <a:schemeClr val="accent1"/>
              </a:buClr>
              <a:defRPr/>
            </a:lvl4pPr>
            <a:lvl5pPr>
              <a:buClr>
                <a:schemeClr val="accent1"/>
              </a:buClr>
              <a:defRPr/>
            </a:lvl5pPr>
            <a:lvl6pPr>
              <a:buClr>
                <a:schemeClr val="accent1"/>
              </a:buClr>
              <a:defRPr/>
            </a:lvl6pPr>
            <a:lvl7pPr>
              <a:buClr>
                <a:schemeClr val="accent1"/>
              </a:buClr>
              <a:defRPr/>
            </a:lvl7pPr>
            <a:lvl8pPr>
              <a:buClr>
                <a:schemeClr val="accent1"/>
              </a:buClr>
              <a:defRPr/>
            </a:lvl8pPr>
            <a:lvl9pPr>
              <a:buClr>
                <a:schemeClr val="accent1"/>
              </a:buCl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57" name="Content Placeholder 17"/>
          <p:cNvSpPr>
            <a:spLocks noGrp="1"/>
          </p:cNvSpPr>
          <p:nvPr>
            <p:ph sz="quarter" idx="37" hasCustomPrompt="1"/>
          </p:nvPr>
        </p:nvSpPr>
        <p:spPr>
          <a:xfrm>
            <a:off x="15416784" y="19072430"/>
            <a:ext cx="13048488" cy="3918814"/>
          </a:xfrm>
        </p:spPr>
        <p:txBody>
          <a:bodyPr lIns="365760" tIns="182880"/>
          <a:lstStyle>
            <a:lvl1pPr>
              <a:buClr>
                <a:schemeClr val="accent1"/>
              </a:buClr>
              <a:defRPr baseline="0"/>
            </a:lvl1pPr>
            <a:lvl2pPr>
              <a:buClr>
                <a:schemeClr val="accent1"/>
              </a:buClr>
              <a:defRPr/>
            </a:lvl2pPr>
            <a:lvl3pPr>
              <a:buClr>
                <a:schemeClr val="accent1"/>
              </a:buClr>
              <a:defRPr/>
            </a:lvl3pPr>
            <a:lvl4pPr>
              <a:buClr>
                <a:schemeClr val="accent1"/>
              </a:buClr>
              <a:defRPr/>
            </a:lvl4pPr>
            <a:lvl5pPr>
              <a:buClr>
                <a:schemeClr val="accent1"/>
              </a:buClr>
              <a:defRPr/>
            </a:lvl5pPr>
            <a:lvl6pPr>
              <a:buClr>
                <a:schemeClr val="accent1"/>
              </a:buClr>
              <a:defRPr/>
            </a:lvl6pPr>
            <a:lvl7pPr>
              <a:buClr>
                <a:schemeClr val="accent1"/>
              </a:buClr>
              <a:defRPr/>
            </a:lvl7pPr>
            <a:lvl8pPr>
              <a:buClr>
                <a:schemeClr val="accent1"/>
              </a:buClr>
              <a:defRPr/>
            </a:lvl8pPr>
            <a:lvl9pPr>
              <a:buClr>
                <a:schemeClr val="accent1"/>
              </a:buCl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4" name="Text Placeholder 6"/>
          <p:cNvSpPr>
            <a:spLocks noGrp="1"/>
          </p:cNvSpPr>
          <p:nvPr userDrawn="1">
            <p:ph type="body" sz="quarter" idx="29" hasCustomPrompt="1"/>
          </p:nvPr>
        </p:nvSpPr>
        <p:spPr>
          <a:xfrm>
            <a:off x="15416784" y="23301960"/>
            <a:ext cx="13048488" cy="914400"/>
          </a:xfrm>
          <a:prstGeom prst="rect">
            <a:avLst/>
          </a:prstGeom>
          <a:solidFill>
            <a:schemeClr val="accent1"/>
          </a:solidFill>
        </p:spPr>
        <p:txBody>
          <a:bodyPr lIns="365760" anchor="ctr">
            <a:noAutofit/>
          </a:bodyPr>
          <a:lstStyle>
            <a:lvl1pPr marL="0" indent="0">
              <a:spcBef>
                <a:spcPts val="0"/>
              </a:spcBef>
              <a:buNone/>
              <a:defRPr sz="60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5" name="Content Placeholder 17"/>
          <p:cNvSpPr>
            <a:spLocks noGrp="1"/>
          </p:cNvSpPr>
          <p:nvPr userDrawn="1">
            <p:ph sz="quarter" idx="30" hasCustomPrompt="1"/>
          </p:nvPr>
        </p:nvSpPr>
        <p:spPr>
          <a:xfrm>
            <a:off x="15416784" y="24216361"/>
            <a:ext cx="13048488" cy="7260336"/>
          </a:xfrm>
        </p:spPr>
        <p:txBody>
          <a:bodyPr lIns="365760" tIns="182880"/>
          <a:lstStyle>
            <a:lvl1pPr>
              <a:buClr>
                <a:schemeClr val="accent1"/>
              </a:buClr>
              <a:defRPr baseline="0"/>
            </a:lvl1pPr>
            <a:lvl2pPr>
              <a:buClr>
                <a:schemeClr val="accent1"/>
              </a:buClr>
              <a:defRPr/>
            </a:lvl2pPr>
            <a:lvl3pPr>
              <a:buClr>
                <a:schemeClr val="accent1"/>
              </a:buClr>
              <a:defRPr/>
            </a:lvl3pPr>
            <a:lvl4pPr>
              <a:buClr>
                <a:schemeClr val="accent1"/>
              </a:buClr>
              <a:defRPr/>
            </a:lvl4pPr>
            <a:lvl5pPr>
              <a:buClr>
                <a:schemeClr val="accent1"/>
              </a:buClr>
              <a:defRPr/>
            </a:lvl5pPr>
            <a:lvl6pPr>
              <a:buClr>
                <a:schemeClr val="accent1"/>
              </a:buClr>
              <a:defRPr/>
            </a:lvl6pPr>
            <a:lvl7pPr>
              <a:buClr>
                <a:schemeClr val="accent1"/>
              </a:buClr>
              <a:defRPr/>
            </a:lvl7pPr>
            <a:lvl8pPr>
              <a:buClr>
                <a:schemeClr val="accent1"/>
              </a:buClr>
              <a:defRPr/>
            </a:lvl8pPr>
            <a:lvl9pPr>
              <a:buClr>
                <a:schemeClr val="accent1"/>
              </a:buCl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6" name="Text Placeholder 6"/>
          <p:cNvSpPr>
            <a:spLocks noGrp="1"/>
          </p:cNvSpPr>
          <p:nvPr userDrawn="1">
            <p:ph type="body" sz="quarter" idx="31" hasCustomPrompt="1"/>
          </p:nvPr>
        </p:nvSpPr>
        <p:spPr>
          <a:xfrm>
            <a:off x="29644848" y="6172200"/>
            <a:ext cx="13048488" cy="914400"/>
          </a:xfrm>
          <a:prstGeom prst="rect">
            <a:avLst/>
          </a:prstGeom>
          <a:solidFill>
            <a:schemeClr val="accent1"/>
          </a:solidFill>
        </p:spPr>
        <p:txBody>
          <a:bodyPr lIns="365760" anchor="ctr">
            <a:noAutofit/>
          </a:bodyPr>
          <a:lstStyle>
            <a:lvl1pPr marL="0" indent="0">
              <a:spcBef>
                <a:spcPts val="0"/>
              </a:spcBef>
              <a:buNone/>
              <a:defRPr sz="60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27" name="Content Placeholder 17"/>
          <p:cNvSpPr>
            <a:spLocks noGrp="1"/>
          </p:cNvSpPr>
          <p:nvPr userDrawn="1">
            <p:ph sz="quarter" idx="32" hasCustomPrompt="1"/>
          </p:nvPr>
        </p:nvSpPr>
        <p:spPr>
          <a:xfrm>
            <a:off x="29644848" y="7086600"/>
            <a:ext cx="13048488" cy="7315200"/>
          </a:xfrm>
        </p:spPr>
        <p:txBody>
          <a:bodyPr lIns="365760" tIns="182880"/>
          <a:lstStyle>
            <a:lvl1pPr>
              <a:buClr>
                <a:schemeClr val="accent1"/>
              </a:buClr>
              <a:defRPr baseline="0"/>
            </a:lvl1pPr>
            <a:lvl2pPr>
              <a:buClr>
                <a:schemeClr val="accent1"/>
              </a:buClr>
              <a:defRPr/>
            </a:lvl2pPr>
            <a:lvl3pPr>
              <a:buClr>
                <a:schemeClr val="accent1"/>
              </a:buClr>
              <a:defRPr/>
            </a:lvl3pPr>
            <a:lvl4pPr>
              <a:buClr>
                <a:schemeClr val="accent1"/>
              </a:buClr>
              <a:defRPr/>
            </a:lvl4pPr>
            <a:lvl5pPr>
              <a:buClr>
                <a:schemeClr val="accent1"/>
              </a:buClr>
              <a:defRPr/>
            </a:lvl5pPr>
            <a:lvl6pPr>
              <a:buClr>
                <a:schemeClr val="accent1"/>
              </a:buClr>
              <a:defRPr/>
            </a:lvl6pPr>
            <a:lvl7pPr>
              <a:buClr>
                <a:schemeClr val="accent1"/>
              </a:buClr>
              <a:defRPr/>
            </a:lvl7pPr>
            <a:lvl8pPr>
              <a:buClr>
                <a:schemeClr val="accent1"/>
              </a:buClr>
              <a:defRPr/>
            </a:lvl8pPr>
            <a:lvl9pPr>
              <a:buClr>
                <a:schemeClr val="accent1"/>
              </a:buCl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8" name="Content Placeholder 17"/>
          <p:cNvSpPr>
            <a:spLocks noGrp="1"/>
          </p:cNvSpPr>
          <p:nvPr userDrawn="1">
            <p:ph sz="quarter" idx="33" hasCustomPrompt="1"/>
          </p:nvPr>
        </p:nvSpPr>
        <p:spPr>
          <a:xfrm>
            <a:off x="29644848" y="15251886"/>
            <a:ext cx="13048488" cy="7315200"/>
          </a:xfrm>
        </p:spPr>
        <p:txBody>
          <a:bodyPr lIns="365760" tIns="182880"/>
          <a:lstStyle>
            <a:lvl1pPr>
              <a:buClr>
                <a:schemeClr val="accent1"/>
              </a:buClr>
              <a:defRPr baseline="0"/>
            </a:lvl1pPr>
            <a:lvl2pPr>
              <a:buClr>
                <a:schemeClr val="accent1"/>
              </a:buClr>
              <a:defRPr/>
            </a:lvl2pPr>
            <a:lvl3pPr>
              <a:buClr>
                <a:schemeClr val="accent1"/>
              </a:buClr>
              <a:defRPr/>
            </a:lvl3pPr>
            <a:lvl4pPr>
              <a:buClr>
                <a:schemeClr val="accent1"/>
              </a:buClr>
              <a:defRPr/>
            </a:lvl4pPr>
            <a:lvl5pPr>
              <a:buClr>
                <a:schemeClr val="accent1"/>
              </a:buClr>
              <a:defRPr/>
            </a:lvl5pPr>
            <a:lvl6pPr>
              <a:buClr>
                <a:schemeClr val="accent1"/>
              </a:buClr>
              <a:defRPr/>
            </a:lvl6pPr>
            <a:lvl7pPr>
              <a:buClr>
                <a:schemeClr val="accent1"/>
              </a:buClr>
              <a:defRPr/>
            </a:lvl7pPr>
            <a:lvl8pPr>
              <a:buClr>
                <a:schemeClr val="accent1"/>
              </a:buClr>
              <a:defRPr/>
            </a:lvl8pPr>
            <a:lvl9pPr>
              <a:buClr>
                <a:schemeClr val="accent1"/>
              </a:buCl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29" name="Text Placeholder 6"/>
          <p:cNvSpPr>
            <a:spLocks noGrp="1"/>
          </p:cNvSpPr>
          <p:nvPr userDrawn="1">
            <p:ph type="body" sz="quarter" idx="34" hasCustomPrompt="1"/>
          </p:nvPr>
        </p:nvSpPr>
        <p:spPr>
          <a:xfrm>
            <a:off x="29644848" y="23301960"/>
            <a:ext cx="13048488" cy="914400"/>
          </a:xfrm>
          <a:prstGeom prst="rect">
            <a:avLst/>
          </a:prstGeom>
          <a:solidFill>
            <a:schemeClr val="accent3"/>
          </a:solidFill>
        </p:spPr>
        <p:txBody>
          <a:bodyPr lIns="365760" anchor="ctr">
            <a:noAutofit/>
          </a:bodyPr>
          <a:lstStyle>
            <a:lvl1pPr marL="0" indent="0">
              <a:spcBef>
                <a:spcPts val="0"/>
              </a:spcBef>
              <a:buNone/>
              <a:defRPr sz="6000" cap="none" baseline="0">
                <a:solidFill>
                  <a:schemeClr val="bg1"/>
                </a:solidFill>
                <a:latin typeface="+mj-lt"/>
              </a:defRPr>
            </a:lvl1pPr>
            <a:lvl2pPr marL="0" indent="0">
              <a:spcBef>
                <a:spcPts val="0"/>
              </a:spcBef>
              <a:buNone/>
              <a:defRPr sz="6000" cap="all" baseline="0">
                <a:solidFill>
                  <a:schemeClr val="bg1"/>
                </a:solidFill>
                <a:latin typeface="+mj-lt"/>
              </a:defRPr>
            </a:lvl2pPr>
            <a:lvl3pPr marL="0" indent="0">
              <a:spcBef>
                <a:spcPts val="0"/>
              </a:spcBef>
              <a:buNone/>
              <a:defRPr sz="6000" cap="all" baseline="0">
                <a:solidFill>
                  <a:schemeClr val="bg1"/>
                </a:solidFill>
                <a:latin typeface="+mj-lt"/>
              </a:defRPr>
            </a:lvl3pPr>
            <a:lvl4pPr marL="0" indent="0">
              <a:spcBef>
                <a:spcPts val="0"/>
              </a:spcBef>
              <a:buNone/>
              <a:defRPr sz="6000" cap="all" baseline="0">
                <a:solidFill>
                  <a:schemeClr val="bg1"/>
                </a:solidFill>
                <a:latin typeface="+mj-lt"/>
              </a:defRPr>
            </a:lvl4pPr>
            <a:lvl5pPr marL="0" indent="0">
              <a:spcBef>
                <a:spcPts val="0"/>
              </a:spcBef>
              <a:buNone/>
              <a:defRPr sz="6000" cap="all" baseline="0">
                <a:solidFill>
                  <a:schemeClr val="bg1"/>
                </a:solidFill>
                <a:latin typeface="+mj-lt"/>
              </a:defRPr>
            </a:lvl5pPr>
            <a:lvl6pPr marL="0" indent="0">
              <a:spcBef>
                <a:spcPts val="0"/>
              </a:spcBef>
              <a:buNone/>
              <a:defRPr sz="6000" cap="all" baseline="0">
                <a:solidFill>
                  <a:schemeClr val="bg1"/>
                </a:solidFill>
                <a:latin typeface="+mj-lt"/>
              </a:defRPr>
            </a:lvl6pPr>
            <a:lvl7pPr marL="0" indent="0">
              <a:spcBef>
                <a:spcPts val="0"/>
              </a:spcBef>
              <a:buNone/>
              <a:defRPr sz="6000" cap="all" baseline="0">
                <a:solidFill>
                  <a:schemeClr val="bg1"/>
                </a:solidFill>
                <a:latin typeface="+mj-lt"/>
              </a:defRPr>
            </a:lvl7pPr>
            <a:lvl8pPr marL="0" indent="0">
              <a:spcBef>
                <a:spcPts val="0"/>
              </a:spcBef>
              <a:buNone/>
              <a:defRPr sz="6000" cap="all" baseline="0">
                <a:solidFill>
                  <a:schemeClr val="bg1"/>
                </a:solidFill>
                <a:latin typeface="+mj-lt"/>
              </a:defRPr>
            </a:lvl8pPr>
            <a:lvl9pPr marL="0" indent="0">
              <a:spcBef>
                <a:spcPts val="0"/>
              </a:spcBef>
              <a:buNone/>
              <a:defRPr sz="6000" cap="all" baseline="0">
                <a:solidFill>
                  <a:schemeClr val="bg1"/>
                </a:solidFill>
                <a:latin typeface="+mj-lt"/>
              </a:defRPr>
            </a:lvl9pPr>
          </a:lstStyle>
          <a:p>
            <a:pPr lvl="0"/>
            <a:r>
              <a:rPr lang="en-US" dirty="0"/>
              <a:t>Heading</a:t>
            </a:r>
          </a:p>
        </p:txBody>
      </p:sp>
      <p:sp>
        <p:nvSpPr>
          <p:cNvPr id="30" name="Content Placeholder 17"/>
          <p:cNvSpPr>
            <a:spLocks noGrp="1"/>
          </p:cNvSpPr>
          <p:nvPr userDrawn="1">
            <p:ph sz="quarter" idx="35" hasCustomPrompt="1"/>
          </p:nvPr>
        </p:nvSpPr>
        <p:spPr>
          <a:xfrm>
            <a:off x="29644848" y="24216361"/>
            <a:ext cx="13048488" cy="7260336"/>
          </a:xfrm>
        </p:spPr>
        <p:txBody>
          <a:bodyPr lIns="365760" tIns="182880"/>
          <a:lstStyle>
            <a:lvl1pPr>
              <a:buClr>
                <a:schemeClr val="accent1"/>
              </a:buClr>
              <a:defRPr baseline="0"/>
            </a:lvl1pPr>
            <a:lvl2pPr>
              <a:buClr>
                <a:schemeClr val="accent1"/>
              </a:buClr>
              <a:defRPr/>
            </a:lvl2pPr>
            <a:lvl3pPr>
              <a:buClr>
                <a:schemeClr val="accent1"/>
              </a:buClr>
              <a:defRPr/>
            </a:lvl3pPr>
            <a:lvl4pPr>
              <a:buClr>
                <a:schemeClr val="accent1"/>
              </a:buClr>
              <a:defRPr/>
            </a:lvl4pPr>
            <a:lvl5pPr>
              <a:buClr>
                <a:schemeClr val="accent1"/>
              </a:buClr>
              <a:defRPr/>
            </a:lvl5pPr>
            <a:lvl6pPr>
              <a:buClr>
                <a:schemeClr val="accent1"/>
              </a:buClr>
              <a:defRPr/>
            </a:lvl6pPr>
            <a:lvl7pPr>
              <a:buClr>
                <a:schemeClr val="accent1"/>
              </a:buClr>
              <a:defRPr/>
            </a:lvl7pPr>
            <a:lvl8pPr>
              <a:buClr>
                <a:schemeClr val="accent1"/>
              </a:buClr>
              <a:defRPr/>
            </a:lvl8pPr>
            <a:lvl9pPr>
              <a:buClr>
                <a:schemeClr val="accent1"/>
              </a:buClr>
              <a:defRPr/>
            </a:lvl9pPr>
          </a:lstStyle>
          <a:p>
            <a:pPr lvl="0"/>
            <a:r>
              <a:rPr lang="en-US" dirty="0"/>
              <a:t>Use this placeholder to add text or other content</a:t>
            </a:r>
          </a:p>
          <a:p>
            <a:pPr lvl="1"/>
            <a:r>
              <a:rPr lang="en-US" dirty="0"/>
              <a:t>Second level</a:t>
            </a:r>
          </a:p>
          <a:p>
            <a:pPr lvl="2"/>
            <a:r>
              <a:rPr lang="en-US" dirty="0"/>
              <a:t>Third level</a:t>
            </a:r>
          </a:p>
          <a:p>
            <a:pPr lvl="3"/>
            <a:r>
              <a:rPr lang="en-US" dirty="0"/>
              <a:t>Fourth level</a:t>
            </a:r>
          </a:p>
          <a:p>
            <a:pPr lvl="4"/>
            <a:r>
              <a:rPr lang="en-US" dirty="0"/>
              <a:t>Fifth level</a:t>
            </a:r>
          </a:p>
          <a:p>
            <a:pPr lvl="5"/>
            <a:r>
              <a:rPr lang="en-US" dirty="0"/>
              <a:t>Six</a:t>
            </a:r>
          </a:p>
          <a:p>
            <a:pPr lvl="6"/>
            <a:r>
              <a:rPr lang="en-US" dirty="0"/>
              <a:t>Seven</a:t>
            </a:r>
          </a:p>
          <a:p>
            <a:pPr lvl="7"/>
            <a:r>
              <a:rPr lang="en-US" dirty="0"/>
              <a:t>Eight</a:t>
            </a:r>
          </a:p>
          <a:p>
            <a:pPr lvl="8"/>
            <a:r>
              <a:rPr lang="en-US" dirty="0"/>
              <a:t>Nine</a:t>
            </a:r>
          </a:p>
        </p:txBody>
      </p:sp>
      <p:sp>
        <p:nvSpPr>
          <p:cNvPr id="32" name="Instructions"/>
          <p:cNvSpPr/>
          <p:nvPr userDrawn="1"/>
        </p:nvSpPr>
        <p:spPr>
          <a:xfrm>
            <a:off x="44302680" y="-1"/>
            <a:ext cx="12447270" cy="329184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274320" rIns="274320" rtlCol="0" anchor="t"/>
          <a:lstStyle/>
          <a:p>
            <a:pPr lvl="0">
              <a:spcBef>
                <a:spcPts val="1200"/>
              </a:spcBef>
            </a:pPr>
            <a:r>
              <a:rPr sz="9600" dirty="0">
                <a:solidFill>
                  <a:prstClr val="white">
                    <a:lumMod val="50000"/>
                  </a:prstClr>
                </a:solidFill>
                <a:latin typeface="Calibri Light" panose="020F0302020204030204" pitchFamily="34" charset="0"/>
                <a:cs typeface="Calibri" panose="020F0502020204030204" pitchFamily="34" charset="0"/>
              </a:rPr>
              <a:t>Printing:</a:t>
            </a:r>
          </a:p>
          <a:p>
            <a:pPr lvl="0">
              <a:spcBef>
                <a:spcPts val="1200"/>
              </a:spcBef>
            </a:pPr>
            <a:r>
              <a:rPr lang="en-US" sz="6600" dirty="0">
                <a:solidFill>
                  <a:prstClr val="white">
                    <a:lumMod val="50000"/>
                  </a:prstClr>
                </a:solidFill>
                <a:latin typeface="Calibri Light" panose="020F0302020204030204" pitchFamily="34" charset="0"/>
                <a:cs typeface="Calibri" panose="020F0502020204030204" pitchFamily="34" charset="0"/>
              </a:rPr>
              <a:t>This poster is 48” wide by 36” high. It’s designed to be printed on a large-format printer.</a:t>
            </a:r>
          </a:p>
          <a:p>
            <a:pPr lvl="0">
              <a:spcBef>
                <a:spcPts val="300"/>
              </a:spcBef>
            </a:pPr>
            <a:endParaRPr sz="6000" dirty="0">
              <a:solidFill>
                <a:prstClr val="white">
                  <a:lumMod val="50000"/>
                </a:prstClr>
              </a:solidFill>
              <a:latin typeface="Calibri Light" panose="020F0302020204030204" pitchFamily="34" charset="0"/>
              <a:cs typeface="Calibri" panose="020F0502020204030204" pitchFamily="34" charset="0"/>
            </a:endParaRPr>
          </a:p>
          <a:p>
            <a:pPr lvl="0">
              <a:spcBef>
                <a:spcPts val="1200"/>
              </a:spcBef>
            </a:pPr>
            <a:r>
              <a:rPr sz="8800" dirty="0">
                <a:solidFill>
                  <a:prstClr val="white">
                    <a:lumMod val="50000"/>
                  </a:prstClr>
                </a:solidFill>
                <a:latin typeface="Calibri Light" panose="020F0302020204030204" pitchFamily="34" charset="0"/>
                <a:cs typeface="Calibri" panose="020F0502020204030204" pitchFamily="34" charset="0"/>
              </a:rPr>
              <a:t>Customizing the Content:</a:t>
            </a:r>
          </a:p>
          <a:p>
            <a:pPr lvl="0">
              <a:spcBef>
                <a:spcPts val="1200"/>
              </a:spcBef>
            </a:pPr>
            <a:r>
              <a:rPr sz="6600" dirty="0">
                <a:solidFill>
                  <a:prstClr val="white">
                    <a:lumMod val="50000"/>
                  </a:prstClr>
                </a:solidFill>
                <a:latin typeface="Calibri Light" panose="020F0302020204030204" pitchFamily="34" charset="0"/>
                <a:cs typeface="Calibri" panose="020F0502020204030204" pitchFamily="34" charset="0"/>
              </a:rPr>
              <a:t>The placeholders in this </a:t>
            </a:r>
            <a:r>
              <a:rPr lang="en-US" sz="6600" dirty="0">
                <a:solidFill>
                  <a:prstClr val="white">
                    <a:lumMod val="50000"/>
                  </a:prstClr>
                </a:solidFill>
                <a:latin typeface="Calibri Light" panose="020F0302020204030204" pitchFamily="34" charset="0"/>
                <a:cs typeface="Calibri" panose="020F0502020204030204" pitchFamily="34" charset="0"/>
              </a:rPr>
              <a:t>poster </a:t>
            </a:r>
            <a:r>
              <a:rPr sz="6600" dirty="0">
                <a:solidFill>
                  <a:prstClr val="white">
                    <a:lumMod val="50000"/>
                  </a:prstClr>
                </a:solidFill>
                <a:latin typeface="Calibri Light" panose="020F0302020204030204" pitchFamily="34" charset="0"/>
                <a:cs typeface="Calibri" panose="020F0502020204030204" pitchFamily="34" charset="0"/>
              </a:rPr>
              <a:t>are formatted for you. </a:t>
            </a:r>
            <a:r>
              <a:rPr lang="en-US" sz="6600" dirty="0">
                <a:solidFill>
                  <a:prstClr val="white">
                    <a:lumMod val="50000"/>
                  </a:prstClr>
                </a:solidFill>
                <a:latin typeface="Calibri Light" panose="020F0302020204030204" pitchFamily="34" charset="0"/>
                <a:cs typeface="Calibri" panose="020F0502020204030204" pitchFamily="34" charset="0"/>
              </a:rPr>
              <a:t>Type</a:t>
            </a:r>
            <a:r>
              <a:rPr lang="en-US" sz="6600" baseline="0" dirty="0">
                <a:solidFill>
                  <a:prstClr val="white">
                    <a:lumMod val="50000"/>
                  </a:prstClr>
                </a:solidFill>
                <a:latin typeface="Calibri Light" panose="020F0302020204030204" pitchFamily="34" charset="0"/>
                <a:cs typeface="Calibri" panose="020F0502020204030204" pitchFamily="34" charset="0"/>
              </a:rPr>
              <a:t> in the placeholders </a:t>
            </a:r>
            <a:r>
              <a:rPr lang="en-US" sz="6600" dirty="0">
                <a:solidFill>
                  <a:prstClr val="white">
                    <a:lumMod val="50000"/>
                  </a:prstClr>
                </a:solidFill>
                <a:latin typeface="Calibri Light" panose="020F0302020204030204" pitchFamily="34" charset="0"/>
                <a:cs typeface="Calibri" panose="020F0502020204030204" pitchFamily="34" charset="0"/>
              </a:rPr>
              <a:t>to add text, or c</a:t>
            </a:r>
            <a:r>
              <a:rPr lang="en-US" sz="6600" baseline="0" dirty="0">
                <a:solidFill>
                  <a:prstClr val="white">
                    <a:lumMod val="50000"/>
                  </a:prstClr>
                </a:solidFill>
                <a:latin typeface="Calibri Light" panose="020F0302020204030204" pitchFamily="34" charset="0"/>
                <a:cs typeface="Calibri" panose="020F0502020204030204" pitchFamily="34" charset="0"/>
              </a:rPr>
              <a:t>lick an icon to add a table, chart, SmartArt graphic, picture or multimedia file.</a:t>
            </a:r>
          </a:p>
          <a:p>
            <a:pPr lvl="0">
              <a:spcBef>
                <a:spcPts val="2400"/>
              </a:spcBef>
            </a:pPr>
            <a:r>
              <a:rPr lang="en-US" sz="6600" dirty="0">
                <a:solidFill>
                  <a:prstClr val="white">
                    <a:lumMod val="50000"/>
                  </a:prstClr>
                </a:solidFill>
                <a:latin typeface="Calibri Light" panose="020F0302020204030204" pitchFamily="34" charset="0"/>
                <a:cs typeface="Calibri" panose="020F0502020204030204" pitchFamily="34" charset="0"/>
              </a:rPr>
              <a:t>T</a:t>
            </a:r>
            <a:r>
              <a:rPr sz="6600" dirty="0">
                <a:solidFill>
                  <a:prstClr val="white">
                    <a:lumMod val="50000"/>
                  </a:prstClr>
                </a:solidFill>
                <a:latin typeface="Calibri Light" panose="020F0302020204030204" pitchFamily="34" charset="0"/>
                <a:cs typeface="Calibri" panose="020F0502020204030204" pitchFamily="34" charset="0"/>
              </a:rPr>
              <a:t>o add or remove bullet points from text, just click the Bullets button on the Home tab.</a:t>
            </a:r>
          </a:p>
          <a:p>
            <a:pPr lvl="0">
              <a:spcBef>
                <a:spcPts val="2400"/>
              </a:spcBef>
            </a:pPr>
            <a:r>
              <a:rPr sz="6600" dirty="0">
                <a:solidFill>
                  <a:prstClr val="white">
                    <a:lumMod val="50000"/>
                  </a:prstClr>
                </a:solidFill>
                <a:latin typeface="Calibri Light" panose="020F0302020204030204" pitchFamily="34" charset="0"/>
                <a:cs typeface="Calibri" panose="020F0502020204030204" pitchFamily="34" charset="0"/>
              </a:rPr>
              <a:t>If you need more placeholders for titles, </a:t>
            </a:r>
            <a:r>
              <a:rPr lang="en-US" sz="6600" dirty="0">
                <a:solidFill>
                  <a:prstClr val="white">
                    <a:lumMod val="50000"/>
                  </a:prstClr>
                </a:solidFill>
                <a:latin typeface="Calibri Light" panose="020F0302020204030204" pitchFamily="34" charset="0"/>
                <a:cs typeface="Calibri" panose="020F0502020204030204" pitchFamily="34" charset="0"/>
              </a:rPr>
              <a:t>content</a:t>
            </a:r>
            <a:r>
              <a:rPr sz="6600" dirty="0">
                <a:solidFill>
                  <a:prstClr val="white">
                    <a:lumMod val="50000"/>
                  </a:prstClr>
                </a:solidFill>
                <a:latin typeface="Calibri Light" panose="020F0302020204030204" pitchFamily="34" charset="0"/>
                <a:cs typeface="Calibri" panose="020F0502020204030204" pitchFamily="34" charset="0"/>
              </a:rPr>
              <a:t> or body text, just make a copy of what you need and drag it into place. PowerPoint’s Smart Guides will help you align it with everything else.</a:t>
            </a:r>
          </a:p>
          <a:p>
            <a:pPr lvl="0">
              <a:spcBef>
                <a:spcPts val="2400"/>
              </a:spcBef>
            </a:pPr>
            <a:r>
              <a:rPr sz="6600" dirty="0">
                <a:solidFill>
                  <a:prstClr val="white">
                    <a:lumMod val="50000"/>
                  </a:prstClr>
                </a:solidFill>
                <a:latin typeface="Calibri Light" panose="020F0302020204030204" pitchFamily="34" charset="0"/>
                <a:cs typeface="Calibri" panose="020F0502020204030204" pitchFamily="34" charset="0"/>
              </a:rPr>
              <a:t>Want to use your own pictures instead of ours? No problem! Just </a:t>
            </a:r>
            <a:r>
              <a:rPr lang="en-US" sz="6600" dirty="0">
                <a:solidFill>
                  <a:prstClr val="white">
                    <a:lumMod val="50000"/>
                  </a:prstClr>
                </a:solidFill>
                <a:latin typeface="Calibri Light" panose="020F0302020204030204" pitchFamily="34" charset="0"/>
                <a:cs typeface="Calibri" panose="020F0502020204030204" pitchFamily="34" charset="0"/>
              </a:rPr>
              <a:t>right-</a:t>
            </a:r>
            <a:r>
              <a:rPr sz="6600" dirty="0">
                <a:solidFill>
                  <a:prstClr val="white">
                    <a:lumMod val="50000"/>
                  </a:prstClr>
                </a:solidFill>
                <a:latin typeface="Calibri Light" panose="020F0302020204030204" pitchFamily="34" charset="0"/>
                <a:cs typeface="Calibri" panose="020F0502020204030204" pitchFamily="34" charset="0"/>
              </a:rPr>
              <a:t>click a picture</a:t>
            </a:r>
            <a:r>
              <a:rPr lang="en-US" sz="6600" dirty="0">
                <a:solidFill>
                  <a:prstClr val="white">
                    <a:lumMod val="50000"/>
                  </a:prstClr>
                </a:solidFill>
                <a:latin typeface="Calibri Light" panose="020F0302020204030204" pitchFamily="34" charset="0"/>
                <a:cs typeface="Calibri" panose="020F0502020204030204" pitchFamily="34" charset="0"/>
              </a:rPr>
              <a:t> and choose Change Picture. Maintain the</a:t>
            </a:r>
            <a:r>
              <a:rPr lang="en-US" sz="6600" baseline="0" dirty="0">
                <a:solidFill>
                  <a:prstClr val="white">
                    <a:lumMod val="50000"/>
                  </a:prstClr>
                </a:solidFill>
                <a:latin typeface="Calibri Light" panose="020F0302020204030204" pitchFamily="34" charset="0"/>
                <a:cs typeface="Calibri" panose="020F0502020204030204" pitchFamily="34" charset="0"/>
              </a:rPr>
              <a:t> proportion of pictures as you r</a:t>
            </a:r>
            <a:r>
              <a:rPr lang="en-US" sz="6600" dirty="0">
                <a:solidFill>
                  <a:prstClr val="white">
                    <a:lumMod val="50000"/>
                  </a:prstClr>
                </a:solidFill>
                <a:latin typeface="Calibri Light" panose="020F0302020204030204" pitchFamily="34" charset="0"/>
                <a:cs typeface="Calibri" panose="020F0502020204030204" pitchFamily="34" charset="0"/>
              </a:rPr>
              <a:t>esize</a:t>
            </a:r>
            <a:r>
              <a:rPr lang="en-US" sz="6600" baseline="0" dirty="0">
                <a:solidFill>
                  <a:prstClr val="white">
                    <a:lumMod val="50000"/>
                  </a:prstClr>
                </a:solidFill>
                <a:latin typeface="Calibri Light" panose="020F0302020204030204" pitchFamily="34" charset="0"/>
                <a:cs typeface="Calibri" panose="020F0502020204030204" pitchFamily="34" charset="0"/>
              </a:rPr>
              <a:t> by dragging a corner.</a:t>
            </a:r>
            <a:endParaRPr sz="6600" dirty="0">
              <a:solidFill>
                <a:prstClr val="white">
                  <a:lumMod val="50000"/>
                </a:prstClr>
              </a:solidFill>
              <a:latin typeface="Calibri Light" panose="020F0302020204030204" pitchFamily="34" charset="0"/>
              <a:cs typeface="Calibri" panose="020F0502020204030204" pitchFamily="34" charset="0"/>
            </a:endParaRPr>
          </a:p>
        </p:txBody>
      </p:sp>
      <p:sp>
        <p:nvSpPr>
          <p:cNvPr id="40" name="Line 115"/>
          <p:cNvSpPr>
            <a:spLocks noChangeShapeType="1"/>
          </p:cNvSpPr>
          <p:nvPr/>
        </p:nvSpPr>
        <p:spPr bwMode="white">
          <a:xfrm>
            <a:off x="1143000" y="6172200"/>
            <a:ext cx="0" cy="914400"/>
          </a:xfrm>
          <a:prstGeom prst="line">
            <a:avLst/>
          </a:prstGeom>
          <a:noFill/>
          <a:ln w="57150">
            <a:solidFill>
              <a:schemeClr val="bg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8" name="Line 115"/>
          <p:cNvSpPr>
            <a:spLocks noChangeShapeType="1"/>
          </p:cNvSpPr>
          <p:nvPr/>
        </p:nvSpPr>
        <p:spPr bwMode="white">
          <a:xfrm>
            <a:off x="1143000" y="23301960"/>
            <a:ext cx="0" cy="914400"/>
          </a:xfrm>
          <a:prstGeom prst="line">
            <a:avLst/>
          </a:prstGeom>
          <a:noFill/>
          <a:ln w="57150">
            <a:solidFill>
              <a:schemeClr val="bg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49" name="Rectangle 48"/>
          <p:cNvSpPr/>
          <p:nvPr userDrawn="1"/>
        </p:nvSpPr>
        <p:spPr>
          <a:xfrm>
            <a:off x="14927686" y="6172200"/>
            <a:ext cx="457200" cy="914400"/>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Line 115"/>
          <p:cNvSpPr>
            <a:spLocks noChangeShapeType="1"/>
          </p:cNvSpPr>
          <p:nvPr userDrawn="1"/>
        </p:nvSpPr>
        <p:spPr bwMode="white">
          <a:xfrm>
            <a:off x="15387315" y="6172200"/>
            <a:ext cx="0" cy="914400"/>
          </a:xfrm>
          <a:prstGeom prst="line">
            <a:avLst/>
          </a:prstGeom>
          <a:noFill/>
          <a:ln w="57150">
            <a:solidFill>
              <a:schemeClr val="bg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1" name="Rectangle 50"/>
          <p:cNvSpPr/>
          <p:nvPr userDrawn="1"/>
        </p:nvSpPr>
        <p:spPr>
          <a:xfrm>
            <a:off x="29138880" y="6172200"/>
            <a:ext cx="457200" cy="9144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Line 115"/>
          <p:cNvSpPr>
            <a:spLocks noChangeShapeType="1"/>
          </p:cNvSpPr>
          <p:nvPr userDrawn="1"/>
        </p:nvSpPr>
        <p:spPr bwMode="white">
          <a:xfrm>
            <a:off x="29596080" y="6172200"/>
            <a:ext cx="0" cy="914400"/>
          </a:xfrm>
          <a:prstGeom prst="line">
            <a:avLst/>
          </a:prstGeom>
          <a:noFill/>
          <a:ln w="57150">
            <a:solidFill>
              <a:schemeClr val="bg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3" name="Rectangle 52"/>
          <p:cNvSpPr/>
          <p:nvPr userDrawn="1"/>
        </p:nvSpPr>
        <p:spPr>
          <a:xfrm>
            <a:off x="29141928" y="23298912"/>
            <a:ext cx="457200" cy="914400"/>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Line 115"/>
          <p:cNvSpPr>
            <a:spLocks noChangeShapeType="1"/>
          </p:cNvSpPr>
          <p:nvPr userDrawn="1"/>
        </p:nvSpPr>
        <p:spPr bwMode="white">
          <a:xfrm>
            <a:off x="29596080" y="23298912"/>
            <a:ext cx="0" cy="914400"/>
          </a:xfrm>
          <a:prstGeom prst="line">
            <a:avLst/>
          </a:prstGeom>
          <a:noFill/>
          <a:ln w="57150">
            <a:solidFill>
              <a:schemeClr val="bg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55" name="Rectangle 54"/>
          <p:cNvSpPr/>
          <p:nvPr userDrawn="1"/>
        </p:nvSpPr>
        <p:spPr>
          <a:xfrm>
            <a:off x="14932152" y="23298912"/>
            <a:ext cx="457200" cy="91440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6" name="Line 115"/>
          <p:cNvSpPr>
            <a:spLocks noChangeShapeType="1"/>
          </p:cNvSpPr>
          <p:nvPr userDrawn="1"/>
        </p:nvSpPr>
        <p:spPr bwMode="white">
          <a:xfrm>
            <a:off x="15389352" y="23298912"/>
            <a:ext cx="0" cy="914400"/>
          </a:xfrm>
          <a:prstGeom prst="line">
            <a:avLst/>
          </a:prstGeom>
          <a:noFill/>
          <a:ln w="57150">
            <a:solidFill>
              <a:schemeClr val="bg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3" name="Date Placeholder 2"/>
          <p:cNvSpPr>
            <a:spLocks noGrp="1"/>
          </p:cNvSpPr>
          <p:nvPr userDrawn="1">
            <p:ph type="dt" sz="half" idx="10"/>
          </p:nvPr>
        </p:nvSpPr>
        <p:spPr/>
        <p:txBody>
          <a:bodyPr/>
          <a:lstStyle/>
          <a:p>
            <a:fld id="{ECAA57DF-1C19-4726-AB84-014692BAD8F5}" type="datetimeFigureOut">
              <a:rPr lang="en-US" smtClean="0"/>
              <a:t>2/5/2018</a:t>
            </a:fld>
            <a:endParaRPr lang="en-US"/>
          </a:p>
        </p:txBody>
      </p:sp>
      <p:sp>
        <p:nvSpPr>
          <p:cNvPr id="4" name="Footer Placeholder 3"/>
          <p:cNvSpPr>
            <a:spLocks noGrp="1"/>
          </p:cNvSpPr>
          <p:nvPr userDrawn="1">
            <p:ph type="ftr" sz="quarter" idx="11"/>
          </p:nvPr>
        </p:nvSpPr>
        <p:spPr/>
        <p:txBody>
          <a:bodyPr/>
          <a:lstStyle/>
          <a:p>
            <a:endParaRPr lang="en-US"/>
          </a:p>
        </p:txBody>
      </p:sp>
      <p:sp>
        <p:nvSpPr>
          <p:cNvPr id="5" name="Slide Number Placeholder 4"/>
          <p:cNvSpPr>
            <a:spLocks noGrp="1"/>
          </p:cNvSpPr>
          <p:nvPr userDrawn="1">
            <p:ph type="sldNum" sz="quarter" idx="12"/>
          </p:nvPr>
        </p:nvSpPr>
        <p:spPr/>
        <p:txBody>
          <a:bodyPr/>
          <a:lstStyle/>
          <a:p>
            <a:fld id="{91B4C631-C489-4C11-812F-2172FBEAE82B}" type="slidenum">
              <a:rPr lang="en-US" smtClean="0"/>
              <a:t>‹#›</a:t>
            </a:fld>
            <a:endParaRPr lang="en-US"/>
          </a:p>
        </p:txBody>
      </p:sp>
      <p:sp>
        <p:nvSpPr>
          <p:cNvPr id="46" name="Line 115"/>
          <p:cNvSpPr>
            <a:spLocks noChangeShapeType="1"/>
          </p:cNvSpPr>
          <p:nvPr/>
        </p:nvSpPr>
        <p:spPr bwMode="white">
          <a:xfrm>
            <a:off x="1143000" y="14798040"/>
            <a:ext cx="0" cy="914400"/>
          </a:xfrm>
          <a:prstGeom prst="line">
            <a:avLst/>
          </a:prstGeom>
          <a:noFill/>
          <a:ln w="57150">
            <a:solidFill>
              <a:schemeClr val="bg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Tree>
    <p:extLst>
      <p:ext uri="{BB962C8B-B14F-4D97-AF65-F5344CB8AC3E}">
        <p14:creationId xmlns:p14="http://schemas.microsoft.com/office/powerpoint/2010/main" val="145907722"/>
      </p:ext>
    </p:extLst>
  </p:cSld>
  <p:clrMapOvr>
    <a:masterClrMapping/>
  </p:clrMapOvr>
  <p:extLst mod="1">
    <p:ext uri="{DCECCB84-F9BA-43D5-87BE-67443E8EF086}">
      <p15:sldGuideLst xmlns:p15="http://schemas.microsoft.com/office/powerpoint/2012/main">
        <p15:guide id="1" pos="9168">
          <p15:clr>
            <a:srgbClr val="A4A3A4"/>
          </p15:clr>
        </p15:guide>
        <p15:guide id="2" pos="18480">
          <p15:clr>
            <a:srgbClr val="A4A3A4"/>
          </p15:clr>
        </p15:guide>
      </p15:sldGuideLst>
    </p:ext>
  </p:extLst>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2" name="Rectangle 104"/>
          <p:cNvSpPr>
            <a:spLocks noChangeArrowheads="1"/>
          </p:cNvSpPr>
          <p:nvPr userDrawn="1"/>
        </p:nvSpPr>
        <p:spPr bwMode="auto">
          <a:xfrm flipH="1">
            <a:off x="685800" y="0"/>
            <a:ext cx="457200" cy="3886200"/>
          </a:xfrm>
          <a:prstGeom prst="rect">
            <a:avLst/>
          </a:prstGeom>
          <a:solidFill>
            <a:schemeClr val="accent2"/>
          </a:solidFill>
          <a:ln>
            <a:noFill/>
          </a:ln>
          <a:effectLst/>
        </p:spPr>
        <p:txBody>
          <a:bodyPr wrap="none" anchor="ctr"/>
          <a:lstStyle/>
          <a:p>
            <a:endParaRPr lang="en-US"/>
          </a:p>
        </p:txBody>
      </p:sp>
      <p:sp>
        <p:nvSpPr>
          <p:cNvPr id="7" name="Rectangle 6"/>
          <p:cNvSpPr/>
          <p:nvPr userDrawn="1"/>
        </p:nvSpPr>
        <p:spPr bwMode="auto">
          <a:xfrm>
            <a:off x="1142999" y="0"/>
            <a:ext cx="42748200" cy="3886200"/>
          </a:xfrm>
          <a:prstGeom prst="rect">
            <a:avLst/>
          </a:prstGeom>
          <a:solidFill>
            <a:schemeClr val="accent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bwMode="auto">
          <a:xfrm>
            <a:off x="2209800" y="1219260"/>
            <a:ext cx="35661600" cy="251454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6400800" y="6019800"/>
            <a:ext cx="31089600" cy="23629622"/>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3000" y="32114698"/>
            <a:ext cx="9875520" cy="457200"/>
          </a:xfrm>
          <a:prstGeom prst="rect">
            <a:avLst/>
          </a:prstGeom>
        </p:spPr>
        <p:txBody>
          <a:bodyPr vert="horz" lIns="91440" tIns="45720" rIns="91440" bIns="45720" rtlCol="0" anchor="ctr"/>
          <a:lstStyle>
            <a:lvl1pPr algn="l">
              <a:defRPr sz="1600">
                <a:solidFill>
                  <a:schemeClr val="tx1">
                    <a:tint val="75000"/>
                  </a:schemeClr>
                </a:solidFill>
              </a:defRPr>
            </a:lvl1pPr>
          </a:lstStyle>
          <a:p>
            <a:fld id="{ECAA57DF-1C19-4726-AB84-014692BAD8F5}" type="datetimeFigureOut">
              <a:rPr lang="en-US" smtClean="0"/>
              <a:pPr/>
              <a:t>2/5/2018</a:t>
            </a:fld>
            <a:endParaRPr lang="en-US"/>
          </a:p>
        </p:txBody>
      </p:sp>
      <p:sp>
        <p:nvSpPr>
          <p:cNvPr id="5" name="Footer Placeholder 4"/>
          <p:cNvSpPr>
            <a:spLocks noGrp="1"/>
          </p:cNvSpPr>
          <p:nvPr>
            <p:ph type="ftr" sz="quarter" idx="3"/>
          </p:nvPr>
        </p:nvSpPr>
        <p:spPr>
          <a:xfrm>
            <a:off x="11018520" y="32114698"/>
            <a:ext cx="21854160" cy="457200"/>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32872680" y="32114698"/>
            <a:ext cx="9875520" cy="457200"/>
          </a:xfrm>
          <a:prstGeom prst="rect">
            <a:avLst/>
          </a:prstGeom>
        </p:spPr>
        <p:txBody>
          <a:bodyPr vert="horz" lIns="91440" tIns="45720" rIns="91440" bIns="45720" rtlCol="0" anchor="ctr"/>
          <a:lstStyle>
            <a:lvl1pPr algn="r">
              <a:defRPr sz="1600">
                <a:solidFill>
                  <a:schemeClr val="tx1">
                    <a:tint val="75000"/>
                  </a:schemeClr>
                </a:solidFill>
              </a:defRPr>
            </a:lvl1pPr>
          </a:lstStyle>
          <a:p>
            <a:fld id="{91B4C631-C489-4C11-812F-2172FBEAE82B}" type="slidenum">
              <a:rPr lang="en-US" smtClean="0"/>
              <a:pPr/>
              <a:t>‹#›</a:t>
            </a:fld>
            <a:endParaRPr lang="en-US"/>
          </a:p>
        </p:txBody>
      </p:sp>
      <p:grpSp>
        <p:nvGrpSpPr>
          <p:cNvPr id="8" name="Group 7"/>
          <p:cNvGrpSpPr/>
          <p:nvPr userDrawn="1"/>
        </p:nvGrpSpPr>
        <p:grpSpPr bwMode="white">
          <a:xfrm>
            <a:off x="1143000" y="0"/>
            <a:ext cx="42748200" cy="5513832"/>
            <a:chOff x="1143000" y="0"/>
            <a:chExt cx="42748200" cy="5513832"/>
          </a:xfrm>
        </p:grpSpPr>
        <p:sp>
          <p:nvSpPr>
            <p:cNvPr id="9" name="Line 112"/>
            <p:cNvSpPr>
              <a:spLocks noChangeShapeType="1"/>
            </p:cNvSpPr>
            <p:nvPr userDrawn="1"/>
          </p:nvSpPr>
          <p:spPr bwMode="white">
            <a:xfrm>
              <a:off x="1143000" y="3899217"/>
              <a:ext cx="42748200" cy="0"/>
            </a:xfrm>
            <a:prstGeom prst="line">
              <a:avLst/>
            </a:prstGeom>
            <a:noFill/>
            <a:ln w="57150">
              <a:solidFill>
                <a:schemeClr val="bg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0" name="Line 115"/>
            <p:cNvSpPr>
              <a:spLocks noChangeShapeType="1"/>
            </p:cNvSpPr>
            <p:nvPr userDrawn="1"/>
          </p:nvSpPr>
          <p:spPr bwMode="white">
            <a:xfrm>
              <a:off x="1143000" y="0"/>
              <a:ext cx="0" cy="5513832"/>
            </a:xfrm>
            <a:prstGeom prst="line">
              <a:avLst/>
            </a:prstGeom>
            <a:noFill/>
            <a:ln w="57150">
              <a:solidFill>
                <a:schemeClr val="bg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sp>
          <p:nvSpPr>
            <p:cNvPr id="11" name="Line 112"/>
            <p:cNvSpPr>
              <a:spLocks noChangeShapeType="1"/>
            </p:cNvSpPr>
            <p:nvPr userDrawn="1"/>
          </p:nvSpPr>
          <p:spPr bwMode="white">
            <a:xfrm>
              <a:off x="1143000" y="5486400"/>
              <a:ext cx="42748200" cy="0"/>
            </a:xfrm>
            <a:prstGeom prst="line">
              <a:avLst/>
            </a:prstGeom>
            <a:noFill/>
            <a:ln w="57150">
              <a:solidFill>
                <a:schemeClr val="bg1"/>
              </a:solidFill>
              <a:miter lim="800000"/>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endParaRPr lang="en-US"/>
            </a:p>
          </p:txBody>
        </p:sp>
      </p:grpSp>
    </p:spTree>
    <p:extLst>
      <p:ext uri="{BB962C8B-B14F-4D97-AF65-F5344CB8AC3E}">
        <p14:creationId xmlns:p14="http://schemas.microsoft.com/office/powerpoint/2010/main" val="2508807471"/>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4389120" rtl="0" eaLnBrk="1" latinLnBrk="0" hangingPunct="1">
        <a:lnSpc>
          <a:spcPct val="90000"/>
        </a:lnSpc>
        <a:spcBef>
          <a:spcPct val="0"/>
        </a:spcBef>
        <a:buNone/>
        <a:defRPr sz="8000" b="1" kern="1200">
          <a:solidFill>
            <a:schemeClr val="tx2"/>
          </a:solidFill>
          <a:latin typeface="+mj-lt"/>
          <a:ea typeface="+mj-ea"/>
          <a:cs typeface="+mj-cs"/>
        </a:defRPr>
      </a:lvl1pPr>
    </p:titleStyle>
    <p:bodyStyle>
      <a:lvl1pPr marL="457200" indent="-457200" algn="l" defTabSz="4389120" rtl="0" eaLnBrk="1" latinLnBrk="0" hangingPunct="1">
        <a:lnSpc>
          <a:spcPct val="100000"/>
        </a:lnSpc>
        <a:spcBef>
          <a:spcPts val="1200"/>
        </a:spcBef>
        <a:buClr>
          <a:schemeClr val="accent2"/>
        </a:buClr>
        <a:buFont typeface="Arial" panose="020B0604020202020204" pitchFamily="34" charset="0"/>
        <a:buChar char="•"/>
        <a:defRPr sz="2800" kern="1200">
          <a:solidFill>
            <a:schemeClr val="tx1"/>
          </a:solidFill>
          <a:latin typeface="+mn-lt"/>
          <a:ea typeface="+mn-ea"/>
          <a:cs typeface="+mn-cs"/>
        </a:defRPr>
      </a:lvl1pPr>
      <a:lvl2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2pPr>
      <a:lvl3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3pPr>
      <a:lvl4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4pPr>
      <a:lvl5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5pPr>
      <a:lvl6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6pPr>
      <a:lvl7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7pPr>
      <a:lvl8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8pPr>
      <a:lvl9pPr marL="1097280" indent="-457200" algn="l" defTabSz="4389120" rtl="0" eaLnBrk="1" latinLnBrk="0" hangingPunct="1">
        <a:lnSpc>
          <a:spcPct val="100000"/>
        </a:lnSpc>
        <a:spcBef>
          <a:spcPts val="1200"/>
        </a:spcBef>
        <a:buClr>
          <a:schemeClr val="accent2"/>
        </a:buClr>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4389120" rtl="0" eaLnBrk="1" latinLnBrk="0" hangingPunct="1">
        <a:defRPr sz="8640" kern="1200">
          <a:solidFill>
            <a:schemeClr val="tx1"/>
          </a:solidFill>
          <a:latin typeface="+mn-lt"/>
          <a:ea typeface="+mn-ea"/>
          <a:cs typeface="+mn-cs"/>
        </a:defRPr>
      </a:lvl1pPr>
      <a:lvl2pPr marL="2194560" algn="l" defTabSz="4389120" rtl="0" eaLnBrk="1" latinLnBrk="0" hangingPunct="1">
        <a:defRPr sz="8640" kern="1200">
          <a:solidFill>
            <a:schemeClr val="tx1"/>
          </a:solidFill>
          <a:latin typeface="+mn-lt"/>
          <a:ea typeface="+mn-ea"/>
          <a:cs typeface="+mn-cs"/>
        </a:defRPr>
      </a:lvl2pPr>
      <a:lvl3pPr marL="4389120" algn="l" defTabSz="4389120" rtl="0" eaLnBrk="1" latinLnBrk="0" hangingPunct="1">
        <a:defRPr sz="8640" kern="1200">
          <a:solidFill>
            <a:schemeClr val="tx1"/>
          </a:solidFill>
          <a:latin typeface="+mn-lt"/>
          <a:ea typeface="+mn-ea"/>
          <a:cs typeface="+mn-cs"/>
        </a:defRPr>
      </a:lvl3pPr>
      <a:lvl4pPr marL="6583680" algn="l" defTabSz="4389120" rtl="0" eaLnBrk="1" latinLnBrk="0" hangingPunct="1">
        <a:defRPr sz="8640" kern="1200">
          <a:solidFill>
            <a:schemeClr val="tx1"/>
          </a:solidFill>
          <a:latin typeface="+mn-lt"/>
          <a:ea typeface="+mn-ea"/>
          <a:cs typeface="+mn-cs"/>
        </a:defRPr>
      </a:lvl4pPr>
      <a:lvl5pPr marL="8778240" algn="l" defTabSz="4389120" rtl="0" eaLnBrk="1" latinLnBrk="0" hangingPunct="1">
        <a:defRPr sz="8640" kern="1200">
          <a:solidFill>
            <a:schemeClr val="tx1"/>
          </a:solidFill>
          <a:latin typeface="+mn-lt"/>
          <a:ea typeface="+mn-ea"/>
          <a:cs typeface="+mn-cs"/>
        </a:defRPr>
      </a:lvl5pPr>
      <a:lvl6pPr marL="10972800" algn="l" defTabSz="4389120" rtl="0" eaLnBrk="1" latinLnBrk="0" hangingPunct="1">
        <a:defRPr sz="8640" kern="1200">
          <a:solidFill>
            <a:schemeClr val="tx1"/>
          </a:solidFill>
          <a:latin typeface="+mn-lt"/>
          <a:ea typeface="+mn-ea"/>
          <a:cs typeface="+mn-cs"/>
        </a:defRPr>
      </a:lvl6pPr>
      <a:lvl7pPr marL="13167360" algn="l" defTabSz="4389120" rtl="0" eaLnBrk="1" latinLnBrk="0" hangingPunct="1">
        <a:defRPr sz="8640" kern="1200">
          <a:solidFill>
            <a:schemeClr val="tx1"/>
          </a:solidFill>
          <a:latin typeface="+mn-lt"/>
          <a:ea typeface="+mn-ea"/>
          <a:cs typeface="+mn-cs"/>
        </a:defRPr>
      </a:lvl7pPr>
      <a:lvl8pPr marL="15361920" algn="l" defTabSz="4389120" rtl="0" eaLnBrk="1" latinLnBrk="0" hangingPunct="1">
        <a:defRPr sz="8640" kern="1200">
          <a:solidFill>
            <a:schemeClr val="tx1"/>
          </a:solidFill>
          <a:latin typeface="+mn-lt"/>
          <a:ea typeface="+mn-ea"/>
          <a:cs typeface="+mn-cs"/>
        </a:defRPr>
      </a:lvl8pPr>
      <a:lvl9pPr marL="17556480" algn="l" defTabSz="4389120" rtl="0" eaLnBrk="1" latinLnBrk="0" hangingPunct="1">
        <a:defRPr sz="8640" kern="1200">
          <a:solidFill>
            <a:schemeClr val="tx1"/>
          </a:solidFill>
          <a:latin typeface="+mn-lt"/>
          <a:ea typeface="+mn-ea"/>
          <a:cs typeface="+mn-cs"/>
        </a:defRPr>
      </a:lvl9pPr>
    </p:otherStyle>
  </p:txStyles>
  <p:extLst mod="1">
    <p:ext uri="{27BBF7A9-308A-43DC-89C8-2F10F3537804}">
      <p15:sldGuideLst xmlns:p15="http://schemas.microsoft.com/office/powerpoint/2012/main">
        <p15:guide id="1" orient="horz" pos="10368">
          <p15:clr>
            <a:srgbClr val="A4A3A4"/>
          </p15:clr>
        </p15:guide>
        <p15:guide id="2" pos="720">
          <p15:clr>
            <a:srgbClr val="A4A3A4"/>
          </p15:clr>
        </p15:guide>
        <p15:guide id="3" pos="26928">
          <p15:clr>
            <a:srgbClr val="A4A3A4"/>
          </p15:clr>
        </p15:guide>
        <p15:guide id="4" pos="13824">
          <p15:clr>
            <a:srgbClr val="A4A3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2209800" y="1872403"/>
            <a:ext cx="35661600" cy="2514540"/>
          </a:xfrm>
        </p:spPr>
        <p:txBody>
          <a:bodyPr/>
          <a:lstStyle/>
          <a:p>
            <a:r>
              <a:rPr lang="en-US" dirty="0"/>
              <a:t>Study skills</a:t>
            </a:r>
            <a:br>
              <a:rPr lang="en-US" dirty="0"/>
            </a:br>
            <a:endParaRPr lang="en-US" dirty="0"/>
          </a:p>
        </p:txBody>
      </p:sp>
      <p:sp>
        <p:nvSpPr>
          <p:cNvPr id="11" name="Content Placeholder 10"/>
          <p:cNvSpPr>
            <a:spLocks noGrp="1"/>
          </p:cNvSpPr>
          <p:nvPr>
            <p:ph sz="quarter" idx="24"/>
          </p:nvPr>
        </p:nvSpPr>
        <p:spPr>
          <a:xfrm>
            <a:off x="1174552" y="7204588"/>
            <a:ext cx="13048488" cy="6840825"/>
          </a:xfrm>
        </p:spPr>
        <p:txBody>
          <a:bodyPr/>
          <a:lstStyle/>
          <a:p>
            <a:pPr marL="0" indent="0">
              <a:buNone/>
            </a:pPr>
            <a:r>
              <a:rPr lang="en-US" sz="4400" dirty="0"/>
              <a:t>“Critical thinking calls for a persistent effort to examine any belief or supposed form of knowledge in the light of evidence that supports it and further conclusions to which it tends.( ”Glaser ,1941,citied in Cottrell,2013:p 187).		</a:t>
            </a:r>
            <a:r>
              <a:rPr lang="en-US" dirty="0"/>
              <a:t>.     </a:t>
            </a:r>
          </a:p>
          <a:p>
            <a:pPr marL="0" indent="0">
              <a:buNone/>
            </a:pPr>
            <a:endParaRPr lang="en-US" dirty="0"/>
          </a:p>
        </p:txBody>
      </p:sp>
      <p:sp>
        <p:nvSpPr>
          <p:cNvPr id="7" name="Text Placeholder 6"/>
          <p:cNvSpPr>
            <a:spLocks noGrp="1"/>
          </p:cNvSpPr>
          <p:nvPr>
            <p:ph type="body" sz="quarter" idx="17"/>
          </p:nvPr>
        </p:nvSpPr>
        <p:spPr>
          <a:xfrm>
            <a:off x="1170431" y="13981471"/>
            <a:ext cx="13048488" cy="1730969"/>
          </a:xfrm>
        </p:spPr>
        <p:txBody>
          <a:bodyPr/>
          <a:lstStyle/>
          <a:p>
            <a:r>
              <a:rPr lang="en-US" dirty="0"/>
              <a:t>Skills</a:t>
            </a:r>
          </a:p>
          <a:p>
            <a:endParaRPr lang="en-US" dirty="0"/>
          </a:p>
        </p:txBody>
      </p:sp>
      <p:sp>
        <p:nvSpPr>
          <p:cNvPr id="12" name="Content Placeholder 11"/>
          <p:cNvSpPr>
            <a:spLocks noGrp="1"/>
          </p:cNvSpPr>
          <p:nvPr>
            <p:ph sz="quarter" idx="25"/>
          </p:nvPr>
        </p:nvSpPr>
        <p:spPr>
          <a:xfrm>
            <a:off x="1174552" y="10352315"/>
            <a:ext cx="13048488" cy="5649686"/>
          </a:xfrm>
        </p:spPr>
        <p:txBody>
          <a:bodyPr>
            <a:normAutofit/>
          </a:bodyPr>
          <a:lstStyle/>
          <a:p>
            <a:pPr marL="0" indent="0">
              <a:buNone/>
            </a:pPr>
            <a:r>
              <a:rPr lang="en-US" dirty="0"/>
              <a:t>                                                                                                     </a:t>
            </a:r>
          </a:p>
          <a:p>
            <a:pPr marL="0" indent="0">
              <a:buNone/>
            </a:pPr>
            <a:r>
              <a:rPr lang="en-US" sz="4400" dirty="0"/>
              <a:t>Open mindedness 		Intellectual Curiosity	Clear reasoning                                         	Sceptical Attitude </a:t>
            </a:r>
          </a:p>
        </p:txBody>
      </p:sp>
      <p:sp>
        <p:nvSpPr>
          <p:cNvPr id="8" name="Text Placeholder 7"/>
          <p:cNvSpPr>
            <a:spLocks noGrp="1"/>
          </p:cNvSpPr>
          <p:nvPr>
            <p:ph type="body" sz="quarter" idx="19"/>
          </p:nvPr>
        </p:nvSpPr>
        <p:spPr>
          <a:xfrm>
            <a:off x="1170431" y="23301960"/>
            <a:ext cx="13048488" cy="914400"/>
          </a:xfrm>
        </p:spPr>
        <p:txBody>
          <a:bodyPr/>
          <a:lstStyle/>
          <a:p>
            <a:r>
              <a:rPr lang="en-US" dirty="0"/>
              <a:t>Qualities</a:t>
            </a:r>
          </a:p>
        </p:txBody>
      </p:sp>
      <p:sp>
        <p:nvSpPr>
          <p:cNvPr id="13" name="Content Placeholder 12"/>
          <p:cNvSpPr>
            <a:spLocks noGrp="1"/>
          </p:cNvSpPr>
          <p:nvPr>
            <p:ph sz="quarter" idx="26"/>
          </p:nvPr>
        </p:nvSpPr>
        <p:spPr/>
        <p:txBody>
          <a:bodyPr/>
          <a:lstStyle/>
          <a:p>
            <a:pPr marL="0" indent="0">
              <a:buNone/>
            </a:pPr>
            <a:r>
              <a:rPr lang="en-US" sz="4400" dirty="0"/>
              <a:t>1 Clarity 2 Accuracy 3  Precision 4 Relevance.  5 Depth  6 Breadth 7 logic 8 Significance 9Fairness	 		                 	          	</a:t>
            </a:r>
            <a:r>
              <a:rPr lang="en-US" dirty="0"/>
              <a:t>	</a:t>
            </a:r>
          </a:p>
        </p:txBody>
      </p:sp>
      <p:sp>
        <p:nvSpPr>
          <p:cNvPr id="14" name="Content Placeholder 13"/>
          <p:cNvSpPr>
            <a:spLocks noGrp="1"/>
          </p:cNvSpPr>
          <p:nvPr>
            <p:ph sz="quarter" idx="27"/>
          </p:nvPr>
        </p:nvSpPr>
        <p:spPr/>
        <p:txBody>
          <a:bodyPr>
            <a:normAutofit/>
          </a:bodyPr>
          <a:lstStyle/>
          <a:p>
            <a:pPr marL="0" indent="0">
              <a:buNone/>
            </a:pPr>
            <a:r>
              <a:rPr lang="en-US" sz="4400" dirty="0"/>
              <a:t>Academic reading using critical thinking skills means the reader has to constantly ask questions  “What are the main things the writer wants me to accept” (Cottrell,2013:p 189 )</a:t>
            </a:r>
          </a:p>
        </p:txBody>
      </p:sp>
      <p:sp>
        <p:nvSpPr>
          <p:cNvPr id="15" name="Content Placeholder 14"/>
          <p:cNvSpPr>
            <a:spLocks noGrp="1"/>
          </p:cNvSpPr>
          <p:nvPr>
            <p:ph sz="quarter" idx="37"/>
          </p:nvPr>
        </p:nvSpPr>
        <p:spPr>
          <a:xfrm>
            <a:off x="15710698" y="18909143"/>
            <a:ext cx="13048488" cy="9989587"/>
          </a:xfrm>
        </p:spPr>
        <p:txBody>
          <a:bodyPr/>
          <a:lstStyle/>
          <a:p>
            <a:pPr marL="0" indent="0">
              <a:buNone/>
            </a:pPr>
            <a:r>
              <a:rPr lang="en-GB" sz="4400" dirty="0"/>
              <a:t>1 to establish the intention of the text, 2 critically asses the intention,3 look at hidden agenda and assumptions,4 pinpoint the evidence,5 identify the logical evidence to the criteria,6 acknowledge the writers conclusion,7 determine that the evidence verifies the conclusion</a:t>
            </a:r>
            <a:r>
              <a:rPr lang="en-GB" dirty="0"/>
              <a:t>.</a:t>
            </a:r>
            <a:endParaRPr lang="en-US" dirty="0"/>
          </a:p>
        </p:txBody>
      </p:sp>
      <p:sp>
        <p:nvSpPr>
          <p:cNvPr id="17" name="Content Placeholder 16"/>
          <p:cNvSpPr>
            <a:spLocks noGrp="1"/>
          </p:cNvSpPr>
          <p:nvPr>
            <p:ph sz="quarter" idx="30"/>
          </p:nvPr>
        </p:nvSpPr>
        <p:spPr>
          <a:xfrm>
            <a:off x="15416784" y="26619200"/>
            <a:ext cx="13048488" cy="4857497"/>
          </a:xfrm>
        </p:spPr>
        <p:txBody>
          <a:bodyPr/>
          <a:lstStyle/>
          <a:p>
            <a:pPr marL="0" indent="0">
              <a:buNone/>
            </a:pPr>
            <a:endParaRPr lang="en-US" dirty="0"/>
          </a:p>
          <a:p>
            <a:pPr marL="0" indent="0">
              <a:buNone/>
            </a:pPr>
            <a:endParaRPr lang="en-US" dirty="0"/>
          </a:p>
        </p:txBody>
      </p:sp>
      <p:sp>
        <p:nvSpPr>
          <p:cNvPr id="18" name="Text Placeholder 17"/>
          <p:cNvSpPr>
            <a:spLocks noGrp="1"/>
          </p:cNvSpPr>
          <p:nvPr>
            <p:ph type="body" sz="quarter" idx="31"/>
          </p:nvPr>
        </p:nvSpPr>
        <p:spPr/>
        <p:txBody>
          <a:bodyPr/>
          <a:lstStyle/>
          <a:p>
            <a:r>
              <a:rPr lang="en-US" dirty="0"/>
              <a:t>Critical Writing</a:t>
            </a:r>
          </a:p>
        </p:txBody>
      </p:sp>
      <p:sp>
        <p:nvSpPr>
          <p:cNvPr id="21" name="Text Placeholder 20"/>
          <p:cNvSpPr>
            <a:spLocks noGrp="1"/>
          </p:cNvSpPr>
          <p:nvPr>
            <p:ph type="body" sz="quarter" idx="34"/>
          </p:nvPr>
        </p:nvSpPr>
        <p:spPr/>
        <p:txBody>
          <a:bodyPr/>
          <a:lstStyle/>
          <a:p>
            <a:r>
              <a:rPr lang="en-US"/>
              <a:t>Conclusions</a:t>
            </a:r>
            <a:endParaRPr lang="en-US" dirty="0"/>
          </a:p>
        </p:txBody>
      </p:sp>
      <p:sp>
        <p:nvSpPr>
          <p:cNvPr id="3" name="Text Placeholder 2">
            <a:extLst>
              <a:ext uri="{FF2B5EF4-FFF2-40B4-BE49-F238E27FC236}">
                <a16:creationId xmlns:a16="http://schemas.microsoft.com/office/drawing/2014/main" xmlns="" id="{8649CBAD-0EEE-4718-9698-7BEE745D185B}"/>
              </a:ext>
            </a:extLst>
          </p:cNvPr>
          <p:cNvSpPr>
            <a:spLocks noGrp="1"/>
          </p:cNvSpPr>
          <p:nvPr>
            <p:ph type="body" sz="quarter" idx="36"/>
          </p:nvPr>
        </p:nvSpPr>
        <p:spPr/>
        <p:txBody>
          <a:bodyPr/>
          <a:lstStyle/>
          <a:p>
            <a:endParaRPr lang="en-GB" dirty="0"/>
          </a:p>
        </p:txBody>
      </p:sp>
      <p:sp>
        <p:nvSpPr>
          <p:cNvPr id="10" name="Text Placeholder 9">
            <a:extLst>
              <a:ext uri="{FF2B5EF4-FFF2-40B4-BE49-F238E27FC236}">
                <a16:creationId xmlns:a16="http://schemas.microsoft.com/office/drawing/2014/main" xmlns="" id="{C4584FD7-5FA3-412F-B5FF-977A798DCF38}"/>
              </a:ext>
            </a:extLst>
          </p:cNvPr>
          <p:cNvSpPr>
            <a:spLocks noGrp="1"/>
          </p:cNvSpPr>
          <p:nvPr>
            <p:ph type="body" sz="quarter" idx="13"/>
          </p:nvPr>
        </p:nvSpPr>
        <p:spPr/>
        <p:txBody>
          <a:bodyPr/>
          <a:lstStyle/>
          <a:p>
            <a:r>
              <a:rPr lang="en-GB" dirty="0"/>
              <a:t>Critical Thinking</a:t>
            </a:r>
          </a:p>
        </p:txBody>
      </p:sp>
      <p:sp>
        <p:nvSpPr>
          <p:cNvPr id="20" name="Text Placeholder 19">
            <a:extLst>
              <a:ext uri="{FF2B5EF4-FFF2-40B4-BE49-F238E27FC236}">
                <a16:creationId xmlns:a16="http://schemas.microsoft.com/office/drawing/2014/main" xmlns="" id="{30497983-1B74-4CCD-AC69-4D627F67550F}"/>
              </a:ext>
            </a:extLst>
          </p:cNvPr>
          <p:cNvSpPr>
            <a:spLocks noGrp="1"/>
          </p:cNvSpPr>
          <p:nvPr>
            <p:ph type="body" sz="quarter" idx="21"/>
          </p:nvPr>
        </p:nvSpPr>
        <p:spPr/>
        <p:txBody>
          <a:bodyPr/>
          <a:lstStyle/>
          <a:p>
            <a:r>
              <a:rPr lang="en-GB" dirty="0"/>
              <a:t>Critical Reading</a:t>
            </a:r>
          </a:p>
        </p:txBody>
      </p:sp>
      <p:sp>
        <p:nvSpPr>
          <p:cNvPr id="24" name="Content Placeholder 23">
            <a:extLst>
              <a:ext uri="{FF2B5EF4-FFF2-40B4-BE49-F238E27FC236}">
                <a16:creationId xmlns:a16="http://schemas.microsoft.com/office/drawing/2014/main" xmlns="" id="{4AEB3680-243A-4273-A875-DF1FB593204D}"/>
              </a:ext>
            </a:extLst>
          </p:cNvPr>
          <p:cNvSpPr>
            <a:spLocks noGrp="1"/>
          </p:cNvSpPr>
          <p:nvPr>
            <p:ph sz="quarter" idx="32"/>
          </p:nvPr>
        </p:nvSpPr>
        <p:spPr>
          <a:xfrm>
            <a:off x="29783315" y="7924799"/>
            <a:ext cx="12627428" cy="12714515"/>
          </a:xfrm>
        </p:spPr>
        <p:txBody>
          <a:bodyPr>
            <a:normAutofit/>
          </a:bodyPr>
          <a:lstStyle/>
          <a:p>
            <a:r>
              <a:rPr lang="en-GB" sz="4400" dirty="0"/>
              <a:t>“Critical thinking when writing involves a comparable process.” (Cottrell 2013	 p315.</a:t>
            </a:r>
          </a:p>
          <a:p>
            <a:r>
              <a:rPr lang="en-GB" sz="4400" dirty="0"/>
              <a:t>Account reason and explain. Analyse examine in detail and look for important points. Describe the main points or features. Intrept meaning and relevance .Consider the key points </a:t>
            </a:r>
          </a:p>
          <a:p>
            <a:endParaRPr lang="en-GB" sz="4400" dirty="0"/>
          </a:p>
        </p:txBody>
      </p:sp>
      <p:sp>
        <p:nvSpPr>
          <p:cNvPr id="26" name="Content Placeholder 25">
            <a:extLst>
              <a:ext uri="{FF2B5EF4-FFF2-40B4-BE49-F238E27FC236}">
                <a16:creationId xmlns:a16="http://schemas.microsoft.com/office/drawing/2014/main" xmlns="" id="{130EF1F9-E58E-4992-93FE-A6E3A6DFEED0}"/>
              </a:ext>
            </a:extLst>
          </p:cNvPr>
          <p:cNvSpPr>
            <a:spLocks noGrp="1"/>
          </p:cNvSpPr>
          <p:nvPr>
            <p:ph sz="quarter" idx="23"/>
          </p:nvPr>
        </p:nvSpPr>
        <p:spPr>
          <a:xfrm>
            <a:off x="15190291" y="11722219"/>
            <a:ext cx="13048488" cy="6172200"/>
          </a:xfrm>
        </p:spPr>
        <p:txBody>
          <a:bodyPr>
            <a:normAutofit/>
          </a:bodyPr>
          <a:lstStyle/>
          <a:p>
            <a:r>
              <a:rPr lang="en-GB" sz="4400" dirty="0"/>
              <a:t>Examine  Influences   Limitations      interpretations               Arguments            Decisions     </a:t>
            </a:r>
          </a:p>
        </p:txBody>
      </p:sp>
      <p:sp>
        <p:nvSpPr>
          <p:cNvPr id="28" name="Content Placeholder 27">
            <a:extLst>
              <a:ext uri="{FF2B5EF4-FFF2-40B4-BE49-F238E27FC236}">
                <a16:creationId xmlns:a16="http://schemas.microsoft.com/office/drawing/2014/main" xmlns="" id="{99F1D30E-720D-44CD-B03D-0C36E3184ACD}"/>
              </a:ext>
            </a:extLst>
          </p:cNvPr>
          <p:cNvSpPr>
            <a:spLocks noGrp="1"/>
          </p:cNvSpPr>
          <p:nvPr>
            <p:ph sz="quarter" idx="33"/>
          </p:nvPr>
        </p:nvSpPr>
        <p:spPr>
          <a:xfrm>
            <a:off x="29644848" y="14064342"/>
            <a:ext cx="13048488" cy="8502743"/>
          </a:xfrm>
        </p:spPr>
        <p:txBody>
          <a:bodyPr>
            <a:normAutofit/>
          </a:bodyPr>
          <a:lstStyle/>
          <a:p>
            <a:pPr marL="640080" lvl="1" indent="0">
              <a:buNone/>
            </a:pPr>
            <a:r>
              <a:rPr lang="en-GB" sz="5200" dirty="0"/>
              <a:t>.												</a:t>
            </a:r>
            <a:endParaRPr lang="en-GB" dirty="0"/>
          </a:p>
          <a:p>
            <a:endParaRPr lang="en-GB" dirty="0"/>
          </a:p>
        </p:txBody>
      </p:sp>
      <p:sp>
        <p:nvSpPr>
          <p:cNvPr id="6" name="Rectangle 5">
            <a:extLst>
              <a:ext uri="{FF2B5EF4-FFF2-40B4-BE49-F238E27FC236}">
                <a16:creationId xmlns:a16="http://schemas.microsoft.com/office/drawing/2014/main" xmlns="" id="{9E14A56A-F40A-4DF3-A07B-9BAE09BD1230}"/>
              </a:ext>
            </a:extLst>
          </p:cNvPr>
          <p:cNvSpPr/>
          <p:nvPr/>
        </p:nvSpPr>
        <p:spPr>
          <a:xfrm>
            <a:off x="29739771" y="2870865"/>
            <a:ext cx="12801600" cy="5016758"/>
          </a:xfrm>
          <a:prstGeom prst="rect">
            <a:avLst/>
          </a:prstGeom>
        </p:spPr>
        <p:txBody>
          <a:bodyPr wrap="square">
            <a:spAutoFit/>
          </a:bodyPr>
          <a:lstStyle/>
          <a:p>
            <a:r>
              <a:rPr lang="en-GB" sz="8000" dirty="0">
                <a:latin typeface="Arial" panose="020B0604020202020204" pitchFamily="34" charset="0"/>
                <a:ea typeface="Calibri" panose="020F0502020204030204" pitchFamily="34" charset="0"/>
              </a:rPr>
              <a:t> .												</a:t>
            </a:r>
            <a:endParaRPr lang="en-GB" dirty="0"/>
          </a:p>
        </p:txBody>
      </p:sp>
      <p:sp>
        <p:nvSpPr>
          <p:cNvPr id="25" name="Content Placeholder 24">
            <a:extLst>
              <a:ext uri="{FF2B5EF4-FFF2-40B4-BE49-F238E27FC236}">
                <a16:creationId xmlns:a16="http://schemas.microsoft.com/office/drawing/2014/main" xmlns="" id="{507A1977-4A47-40EA-A5F0-3C45FC08CE8B}"/>
              </a:ext>
            </a:extLst>
          </p:cNvPr>
          <p:cNvSpPr>
            <a:spLocks noGrp="1"/>
          </p:cNvSpPr>
          <p:nvPr>
            <p:ph sz="quarter" idx="35"/>
          </p:nvPr>
        </p:nvSpPr>
        <p:spPr/>
        <p:txBody>
          <a:bodyPr/>
          <a:lstStyle/>
          <a:p>
            <a:r>
              <a:rPr lang="en-GB" sz="4400" dirty="0"/>
              <a:t>To critical think opens minds to be able to think outside the box allowing the ability to read with a broader vision and write with  clear  insight</a:t>
            </a:r>
            <a:r>
              <a:rPr lang="en-GB" dirty="0"/>
              <a:t>..</a:t>
            </a:r>
          </a:p>
          <a:p>
            <a:endParaRPr lang="en-GB" dirty="0"/>
          </a:p>
        </p:txBody>
      </p:sp>
      <p:pic>
        <p:nvPicPr>
          <p:cNvPr id="34" name="Picture 33">
            <a:extLst>
              <a:ext uri="{FF2B5EF4-FFF2-40B4-BE49-F238E27FC236}">
                <a16:creationId xmlns:a16="http://schemas.microsoft.com/office/drawing/2014/main" xmlns="" id="{D71B0590-619E-4211-BD37-8491B627DFCA}"/>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1875113" y="14401799"/>
            <a:ext cx="6595001" cy="7511143"/>
          </a:xfrm>
          <a:prstGeom prst="rect">
            <a:avLst/>
          </a:prstGeom>
        </p:spPr>
      </p:pic>
      <p:sp>
        <p:nvSpPr>
          <p:cNvPr id="36" name="Text Placeholder 35">
            <a:extLst>
              <a:ext uri="{FF2B5EF4-FFF2-40B4-BE49-F238E27FC236}">
                <a16:creationId xmlns:a16="http://schemas.microsoft.com/office/drawing/2014/main" xmlns="" id="{42D2873F-1B8A-46D3-AF86-BCF83B5A9DF0}"/>
              </a:ext>
            </a:extLst>
          </p:cNvPr>
          <p:cNvSpPr>
            <a:spLocks noGrp="1"/>
          </p:cNvSpPr>
          <p:nvPr>
            <p:ph type="body" sz="quarter" idx="29"/>
          </p:nvPr>
        </p:nvSpPr>
        <p:spPr>
          <a:xfrm>
            <a:off x="15416784" y="23301959"/>
            <a:ext cx="13048488" cy="8832669"/>
          </a:xfrm>
        </p:spPr>
        <p:txBody>
          <a:bodyPr/>
          <a:lstStyle/>
          <a:p>
            <a:endParaRPr lang="en-GB" dirty="0"/>
          </a:p>
        </p:txBody>
      </p:sp>
      <p:pic>
        <p:nvPicPr>
          <p:cNvPr id="38" name="Picture 37">
            <a:extLst>
              <a:ext uri="{FF2B5EF4-FFF2-40B4-BE49-F238E27FC236}">
                <a16:creationId xmlns:a16="http://schemas.microsoft.com/office/drawing/2014/main" xmlns="" id="{221A4AFA-F7B7-4CA6-9021-DD6D4182D70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708087" y="23676429"/>
            <a:ext cx="12311742" cy="7707085"/>
          </a:xfrm>
          <a:prstGeom prst="rect">
            <a:avLst/>
          </a:prstGeom>
        </p:spPr>
      </p:pic>
      <p:pic>
        <p:nvPicPr>
          <p:cNvPr id="46" name="Picture 45">
            <a:extLst>
              <a:ext uri="{FF2B5EF4-FFF2-40B4-BE49-F238E27FC236}">
                <a16:creationId xmlns:a16="http://schemas.microsoft.com/office/drawing/2014/main" xmlns="" id="{07F7B3BF-B7C5-45C1-9D70-3CAD66CC241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20484" y="15414171"/>
            <a:ext cx="16655141" cy="7968343"/>
          </a:xfrm>
          <a:prstGeom prst="rect">
            <a:avLst/>
          </a:prstGeom>
        </p:spPr>
      </p:pic>
    </p:spTree>
    <p:extLst>
      <p:ext uri="{BB962C8B-B14F-4D97-AF65-F5344CB8AC3E}">
        <p14:creationId xmlns:p14="http://schemas.microsoft.com/office/powerpoint/2010/main" val="931198942"/>
      </p:ext>
    </p:extLst>
  </p:cSld>
  <p:clrMapOvr>
    <a:masterClrMapping/>
  </p:clrMapOvr>
</p:sld>
</file>

<file path=ppt/theme/theme1.xml><?xml version="1.0" encoding="utf-8"?>
<a:theme xmlns:a="http://schemas.openxmlformats.org/drawingml/2006/main" name="Medical Poster">
  <a:themeElements>
    <a:clrScheme name="Medical Poster B">
      <a:dk1>
        <a:sysClr val="windowText" lastClr="000000"/>
      </a:dk1>
      <a:lt1>
        <a:sysClr val="window" lastClr="FFFFFF"/>
      </a:lt1>
      <a:dk2>
        <a:srgbClr val="256693"/>
      </a:dk2>
      <a:lt2>
        <a:srgbClr val="D2EAFA"/>
      </a:lt2>
      <a:accent1>
        <a:srgbClr val="2F82BB"/>
      </a:accent1>
      <a:accent2>
        <a:srgbClr val="C9C64E"/>
      </a:accent2>
      <a:accent3>
        <a:srgbClr val="A5AB81"/>
      </a:accent3>
      <a:accent4>
        <a:srgbClr val="D8B25C"/>
      </a:accent4>
      <a:accent5>
        <a:srgbClr val="689CC0"/>
      </a:accent5>
      <a:accent6>
        <a:srgbClr val="968C8C"/>
      </a:accent6>
      <a:hlink>
        <a:srgbClr val="2F82BB"/>
      </a:hlink>
      <a:folHlink>
        <a:srgbClr val="808080"/>
      </a:folHlink>
    </a:clrScheme>
    <a:fontScheme name="Arial Black-Arial">
      <a:majorFont>
        <a:latin typeface="Arial Black" panose="020B0A04020102020204"/>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accent1">
            <a:lumMod val="75000"/>
          </a:schemeClr>
        </a:solidFill>
        <a:ln>
          <a:noFill/>
        </a:ln>
      </a:spPr>
      <a:bodyPr rtlCol="0" anchor="ctr"/>
      <a:lstStyle>
        <a:defPPr algn="ctr">
          <a:defRPr sz="6000" dirty="0" err="1" smtClean="0"/>
        </a:defPPr>
      </a:lstStyle>
      <a:style>
        <a:lnRef idx="2">
          <a:schemeClr val="accent1">
            <a:shade val="50000"/>
          </a:schemeClr>
        </a:lnRef>
        <a:fillRef idx="1">
          <a:schemeClr val="accent1"/>
        </a:fillRef>
        <a:effectRef idx="0">
          <a:schemeClr val="accent1"/>
        </a:effectRef>
        <a:fontRef idx="minor">
          <a:schemeClr val="lt1"/>
        </a:fontRef>
      </a:style>
    </a:spDef>
    <a:lnDef>
      <a:spPr>
        <a:ln w="28575">
          <a:solidFill>
            <a:schemeClr val="tx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a:defRPr sz="6000" dirty="0" err="1" smtClean="0"/>
        </a:defPPr>
      </a:lstStyle>
    </a:txDef>
  </a:objectDefaults>
  <a:extraClrSchemeLst/>
  <a:extLst>
    <a:ext uri="{05A4C25C-085E-4340-85A3-A5531E510DB2}">
      <thm15:themeFamily xmlns:thm15="http://schemas.microsoft.com/office/thememl/2012/main" name="Presentation2" id="{0CDA158F-BD11-4947-AD81-47123E717BAC}" vid="{D7EF840D-21B4-42C8-9035-CFD5E088B4D5}"/>
    </a:ext>
  </a:extLst>
</a:theme>
</file>

<file path=ppt/theme/theme2.xml><?xml version="1.0" encoding="utf-8"?>
<a:theme xmlns:a="http://schemas.openxmlformats.org/drawingml/2006/main" name="Office Theme">
  <a:themeElements>
    <a:clrScheme name="Medical Poster B">
      <a:dk1>
        <a:sysClr val="windowText" lastClr="000000"/>
      </a:dk1>
      <a:lt1>
        <a:sysClr val="window" lastClr="FFFFFF"/>
      </a:lt1>
      <a:dk2>
        <a:srgbClr val="256693"/>
      </a:dk2>
      <a:lt2>
        <a:srgbClr val="D2EAFA"/>
      </a:lt2>
      <a:accent1>
        <a:srgbClr val="2F82BB"/>
      </a:accent1>
      <a:accent2>
        <a:srgbClr val="C9C64E"/>
      </a:accent2>
      <a:accent3>
        <a:srgbClr val="A5AB81"/>
      </a:accent3>
      <a:accent4>
        <a:srgbClr val="D8B25C"/>
      </a:accent4>
      <a:accent5>
        <a:srgbClr val="689CC0"/>
      </a:accent5>
      <a:accent6>
        <a:srgbClr val="968C8C"/>
      </a:accent6>
      <a:hlink>
        <a:srgbClr val="2F82BB"/>
      </a:hlink>
      <a:folHlink>
        <a:srgbClr val="808080"/>
      </a:folHlink>
    </a:clrScheme>
    <a:fontScheme name="Arial Black-Arial">
      <a:majorFont>
        <a:latin typeface="Arial Black" panose="020B0A04020102020204"/>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Medical Poster B">
      <a:dk1>
        <a:sysClr val="windowText" lastClr="000000"/>
      </a:dk1>
      <a:lt1>
        <a:sysClr val="window" lastClr="FFFFFF"/>
      </a:lt1>
      <a:dk2>
        <a:srgbClr val="256693"/>
      </a:dk2>
      <a:lt2>
        <a:srgbClr val="D2EAFA"/>
      </a:lt2>
      <a:accent1>
        <a:srgbClr val="2F82BB"/>
      </a:accent1>
      <a:accent2>
        <a:srgbClr val="C9C64E"/>
      </a:accent2>
      <a:accent3>
        <a:srgbClr val="A5AB81"/>
      </a:accent3>
      <a:accent4>
        <a:srgbClr val="D8B25C"/>
      </a:accent4>
      <a:accent5>
        <a:srgbClr val="689CC0"/>
      </a:accent5>
      <a:accent6>
        <a:srgbClr val="968C8C"/>
      </a:accent6>
      <a:hlink>
        <a:srgbClr val="2F82BB"/>
      </a:hlink>
      <a:folHlink>
        <a:srgbClr val="808080"/>
      </a:folHlink>
    </a:clrScheme>
    <a:fontScheme name="Arial Black-Arial">
      <a:majorFont>
        <a:latin typeface="Arial Black" panose="020B0A04020102020204"/>
        <a:ea typeface=""/>
        <a:cs typeface=""/>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B451A831-6165-46D3-80FA-B53FDB37F9E1}">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0</TotalTime>
  <Words>212</Words>
  <Application>Microsoft Office PowerPoint</Application>
  <PresentationFormat>Custom</PresentationFormat>
  <Paragraphs>21</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Arial Black</vt:lpstr>
      <vt:lpstr>Calibri</vt:lpstr>
      <vt:lpstr>Calibri Light</vt:lpstr>
      <vt:lpstr>Medical Poster</vt:lpstr>
      <vt:lpstr>Study skills </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keywords/>
  <cp:lastModifiedBy/>
  <cp:revision>1</cp:revision>
  <dcterms:created xsi:type="dcterms:W3CDTF">2018-01-22T17:18:41Z</dcterms:created>
  <dcterms:modified xsi:type="dcterms:W3CDTF">2018-02-05T18:06:56Z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TC040010579991</vt:lpwstr>
  </property>
</Properties>
</file>