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63" r:id="rId3"/>
    <p:sldId id="257" r:id="rId4"/>
    <p:sldId id="260" r:id="rId5"/>
    <p:sldId id="258" r:id="rId6"/>
    <p:sldId id="259" r:id="rId7"/>
    <p:sldId id="261" r:id="rId8"/>
    <p:sldId id="262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46DAAF-78CC-431F-A956-EF8D827B479D}" v="53" dt="2019-11-25T17:14:14.0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1669" autoAdjust="0"/>
  </p:normalViewPr>
  <p:slideViewPr>
    <p:cSldViewPr snapToGrid="0">
      <p:cViewPr varScale="1">
        <p:scale>
          <a:sx n="93" d="100"/>
          <a:sy n="93" d="100"/>
        </p:scale>
        <p:origin x="55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F6900F-6D5A-4BB5-8EC2-B93DC76CA131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B143D8-5F84-4723-B6E4-7EEC39807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4340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B143D8-5F84-4723-B6E4-7EEC3980718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3067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B143D8-5F84-4723-B6E4-7EEC3980718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6802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B143D8-5F84-4723-B6E4-7EEC3980718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3836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Reflexions on personal reasons for it being a desirable place.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environment- the water is calming and the flat land is non- threatening, you know what is coming.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culture- calm and laid back- possibly influenced by the landscape/environment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B143D8-5F84-4723-B6E4-7EEC3980718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3297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ethnographic visits show 2 sides to the place and the culture</a:t>
            </a:r>
          </a:p>
          <a:p>
            <a:r>
              <a:rPr lang="en-GB" dirty="0"/>
              <a:t>One in the height of tourism and good weather</a:t>
            </a:r>
          </a:p>
          <a:p>
            <a:r>
              <a:rPr lang="en-GB" dirty="0"/>
              <a:t>One at a less tourist period and more mundane weather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B143D8-5F84-4723-B6E4-7EEC3980718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6075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B143D8-5F84-4723-B6E4-7EEC3980718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6777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Difficult fieldtrip</a:t>
            </a:r>
          </a:p>
          <a:p>
            <a:r>
              <a:rPr lang="en-GB" dirty="0"/>
              <a:t>Some conversations occurred and some ideas came forth as well as reflections on the experience as being less positive than usual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B143D8-5F84-4723-B6E4-7EEC3980718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0190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B143D8-5F84-4723-B6E4-7EEC3980718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3672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B143D8-5F84-4723-B6E4-7EEC3980718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6931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B143D8-5F84-4723-B6E4-7EEC3980718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89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21B1C-A378-4749-9FA0-995B3713B15F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BA8FB-6CB0-4486-BFDF-135E71A0A8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18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21B1C-A378-4749-9FA0-995B3713B15F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BA8FB-6CB0-4486-BFDF-135E71A0A8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184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21B1C-A378-4749-9FA0-995B3713B15F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BA8FB-6CB0-4486-BFDF-135E71A0A8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022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21B1C-A378-4749-9FA0-995B3713B15F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BA8FB-6CB0-4486-BFDF-135E71A0A8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098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21B1C-A378-4749-9FA0-995B3713B15F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BA8FB-6CB0-4486-BFDF-135E71A0A8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0114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21B1C-A378-4749-9FA0-995B3713B15F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BA8FB-6CB0-4486-BFDF-135E71A0A8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049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21B1C-A378-4749-9FA0-995B3713B15F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BA8FB-6CB0-4486-BFDF-135E71A0A8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47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21B1C-A378-4749-9FA0-995B3713B15F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BA8FB-6CB0-4486-BFDF-135E71A0A8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080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21B1C-A378-4749-9FA0-995B3713B15F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BA8FB-6CB0-4486-BFDF-135E71A0A8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769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21B1C-A378-4749-9FA0-995B3713B15F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BA8FB-6CB0-4486-BFDF-135E71A0A8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3999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21B1C-A378-4749-9FA0-995B3713B15F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BA8FB-6CB0-4486-BFDF-135E71A0A8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4950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21B1C-A378-4749-9FA0-995B3713B15F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BA8FB-6CB0-4486-BFDF-135E71A0A8B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85794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21B1C-A378-4749-9FA0-995B3713B15F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BA8FB-6CB0-4486-BFDF-135E71A0A8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4514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21B1C-A378-4749-9FA0-995B3713B15F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BA8FB-6CB0-4486-BFDF-135E71A0A8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4190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21B1C-A378-4749-9FA0-995B3713B15F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BA8FB-6CB0-4486-BFDF-135E71A0A8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6780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21B1C-A378-4749-9FA0-995B3713B15F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BA8FB-6CB0-4486-BFDF-135E71A0A8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2744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21B1C-A378-4749-9FA0-995B3713B15F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BA8FB-6CB0-4486-BFDF-135E71A0A8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1209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DD21B1C-A378-4749-9FA0-995B3713B15F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0BA8FB-6CB0-4486-BFDF-135E71A0A8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6366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flock of seagulls standing on a sidewalk&#10;&#10;Description automatically generated">
            <a:extLst>
              <a:ext uri="{FF2B5EF4-FFF2-40B4-BE49-F238E27FC236}">
                <a16:creationId xmlns:a16="http://schemas.microsoft.com/office/drawing/2014/main" id="{3265BD02-45B7-4052-81C3-5EB31431AA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376" y="0"/>
            <a:ext cx="1024501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3F2713-7239-477D-AB7A-04545090F2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0424" y="4133461"/>
            <a:ext cx="10599576" cy="1875453"/>
          </a:xfrm>
          <a:solidFill>
            <a:schemeClr val="accent1">
              <a:lumMod val="20000"/>
              <a:lumOff val="80000"/>
              <a:alpha val="22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/>
              <a:t>Where Do You Belong? </a:t>
            </a:r>
            <a:br>
              <a:rPr lang="en-GB" sz="4000" dirty="0"/>
            </a:br>
            <a:r>
              <a:rPr lang="en-GB" sz="4000" dirty="0"/>
              <a:t>An exploration into the ‘trans- geographic’ state, felt by people who believe they were born in the wrong place.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B1BB2C-912B-4D1A-BE01-9A4B2A47C7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6359024"/>
            <a:ext cx="9144000" cy="321694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By Daniel Gwilliam.</a:t>
            </a:r>
          </a:p>
        </p:txBody>
      </p:sp>
    </p:spTree>
    <p:extLst>
      <p:ext uri="{BB962C8B-B14F-4D97-AF65-F5344CB8AC3E}">
        <p14:creationId xmlns:p14="http://schemas.microsoft.com/office/powerpoint/2010/main" val="19309129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7EA43-9ED7-4836-B56B-34ECF2D360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Context: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2D455-89BF-4BDD-8D93-CCBF879BEB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03022"/>
            <a:ext cx="5632938" cy="4573941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Trans geography</a:t>
            </a:r>
          </a:p>
          <a:p>
            <a:pPr>
              <a:lnSpc>
                <a:spcPct val="150000"/>
              </a:lnSpc>
            </a:pPr>
            <a:r>
              <a:rPr lang="en-GB" dirty="0"/>
              <a:t>The feeling that you live or have been born in the wrong place/location (environment/culture)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person standing on a lush green field&#10;&#10;Description automatically generated">
            <a:extLst>
              <a:ext uri="{FF2B5EF4-FFF2-40B4-BE49-F238E27FC236}">
                <a16:creationId xmlns:a16="http://schemas.microsoft.com/office/drawing/2014/main" id="{55900C81-72C7-411C-B4F0-191A7FE24B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7023" y="396875"/>
            <a:ext cx="4572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9842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04D7C-4058-440D-ACA9-54869555C7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42AC9-23F4-4966-92DF-7CB210356A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Auto ethnographic.</a:t>
            </a:r>
          </a:p>
          <a:p>
            <a:r>
              <a:rPr lang="en-GB" dirty="0"/>
              <a:t>Other peoples ethnographic input.</a:t>
            </a:r>
          </a:p>
          <a:p>
            <a:r>
              <a:rPr lang="en-GB" dirty="0"/>
              <a:t>Theories related to trans-geography.</a:t>
            </a:r>
          </a:p>
          <a:p>
            <a:r>
              <a:rPr lang="en-GB" dirty="0"/>
              <a:t>Primary location: Amsterdam. </a:t>
            </a:r>
          </a:p>
          <a:p>
            <a:r>
              <a:rPr lang="en-GB" dirty="0"/>
              <a:t>Secondary location: Menorca. </a:t>
            </a:r>
          </a:p>
          <a:p>
            <a:r>
              <a:rPr lang="en-GB" dirty="0"/>
              <a:t>Evidence of other locations from wider research used as comparison.</a:t>
            </a:r>
          </a:p>
          <a:p>
            <a:r>
              <a:rPr lang="en-GB" dirty="0"/>
              <a:t>Discuss:</a:t>
            </a:r>
          </a:p>
          <a:p>
            <a:pPr lvl="1"/>
            <a:r>
              <a:rPr lang="en-GB" dirty="0"/>
              <a:t>Themes relating to why specific places attract this kind of interest.</a:t>
            </a:r>
          </a:p>
          <a:p>
            <a:pPr lvl="1"/>
            <a:r>
              <a:rPr lang="en-GB" dirty="0"/>
              <a:t> Themes relating to why individuals are looking for other places to belong to.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54840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5BF56-111F-4A6D-ABA2-0AEFD932C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35AAF-013D-408C-8182-84BCBD1D14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Auto ethnographic.</a:t>
            </a:r>
          </a:p>
          <a:p>
            <a:pPr lvl="1"/>
            <a:r>
              <a:rPr lang="en-GB" dirty="0"/>
              <a:t>Visits to Amsterdam.</a:t>
            </a:r>
          </a:p>
          <a:p>
            <a:pPr lvl="1"/>
            <a:r>
              <a:rPr lang="en-GB" dirty="0"/>
              <a:t>Reflexions on the experience including a reflective diary and observations. </a:t>
            </a:r>
          </a:p>
          <a:p>
            <a:pPr lvl="1"/>
            <a:r>
              <a:rPr lang="en-GB" dirty="0"/>
              <a:t>Reflexions on personal reasons for it being a desirable place. </a:t>
            </a:r>
          </a:p>
          <a:p>
            <a:r>
              <a:rPr lang="en-GB" dirty="0"/>
              <a:t>Ethnography.</a:t>
            </a:r>
          </a:p>
          <a:p>
            <a:pPr lvl="1"/>
            <a:r>
              <a:rPr lang="en-GB" dirty="0"/>
              <a:t>informal Interviews with 6-7 people.</a:t>
            </a:r>
          </a:p>
          <a:p>
            <a:pPr lvl="1"/>
            <a:r>
              <a:rPr lang="en-GB" dirty="0"/>
              <a:t>Informal in depth interviews with 2 of the above</a:t>
            </a:r>
          </a:p>
          <a:p>
            <a:r>
              <a:rPr lang="en-GB" dirty="0"/>
              <a:t>Research </a:t>
            </a:r>
          </a:p>
          <a:p>
            <a:pPr lvl="1"/>
            <a:r>
              <a:rPr lang="en-GB" dirty="0"/>
              <a:t>Anthropological theories on ‘place’</a:t>
            </a:r>
          </a:p>
          <a:p>
            <a:pPr lvl="1"/>
            <a:r>
              <a:rPr lang="en-GB" dirty="0"/>
              <a:t>Psychological theories on being ‘displaced’, or ‘replaced’</a:t>
            </a:r>
          </a:p>
        </p:txBody>
      </p:sp>
    </p:spTree>
    <p:extLst>
      <p:ext uri="{BB962C8B-B14F-4D97-AF65-F5344CB8AC3E}">
        <p14:creationId xmlns:p14="http://schemas.microsoft.com/office/powerpoint/2010/main" val="17184766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ACC3B-2D35-41FC-A288-E45B1B94C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Location: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CFA86-9FA2-4FCB-9D36-CD8BDAC8C3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005039" cy="4351338"/>
          </a:xfrm>
        </p:spPr>
        <p:txBody>
          <a:bodyPr/>
          <a:lstStyle/>
          <a:p>
            <a:r>
              <a:rPr lang="en-GB" dirty="0"/>
              <a:t>Amsterdam</a:t>
            </a:r>
          </a:p>
          <a:p>
            <a:r>
              <a:rPr lang="en-GB" dirty="0"/>
              <a:t>Capital of the Netherlands (“the Lowlands”) </a:t>
            </a:r>
          </a:p>
          <a:p>
            <a:r>
              <a:rPr lang="en-GB" dirty="0"/>
              <a:t>Eleven visits to date  </a:t>
            </a:r>
          </a:p>
          <a:p>
            <a:pPr lvl="1"/>
            <a:r>
              <a:rPr lang="en-GB" dirty="0"/>
              <a:t>One visit so far for this research (summer)</a:t>
            </a:r>
          </a:p>
          <a:p>
            <a:pPr lvl="1"/>
            <a:r>
              <a:rPr lang="en-GB" dirty="0"/>
              <a:t>One due in early February </a:t>
            </a:r>
          </a:p>
          <a:p>
            <a:endParaRPr lang="en-GB" dirty="0"/>
          </a:p>
        </p:txBody>
      </p:sp>
      <p:pic>
        <p:nvPicPr>
          <p:cNvPr id="5" name="Picture 4" descr="A bicycle parked on the side of a snow covered park&#10;&#10;Description automatically generated">
            <a:extLst>
              <a:ext uri="{FF2B5EF4-FFF2-40B4-BE49-F238E27FC236}">
                <a16:creationId xmlns:a16="http://schemas.microsoft.com/office/drawing/2014/main" id="{434225A6-EF6F-4084-A4EE-99A8506F8C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6154" y="1520447"/>
            <a:ext cx="6206438" cy="3988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8707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AC42A-574B-420F-8EF1-D7D4A87E8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location/s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FBD21-E10D-47CC-8C4D-ED40E3E49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083098" cy="435133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Great Britain </a:t>
            </a:r>
          </a:p>
          <a:p>
            <a:pPr>
              <a:lnSpc>
                <a:spcPct val="150000"/>
              </a:lnSpc>
            </a:pPr>
            <a:r>
              <a:rPr lang="en-GB" dirty="0"/>
              <a:t>The Spanish island of Menorca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small boat in a harbor&#10;&#10;Description automatically generated">
            <a:extLst>
              <a:ext uri="{FF2B5EF4-FFF2-40B4-BE49-F238E27FC236}">
                <a16:creationId xmlns:a16="http://schemas.microsoft.com/office/drawing/2014/main" id="{CF906109-7B3F-47DF-AC8C-DEA361EF46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3107321"/>
            <a:ext cx="5868097" cy="3297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3190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A0825-BF3A-4EDC-99D6-DC323F418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Wider research: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5FB1C-F5D9-4F34-9ACB-16506C0F93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Field work so consists of: auto ethnographic reflection, a difficult field work trip to the Netherlands, participant observation.</a:t>
            </a:r>
          </a:p>
          <a:p>
            <a:pPr>
              <a:lnSpc>
                <a:spcPct val="150000"/>
              </a:lnSpc>
            </a:pPr>
            <a:r>
              <a:rPr lang="en-GB" dirty="0"/>
              <a:t>Further field work: a further planned trip to the Netherlands soon</a:t>
            </a:r>
          </a:p>
          <a:p>
            <a:pPr>
              <a:lnSpc>
                <a:spcPct val="150000"/>
              </a:lnSpc>
            </a:pPr>
            <a:r>
              <a:rPr lang="en-GB" dirty="0"/>
              <a:t>Reflective diaries filled with auto-ethnographic research and reflection</a:t>
            </a:r>
          </a:p>
          <a:p>
            <a:pPr>
              <a:lnSpc>
                <a:spcPct val="150000"/>
              </a:lnSpc>
            </a:pPr>
            <a:r>
              <a:rPr lang="en-GB" dirty="0"/>
              <a:t>Informal 1:1 and small group interviews</a:t>
            </a:r>
          </a:p>
        </p:txBody>
      </p:sp>
    </p:spTree>
    <p:extLst>
      <p:ext uri="{BB962C8B-B14F-4D97-AF65-F5344CB8AC3E}">
        <p14:creationId xmlns:p14="http://schemas.microsoft.com/office/powerpoint/2010/main" val="9705718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48C5A-0C1E-4454-A388-3272E14A29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handling and ethics: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CD2AC-CECB-493A-A868-979EC0A82C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All interviews recorded or otherwise will be stored safely and securely to ensure the confidentiality of participants.</a:t>
            </a:r>
          </a:p>
          <a:p>
            <a:pPr>
              <a:lnSpc>
                <a:spcPct val="150000"/>
              </a:lnSpc>
            </a:pPr>
            <a:r>
              <a:rPr lang="en-GB" dirty="0"/>
              <a:t>Ethics and permission forms will be handed out to all participants.</a:t>
            </a:r>
          </a:p>
        </p:txBody>
      </p:sp>
    </p:spTree>
    <p:extLst>
      <p:ext uri="{BB962C8B-B14F-4D97-AF65-F5344CB8AC3E}">
        <p14:creationId xmlns:p14="http://schemas.microsoft.com/office/powerpoint/2010/main" val="36434153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B9024-BB56-4A06-9AD2-9E0652081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94AE17-DF72-46A5-A70F-85D1740C43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Communitas – E, Turner.</a:t>
            </a:r>
          </a:p>
          <a:p>
            <a:r>
              <a:rPr lang="en-GB" dirty="0"/>
              <a:t>Communitas and liminality – V &amp; E, Turner.</a:t>
            </a:r>
          </a:p>
          <a:p>
            <a:r>
              <a:rPr lang="en-GB" dirty="0"/>
              <a:t>Auto ethnography – T, Adams. C, Ellis. S, Jones.</a:t>
            </a:r>
          </a:p>
          <a:p>
            <a:r>
              <a:rPr lang="en-GB" dirty="0"/>
              <a:t>Cosmopolitanism – D, Harvey.</a:t>
            </a:r>
          </a:p>
          <a:p>
            <a:r>
              <a:rPr lang="en-GB" dirty="0"/>
              <a:t>Participant observation – Active participation.</a:t>
            </a:r>
          </a:p>
          <a:p>
            <a:r>
              <a:rPr lang="en-GB" dirty="0"/>
              <a:t>Case study -  Rachel Dolezal, Caitlin Jenner.</a:t>
            </a:r>
          </a:p>
        </p:txBody>
      </p:sp>
    </p:spTree>
    <p:extLst>
      <p:ext uri="{BB962C8B-B14F-4D97-AF65-F5344CB8AC3E}">
        <p14:creationId xmlns:p14="http://schemas.microsoft.com/office/powerpoint/2010/main" val="9200753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CF6E4-A4AF-4FAC-B2F0-BD5CB58E5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651F01-5EEF-4154-A329-B161CE82FB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1600" dirty="0"/>
              <a:t>Anthias, </a:t>
            </a:r>
            <a:r>
              <a:rPr lang="en-GB" sz="1600" dirty="0" err="1"/>
              <a:t>Floya</a:t>
            </a:r>
            <a:r>
              <a:rPr lang="en-GB" sz="1600" dirty="0"/>
              <a:t> (2009) ‘</a:t>
            </a:r>
            <a:r>
              <a:rPr lang="en-GB" sz="1600" dirty="0" err="1"/>
              <a:t>Translocational</a:t>
            </a:r>
            <a:r>
              <a:rPr lang="en-GB" sz="1600" dirty="0"/>
              <a:t> Belonging, Identity and Generation: Questions and Problems in Migration and Ethnic Studies’, Finnish Journal of Ethnicity and Migration, 4(1), pp. 6-15.</a:t>
            </a:r>
          </a:p>
          <a:p>
            <a:r>
              <a:rPr lang="en-GB" sz="1600" dirty="0"/>
              <a:t>Cohen, A (1994) Self Consciousness, an alternative anthropology of identity. London: Routledge.</a:t>
            </a:r>
          </a:p>
          <a:p>
            <a:r>
              <a:rPr lang="en-GB" sz="1600" dirty="0"/>
              <a:t>Douglas, M. (2002). Purity and Danger. An Analysis of Concepts of Pollution and Taboo. London: Routledge</a:t>
            </a:r>
          </a:p>
          <a:p>
            <a:r>
              <a:rPr lang="en-GB" sz="1600" dirty="0" err="1"/>
              <a:t>Hannerz</a:t>
            </a:r>
            <a:r>
              <a:rPr lang="en-GB" sz="1600" dirty="0"/>
              <a:t>, U. (2007). ‘Cosmopolitanism’, in Nugent, D. and Vincent, J. A Companion to the Anthropology of Politics. Oxford: Blackwell Publishing</a:t>
            </a:r>
          </a:p>
          <a:p>
            <a:r>
              <a:rPr lang="en-GB" sz="1600" dirty="0"/>
              <a:t>Harvey, D. (2009). Cosmopolitanism and the Geographies of Freedom. New York: Columbia University Press</a:t>
            </a:r>
          </a:p>
          <a:p>
            <a:r>
              <a:rPr lang="en-GB" sz="1600" dirty="0" err="1"/>
              <a:t>Nira</a:t>
            </a:r>
            <a:r>
              <a:rPr lang="en-GB" sz="1600" dirty="0"/>
              <a:t> Yuval-Davis (2006) Belonging and the politics of belonging, Patterns of Prejudice, 40:3, 197-214, DOI: 10.1080/00313220600769331</a:t>
            </a:r>
          </a:p>
          <a:p>
            <a:r>
              <a:rPr lang="en-GB" sz="1600" dirty="0" err="1"/>
              <a:t>Rogaly</a:t>
            </a:r>
            <a:r>
              <a:rPr lang="en-GB" sz="1600" dirty="0"/>
              <a:t>, B. Taylor, B. (2009) moving histories of class and community. Place and belonging in contemporary England. England: </a:t>
            </a:r>
            <a:r>
              <a:rPr lang="en-GB" sz="1600" dirty="0" err="1"/>
              <a:t>Pelgrave</a:t>
            </a:r>
            <a:r>
              <a:rPr lang="en-GB" sz="1600" dirty="0"/>
              <a:t> </a:t>
            </a:r>
            <a:r>
              <a:rPr lang="en-GB" sz="1600" dirty="0" err="1"/>
              <a:t>Macmillian</a:t>
            </a:r>
            <a:endParaRPr lang="en-GB" sz="1600" dirty="0"/>
          </a:p>
          <a:p>
            <a:r>
              <a:rPr lang="en-GB" sz="1600" dirty="0" err="1"/>
              <a:t>Szelényi</a:t>
            </a:r>
            <a:r>
              <a:rPr lang="en-GB" sz="1600" dirty="0"/>
              <a:t>, I. (2017) ‘The Politics of Trans Identities’, Contexts, 16(2), pp. 58–59. </a:t>
            </a:r>
            <a:r>
              <a:rPr lang="en-GB" sz="1600" dirty="0" err="1"/>
              <a:t>doi</a:t>
            </a:r>
            <a:r>
              <a:rPr lang="en-GB" sz="1600" dirty="0"/>
              <a:t>: 10.1177/1536504217714264.</a:t>
            </a:r>
          </a:p>
          <a:p>
            <a:r>
              <a:rPr lang="en-GB" sz="1600" dirty="0"/>
              <a:t>Turner, E. (2012). Communitas, The Anthropology of Collective Joy. New York: Palgrave Macmiliian</a:t>
            </a:r>
          </a:p>
          <a:p>
            <a:r>
              <a:rPr lang="en-GB" sz="1600" dirty="0"/>
              <a:t>Turner, V. (1969). Liminality and Communitas. Chicago: Aldine Publishing</a:t>
            </a:r>
          </a:p>
          <a:p>
            <a:r>
              <a:rPr lang="en-GB" sz="1600" dirty="0" err="1"/>
              <a:t>Werbner</a:t>
            </a:r>
            <a:r>
              <a:rPr lang="en-GB" sz="1600" dirty="0"/>
              <a:t>, P. (2006). ‘Vernacular Cosmopolitanism’. Anthropology News [online] https://anthrosource.onlinelibrary.wiley.com/doi/pdf/10.1525/an.2006.47.5.7 (accessed: 1/4/19)</a:t>
            </a:r>
          </a:p>
          <a:p>
            <a:pPr marL="0" indent="0">
              <a:buNone/>
            </a:pPr>
            <a:endParaRPr lang="en-GB" sz="1600" dirty="0"/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5397015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1691</TotalTime>
  <Words>763</Words>
  <Application>Microsoft Office PowerPoint</Application>
  <PresentationFormat>Widescreen</PresentationFormat>
  <Paragraphs>80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Century Gothic</vt:lpstr>
      <vt:lpstr>Wingdings 3</vt:lpstr>
      <vt:lpstr>Ion</vt:lpstr>
      <vt:lpstr>Where Do You Belong?  An exploration into the ‘trans- geographic’ state, felt by people who believe they were born in the wrong place.</vt:lpstr>
      <vt:lpstr>Context:</vt:lpstr>
      <vt:lpstr>Introduction:</vt:lpstr>
      <vt:lpstr>Methodology:</vt:lpstr>
      <vt:lpstr>Primary Location:</vt:lpstr>
      <vt:lpstr>Secondary location/s</vt:lpstr>
      <vt:lpstr>Wider research:</vt:lpstr>
      <vt:lpstr>Data handling and ethics:</vt:lpstr>
      <vt:lpstr>Research: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Where Do You Belong?  An exploration into the ‘trans- geographic’ state, felt by people who believe they were born in the wrong place.</dc:title>
  <dc:creator>dan Gwilliam</dc:creator>
  <cp:lastModifiedBy>dan Gwilliam</cp:lastModifiedBy>
  <cp:revision>4</cp:revision>
  <dcterms:created xsi:type="dcterms:W3CDTF">2019-11-06T13:29:00Z</dcterms:created>
  <dcterms:modified xsi:type="dcterms:W3CDTF">2019-11-25T17:26:16Z</dcterms:modified>
</cp:coreProperties>
</file>