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FFCC"/>
    <a:srgbClr val="800080"/>
    <a:srgbClr val="00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178" autoAdjust="0"/>
    <p:restoredTop sz="94660"/>
  </p:normalViewPr>
  <p:slideViewPr>
    <p:cSldViewPr snapToGrid="0">
      <p:cViewPr>
        <p:scale>
          <a:sx n="80" d="100"/>
          <a:sy n="80" d="100"/>
        </p:scale>
        <p:origin x="-1188" y="-5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009A4F-4C7C-4FF0-A05A-EAF081B5798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AB11AC-9B96-4C3F-BBF5-2C16D8013E6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3DDC23-F578-4AF4-8351-89921436C2E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CC5F1C-049E-46C6-81D6-10AC6F98BBC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B2D19E5-EA7E-4C42-8993-9C517ADFF31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251893-BB85-42B8-9CA9-D7C89E7732E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2D927E-796F-4BCB-809A-EA817251A29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C2360E-9F23-4F3E-BA35-F1A2EC86240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E6385A8-7F4B-4349-BD24-B023BD00E0D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4A859B3-7EA4-469A-9633-DEA44C7442B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404DA1-7D9C-4EFF-B207-810A5D21FFD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B607AD4F-60FE-4614-A2A3-D1E920235B5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7775B8F1-35F7-4B3E-9BA5-7A2E23CF5B12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Ffracsiynau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o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Symiau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397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Dewch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o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hyd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i’r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ffracsiwn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a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roddir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o bob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rhif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5</a:t>
            </a:r>
            <a:endParaRPr lang="en-US" dirty="0"/>
          </a:p>
        </p:txBody>
      </p:sp>
      <p:sp>
        <p:nvSpPr>
          <p:cNvPr id="83973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0" grpId="0" animBg="1"/>
      <p:bldP spid="8397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0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9" name="AutoShape 11"/>
          <p:cNvSpPr>
            <a:spLocks noChangeArrowheads="1"/>
          </p:cNvSpPr>
          <p:nvPr/>
        </p:nvSpPr>
        <p:spPr bwMode="auto">
          <a:xfrm>
            <a:off x="287338" y="604838"/>
            <a:ext cx="8569325" cy="3917950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Text Box 3"/>
          <p:cNvSpPr txBox="1">
            <a:spLocks noChangeArrowheads="1"/>
          </p:cNvSpPr>
          <p:nvPr/>
        </p:nvSpPr>
        <p:spPr bwMode="auto">
          <a:xfrm>
            <a:off x="1576388" y="993775"/>
            <a:ext cx="9588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2" name="Line 4"/>
          <p:cNvSpPr>
            <a:spLocks noChangeShapeType="1"/>
          </p:cNvSpPr>
          <p:nvPr/>
        </p:nvSpPr>
        <p:spPr bwMode="auto">
          <a:xfrm>
            <a:off x="971550" y="2563813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2779713" y="4221163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3001963" y="4176713"/>
            <a:ext cx="3138487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16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4085736" y="1908175"/>
            <a:ext cx="72487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 dirty="0" smtClean="0">
                <a:solidFill>
                  <a:srgbClr val="FFFF00"/>
                </a:solidFill>
                <a:latin typeface="Comic Sans MS" pitchFamily="66" charset="0"/>
              </a:rPr>
              <a:t>o</a:t>
            </a:r>
            <a:endParaRPr lang="en-US" sz="8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5287963" y="1603375"/>
            <a:ext cx="31670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32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287338" y="604838"/>
            <a:ext cx="8569325" cy="3917950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1576388" y="993775"/>
            <a:ext cx="9588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17" name="Line 5"/>
          <p:cNvSpPr>
            <a:spLocks noChangeShapeType="1"/>
          </p:cNvSpPr>
          <p:nvPr/>
        </p:nvSpPr>
        <p:spPr bwMode="auto">
          <a:xfrm>
            <a:off x="971550" y="2563813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18" name="AutoShape 6"/>
          <p:cNvSpPr>
            <a:spLocks noChangeArrowheads="1"/>
          </p:cNvSpPr>
          <p:nvPr/>
        </p:nvSpPr>
        <p:spPr bwMode="auto">
          <a:xfrm>
            <a:off x="2779713" y="4221163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3001963" y="4176713"/>
            <a:ext cx="3138487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20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4085736" y="1908175"/>
            <a:ext cx="72487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 dirty="0" smtClean="0">
                <a:solidFill>
                  <a:srgbClr val="FFFF00"/>
                </a:solidFill>
                <a:latin typeface="Comic Sans MS" pitchFamily="66" charset="0"/>
              </a:rPr>
              <a:t>o</a:t>
            </a:r>
            <a:endParaRPr lang="en-US" sz="8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5287963" y="1603375"/>
            <a:ext cx="31670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60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287338" y="604838"/>
            <a:ext cx="8569325" cy="3917950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1576388" y="993775"/>
            <a:ext cx="9588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1" name="Line 5"/>
          <p:cNvSpPr>
            <a:spLocks noChangeShapeType="1"/>
          </p:cNvSpPr>
          <p:nvPr/>
        </p:nvSpPr>
        <p:spPr bwMode="auto">
          <a:xfrm>
            <a:off x="971550" y="2563813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42" name="AutoShape 6"/>
          <p:cNvSpPr>
            <a:spLocks noChangeArrowheads="1"/>
          </p:cNvSpPr>
          <p:nvPr/>
        </p:nvSpPr>
        <p:spPr bwMode="auto">
          <a:xfrm>
            <a:off x="2779713" y="4221163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3001963" y="4176713"/>
            <a:ext cx="3138487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14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4085736" y="1908175"/>
            <a:ext cx="72487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 dirty="0" smtClean="0">
                <a:solidFill>
                  <a:srgbClr val="FFFF00"/>
                </a:solidFill>
                <a:latin typeface="Comic Sans MS" pitchFamily="66" charset="0"/>
              </a:rPr>
              <a:t>o</a:t>
            </a:r>
            <a:endParaRPr lang="en-US" sz="8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5" name="Text Box 9"/>
          <p:cNvSpPr txBox="1">
            <a:spLocks noChangeArrowheads="1"/>
          </p:cNvSpPr>
          <p:nvPr/>
        </p:nvSpPr>
        <p:spPr bwMode="auto">
          <a:xfrm>
            <a:off x="5287963" y="1603375"/>
            <a:ext cx="31670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70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287338" y="604838"/>
            <a:ext cx="8569325" cy="3917950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1576388" y="993775"/>
            <a:ext cx="9588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5" name="Line 5"/>
          <p:cNvSpPr>
            <a:spLocks noChangeShapeType="1"/>
          </p:cNvSpPr>
          <p:nvPr/>
        </p:nvSpPr>
        <p:spPr bwMode="auto">
          <a:xfrm>
            <a:off x="971550" y="2563813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6566" name="AutoShape 6"/>
          <p:cNvSpPr>
            <a:spLocks noChangeArrowheads="1"/>
          </p:cNvSpPr>
          <p:nvPr/>
        </p:nvSpPr>
        <p:spPr bwMode="auto">
          <a:xfrm>
            <a:off x="2779713" y="4221163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3001963" y="4176713"/>
            <a:ext cx="3138487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12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4085736" y="1908175"/>
            <a:ext cx="72487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 dirty="0" smtClean="0">
                <a:solidFill>
                  <a:srgbClr val="FFFF00"/>
                </a:solidFill>
                <a:latin typeface="Comic Sans MS" pitchFamily="66" charset="0"/>
              </a:rPr>
              <a:t>o</a:t>
            </a:r>
            <a:endParaRPr lang="en-US" sz="8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9" name="Text Box 9"/>
          <p:cNvSpPr txBox="1">
            <a:spLocks noChangeArrowheads="1"/>
          </p:cNvSpPr>
          <p:nvPr/>
        </p:nvSpPr>
        <p:spPr bwMode="auto">
          <a:xfrm>
            <a:off x="5287963" y="1603375"/>
            <a:ext cx="31670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48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287338" y="604838"/>
            <a:ext cx="8569325" cy="3917950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1576388" y="993775"/>
            <a:ext cx="9588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89" name="Line 5"/>
          <p:cNvSpPr>
            <a:spLocks noChangeShapeType="1"/>
          </p:cNvSpPr>
          <p:nvPr/>
        </p:nvSpPr>
        <p:spPr bwMode="auto">
          <a:xfrm>
            <a:off x="971550" y="2563813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7590" name="AutoShape 6"/>
          <p:cNvSpPr>
            <a:spLocks noChangeArrowheads="1"/>
          </p:cNvSpPr>
          <p:nvPr/>
        </p:nvSpPr>
        <p:spPr bwMode="auto">
          <a:xfrm>
            <a:off x="2779713" y="4221163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3001963" y="4176713"/>
            <a:ext cx="3138487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23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4085736" y="1908175"/>
            <a:ext cx="72487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 dirty="0" smtClean="0">
                <a:solidFill>
                  <a:srgbClr val="FFFF00"/>
                </a:solidFill>
                <a:latin typeface="Comic Sans MS" pitchFamily="66" charset="0"/>
              </a:rPr>
              <a:t>o</a:t>
            </a:r>
            <a:endParaRPr lang="en-US" sz="8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3" name="Text Box 9"/>
          <p:cNvSpPr txBox="1">
            <a:spLocks noChangeArrowheads="1"/>
          </p:cNvSpPr>
          <p:nvPr/>
        </p:nvSpPr>
        <p:spPr bwMode="auto">
          <a:xfrm>
            <a:off x="5287963" y="1603375"/>
            <a:ext cx="31670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46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287338" y="604838"/>
            <a:ext cx="8569325" cy="3917950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1576388" y="993775"/>
            <a:ext cx="9588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3" name="Line 5"/>
          <p:cNvSpPr>
            <a:spLocks noChangeShapeType="1"/>
          </p:cNvSpPr>
          <p:nvPr/>
        </p:nvSpPr>
        <p:spPr bwMode="auto">
          <a:xfrm>
            <a:off x="971550" y="2563813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8614" name="AutoShape 6"/>
          <p:cNvSpPr>
            <a:spLocks noChangeArrowheads="1"/>
          </p:cNvSpPr>
          <p:nvPr/>
        </p:nvSpPr>
        <p:spPr bwMode="auto">
          <a:xfrm>
            <a:off x="2779713" y="4221163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3001963" y="4176713"/>
            <a:ext cx="3138487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14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4085736" y="1908175"/>
            <a:ext cx="72487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 dirty="0" smtClean="0">
                <a:solidFill>
                  <a:srgbClr val="FFFF00"/>
                </a:solidFill>
                <a:latin typeface="Comic Sans MS" pitchFamily="66" charset="0"/>
              </a:rPr>
              <a:t>o</a:t>
            </a:r>
            <a:endParaRPr lang="en-US" sz="8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7" name="Text Box 9"/>
          <p:cNvSpPr txBox="1">
            <a:spLocks noChangeArrowheads="1"/>
          </p:cNvSpPr>
          <p:nvPr/>
        </p:nvSpPr>
        <p:spPr bwMode="auto">
          <a:xfrm>
            <a:off x="5287963" y="1603375"/>
            <a:ext cx="31670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56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287338" y="604838"/>
            <a:ext cx="8569325" cy="3917950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1576388" y="993775"/>
            <a:ext cx="9588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37" name="Line 5"/>
          <p:cNvSpPr>
            <a:spLocks noChangeShapeType="1"/>
          </p:cNvSpPr>
          <p:nvPr/>
        </p:nvSpPr>
        <p:spPr bwMode="auto">
          <a:xfrm>
            <a:off x="971550" y="2563813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9638" name="AutoShape 6"/>
          <p:cNvSpPr>
            <a:spLocks noChangeArrowheads="1"/>
          </p:cNvSpPr>
          <p:nvPr/>
        </p:nvSpPr>
        <p:spPr bwMode="auto">
          <a:xfrm>
            <a:off x="2779713" y="4221163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3001963" y="4176713"/>
            <a:ext cx="3138487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25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4085736" y="1908175"/>
            <a:ext cx="72487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 dirty="0" smtClean="0">
                <a:solidFill>
                  <a:srgbClr val="FFFF00"/>
                </a:solidFill>
                <a:latin typeface="Comic Sans MS" pitchFamily="66" charset="0"/>
              </a:rPr>
              <a:t>o</a:t>
            </a:r>
            <a:endParaRPr lang="en-US" sz="8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5287963" y="1603375"/>
            <a:ext cx="31670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75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287338" y="604838"/>
            <a:ext cx="8569325" cy="3917950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1576388" y="993775"/>
            <a:ext cx="9588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1" name="Line 5"/>
          <p:cNvSpPr>
            <a:spLocks noChangeShapeType="1"/>
          </p:cNvSpPr>
          <p:nvPr/>
        </p:nvSpPr>
        <p:spPr bwMode="auto">
          <a:xfrm>
            <a:off x="971550" y="2563813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0662" name="AutoShape 6"/>
          <p:cNvSpPr>
            <a:spLocks noChangeArrowheads="1"/>
          </p:cNvSpPr>
          <p:nvPr/>
        </p:nvSpPr>
        <p:spPr bwMode="auto">
          <a:xfrm>
            <a:off x="2779713" y="4221163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3001963" y="4176713"/>
            <a:ext cx="3138487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11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4085736" y="1908175"/>
            <a:ext cx="72487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 dirty="0" smtClean="0">
                <a:solidFill>
                  <a:srgbClr val="FFFF00"/>
                </a:solidFill>
                <a:latin typeface="Comic Sans MS" pitchFamily="66" charset="0"/>
              </a:rPr>
              <a:t>o</a:t>
            </a:r>
            <a:endParaRPr lang="en-US" sz="8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5" name="Text Box 9"/>
          <p:cNvSpPr txBox="1">
            <a:spLocks noChangeArrowheads="1"/>
          </p:cNvSpPr>
          <p:nvPr/>
        </p:nvSpPr>
        <p:spPr bwMode="auto">
          <a:xfrm>
            <a:off x="5287963" y="1603375"/>
            <a:ext cx="31670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55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287338" y="604838"/>
            <a:ext cx="8569325" cy="3917950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1576388" y="993775"/>
            <a:ext cx="9588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5" name="Line 5"/>
          <p:cNvSpPr>
            <a:spLocks noChangeShapeType="1"/>
          </p:cNvSpPr>
          <p:nvPr/>
        </p:nvSpPr>
        <p:spPr bwMode="auto">
          <a:xfrm>
            <a:off x="971550" y="2563813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1686" name="AutoShape 6"/>
          <p:cNvSpPr>
            <a:spLocks noChangeArrowheads="1"/>
          </p:cNvSpPr>
          <p:nvPr/>
        </p:nvSpPr>
        <p:spPr bwMode="auto">
          <a:xfrm>
            <a:off x="2779713" y="4221163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3001963" y="4176713"/>
            <a:ext cx="3138487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11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4085736" y="1908175"/>
            <a:ext cx="72487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 dirty="0" smtClean="0">
                <a:solidFill>
                  <a:srgbClr val="FFFF00"/>
                </a:solidFill>
                <a:latin typeface="Comic Sans MS" pitchFamily="66" charset="0"/>
              </a:rPr>
              <a:t>o</a:t>
            </a:r>
            <a:endParaRPr lang="en-US" sz="8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9" name="Text Box 9"/>
          <p:cNvSpPr txBox="1">
            <a:spLocks noChangeArrowheads="1"/>
          </p:cNvSpPr>
          <p:nvPr/>
        </p:nvSpPr>
        <p:spPr bwMode="auto">
          <a:xfrm>
            <a:off x="5287963" y="1603375"/>
            <a:ext cx="31670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44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287338" y="604838"/>
            <a:ext cx="8569325" cy="3917950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1576388" y="993775"/>
            <a:ext cx="9588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09" name="Line 5"/>
          <p:cNvSpPr>
            <a:spLocks noChangeShapeType="1"/>
          </p:cNvSpPr>
          <p:nvPr/>
        </p:nvSpPr>
        <p:spPr bwMode="auto">
          <a:xfrm>
            <a:off x="971550" y="2563813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2710" name="AutoShape 6"/>
          <p:cNvSpPr>
            <a:spLocks noChangeArrowheads="1"/>
          </p:cNvSpPr>
          <p:nvPr/>
        </p:nvSpPr>
        <p:spPr bwMode="auto">
          <a:xfrm>
            <a:off x="2779713" y="4221163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3001963" y="4176713"/>
            <a:ext cx="3138487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12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4085736" y="1908175"/>
            <a:ext cx="72487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 dirty="0" smtClean="0">
                <a:solidFill>
                  <a:srgbClr val="FFFF00"/>
                </a:solidFill>
                <a:latin typeface="Comic Sans MS" pitchFamily="66" charset="0"/>
              </a:rPr>
              <a:t>o</a:t>
            </a:r>
            <a:endParaRPr lang="en-US" sz="8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3" name="Text Box 9"/>
          <p:cNvSpPr txBox="1">
            <a:spLocks noChangeArrowheads="1"/>
          </p:cNvSpPr>
          <p:nvPr/>
        </p:nvSpPr>
        <p:spPr bwMode="auto">
          <a:xfrm>
            <a:off x="5287963" y="1603375"/>
            <a:ext cx="31670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36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287338" y="604838"/>
            <a:ext cx="8569325" cy="3917950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1576388" y="993775"/>
            <a:ext cx="9588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3" name="Line 5"/>
          <p:cNvSpPr>
            <a:spLocks noChangeShapeType="1"/>
          </p:cNvSpPr>
          <p:nvPr/>
        </p:nvSpPr>
        <p:spPr bwMode="auto">
          <a:xfrm>
            <a:off x="971550" y="2563813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3734" name="AutoShape 6"/>
          <p:cNvSpPr>
            <a:spLocks noChangeArrowheads="1"/>
          </p:cNvSpPr>
          <p:nvPr/>
        </p:nvSpPr>
        <p:spPr bwMode="auto">
          <a:xfrm>
            <a:off x="2779713" y="4221163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3001963" y="4176713"/>
            <a:ext cx="3138487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39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4085736" y="1908175"/>
            <a:ext cx="72487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 dirty="0" smtClean="0">
                <a:solidFill>
                  <a:srgbClr val="FFFF00"/>
                </a:solidFill>
                <a:latin typeface="Comic Sans MS" pitchFamily="66" charset="0"/>
              </a:rPr>
              <a:t>o</a:t>
            </a:r>
            <a:endParaRPr lang="en-US" sz="8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7" name="Text Box 9"/>
          <p:cNvSpPr txBox="1">
            <a:spLocks noChangeArrowheads="1"/>
          </p:cNvSpPr>
          <p:nvPr/>
        </p:nvSpPr>
        <p:spPr bwMode="auto">
          <a:xfrm>
            <a:off x="5287963" y="1603375"/>
            <a:ext cx="31670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78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287338" y="604838"/>
            <a:ext cx="8569325" cy="3917950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1576388" y="993775"/>
            <a:ext cx="9588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57" name="Line 5"/>
          <p:cNvSpPr>
            <a:spLocks noChangeShapeType="1"/>
          </p:cNvSpPr>
          <p:nvPr/>
        </p:nvSpPr>
        <p:spPr bwMode="auto">
          <a:xfrm>
            <a:off x="971550" y="2563813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4758" name="AutoShape 6"/>
          <p:cNvSpPr>
            <a:spLocks noChangeArrowheads="1"/>
          </p:cNvSpPr>
          <p:nvPr/>
        </p:nvSpPr>
        <p:spPr bwMode="auto">
          <a:xfrm>
            <a:off x="2779713" y="4221163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3001963" y="4176713"/>
            <a:ext cx="3138487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13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4085736" y="1908175"/>
            <a:ext cx="72487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 dirty="0" smtClean="0">
                <a:solidFill>
                  <a:srgbClr val="FFFF00"/>
                </a:solidFill>
                <a:latin typeface="Comic Sans MS" pitchFamily="66" charset="0"/>
              </a:rPr>
              <a:t>o</a:t>
            </a:r>
            <a:endParaRPr lang="en-US" sz="8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61" name="Text Box 9"/>
          <p:cNvSpPr txBox="1">
            <a:spLocks noChangeArrowheads="1"/>
          </p:cNvSpPr>
          <p:nvPr/>
        </p:nvSpPr>
        <p:spPr bwMode="auto">
          <a:xfrm>
            <a:off x="5287963" y="1603375"/>
            <a:ext cx="31670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65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287338" y="604838"/>
            <a:ext cx="8569325" cy="3917950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1576388" y="993775"/>
            <a:ext cx="9588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1" name="Line 5"/>
          <p:cNvSpPr>
            <a:spLocks noChangeShapeType="1"/>
          </p:cNvSpPr>
          <p:nvPr/>
        </p:nvSpPr>
        <p:spPr bwMode="auto">
          <a:xfrm>
            <a:off x="971550" y="2563813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5782" name="AutoShape 6"/>
          <p:cNvSpPr>
            <a:spLocks noChangeArrowheads="1"/>
          </p:cNvSpPr>
          <p:nvPr/>
        </p:nvSpPr>
        <p:spPr bwMode="auto">
          <a:xfrm>
            <a:off x="2779713" y="4221163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3001963" y="4176713"/>
            <a:ext cx="3138487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47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4085736" y="1908175"/>
            <a:ext cx="72487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 dirty="0" smtClean="0">
                <a:solidFill>
                  <a:srgbClr val="FFFF00"/>
                </a:solidFill>
                <a:latin typeface="Comic Sans MS" pitchFamily="66" charset="0"/>
              </a:rPr>
              <a:t>o</a:t>
            </a:r>
            <a:endParaRPr lang="en-US" sz="8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5" name="Text Box 9"/>
          <p:cNvSpPr txBox="1">
            <a:spLocks noChangeArrowheads="1"/>
          </p:cNvSpPr>
          <p:nvPr/>
        </p:nvSpPr>
        <p:spPr bwMode="auto">
          <a:xfrm>
            <a:off x="5287963" y="1603375"/>
            <a:ext cx="31670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94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287338" y="604838"/>
            <a:ext cx="8569325" cy="3917950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1576388" y="993775"/>
            <a:ext cx="9588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5" name="Line 5"/>
          <p:cNvSpPr>
            <a:spLocks noChangeShapeType="1"/>
          </p:cNvSpPr>
          <p:nvPr/>
        </p:nvSpPr>
        <p:spPr bwMode="auto">
          <a:xfrm>
            <a:off x="971550" y="2563813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6806" name="AutoShape 6"/>
          <p:cNvSpPr>
            <a:spLocks noChangeArrowheads="1"/>
          </p:cNvSpPr>
          <p:nvPr/>
        </p:nvSpPr>
        <p:spPr bwMode="auto">
          <a:xfrm>
            <a:off x="2779713" y="4221163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3001963" y="4176713"/>
            <a:ext cx="3138487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17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4085736" y="1908175"/>
            <a:ext cx="72487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 dirty="0" smtClean="0">
                <a:solidFill>
                  <a:srgbClr val="FFFF00"/>
                </a:solidFill>
                <a:latin typeface="Comic Sans MS" pitchFamily="66" charset="0"/>
              </a:rPr>
              <a:t>o</a:t>
            </a:r>
            <a:endParaRPr lang="en-US" sz="8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9" name="Text Box 9"/>
          <p:cNvSpPr txBox="1">
            <a:spLocks noChangeArrowheads="1"/>
          </p:cNvSpPr>
          <p:nvPr/>
        </p:nvSpPr>
        <p:spPr bwMode="auto">
          <a:xfrm>
            <a:off x="5287963" y="1603375"/>
            <a:ext cx="31670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85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287338" y="604838"/>
            <a:ext cx="8569325" cy="3917950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1576388" y="993775"/>
            <a:ext cx="9588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29" name="Line 5"/>
          <p:cNvSpPr>
            <a:spLocks noChangeShapeType="1"/>
          </p:cNvSpPr>
          <p:nvPr/>
        </p:nvSpPr>
        <p:spPr bwMode="auto">
          <a:xfrm>
            <a:off x="971550" y="2563813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7830" name="AutoShape 6"/>
          <p:cNvSpPr>
            <a:spLocks noChangeArrowheads="1"/>
          </p:cNvSpPr>
          <p:nvPr/>
        </p:nvSpPr>
        <p:spPr bwMode="auto">
          <a:xfrm>
            <a:off x="2779713" y="4221163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3001963" y="4176713"/>
            <a:ext cx="3138487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18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4085736" y="1908175"/>
            <a:ext cx="72487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 dirty="0" smtClean="0">
                <a:solidFill>
                  <a:srgbClr val="FFFF00"/>
                </a:solidFill>
                <a:latin typeface="Comic Sans MS" pitchFamily="66" charset="0"/>
              </a:rPr>
              <a:t>o</a:t>
            </a:r>
            <a:endParaRPr lang="en-US" sz="8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3" name="Text Box 9"/>
          <p:cNvSpPr txBox="1">
            <a:spLocks noChangeArrowheads="1"/>
          </p:cNvSpPr>
          <p:nvPr/>
        </p:nvSpPr>
        <p:spPr bwMode="auto">
          <a:xfrm>
            <a:off x="5287963" y="1603375"/>
            <a:ext cx="31670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72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287338" y="604838"/>
            <a:ext cx="8569325" cy="3917950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1576388" y="993775"/>
            <a:ext cx="9588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3" name="Line 5"/>
          <p:cNvSpPr>
            <a:spLocks noChangeShapeType="1"/>
          </p:cNvSpPr>
          <p:nvPr/>
        </p:nvSpPr>
        <p:spPr bwMode="auto">
          <a:xfrm>
            <a:off x="971550" y="2563813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8854" name="AutoShape 6"/>
          <p:cNvSpPr>
            <a:spLocks noChangeArrowheads="1"/>
          </p:cNvSpPr>
          <p:nvPr/>
        </p:nvSpPr>
        <p:spPr bwMode="auto">
          <a:xfrm>
            <a:off x="2779713" y="4221163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3001963" y="4176713"/>
            <a:ext cx="3138487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16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4085736" y="1908175"/>
            <a:ext cx="72487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 dirty="0" smtClean="0">
                <a:solidFill>
                  <a:srgbClr val="FFFF00"/>
                </a:solidFill>
                <a:latin typeface="Comic Sans MS" pitchFamily="66" charset="0"/>
              </a:rPr>
              <a:t>o</a:t>
            </a:r>
            <a:endParaRPr lang="en-US" sz="8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7" name="Text Box 9"/>
          <p:cNvSpPr txBox="1">
            <a:spLocks noChangeArrowheads="1"/>
          </p:cNvSpPr>
          <p:nvPr/>
        </p:nvSpPr>
        <p:spPr bwMode="auto">
          <a:xfrm>
            <a:off x="5287963" y="1603375"/>
            <a:ext cx="31670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48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287338" y="604838"/>
            <a:ext cx="8569325" cy="3917950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1576388" y="993775"/>
            <a:ext cx="9588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77" name="Line 5"/>
          <p:cNvSpPr>
            <a:spLocks noChangeShapeType="1"/>
          </p:cNvSpPr>
          <p:nvPr/>
        </p:nvSpPr>
        <p:spPr bwMode="auto">
          <a:xfrm>
            <a:off x="971550" y="2563813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9878" name="AutoShape 6"/>
          <p:cNvSpPr>
            <a:spLocks noChangeArrowheads="1"/>
          </p:cNvSpPr>
          <p:nvPr/>
        </p:nvSpPr>
        <p:spPr bwMode="auto">
          <a:xfrm>
            <a:off x="2779713" y="4221163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3001963" y="4176713"/>
            <a:ext cx="3138487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20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4085736" y="1908175"/>
            <a:ext cx="72487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 dirty="0" smtClean="0">
                <a:solidFill>
                  <a:srgbClr val="FFFF00"/>
                </a:solidFill>
                <a:latin typeface="Comic Sans MS" pitchFamily="66" charset="0"/>
              </a:rPr>
              <a:t>o</a:t>
            </a:r>
            <a:endParaRPr lang="en-US" sz="8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81" name="Text Box 9"/>
          <p:cNvSpPr txBox="1">
            <a:spLocks noChangeArrowheads="1"/>
          </p:cNvSpPr>
          <p:nvPr/>
        </p:nvSpPr>
        <p:spPr bwMode="auto">
          <a:xfrm>
            <a:off x="5287963" y="1603375"/>
            <a:ext cx="31670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80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287338" y="604838"/>
            <a:ext cx="8569325" cy="3917950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1576388" y="993775"/>
            <a:ext cx="9588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1" name="Line 5"/>
          <p:cNvSpPr>
            <a:spLocks noChangeShapeType="1"/>
          </p:cNvSpPr>
          <p:nvPr/>
        </p:nvSpPr>
        <p:spPr bwMode="auto">
          <a:xfrm>
            <a:off x="971550" y="2563813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0902" name="AutoShape 6"/>
          <p:cNvSpPr>
            <a:spLocks noChangeArrowheads="1"/>
          </p:cNvSpPr>
          <p:nvPr/>
        </p:nvSpPr>
        <p:spPr bwMode="auto">
          <a:xfrm>
            <a:off x="2779713" y="4221163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3001963" y="4176713"/>
            <a:ext cx="3138487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19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4085736" y="1908175"/>
            <a:ext cx="72487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 dirty="0" smtClean="0">
                <a:solidFill>
                  <a:srgbClr val="FFFF00"/>
                </a:solidFill>
                <a:latin typeface="Comic Sans MS" pitchFamily="66" charset="0"/>
              </a:rPr>
              <a:t>o</a:t>
            </a:r>
            <a:endParaRPr lang="en-US" sz="8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5287963" y="1603375"/>
            <a:ext cx="31670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95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287338" y="604838"/>
            <a:ext cx="8569325" cy="3917950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Text Box 4"/>
          <p:cNvSpPr txBox="1">
            <a:spLocks noChangeArrowheads="1"/>
          </p:cNvSpPr>
          <p:nvPr/>
        </p:nvSpPr>
        <p:spPr bwMode="auto">
          <a:xfrm>
            <a:off x="1576388" y="993775"/>
            <a:ext cx="9588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25" name="Line 5"/>
          <p:cNvSpPr>
            <a:spLocks noChangeShapeType="1"/>
          </p:cNvSpPr>
          <p:nvPr/>
        </p:nvSpPr>
        <p:spPr bwMode="auto">
          <a:xfrm>
            <a:off x="971550" y="2563813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1926" name="AutoShape 6"/>
          <p:cNvSpPr>
            <a:spLocks noChangeArrowheads="1"/>
          </p:cNvSpPr>
          <p:nvPr/>
        </p:nvSpPr>
        <p:spPr bwMode="auto">
          <a:xfrm>
            <a:off x="2779713" y="4221163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Text Box 7"/>
          <p:cNvSpPr txBox="1">
            <a:spLocks noChangeArrowheads="1"/>
          </p:cNvSpPr>
          <p:nvPr/>
        </p:nvSpPr>
        <p:spPr bwMode="auto">
          <a:xfrm>
            <a:off x="3001963" y="4176713"/>
            <a:ext cx="3138487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43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4085736" y="1908175"/>
            <a:ext cx="72487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 dirty="0" smtClean="0">
                <a:solidFill>
                  <a:srgbClr val="FFFF00"/>
                </a:solidFill>
                <a:latin typeface="Comic Sans MS" pitchFamily="66" charset="0"/>
              </a:rPr>
              <a:t>o</a:t>
            </a:r>
            <a:endParaRPr lang="en-US" sz="8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29" name="Text Box 9"/>
          <p:cNvSpPr txBox="1">
            <a:spLocks noChangeArrowheads="1"/>
          </p:cNvSpPr>
          <p:nvPr/>
        </p:nvSpPr>
        <p:spPr bwMode="auto">
          <a:xfrm>
            <a:off x="5287963" y="1603375"/>
            <a:ext cx="31670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86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5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>
            <a:off x="287338" y="604838"/>
            <a:ext cx="8569325" cy="3917950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Text Box 4"/>
          <p:cNvSpPr txBox="1">
            <a:spLocks noChangeArrowheads="1"/>
          </p:cNvSpPr>
          <p:nvPr/>
        </p:nvSpPr>
        <p:spPr bwMode="auto">
          <a:xfrm>
            <a:off x="1576388" y="993775"/>
            <a:ext cx="9588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49" name="Line 5"/>
          <p:cNvSpPr>
            <a:spLocks noChangeShapeType="1"/>
          </p:cNvSpPr>
          <p:nvPr/>
        </p:nvSpPr>
        <p:spPr bwMode="auto">
          <a:xfrm>
            <a:off x="971550" y="2563813"/>
            <a:ext cx="2166938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50" name="AutoShape 6"/>
          <p:cNvSpPr>
            <a:spLocks noChangeArrowheads="1"/>
          </p:cNvSpPr>
          <p:nvPr/>
        </p:nvSpPr>
        <p:spPr bwMode="auto">
          <a:xfrm>
            <a:off x="2779713" y="4221163"/>
            <a:ext cx="3584575" cy="21351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762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Text Box 7"/>
          <p:cNvSpPr txBox="1">
            <a:spLocks noChangeArrowheads="1"/>
          </p:cNvSpPr>
          <p:nvPr/>
        </p:nvSpPr>
        <p:spPr bwMode="auto">
          <a:xfrm>
            <a:off x="3001963" y="4176713"/>
            <a:ext cx="3138487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16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2952" name="Text Box 8"/>
          <p:cNvSpPr txBox="1">
            <a:spLocks noChangeArrowheads="1"/>
          </p:cNvSpPr>
          <p:nvPr/>
        </p:nvSpPr>
        <p:spPr bwMode="auto">
          <a:xfrm>
            <a:off x="4085736" y="1908175"/>
            <a:ext cx="72487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 dirty="0" smtClean="0">
                <a:solidFill>
                  <a:srgbClr val="FFFF00"/>
                </a:solidFill>
                <a:latin typeface="Comic Sans MS" pitchFamily="66" charset="0"/>
              </a:rPr>
              <a:t>o</a:t>
            </a:r>
            <a:endParaRPr lang="en-US" sz="8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53" name="Text Box 9"/>
          <p:cNvSpPr txBox="1">
            <a:spLocks noChangeArrowheads="1"/>
          </p:cNvSpPr>
          <p:nvPr/>
        </p:nvSpPr>
        <p:spPr bwMode="auto">
          <a:xfrm>
            <a:off x="5287963" y="1603375"/>
            <a:ext cx="31670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64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51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121</Words>
  <Application>Microsoft Office PowerPoint</Application>
  <PresentationFormat>On-screen Show (4:3)</PresentationFormat>
  <Paragraphs>105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46</cp:revision>
  <dcterms:created xsi:type="dcterms:W3CDTF">2006-03-03T16:34:11Z</dcterms:created>
  <dcterms:modified xsi:type="dcterms:W3CDTF">2014-09-03T10:06:15Z</dcterms:modified>
</cp:coreProperties>
</file>