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2"/>
  </p:notesMasterIdLst>
  <p:sldIdLst>
    <p:sldId id="258" r:id="rId2"/>
    <p:sldId id="256" r:id="rId3"/>
    <p:sldId id="260" r:id="rId4"/>
    <p:sldId id="263" r:id="rId5"/>
    <p:sldId id="268" r:id="rId6"/>
    <p:sldId id="264" r:id="rId7"/>
    <p:sldId id="269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55DF3B-4CA7-44EC-A573-136655724311}" v="74" dt="2022-05-06T23:01:09.9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6" autoAdjust="0"/>
    <p:restoredTop sz="94660"/>
  </p:normalViewPr>
  <p:slideViewPr>
    <p:cSldViewPr snapToGrid="0">
      <p:cViewPr varScale="1">
        <p:scale>
          <a:sx n="60" d="100"/>
          <a:sy n="60" d="100"/>
        </p:scale>
        <p:origin x="8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y Harratt" userId="18547ed4-ed6f-4c0f-af39-5107990e7efa" providerId="ADAL" clId="{0955DF3B-4CA7-44EC-A573-136655724311}"/>
    <pc:docChg chg="undo custSel addSld delSld modSld sldOrd addMainMaster delMainMaster">
      <pc:chgData name="Lucy Harratt" userId="18547ed4-ed6f-4c0f-af39-5107990e7efa" providerId="ADAL" clId="{0955DF3B-4CA7-44EC-A573-136655724311}" dt="2022-05-06T23:01:09.984" v="1453"/>
      <pc:docMkLst>
        <pc:docMk/>
      </pc:docMkLst>
      <pc:sldChg chg="addSp delSp modSp new mod ord modTransition setBg modClrScheme modAnim chgLayout">
        <pc:chgData name="Lucy Harratt" userId="18547ed4-ed6f-4c0f-af39-5107990e7efa" providerId="ADAL" clId="{0955DF3B-4CA7-44EC-A573-136655724311}" dt="2022-05-06T22:44:37.063" v="1439"/>
        <pc:sldMkLst>
          <pc:docMk/>
          <pc:sldMk cId="2726414744" sldId="256"/>
        </pc:sldMkLst>
        <pc:spChg chg="mod">
          <ac:chgData name="Lucy Harratt" userId="18547ed4-ed6f-4c0f-af39-5107990e7efa" providerId="ADAL" clId="{0955DF3B-4CA7-44EC-A573-136655724311}" dt="2022-05-06T22:07:06.555" v="1334" actId="1076"/>
          <ac:spMkLst>
            <pc:docMk/>
            <pc:sldMk cId="2726414744" sldId="256"/>
            <ac:spMk id="2" creationId="{7EBFF248-2CC4-C3DA-7A69-BEBCDECDEFE8}"/>
          </ac:spMkLst>
        </pc:spChg>
        <pc:spChg chg="mod ord">
          <ac:chgData name="Lucy Harratt" userId="18547ed4-ed6f-4c0f-af39-5107990e7efa" providerId="ADAL" clId="{0955DF3B-4CA7-44EC-A573-136655724311}" dt="2022-05-06T22:07:03.852" v="1333" actId="1076"/>
          <ac:spMkLst>
            <pc:docMk/>
            <pc:sldMk cId="2726414744" sldId="256"/>
            <ac:spMk id="3" creationId="{FF39288F-5089-29C4-21BC-78BCE15FA4FE}"/>
          </ac:spMkLst>
        </pc:spChg>
        <pc:spChg chg="add del">
          <ac:chgData name="Lucy Harratt" userId="18547ed4-ed6f-4c0f-af39-5107990e7efa" providerId="ADAL" clId="{0955DF3B-4CA7-44EC-A573-136655724311}" dt="2022-05-06T22:05:42.162" v="1301" actId="26606"/>
          <ac:spMkLst>
            <pc:docMk/>
            <pc:sldMk cId="2726414744" sldId="256"/>
            <ac:spMk id="9" creationId="{158B3569-73B2-4D05-8E95-886A6EE17F1F}"/>
          </ac:spMkLst>
        </pc:spChg>
        <pc:spChg chg="add del">
          <ac:chgData name="Lucy Harratt" userId="18547ed4-ed6f-4c0f-af39-5107990e7efa" providerId="ADAL" clId="{0955DF3B-4CA7-44EC-A573-136655724311}" dt="2022-05-06T22:05:42.162" v="1301" actId="26606"/>
          <ac:spMkLst>
            <pc:docMk/>
            <pc:sldMk cId="2726414744" sldId="256"/>
            <ac:spMk id="11" creationId="{B71758F4-3F46-45DA-8AC5-4E508DA080BA}"/>
          </ac:spMkLst>
        </pc:spChg>
        <pc:spChg chg="add del">
          <ac:chgData name="Lucy Harratt" userId="18547ed4-ed6f-4c0f-af39-5107990e7efa" providerId="ADAL" clId="{0955DF3B-4CA7-44EC-A573-136655724311}" dt="2022-05-06T22:05:42.162" v="1301" actId="26606"/>
          <ac:spMkLst>
            <pc:docMk/>
            <pc:sldMk cId="2726414744" sldId="256"/>
            <ac:spMk id="13" creationId="{8550FED7-7C32-42BB-98DB-30272A6331A9}"/>
          </ac:spMkLst>
        </pc:spChg>
        <pc:spChg chg="add del">
          <ac:chgData name="Lucy Harratt" userId="18547ed4-ed6f-4c0f-af39-5107990e7efa" providerId="ADAL" clId="{0955DF3B-4CA7-44EC-A573-136655724311}" dt="2022-05-06T22:05:37.592" v="1297" actId="26606"/>
          <ac:spMkLst>
            <pc:docMk/>
            <pc:sldMk cId="2726414744" sldId="256"/>
            <ac:spMk id="22" creationId="{327D73B4-9F5C-4A64-A179-51B9500CB8B5}"/>
          </ac:spMkLst>
        </pc:spChg>
        <pc:spChg chg="add del">
          <ac:chgData name="Lucy Harratt" userId="18547ed4-ed6f-4c0f-af39-5107990e7efa" providerId="ADAL" clId="{0955DF3B-4CA7-44EC-A573-136655724311}" dt="2022-05-06T22:05:37.592" v="1297" actId="26606"/>
          <ac:spMkLst>
            <pc:docMk/>
            <pc:sldMk cId="2726414744" sldId="256"/>
            <ac:spMk id="24" creationId="{C1F06963-6374-4B48-844F-071A9BAAAE02}"/>
          </ac:spMkLst>
        </pc:spChg>
        <pc:spChg chg="add del">
          <ac:chgData name="Lucy Harratt" userId="18547ed4-ed6f-4c0f-af39-5107990e7efa" providerId="ADAL" clId="{0955DF3B-4CA7-44EC-A573-136655724311}" dt="2022-05-06T22:05:37.592" v="1297" actId="26606"/>
          <ac:spMkLst>
            <pc:docMk/>
            <pc:sldMk cId="2726414744" sldId="256"/>
            <ac:spMk id="26" creationId="{6CB927A4-E432-4310-9CD5-E89FF5063179}"/>
          </ac:spMkLst>
        </pc:spChg>
        <pc:spChg chg="add del">
          <ac:chgData name="Lucy Harratt" userId="18547ed4-ed6f-4c0f-af39-5107990e7efa" providerId="ADAL" clId="{0955DF3B-4CA7-44EC-A573-136655724311}" dt="2022-05-06T22:05:37.592" v="1297" actId="26606"/>
          <ac:spMkLst>
            <pc:docMk/>
            <pc:sldMk cId="2726414744" sldId="256"/>
            <ac:spMk id="28" creationId="{1453BF6C-B012-48B7-B4E8-6D7AC7C27D02}"/>
          </ac:spMkLst>
        </pc:spChg>
        <pc:spChg chg="add del">
          <ac:chgData name="Lucy Harratt" userId="18547ed4-ed6f-4c0f-af39-5107990e7efa" providerId="ADAL" clId="{0955DF3B-4CA7-44EC-A573-136655724311}" dt="2022-05-06T22:05:37.592" v="1297" actId="26606"/>
          <ac:spMkLst>
            <pc:docMk/>
            <pc:sldMk cId="2726414744" sldId="256"/>
            <ac:spMk id="30" creationId="{E3020543-B24B-4EC4-8FFC-8DD88EEA91A8}"/>
          </ac:spMkLst>
        </pc:spChg>
        <pc:spChg chg="add del">
          <ac:chgData name="Lucy Harratt" userId="18547ed4-ed6f-4c0f-af39-5107990e7efa" providerId="ADAL" clId="{0955DF3B-4CA7-44EC-A573-136655724311}" dt="2022-05-06T22:05:42.122" v="1300" actId="26606"/>
          <ac:spMkLst>
            <pc:docMk/>
            <pc:sldMk cId="2726414744" sldId="256"/>
            <ac:spMk id="35" creationId="{CE3C5560-7A9C-489F-9148-18C5E1D0F0B2}"/>
          </ac:spMkLst>
        </pc:spChg>
        <pc:spChg chg="add del">
          <ac:chgData name="Lucy Harratt" userId="18547ed4-ed6f-4c0f-af39-5107990e7efa" providerId="ADAL" clId="{0955DF3B-4CA7-44EC-A573-136655724311}" dt="2022-05-06T22:05:42.122" v="1300" actId="26606"/>
          <ac:spMkLst>
            <pc:docMk/>
            <pc:sldMk cId="2726414744" sldId="256"/>
            <ac:spMk id="36" creationId="{C5CB530E-515E-412C-9DF1-5F8FFBD6F383}"/>
          </ac:spMkLst>
        </pc:spChg>
        <pc:spChg chg="add del">
          <ac:chgData name="Lucy Harratt" userId="18547ed4-ed6f-4c0f-af39-5107990e7efa" providerId="ADAL" clId="{0955DF3B-4CA7-44EC-A573-136655724311}" dt="2022-05-06T22:05:42.122" v="1300" actId="26606"/>
          <ac:spMkLst>
            <pc:docMk/>
            <pc:sldMk cId="2726414744" sldId="256"/>
            <ac:spMk id="37" creationId="{712D4376-A578-4FF1-94FC-245E7A6A489F}"/>
          </ac:spMkLst>
        </pc:spChg>
        <pc:spChg chg="add del">
          <ac:chgData name="Lucy Harratt" userId="18547ed4-ed6f-4c0f-af39-5107990e7efa" providerId="ADAL" clId="{0955DF3B-4CA7-44EC-A573-136655724311}" dt="2022-05-06T22:05:42.122" v="1300" actId="26606"/>
          <ac:spMkLst>
            <pc:docMk/>
            <pc:sldMk cId="2726414744" sldId="256"/>
            <ac:spMk id="38" creationId="{AEA7509D-F04F-40CB-A0B3-EEF16499CC9F}"/>
          </ac:spMkLst>
        </pc:spChg>
        <pc:spChg chg="add del">
          <ac:chgData name="Lucy Harratt" userId="18547ed4-ed6f-4c0f-af39-5107990e7efa" providerId="ADAL" clId="{0955DF3B-4CA7-44EC-A573-136655724311}" dt="2022-05-06T22:06:14.441" v="1305" actId="26606"/>
          <ac:spMkLst>
            <pc:docMk/>
            <pc:sldMk cId="2726414744" sldId="256"/>
            <ac:spMk id="44" creationId="{7EE0A6B3-EB7E-45AA-ADB6-138489E0CD75}"/>
          </ac:spMkLst>
        </pc:spChg>
        <pc:spChg chg="add del">
          <ac:chgData name="Lucy Harratt" userId="18547ed4-ed6f-4c0f-af39-5107990e7efa" providerId="ADAL" clId="{0955DF3B-4CA7-44EC-A573-136655724311}" dt="2022-05-06T22:06:14.441" v="1305" actId="26606"/>
          <ac:spMkLst>
            <pc:docMk/>
            <pc:sldMk cId="2726414744" sldId="256"/>
            <ac:spMk id="45" creationId="{0C0EA1AB-DC8C-4976-9474-9313A673D4E9}"/>
          </ac:spMkLst>
        </pc:spChg>
        <pc:spChg chg="add del">
          <ac:chgData name="Lucy Harratt" userId="18547ed4-ed6f-4c0f-af39-5107990e7efa" providerId="ADAL" clId="{0955DF3B-4CA7-44EC-A573-136655724311}" dt="2022-05-06T22:06:14.441" v="1305" actId="26606"/>
          <ac:spMkLst>
            <pc:docMk/>
            <pc:sldMk cId="2726414744" sldId="256"/>
            <ac:spMk id="46" creationId="{6CB927A4-E432-4310-9CD5-E89FF5063179}"/>
          </ac:spMkLst>
        </pc:spChg>
        <pc:spChg chg="add del">
          <ac:chgData name="Lucy Harratt" userId="18547ed4-ed6f-4c0f-af39-5107990e7efa" providerId="ADAL" clId="{0955DF3B-4CA7-44EC-A573-136655724311}" dt="2022-05-06T22:06:14.441" v="1305" actId="26606"/>
          <ac:spMkLst>
            <pc:docMk/>
            <pc:sldMk cId="2726414744" sldId="256"/>
            <ac:spMk id="47" creationId="{E3020543-B24B-4EC4-8FFC-8DD88EEA91A8}"/>
          </ac:spMkLst>
        </pc:spChg>
        <pc:spChg chg="add del">
          <ac:chgData name="Lucy Harratt" userId="18547ed4-ed6f-4c0f-af39-5107990e7efa" providerId="ADAL" clId="{0955DF3B-4CA7-44EC-A573-136655724311}" dt="2022-05-06T22:06:14.441" v="1305" actId="26606"/>
          <ac:spMkLst>
            <pc:docMk/>
            <pc:sldMk cId="2726414744" sldId="256"/>
            <ac:spMk id="48" creationId="{1453BF6C-B012-48B7-B4E8-6D7AC7C27D02}"/>
          </ac:spMkLst>
        </pc:spChg>
        <pc:spChg chg="add del">
          <ac:chgData name="Lucy Harratt" userId="18547ed4-ed6f-4c0f-af39-5107990e7efa" providerId="ADAL" clId="{0955DF3B-4CA7-44EC-A573-136655724311}" dt="2022-05-06T22:06:14.377" v="1304" actId="26606"/>
          <ac:spMkLst>
            <pc:docMk/>
            <pc:sldMk cId="2726414744" sldId="256"/>
            <ac:spMk id="56" creationId="{552166BF-0946-419E-A3F5-F3510C5B2A7F}"/>
          </ac:spMkLst>
        </pc:spChg>
        <pc:spChg chg="add del">
          <ac:chgData name="Lucy Harratt" userId="18547ed4-ed6f-4c0f-af39-5107990e7efa" providerId="ADAL" clId="{0955DF3B-4CA7-44EC-A573-136655724311}" dt="2022-05-06T22:06:14.377" v="1304" actId="26606"/>
          <ac:spMkLst>
            <pc:docMk/>
            <pc:sldMk cId="2726414744" sldId="256"/>
            <ac:spMk id="58" creationId="{1E902070-A0E4-4756-B623-BA0AC4066FBE}"/>
          </ac:spMkLst>
        </pc:spChg>
        <pc:spChg chg="add del">
          <ac:chgData name="Lucy Harratt" userId="18547ed4-ed6f-4c0f-af39-5107990e7efa" providerId="ADAL" clId="{0955DF3B-4CA7-44EC-A573-136655724311}" dt="2022-05-06T22:06:14.377" v="1304" actId="26606"/>
          <ac:spMkLst>
            <pc:docMk/>
            <pc:sldMk cId="2726414744" sldId="256"/>
            <ac:spMk id="62" creationId="{6CB927A4-E432-4310-9CD5-E89FF5063179}"/>
          </ac:spMkLst>
        </pc:spChg>
        <pc:spChg chg="add del">
          <ac:chgData name="Lucy Harratt" userId="18547ed4-ed6f-4c0f-af39-5107990e7efa" providerId="ADAL" clId="{0955DF3B-4CA7-44EC-A573-136655724311}" dt="2022-05-06T22:06:14.377" v="1304" actId="26606"/>
          <ac:spMkLst>
            <pc:docMk/>
            <pc:sldMk cId="2726414744" sldId="256"/>
            <ac:spMk id="64" creationId="{E3020543-B24B-4EC4-8FFC-8DD88EEA91A8}"/>
          </ac:spMkLst>
        </pc:spChg>
        <pc:spChg chg="add del">
          <ac:chgData name="Lucy Harratt" userId="18547ed4-ed6f-4c0f-af39-5107990e7efa" providerId="ADAL" clId="{0955DF3B-4CA7-44EC-A573-136655724311}" dt="2022-05-06T22:06:14.377" v="1304" actId="26606"/>
          <ac:spMkLst>
            <pc:docMk/>
            <pc:sldMk cId="2726414744" sldId="256"/>
            <ac:spMk id="66" creationId="{1453BF6C-B012-48B7-B4E8-6D7AC7C27D02}"/>
          </ac:spMkLst>
        </pc:spChg>
        <pc:spChg chg="add del">
          <ac:chgData name="Lucy Harratt" userId="18547ed4-ed6f-4c0f-af39-5107990e7efa" providerId="ADAL" clId="{0955DF3B-4CA7-44EC-A573-136655724311}" dt="2022-05-06T22:06:36.916" v="1317" actId="26606"/>
          <ac:spMkLst>
            <pc:docMk/>
            <pc:sldMk cId="2726414744" sldId="256"/>
            <ac:spMk id="68" creationId="{158B3569-73B2-4D05-8E95-886A6EE17F1F}"/>
          </ac:spMkLst>
        </pc:spChg>
        <pc:spChg chg="add del">
          <ac:chgData name="Lucy Harratt" userId="18547ed4-ed6f-4c0f-af39-5107990e7efa" providerId="ADAL" clId="{0955DF3B-4CA7-44EC-A573-136655724311}" dt="2022-05-06T22:06:36.916" v="1317" actId="26606"/>
          <ac:spMkLst>
            <pc:docMk/>
            <pc:sldMk cId="2726414744" sldId="256"/>
            <ac:spMk id="69" creationId="{B71758F4-3F46-45DA-8AC5-4E508DA080BA}"/>
          </ac:spMkLst>
        </pc:spChg>
        <pc:spChg chg="add del">
          <ac:chgData name="Lucy Harratt" userId="18547ed4-ed6f-4c0f-af39-5107990e7efa" providerId="ADAL" clId="{0955DF3B-4CA7-44EC-A573-136655724311}" dt="2022-05-06T22:06:36.916" v="1317" actId="26606"/>
          <ac:spMkLst>
            <pc:docMk/>
            <pc:sldMk cId="2726414744" sldId="256"/>
            <ac:spMk id="70" creationId="{8550FED7-7C32-42BB-98DB-30272A6331A9}"/>
          </ac:spMkLst>
        </pc:spChg>
        <pc:spChg chg="add del">
          <ac:chgData name="Lucy Harratt" userId="18547ed4-ed6f-4c0f-af39-5107990e7efa" providerId="ADAL" clId="{0955DF3B-4CA7-44EC-A573-136655724311}" dt="2022-05-06T22:06:34.850" v="1314" actId="26606"/>
          <ac:spMkLst>
            <pc:docMk/>
            <pc:sldMk cId="2726414744" sldId="256"/>
            <ac:spMk id="76" creationId="{158B3569-73B2-4D05-8E95-886A6EE17F1F}"/>
          </ac:spMkLst>
        </pc:spChg>
        <pc:spChg chg="add del">
          <ac:chgData name="Lucy Harratt" userId="18547ed4-ed6f-4c0f-af39-5107990e7efa" providerId="ADAL" clId="{0955DF3B-4CA7-44EC-A573-136655724311}" dt="2022-05-06T22:06:34.850" v="1314" actId="26606"/>
          <ac:spMkLst>
            <pc:docMk/>
            <pc:sldMk cId="2726414744" sldId="256"/>
            <ac:spMk id="78" creationId="{B71758F4-3F46-45DA-8AC5-4E508DA080BA}"/>
          </ac:spMkLst>
        </pc:spChg>
        <pc:spChg chg="add del">
          <ac:chgData name="Lucy Harratt" userId="18547ed4-ed6f-4c0f-af39-5107990e7efa" providerId="ADAL" clId="{0955DF3B-4CA7-44EC-A573-136655724311}" dt="2022-05-06T22:06:34.850" v="1314" actId="26606"/>
          <ac:spMkLst>
            <pc:docMk/>
            <pc:sldMk cId="2726414744" sldId="256"/>
            <ac:spMk id="80" creationId="{8550FED7-7C32-42BB-98DB-30272A6331A9}"/>
          </ac:spMkLst>
        </pc:spChg>
        <pc:spChg chg="add del">
          <ac:chgData name="Lucy Harratt" userId="18547ed4-ed6f-4c0f-af39-5107990e7efa" providerId="ADAL" clId="{0955DF3B-4CA7-44EC-A573-136655724311}" dt="2022-05-06T22:06:36.884" v="1316" actId="26606"/>
          <ac:spMkLst>
            <pc:docMk/>
            <pc:sldMk cId="2726414744" sldId="256"/>
            <ac:spMk id="84" creationId="{1453BF6C-B012-48B7-B4E8-6D7AC7C27D02}"/>
          </ac:spMkLst>
        </pc:spChg>
        <pc:spChg chg="add del">
          <ac:chgData name="Lucy Harratt" userId="18547ed4-ed6f-4c0f-af39-5107990e7efa" providerId="ADAL" clId="{0955DF3B-4CA7-44EC-A573-136655724311}" dt="2022-05-06T22:06:36.884" v="1316" actId="26606"/>
          <ac:spMkLst>
            <pc:docMk/>
            <pc:sldMk cId="2726414744" sldId="256"/>
            <ac:spMk id="86" creationId="{E3020543-B24B-4EC4-8FFC-8DD88EEA91A8}"/>
          </ac:spMkLst>
        </pc:spChg>
        <pc:spChg chg="add del">
          <ac:chgData name="Lucy Harratt" userId="18547ed4-ed6f-4c0f-af39-5107990e7efa" providerId="ADAL" clId="{0955DF3B-4CA7-44EC-A573-136655724311}" dt="2022-05-06T22:06:36.884" v="1316" actId="26606"/>
          <ac:spMkLst>
            <pc:docMk/>
            <pc:sldMk cId="2726414744" sldId="256"/>
            <ac:spMk id="87" creationId="{327D73B4-9F5C-4A64-A179-51B9500CB8B5}"/>
          </ac:spMkLst>
        </pc:spChg>
        <pc:spChg chg="add del">
          <ac:chgData name="Lucy Harratt" userId="18547ed4-ed6f-4c0f-af39-5107990e7efa" providerId="ADAL" clId="{0955DF3B-4CA7-44EC-A573-136655724311}" dt="2022-05-06T22:06:36.884" v="1316" actId="26606"/>
          <ac:spMkLst>
            <pc:docMk/>
            <pc:sldMk cId="2726414744" sldId="256"/>
            <ac:spMk id="89" creationId="{C1F06963-6374-4B48-844F-071A9BAAAE02}"/>
          </ac:spMkLst>
        </pc:spChg>
        <pc:spChg chg="add del">
          <ac:chgData name="Lucy Harratt" userId="18547ed4-ed6f-4c0f-af39-5107990e7efa" providerId="ADAL" clId="{0955DF3B-4CA7-44EC-A573-136655724311}" dt="2022-05-06T22:06:36.884" v="1316" actId="26606"/>
          <ac:spMkLst>
            <pc:docMk/>
            <pc:sldMk cId="2726414744" sldId="256"/>
            <ac:spMk id="90" creationId="{6CB927A4-E432-4310-9CD5-E89FF5063179}"/>
          </ac:spMkLst>
        </pc:spChg>
        <pc:spChg chg="add">
          <ac:chgData name="Lucy Harratt" userId="18547ed4-ed6f-4c0f-af39-5107990e7efa" providerId="ADAL" clId="{0955DF3B-4CA7-44EC-A573-136655724311}" dt="2022-05-06T22:06:36.916" v="1317" actId="26606"/>
          <ac:spMkLst>
            <pc:docMk/>
            <pc:sldMk cId="2726414744" sldId="256"/>
            <ac:spMk id="92" creationId="{158B3569-73B2-4D05-8E95-886A6EE17F1F}"/>
          </ac:spMkLst>
        </pc:spChg>
        <pc:spChg chg="add">
          <ac:chgData name="Lucy Harratt" userId="18547ed4-ed6f-4c0f-af39-5107990e7efa" providerId="ADAL" clId="{0955DF3B-4CA7-44EC-A573-136655724311}" dt="2022-05-06T22:06:36.916" v="1317" actId="26606"/>
          <ac:spMkLst>
            <pc:docMk/>
            <pc:sldMk cId="2726414744" sldId="256"/>
            <ac:spMk id="93" creationId="{B71758F4-3F46-45DA-8AC5-4E508DA080BA}"/>
          </ac:spMkLst>
        </pc:spChg>
        <pc:spChg chg="add">
          <ac:chgData name="Lucy Harratt" userId="18547ed4-ed6f-4c0f-af39-5107990e7efa" providerId="ADAL" clId="{0955DF3B-4CA7-44EC-A573-136655724311}" dt="2022-05-06T22:06:36.916" v="1317" actId="26606"/>
          <ac:spMkLst>
            <pc:docMk/>
            <pc:sldMk cId="2726414744" sldId="256"/>
            <ac:spMk id="95" creationId="{8D61482F-F3C5-4D66-8C5D-C6BBE3E1275C}"/>
          </ac:spMkLst>
        </pc:spChg>
        <pc:picChg chg="add del mod ord">
          <ac:chgData name="Lucy Harratt" userId="18547ed4-ed6f-4c0f-af39-5107990e7efa" providerId="ADAL" clId="{0955DF3B-4CA7-44EC-A573-136655724311}" dt="2022-05-06T22:06:59.108" v="1332" actId="478"/>
          <ac:picMkLst>
            <pc:docMk/>
            <pc:sldMk cId="2726414744" sldId="256"/>
            <ac:picMk id="4" creationId="{B9DE2735-94B8-2446-CA32-37F605F1BACB}"/>
          </ac:picMkLst>
        </pc:picChg>
        <pc:picChg chg="add del mod">
          <ac:chgData name="Lucy Harratt" userId="18547ed4-ed6f-4c0f-af39-5107990e7efa" providerId="ADAL" clId="{0955DF3B-4CA7-44EC-A573-136655724311}" dt="2022-05-06T22:41:59.299" v="1425"/>
          <ac:picMkLst>
            <pc:docMk/>
            <pc:sldMk cId="2726414744" sldId="256"/>
            <ac:picMk id="5" creationId="{78784052-6399-A953-190B-50616FB3FE4D}"/>
          </ac:picMkLst>
        </pc:picChg>
        <pc:picChg chg="add del mod">
          <ac:chgData name="Lucy Harratt" userId="18547ed4-ed6f-4c0f-af39-5107990e7efa" providerId="ADAL" clId="{0955DF3B-4CA7-44EC-A573-136655724311}" dt="2022-05-06T22:42:07.727" v="1427"/>
          <ac:picMkLst>
            <pc:docMk/>
            <pc:sldMk cId="2726414744" sldId="256"/>
            <ac:picMk id="6" creationId="{2472CD11-CA98-B191-DFFD-38130347FF74}"/>
          </ac:picMkLst>
        </pc:picChg>
        <pc:picChg chg="add del mod">
          <ac:chgData name="Lucy Harratt" userId="18547ed4-ed6f-4c0f-af39-5107990e7efa" providerId="ADAL" clId="{0955DF3B-4CA7-44EC-A573-136655724311}" dt="2022-05-06T22:42:29.960" v="1431"/>
          <ac:picMkLst>
            <pc:docMk/>
            <pc:sldMk cId="2726414744" sldId="256"/>
            <ac:picMk id="7" creationId="{EEB94734-40E0-337C-7759-A822FCF4E057}"/>
          </ac:picMkLst>
        </pc:picChg>
        <pc:picChg chg="add del mod">
          <ac:chgData name="Lucy Harratt" userId="18547ed4-ed6f-4c0f-af39-5107990e7efa" providerId="ADAL" clId="{0955DF3B-4CA7-44EC-A573-136655724311}" dt="2022-05-06T22:43:19.973" v="1438"/>
          <ac:picMkLst>
            <pc:docMk/>
            <pc:sldMk cId="2726414744" sldId="256"/>
            <ac:picMk id="8" creationId="{9F483CCF-F0BA-8CE8-0A22-1C2B0604D123}"/>
          </ac:picMkLst>
        </pc:picChg>
        <pc:picChg chg="add mod">
          <ac:chgData name="Lucy Harratt" userId="18547ed4-ed6f-4c0f-af39-5107990e7efa" providerId="ADAL" clId="{0955DF3B-4CA7-44EC-A573-136655724311}" dt="2022-05-06T22:44:37.063" v="1439"/>
          <ac:picMkLst>
            <pc:docMk/>
            <pc:sldMk cId="2726414744" sldId="256"/>
            <ac:picMk id="10" creationId="{6A40B460-EDCB-8B35-F841-5B5F7570358B}"/>
          </ac:picMkLst>
        </pc:picChg>
        <pc:picChg chg="add del">
          <ac:chgData name="Lucy Harratt" userId="18547ed4-ed6f-4c0f-af39-5107990e7efa" providerId="ADAL" clId="{0955DF3B-4CA7-44EC-A573-136655724311}" dt="2022-05-06T22:05:42.122" v="1300" actId="26606"/>
          <ac:picMkLst>
            <pc:docMk/>
            <pc:sldMk cId="2726414744" sldId="256"/>
            <ac:picMk id="34" creationId="{C39ADB8F-D187-49D7-BDCF-C1B6DC727068}"/>
          </ac:picMkLst>
        </pc:picChg>
        <pc:picChg chg="add del">
          <ac:chgData name="Lucy Harratt" userId="18547ed4-ed6f-4c0f-af39-5107990e7efa" providerId="ADAL" clId="{0955DF3B-4CA7-44EC-A573-136655724311}" dt="2022-05-06T22:05:42.122" v="1300" actId="26606"/>
          <ac:picMkLst>
            <pc:docMk/>
            <pc:sldMk cId="2726414744" sldId="256"/>
            <ac:picMk id="40" creationId="{508BEF50-7B1E-49A4-BC19-5F4F1D755E64}"/>
          </ac:picMkLst>
        </pc:picChg>
        <pc:picChg chg="add del">
          <ac:chgData name="Lucy Harratt" userId="18547ed4-ed6f-4c0f-af39-5107990e7efa" providerId="ADAL" clId="{0955DF3B-4CA7-44EC-A573-136655724311}" dt="2022-05-06T22:05:42.122" v="1300" actId="26606"/>
          <ac:picMkLst>
            <pc:docMk/>
            <pc:sldMk cId="2726414744" sldId="256"/>
            <ac:picMk id="41" creationId="{3FBAD350-5664-4811-A208-657FB882D350}"/>
          </ac:picMkLst>
        </pc:picChg>
        <pc:cxnChg chg="add del">
          <ac:chgData name="Lucy Harratt" userId="18547ed4-ed6f-4c0f-af39-5107990e7efa" providerId="ADAL" clId="{0955DF3B-4CA7-44EC-A573-136655724311}" dt="2022-05-06T22:05:42.162" v="1301" actId="26606"/>
          <ac:cxnSpMkLst>
            <pc:docMk/>
            <pc:sldMk cId="2726414744" sldId="256"/>
            <ac:cxnSpMk id="15" creationId="{56020367-4FD5-4596-8E10-C5F095CD8DBF}"/>
          </ac:cxnSpMkLst>
        </pc:cxnChg>
        <pc:cxnChg chg="add del">
          <ac:chgData name="Lucy Harratt" userId="18547ed4-ed6f-4c0f-af39-5107990e7efa" providerId="ADAL" clId="{0955DF3B-4CA7-44EC-A573-136655724311}" dt="2022-05-06T22:05:37.592" v="1297" actId="26606"/>
          <ac:cxnSpMkLst>
            <pc:docMk/>
            <pc:sldMk cId="2726414744" sldId="256"/>
            <ac:cxnSpMk id="20" creationId="{5C05CAAB-DBA2-4548-AD5F-01BB97FBB207}"/>
          </ac:cxnSpMkLst>
        </pc:cxnChg>
        <pc:cxnChg chg="add del">
          <ac:chgData name="Lucy Harratt" userId="18547ed4-ed6f-4c0f-af39-5107990e7efa" providerId="ADAL" clId="{0955DF3B-4CA7-44EC-A573-136655724311}" dt="2022-05-06T22:05:37.592" v="1297" actId="26606"/>
          <ac:cxnSpMkLst>
            <pc:docMk/>
            <pc:sldMk cId="2726414744" sldId="256"/>
            <ac:cxnSpMk id="32" creationId="{C49DA8F6-BCC1-4447-B54C-57856834B94B}"/>
          </ac:cxnSpMkLst>
        </pc:cxnChg>
        <pc:cxnChg chg="add del">
          <ac:chgData name="Lucy Harratt" userId="18547ed4-ed6f-4c0f-af39-5107990e7efa" providerId="ADAL" clId="{0955DF3B-4CA7-44EC-A573-136655724311}" dt="2022-05-06T22:05:42.122" v="1300" actId="26606"/>
          <ac:cxnSpMkLst>
            <pc:docMk/>
            <pc:sldMk cId="2726414744" sldId="256"/>
            <ac:cxnSpMk id="39" creationId="{56020367-4FD5-4596-8E10-C5F095CD8DBF}"/>
          </ac:cxnSpMkLst>
        </pc:cxnChg>
        <pc:cxnChg chg="add del">
          <ac:chgData name="Lucy Harratt" userId="18547ed4-ed6f-4c0f-af39-5107990e7efa" providerId="ADAL" clId="{0955DF3B-4CA7-44EC-A573-136655724311}" dt="2022-05-06T22:06:14.441" v="1305" actId="26606"/>
          <ac:cxnSpMkLst>
            <pc:docMk/>
            <pc:sldMk cId="2726414744" sldId="256"/>
            <ac:cxnSpMk id="43" creationId="{5C05CAAB-DBA2-4548-AD5F-01BB97FBB207}"/>
          </ac:cxnSpMkLst>
        </pc:cxnChg>
        <pc:cxnChg chg="add del">
          <ac:chgData name="Lucy Harratt" userId="18547ed4-ed6f-4c0f-af39-5107990e7efa" providerId="ADAL" clId="{0955DF3B-4CA7-44EC-A573-136655724311}" dt="2022-05-06T22:06:14.441" v="1305" actId="26606"/>
          <ac:cxnSpMkLst>
            <pc:docMk/>
            <pc:sldMk cId="2726414744" sldId="256"/>
            <ac:cxnSpMk id="49" creationId="{C49DA8F6-BCC1-4447-B54C-57856834B94B}"/>
          </ac:cxnSpMkLst>
        </pc:cxnChg>
        <pc:cxnChg chg="add del">
          <ac:chgData name="Lucy Harratt" userId="18547ed4-ed6f-4c0f-af39-5107990e7efa" providerId="ADAL" clId="{0955DF3B-4CA7-44EC-A573-136655724311}" dt="2022-05-06T22:06:14.377" v="1304" actId="26606"/>
          <ac:cxnSpMkLst>
            <pc:docMk/>
            <pc:sldMk cId="2726414744" sldId="256"/>
            <ac:cxnSpMk id="54" creationId="{5C05CAAB-DBA2-4548-AD5F-01BB97FBB207}"/>
          </ac:cxnSpMkLst>
        </pc:cxnChg>
        <pc:cxnChg chg="add del">
          <ac:chgData name="Lucy Harratt" userId="18547ed4-ed6f-4c0f-af39-5107990e7efa" providerId="ADAL" clId="{0955DF3B-4CA7-44EC-A573-136655724311}" dt="2022-05-06T22:06:14.377" v="1304" actId="26606"/>
          <ac:cxnSpMkLst>
            <pc:docMk/>
            <pc:sldMk cId="2726414744" sldId="256"/>
            <ac:cxnSpMk id="60" creationId="{C49DA8F6-BCC1-4447-B54C-57856834B94B}"/>
          </ac:cxnSpMkLst>
        </pc:cxnChg>
        <pc:cxnChg chg="add del">
          <ac:chgData name="Lucy Harratt" userId="18547ed4-ed6f-4c0f-af39-5107990e7efa" providerId="ADAL" clId="{0955DF3B-4CA7-44EC-A573-136655724311}" dt="2022-05-06T22:06:36.916" v="1317" actId="26606"/>
          <ac:cxnSpMkLst>
            <pc:docMk/>
            <pc:sldMk cId="2726414744" sldId="256"/>
            <ac:cxnSpMk id="71" creationId="{56020367-4FD5-4596-8E10-C5F095CD8DBF}"/>
          </ac:cxnSpMkLst>
        </pc:cxnChg>
        <pc:cxnChg chg="add del">
          <ac:chgData name="Lucy Harratt" userId="18547ed4-ed6f-4c0f-af39-5107990e7efa" providerId="ADAL" clId="{0955DF3B-4CA7-44EC-A573-136655724311}" dt="2022-05-06T22:06:34.850" v="1314" actId="26606"/>
          <ac:cxnSpMkLst>
            <pc:docMk/>
            <pc:sldMk cId="2726414744" sldId="256"/>
            <ac:cxnSpMk id="82" creationId="{56020367-4FD5-4596-8E10-C5F095CD8DBF}"/>
          </ac:cxnSpMkLst>
        </pc:cxnChg>
        <pc:cxnChg chg="add del">
          <ac:chgData name="Lucy Harratt" userId="18547ed4-ed6f-4c0f-af39-5107990e7efa" providerId="ADAL" clId="{0955DF3B-4CA7-44EC-A573-136655724311}" dt="2022-05-06T22:06:36.884" v="1316" actId="26606"/>
          <ac:cxnSpMkLst>
            <pc:docMk/>
            <pc:sldMk cId="2726414744" sldId="256"/>
            <ac:cxnSpMk id="85" creationId="{5C05CAAB-DBA2-4548-AD5F-01BB97FBB207}"/>
          </ac:cxnSpMkLst>
        </pc:cxnChg>
        <pc:cxnChg chg="add del">
          <ac:chgData name="Lucy Harratt" userId="18547ed4-ed6f-4c0f-af39-5107990e7efa" providerId="ADAL" clId="{0955DF3B-4CA7-44EC-A573-136655724311}" dt="2022-05-06T22:06:36.884" v="1316" actId="26606"/>
          <ac:cxnSpMkLst>
            <pc:docMk/>
            <pc:sldMk cId="2726414744" sldId="256"/>
            <ac:cxnSpMk id="88" creationId="{C49DA8F6-BCC1-4447-B54C-57856834B94B}"/>
          </ac:cxnSpMkLst>
        </pc:cxnChg>
        <pc:cxnChg chg="add">
          <ac:chgData name="Lucy Harratt" userId="18547ed4-ed6f-4c0f-af39-5107990e7efa" providerId="ADAL" clId="{0955DF3B-4CA7-44EC-A573-136655724311}" dt="2022-05-06T22:06:36.916" v="1317" actId="26606"/>
          <ac:cxnSpMkLst>
            <pc:docMk/>
            <pc:sldMk cId="2726414744" sldId="256"/>
            <ac:cxnSpMk id="94" creationId="{56020367-4FD5-4596-8E10-C5F095CD8DBF}"/>
          </ac:cxnSpMkLst>
        </pc:cxnChg>
      </pc:sldChg>
      <pc:sldChg chg="addSp modSp new del mod setBg">
        <pc:chgData name="Lucy Harratt" userId="18547ed4-ed6f-4c0f-af39-5107990e7efa" providerId="ADAL" clId="{0955DF3B-4CA7-44EC-A573-136655724311}" dt="2022-05-06T20:36:06.492" v="148" actId="2696"/>
        <pc:sldMkLst>
          <pc:docMk/>
          <pc:sldMk cId="1721472607" sldId="257"/>
        </pc:sldMkLst>
        <pc:spChg chg="mod">
          <ac:chgData name="Lucy Harratt" userId="18547ed4-ed6f-4c0f-af39-5107990e7efa" providerId="ADAL" clId="{0955DF3B-4CA7-44EC-A573-136655724311}" dt="2022-05-06T20:20:26.196" v="15" actId="404"/>
          <ac:spMkLst>
            <pc:docMk/>
            <pc:sldMk cId="1721472607" sldId="257"/>
            <ac:spMk id="2" creationId="{1FD284D4-EB59-4FCC-201C-A3B426772E1F}"/>
          </ac:spMkLst>
        </pc:spChg>
        <pc:spChg chg="mod">
          <ac:chgData name="Lucy Harratt" userId="18547ed4-ed6f-4c0f-af39-5107990e7efa" providerId="ADAL" clId="{0955DF3B-4CA7-44EC-A573-136655724311}" dt="2022-05-06T20:20:15.395" v="6" actId="26606"/>
          <ac:spMkLst>
            <pc:docMk/>
            <pc:sldMk cId="1721472607" sldId="257"/>
            <ac:spMk id="3" creationId="{43BB1923-98C2-7393-82C7-926B0B90E4C5}"/>
          </ac:spMkLst>
        </pc:spChg>
        <pc:spChg chg="add">
          <ac:chgData name="Lucy Harratt" userId="18547ed4-ed6f-4c0f-af39-5107990e7efa" providerId="ADAL" clId="{0955DF3B-4CA7-44EC-A573-136655724311}" dt="2022-05-06T20:20:15.395" v="6" actId="26606"/>
          <ac:spMkLst>
            <pc:docMk/>
            <pc:sldMk cId="1721472607" sldId="257"/>
            <ac:spMk id="8" creationId="{A2679492-7988-4050-9056-542444452411}"/>
          </ac:spMkLst>
        </pc:spChg>
        <pc:spChg chg="add">
          <ac:chgData name="Lucy Harratt" userId="18547ed4-ed6f-4c0f-af39-5107990e7efa" providerId="ADAL" clId="{0955DF3B-4CA7-44EC-A573-136655724311}" dt="2022-05-06T20:20:15.395" v="6" actId="26606"/>
          <ac:spMkLst>
            <pc:docMk/>
            <pc:sldMk cId="1721472607" sldId="257"/>
            <ac:spMk id="10" creationId="{B091B163-7D61-4891-ABCF-5C13D9C418D0}"/>
          </ac:spMkLst>
        </pc:spChg>
        <pc:spChg chg="add">
          <ac:chgData name="Lucy Harratt" userId="18547ed4-ed6f-4c0f-af39-5107990e7efa" providerId="ADAL" clId="{0955DF3B-4CA7-44EC-A573-136655724311}" dt="2022-05-06T20:20:15.395" v="6" actId="26606"/>
          <ac:spMkLst>
            <pc:docMk/>
            <pc:sldMk cId="1721472607" sldId="257"/>
            <ac:spMk id="12" creationId="{6CB927A4-E432-4310-9CD5-E89FF5063179}"/>
          </ac:spMkLst>
        </pc:spChg>
        <pc:spChg chg="add">
          <ac:chgData name="Lucy Harratt" userId="18547ed4-ed6f-4c0f-af39-5107990e7efa" providerId="ADAL" clId="{0955DF3B-4CA7-44EC-A573-136655724311}" dt="2022-05-06T20:20:15.395" v="6" actId="26606"/>
          <ac:spMkLst>
            <pc:docMk/>
            <pc:sldMk cId="1721472607" sldId="257"/>
            <ac:spMk id="14" creationId="{E3020543-B24B-4EC4-8FFC-8DD88EEA91A8}"/>
          </ac:spMkLst>
        </pc:spChg>
        <pc:spChg chg="add">
          <ac:chgData name="Lucy Harratt" userId="18547ed4-ed6f-4c0f-af39-5107990e7efa" providerId="ADAL" clId="{0955DF3B-4CA7-44EC-A573-136655724311}" dt="2022-05-06T20:20:15.395" v="6" actId="26606"/>
          <ac:spMkLst>
            <pc:docMk/>
            <pc:sldMk cId="1721472607" sldId="257"/>
            <ac:spMk id="16" creationId="{1453BF6C-B012-48B7-B4E8-6D7AC7C27D02}"/>
          </ac:spMkLst>
        </pc:spChg>
        <pc:cxnChg chg="add">
          <ac:chgData name="Lucy Harratt" userId="18547ed4-ed6f-4c0f-af39-5107990e7efa" providerId="ADAL" clId="{0955DF3B-4CA7-44EC-A573-136655724311}" dt="2022-05-06T20:20:15.395" v="6" actId="26606"/>
          <ac:cxnSpMkLst>
            <pc:docMk/>
            <pc:sldMk cId="1721472607" sldId="257"/>
            <ac:cxnSpMk id="18" creationId="{C49DA8F6-BCC1-4447-B54C-57856834B94B}"/>
          </ac:cxnSpMkLst>
        </pc:cxnChg>
      </pc:sldChg>
      <pc:sldChg chg="addSp delSp modSp new mod ord modTransition setBg modAnim">
        <pc:chgData name="Lucy Harratt" userId="18547ed4-ed6f-4c0f-af39-5107990e7efa" providerId="ADAL" clId="{0955DF3B-4CA7-44EC-A573-136655724311}" dt="2022-05-06T22:42:58.865" v="1436"/>
        <pc:sldMkLst>
          <pc:docMk/>
          <pc:sldMk cId="3572576287" sldId="258"/>
        </pc:sldMkLst>
        <pc:spChg chg="mod">
          <ac:chgData name="Lucy Harratt" userId="18547ed4-ed6f-4c0f-af39-5107990e7efa" providerId="ADAL" clId="{0955DF3B-4CA7-44EC-A573-136655724311}" dt="2022-05-06T20:35:20.079" v="126" actId="27636"/>
          <ac:spMkLst>
            <pc:docMk/>
            <pc:sldMk cId="3572576287" sldId="258"/>
            <ac:spMk id="2" creationId="{69DE945B-78A2-23D1-D13F-25861F581543}"/>
          </ac:spMkLst>
        </pc:spChg>
        <pc:spChg chg="add del">
          <ac:chgData name="Lucy Harratt" userId="18547ed4-ed6f-4c0f-af39-5107990e7efa" providerId="ADAL" clId="{0955DF3B-4CA7-44EC-A573-136655724311}" dt="2022-05-06T20:20:49.354" v="20" actId="26606"/>
          <ac:spMkLst>
            <pc:docMk/>
            <pc:sldMk cId="3572576287" sldId="258"/>
            <ac:spMk id="3" creationId="{DEF1B2F9-6198-5A8E-C326-632F68CC36E6}"/>
          </ac:spMkLst>
        </pc:spChg>
        <pc:spChg chg="add mod">
          <ac:chgData name="Lucy Harratt" userId="18547ed4-ed6f-4c0f-af39-5107990e7efa" providerId="ADAL" clId="{0955DF3B-4CA7-44EC-A573-136655724311}" dt="2022-05-06T20:35:49.771" v="147" actId="207"/>
          <ac:spMkLst>
            <pc:docMk/>
            <pc:sldMk cId="3572576287" sldId="258"/>
            <ac:spMk id="4" creationId="{FDF04E8D-EFEC-F983-B52F-9D7B5609A757}"/>
          </ac:spMkLst>
        </pc:spChg>
        <pc:spChg chg="add del">
          <ac:chgData name="Lucy Harratt" userId="18547ed4-ed6f-4c0f-af39-5107990e7efa" providerId="ADAL" clId="{0955DF3B-4CA7-44EC-A573-136655724311}" dt="2022-05-06T20:20:42.605" v="17" actId="26606"/>
          <ac:spMkLst>
            <pc:docMk/>
            <pc:sldMk cId="3572576287" sldId="258"/>
            <ac:spMk id="10" creationId="{8F9CBE3F-79A8-4F8F-88D9-DAD03D0D281F}"/>
          </ac:spMkLst>
        </pc:spChg>
        <pc:spChg chg="add del">
          <ac:chgData name="Lucy Harratt" userId="18547ed4-ed6f-4c0f-af39-5107990e7efa" providerId="ADAL" clId="{0955DF3B-4CA7-44EC-A573-136655724311}" dt="2022-05-06T20:20:42.605" v="17" actId="26606"/>
          <ac:spMkLst>
            <pc:docMk/>
            <pc:sldMk cId="3572576287" sldId="258"/>
            <ac:spMk id="12" creationId="{508BEF50-7B1E-49A4-BC19-5F4F1D755E64}"/>
          </ac:spMkLst>
        </pc:spChg>
        <pc:spChg chg="add del">
          <ac:chgData name="Lucy Harratt" userId="18547ed4-ed6f-4c0f-af39-5107990e7efa" providerId="ADAL" clId="{0955DF3B-4CA7-44EC-A573-136655724311}" dt="2022-05-06T20:20:42.605" v="17" actId="26606"/>
          <ac:spMkLst>
            <pc:docMk/>
            <pc:sldMk cId="3572576287" sldId="258"/>
            <ac:spMk id="14" creationId="{C5CB530E-515E-412C-9DF1-5F8FFBD6F383}"/>
          </ac:spMkLst>
        </pc:spChg>
        <pc:spChg chg="add del">
          <ac:chgData name="Lucy Harratt" userId="18547ed4-ed6f-4c0f-af39-5107990e7efa" providerId="ADAL" clId="{0955DF3B-4CA7-44EC-A573-136655724311}" dt="2022-05-06T20:20:42.605" v="17" actId="26606"/>
          <ac:spMkLst>
            <pc:docMk/>
            <pc:sldMk cId="3572576287" sldId="258"/>
            <ac:spMk id="16" creationId="{AEA7509D-F04F-40CB-A0B3-EEF16499CC9F}"/>
          </ac:spMkLst>
        </pc:spChg>
        <pc:spChg chg="add del">
          <ac:chgData name="Lucy Harratt" userId="18547ed4-ed6f-4c0f-af39-5107990e7efa" providerId="ADAL" clId="{0955DF3B-4CA7-44EC-A573-136655724311}" dt="2022-05-06T20:20:42.605" v="17" actId="26606"/>
          <ac:spMkLst>
            <pc:docMk/>
            <pc:sldMk cId="3572576287" sldId="258"/>
            <ac:spMk id="18" creationId="{C39ADB8F-D187-49D7-BDCF-C1B6DC727068}"/>
          </ac:spMkLst>
        </pc:spChg>
        <pc:spChg chg="add del">
          <ac:chgData name="Lucy Harratt" userId="18547ed4-ed6f-4c0f-af39-5107990e7efa" providerId="ADAL" clId="{0955DF3B-4CA7-44EC-A573-136655724311}" dt="2022-05-06T20:20:42.605" v="17" actId="26606"/>
          <ac:spMkLst>
            <pc:docMk/>
            <pc:sldMk cId="3572576287" sldId="258"/>
            <ac:spMk id="20" creationId="{712D4376-A578-4FF1-94FC-245E7A6A489F}"/>
          </ac:spMkLst>
        </pc:spChg>
        <pc:spChg chg="add del">
          <ac:chgData name="Lucy Harratt" userId="18547ed4-ed6f-4c0f-af39-5107990e7efa" providerId="ADAL" clId="{0955DF3B-4CA7-44EC-A573-136655724311}" dt="2022-05-06T20:20:42.605" v="17" actId="26606"/>
          <ac:spMkLst>
            <pc:docMk/>
            <pc:sldMk cId="3572576287" sldId="258"/>
            <ac:spMk id="22" creationId="{3FBAD350-5664-4811-A208-657FB882D350}"/>
          </ac:spMkLst>
        </pc:spChg>
        <pc:spChg chg="add del">
          <ac:chgData name="Lucy Harratt" userId="18547ed4-ed6f-4c0f-af39-5107990e7efa" providerId="ADAL" clId="{0955DF3B-4CA7-44EC-A573-136655724311}" dt="2022-05-06T20:20:49.323" v="19" actId="26606"/>
          <ac:spMkLst>
            <pc:docMk/>
            <pc:sldMk cId="3572576287" sldId="258"/>
            <ac:spMk id="26" creationId="{8D1AA55E-40D5-461B-A5A8-4AE8AAB71B08}"/>
          </ac:spMkLst>
        </pc:spChg>
        <pc:spChg chg="add del">
          <ac:chgData name="Lucy Harratt" userId="18547ed4-ed6f-4c0f-af39-5107990e7efa" providerId="ADAL" clId="{0955DF3B-4CA7-44EC-A573-136655724311}" dt="2022-05-06T20:20:49.323" v="19" actId="26606"/>
          <ac:spMkLst>
            <pc:docMk/>
            <pc:sldMk cId="3572576287" sldId="258"/>
            <ac:spMk id="28" creationId="{6CB927A4-E432-4310-9CD5-E89FF5063179}"/>
          </ac:spMkLst>
        </pc:spChg>
        <pc:spChg chg="add del">
          <ac:chgData name="Lucy Harratt" userId="18547ed4-ed6f-4c0f-af39-5107990e7efa" providerId="ADAL" clId="{0955DF3B-4CA7-44EC-A573-136655724311}" dt="2022-05-06T20:20:49.323" v="19" actId="26606"/>
          <ac:spMkLst>
            <pc:docMk/>
            <pc:sldMk cId="3572576287" sldId="258"/>
            <ac:spMk id="29" creationId="{DEF1B2F9-6198-5A8E-C326-632F68CC36E6}"/>
          </ac:spMkLst>
        </pc:spChg>
        <pc:spChg chg="add del">
          <ac:chgData name="Lucy Harratt" userId="18547ed4-ed6f-4c0f-af39-5107990e7efa" providerId="ADAL" clId="{0955DF3B-4CA7-44EC-A573-136655724311}" dt="2022-05-06T20:20:49.323" v="19" actId="26606"/>
          <ac:spMkLst>
            <pc:docMk/>
            <pc:sldMk cId="3572576287" sldId="258"/>
            <ac:spMk id="30" creationId="{E3020543-B24B-4EC4-8FFC-8DD88EEA91A8}"/>
          </ac:spMkLst>
        </pc:spChg>
        <pc:spChg chg="add del">
          <ac:chgData name="Lucy Harratt" userId="18547ed4-ed6f-4c0f-af39-5107990e7efa" providerId="ADAL" clId="{0955DF3B-4CA7-44EC-A573-136655724311}" dt="2022-05-06T20:20:49.323" v="19" actId="26606"/>
          <ac:spMkLst>
            <pc:docMk/>
            <pc:sldMk cId="3572576287" sldId="258"/>
            <ac:spMk id="31" creationId="{1453BF6C-B012-48B7-B4E8-6D7AC7C27D02}"/>
          </ac:spMkLst>
        </pc:spChg>
        <pc:spChg chg="add del">
          <ac:chgData name="Lucy Harratt" userId="18547ed4-ed6f-4c0f-af39-5107990e7efa" providerId="ADAL" clId="{0955DF3B-4CA7-44EC-A573-136655724311}" dt="2022-05-06T20:21:24.983" v="49" actId="26606"/>
          <ac:spMkLst>
            <pc:docMk/>
            <pc:sldMk cId="3572576287" sldId="258"/>
            <ac:spMk id="34" creationId="{F4155C20-3F0E-4576-8A0B-C345B62312DA}"/>
          </ac:spMkLst>
        </pc:spChg>
        <pc:spChg chg="add del">
          <ac:chgData name="Lucy Harratt" userId="18547ed4-ed6f-4c0f-af39-5107990e7efa" providerId="ADAL" clId="{0955DF3B-4CA7-44EC-A573-136655724311}" dt="2022-05-06T20:21:24.983" v="49" actId="26606"/>
          <ac:spMkLst>
            <pc:docMk/>
            <pc:sldMk cId="3572576287" sldId="258"/>
            <ac:spMk id="36" creationId="{0BAEB82B-9A6B-4982-B56B-7529C6EA9A95}"/>
          </ac:spMkLst>
        </pc:spChg>
        <pc:spChg chg="add del">
          <ac:chgData name="Lucy Harratt" userId="18547ed4-ed6f-4c0f-af39-5107990e7efa" providerId="ADAL" clId="{0955DF3B-4CA7-44EC-A573-136655724311}" dt="2022-05-06T20:21:24.983" v="49" actId="26606"/>
          <ac:spMkLst>
            <pc:docMk/>
            <pc:sldMk cId="3572576287" sldId="258"/>
            <ac:spMk id="37" creationId="{FC71CE45-EECF-4555-AD4B-1B3D0D5D1540}"/>
          </ac:spMkLst>
        </pc:spChg>
        <pc:spChg chg="add del">
          <ac:chgData name="Lucy Harratt" userId="18547ed4-ed6f-4c0f-af39-5107990e7efa" providerId="ADAL" clId="{0955DF3B-4CA7-44EC-A573-136655724311}" dt="2022-05-06T20:21:24.983" v="49" actId="26606"/>
          <ac:spMkLst>
            <pc:docMk/>
            <pc:sldMk cId="3572576287" sldId="258"/>
            <ac:spMk id="38" creationId="{53AA89D1-0C70-46BB-8E35-5722A4B18A78}"/>
          </ac:spMkLst>
        </pc:spChg>
        <pc:spChg chg="add">
          <ac:chgData name="Lucy Harratt" userId="18547ed4-ed6f-4c0f-af39-5107990e7efa" providerId="ADAL" clId="{0955DF3B-4CA7-44EC-A573-136655724311}" dt="2022-05-06T20:21:24.983" v="49" actId="26606"/>
          <ac:spMkLst>
            <pc:docMk/>
            <pc:sldMk cId="3572576287" sldId="258"/>
            <ac:spMk id="45" creationId="{1A3C89F8-0D2F-47FF-B903-151248265F47}"/>
          </ac:spMkLst>
        </pc:spChg>
        <pc:spChg chg="add">
          <ac:chgData name="Lucy Harratt" userId="18547ed4-ed6f-4c0f-af39-5107990e7efa" providerId="ADAL" clId="{0955DF3B-4CA7-44EC-A573-136655724311}" dt="2022-05-06T20:21:24.983" v="49" actId="26606"/>
          <ac:spMkLst>
            <pc:docMk/>
            <pc:sldMk cId="3572576287" sldId="258"/>
            <ac:spMk id="47" creationId="{C5CB530E-515E-412C-9DF1-5F8FFBD6F383}"/>
          </ac:spMkLst>
        </pc:spChg>
        <pc:spChg chg="add">
          <ac:chgData name="Lucy Harratt" userId="18547ed4-ed6f-4c0f-af39-5107990e7efa" providerId="ADAL" clId="{0955DF3B-4CA7-44EC-A573-136655724311}" dt="2022-05-06T20:21:24.983" v="49" actId="26606"/>
          <ac:spMkLst>
            <pc:docMk/>
            <pc:sldMk cId="3572576287" sldId="258"/>
            <ac:spMk id="49" creationId="{712D4376-A578-4FF1-94FC-245E7A6A489F}"/>
          </ac:spMkLst>
        </pc:spChg>
        <pc:spChg chg="add">
          <ac:chgData name="Lucy Harratt" userId="18547ed4-ed6f-4c0f-af39-5107990e7efa" providerId="ADAL" clId="{0955DF3B-4CA7-44EC-A573-136655724311}" dt="2022-05-06T20:21:24.983" v="49" actId="26606"/>
          <ac:spMkLst>
            <pc:docMk/>
            <pc:sldMk cId="3572576287" sldId="258"/>
            <ac:spMk id="51" creationId="{AEA7509D-F04F-40CB-A0B3-EEF16499CC9F}"/>
          </ac:spMkLst>
        </pc:spChg>
        <pc:spChg chg="add">
          <ac:chgData name="Lucy Harratt" userId="18547ed4-ed6f-4c0f-af39-5107990e7efa" providerId="ADAL" clId="{0955DF3B-4CA7-44EC-A573-136655724311}" dt="2022-05-06T20:21:24.983" v="49" actId="26606"/>
          <ac:spMkLst>
            <pc:docMk/>
            <pc:sldMk cId="3572576287" sldId="258"/>
            <ac:spMk id="55" creationId="{508BEF50-7B1E-49A4-BC19-5F4F1D755E64}"/>
          </ac:spMkLst>
        </pc:spChg>
        <pc:spChg chg="add">
          <ac:chgData name="Lucy Harratt" userId="18547ed4-ed6f-4c0f-af39-5107990e7efa" providerId="ADAL" clId="{0955DF3B-4CA7-44EC-A573-136655724311}" dt="2022-05-06T20:21:24.983" v="49" actId="26606"/>
          <ac:spMkLst>
            <pc:docMk/>
            <pc:sldMk cId="3572576287" sldId="258"/>
            <ac:spMk id="57" creationId="{3FBAD350-5664-4811-A208-657FB882D350}"/>
          </ac:spMkLst>
        </pc:spChg>
        <pc:spChg chg="add">
          <ac:chgData name="Lucy Harratt" userId="18547ed4-ed6f-4c0f-af39-5107990e7efa" providerId="ADAL" clId="{0955DF3B-4CA7-44EC-A573-136655724311}" dt="2022-05-06T20:21:24.983" v="49" actId="26606"/>
          <ac:spMkLst>
            <pc:docMk/>
            <pc:sldMk cId="3572576287" sldId="258"/>
            <ac:spMk id="59" creationId="{C39ADB8F-D187-49D7-BDCF-C1B6DC727068}"/>
          </ac:spMkLst>
        </pc:spChg>
        <pc:picChg chg="add del mod">
          <ac:chgData name="Lucy Harratt" userId="18547ed4-ed6f-4c0f-af39-5107990e7efa" providerId="ADAL" clId="{0955DF3B-4CA7-44EC-A573-136655724311}" dt="2022-05-06T22:40:12.305" v="1420"/>
          <ac:picMkLst>
            <pc:docMk/>
            <pc:sldMk cId="3572576287" sldId="258"/>
            <ac:picMk id="5" creationId="{54374609-678D-D7C2-F54A-4ABA9F0AD904}"/>
          </ac:picMkLst>
        </pc:picChg>
        <pc:picChg chg="add del mod">
          <ac:chgData name="Lucy Harratt" userId="18547ed4-ed6f-4c0f-af39-5107990e7efa" providerId="ADAL" clId="{0955DF3B-4CA7-44EC-A573-136655724311}" dt="2022-05-06T22:40:22.420" v="1422"/>
          <ac:picMkLst>
            <pc:docMk/>
            <pc:sldMk cId="3572576287" sldId="258"/>
            <ac:picMk id="6" creationId="{5A0EF366-9579-BB0E-2A20-7977A5879C03}"/>
          </ac:picMkLst>
        </pc:picChg>
        <pc:picChg chg="add del mod">
          <ac:chgData name="Lucy Harratt" userId="18547ed4-ed6f-4c0f-af39-5107990e7efa" providerId="ADAL" clId="{0955DF3B-4CA7-44EC-A573-136655724311}" dt="2022-05-06T22:42:19.140" v="1429"/>
          <ac:picMkLst>
            <pc:docMk/>
            <pc:sldMk cId="3572576287" sldId="258"/>
            <ac:picMk id="7" creationId="{82E3D52F-08EF-5A3C-161A-8DB5D5D83501}"/>
          </ac:picMkLst>
        </pc:picChg>
        <pc:picChg chg="add del mod">
          <ac:chgData name="Lucy Harratt" userId="18547ed4-ed6f-4c0f-af39-5107990e7efa" providerId="ADAL" clId="{0955DF3B-4CA7-44EC-A573-136655724311}" dt="2022-05-06T22:42:29.960" v="1431"/>
          <ac:picMkLst>
            <pc:docMk/>
            <pc:sldMk cId="3572576287" sldId="258"/>
            <ac:picMk id="11" creationId="{C4C8F699-2F50-B485-ABC6-FF86F327421E}"/>
          </ac:picMkLst>
        </pc:picChg>
        <pc:picChg chg="add del mod">
          <ac:chgData name="Lucy Harratt" userId="18547ed4-ed6f-4c0f-af39-5107990e7efa" providerId="ADAL" clId="{0955DF3B-4CA7-44EC-A573-136655724311}" dt="2022-05-06T22:42:39.339" v="1433"/>
          <ac:picMkLst>
            <pc:docMk/>
            <pc:sldMk cId="3572576287" sldId="258"/>
            <ac:picMk id="13" creationId="{7A51C184-1CA1-193B-530A-71FDBF82F593}"/>
          </ac:picMkLst>
        </pc:picChg>
        <pc:picChg chg="add del mod">
          <ac:chgData name="Lucy Harratt" userId="18547ed4-ed6f-4c0f-af39-5107990e7efa" providerId="ADAL" clId="{0955DF3B-4CA7-44EC-A573-136655724311}" dt="2022-05-06T22:42:50.741" v="1435"/>
          <ac:picMkLst>
            <pc:docMk/>
            <pc:sldMk cId="3572576287" sldId="258"/>
            <ac:picMk id="15" creationId="{93B08436-E5EA-8D1B-AE82-0D5E10D36325}"/>
          </ac:picMkLst>
        </pc:picChg>
        <pc:picChg chg="add mod">
          <ac:chgData name="Lucy Harratt" userId="18547ed4-ed6f-4c0f-af39-5107990e7efa" providerId="ADAL" clId="{0955DF3B-4CA7-44EC-A573-136655724311}" dt="2022-05-06T22:42:58.865" v="1436"/>
          <ac:picMkLst>
            <pc:docMk/>
            <pc:sldMk cId="3572576287" sldId="258"/>
            <ac:picMk id="17" creationId="{1F71A55F-BA44-E729-DE40-5B75AAA95CB1}"/>
          </ac:picMkLst>
        </pc:picChg>
        <pc:cxnChg chg="add del">
          <ac:chgData name="Lucy Harratt" userId="18547ed4-ed6f-4c0f-af39-5107990e7efa" providerId="ADAL" clId="{0955DF3B-4CA7-44EC-A573-136655724311}" dt="2022-05-06T20:20:42.605" v="17" actId="26606"/>
          <ac:cxnSpMkLst>
            <pc:docMk/>
            <pc:sldMk cId="3572576287" sldId="258"/>
            <ac:cxnSpMk id="8" creationId="{D1B787A8-0D67-4B7E-9B48-86BD906AB6B5}"/>
          </ac:cxnSpMkLst>
        </pc:cxnChg>
        <pc:cxnChg chg="add del">
          <ac:chgData name="Lucy Harratt" userId="18547ed4-ed6f-4c0f-af39-5107990e7efa" providerId="ADAL" clId="{0955DF3B-4CA7-44EC-A573-136655724311}" dt="2022-05-06T20:20:42.605" v="17" actId="26606"/>
          <ac:cxnSpMkLst>
            <pc:docMk/>
            <pc:sldMk cId="3572576287" sldId="258"/>
            <ac:cxnSpMk id="24" creationId="{56020367-4FD5-4596-8E10-C5F095CD8DBF}"/>
          </ac:cxnSpMkLst>
        </pc:cxnChg>
        <pc:cxnChg chg="add del">
          <ac:chgData name="Lucy Harratt" userId="18547ed4-ed6f-4c0f-af39-5107990e7efa" providerId="ADAL" clId="{0955DF3B-4CA7-44EC-A573-136655724311}" dt="2022-05-06T20:20:49.323" v="19" actId="26606"/>
          <ac:cxnSpMkLst>
            <pc:docMk/>
            <pc:sldMk cId="3572576287" sldId="258"/>
            <ac:cxnSpMk id="27" creationId="{7EB498BD-8089-4626-91EA-4978EBEF535E}"/>
          </ac:cxnSpMkLst>
        </pc:cxnChg>
        <pc:cxnChg chg="add del">
          <ac:chgData name="Lucy Harratt" userId="18547ed4-ed6f-4c0f-af39-5107990e7efa" providerId="ADAL" clId="{0955DF3B-4CA7-44EC-A573-136655724311}" dt="2022-05-06T20:21:24.983" v="49" actId="26606"/>
          <ac:cxnSpMkLst>
            <pc:docMk/>
            <pc:sldMk cId="3572576287" sldId="258"/>
            <ac:cxnSpMk id="33" creationId="{D1B787A8-0D67-4B7E-9B48-86BD906AB6B5}"/>
          </ac:cxnSpMkLst>
        </pc:cxnChg>
        <pc:cxnChg chg="add del">
          <ac:chgData name="Lucy Harratt" userId="18547ed4-ed6f-4c0f-af39-5107990e7efa" providerId="ADAL" clId="{0955DF3B-4CA7-44EC-A573-136655724311}" dt="2022-05-06T20:21:24.983" v="49" actId="26606"/>
          <ac:cxnSpMkLst>
            <pc:docMk/>
            <pc:sldMk cId="3572576287" sldId="258"/>
            <ac:cxnSpMk id="35" creationId="{56020367-4FD5-4596-8E10-C5F095CD8DBF}"/>
          </ac:cxnSpMkLst>
        </pc:cxnChg>
        <pc:cxnChg chg="add">
          <ac:chgData name="Lucy Harratt" userId="18547ed4-ed6f-4c0f-af39-5107990e7efa" providerId="ADAL" clId="{0955DF3B-4CA7-44EC-A573-136655724311}" dt="2022-05-06T20:21:24.983" v="49" actId="26606"/>
          <ac:cxnSpMkLst>
            <pc:docMk/>
            <pc:sldMk cId="3572576287" sldId="258"/>
            <ac:cxnSpMk id="43" creationId="{D1B787A8-0D67-4B7E-9B48-86BD906AB6B5}"/>
          </ac:cxnSpMkLst>
        </pc:cxnChg>
        <pc:cxnChg chg="add">
          <ac:chgData name="Lucy Harratt" userId="18547ed4-ed6f-4c0f-af39-5107990e7efa" providerId="ADAL" clId="{0955DF3B-4CA7-44EC-A573-136655724311}" dt="2022-05-06T20:21:24.983" v="49" actId="26606"/>
          <ac:cxnSpMkLst>
            <pc:docMk/>
            <pc:sldMk cId="3572576287" sldId="258"/>
            <ac:cxnSpMk id="53" creationId="{56020367-4FD5-4596-8E10-C5F095CD8DBF}"/>
          </ac:cxnSpMkLst>
        </pc:cxnChg>
      </pc:sldChg>
      <pc:sldChg chg="addSp delSp modSp new del mod ord setBg">
        <pc:chgData name="Lucy Harratt" userId="18547ed4-ed6f-4c0f-af39-5107990e7efa" providerId="ADAL" clId="{0955DF3B-4CA7-44EC-A573-136655724311}" dt="2022-05-06T20:52:29.047" v="340" actId="47"/>
        <pc:sldMkLst>
          <pc:docMk/>
          <pc:sldMk cId="2924357052" sldId="259"/>
        </pc:sldMkLst>
        <pc:spChg chg="mod">
          <ac:chgData name="Lucy Harratt" userId="18547ed4-ed6f-4c0f-af39-5107990e7efa" providerId="ADAL" clId="{0955DF3B-4CA7-44EC-A573-136655724311}" dt="2022-05-06T20:40:26.675" v="291" actId="207"/>
          <ac:spMkLst>
            <pc:docMk/>
            <pc:sldMk cId="2924357052" sldId="259"/>
            <ac:spMk id="2" creationId="{700F3513-08BA-D926-3F06-49A6DE3EC4CD}"/>
          </ac:spMkLst>
        </pc:spChg>
        <pc:spChg chg="mod">
          <ac:chgData name="Lucy Harratt" userId="18547ed4-ed6f-4c0f-af39-5107990e7efa" providerId="ADAL" clId="{0955DF3B-4CA7-44EC-A573-136655724311}" dt="2022-05-06T20:40:19.807" v="290" actId="26606"/>
          <ac:spMkLst>
            <pc:docMk/>
            <pc:sldMk cId="2924357052" sldId="259"/>
            <ac:spMk id="3" creationId="{A9E9A44B-218F-7130-97BA-79E7FBADD272}"/>
          </ac:spMkLst>
        </pc:spChg>
        <pc:spChg chg="add del">
          <ac:chgData name="Lucy Harratt" userId="18547ed4-ed6f-4c0f-af39-5107990e7efa" providerId="ADAL" clId="{0955DF3B-4CA7-44EC-A573-136655724311}" dt="2022-05-06T20:40:19.807" v="290" actId="26606"/>
          <ac:spMkLst>
            <pc:docMk/>
            <pc:sldMk cId="2924357052" sldId="259"/>
            <ac:spMk id="8" creationId="{A2679492-7988-4050-9056-542444452411}"/>
          </ac:spMkLst>
        </pc:spChg>
        <pc:spChg chg="add del">
          <ac:chgData name="Lucy Harratt" userId="18547ed4-ed6f-4c0f-af39-5107990e7efa" providerId="ADAL" clId="{0955DF3B-4CA7-44EC-A573-136655724311}" dt="2022-05-06T20:40:19.807" v="290" actId="26606"/>
          <ac:spMkLst>
            <pc:docMk/>
            <pc:sldMk cId="2924357052" sldId="259"/>
            <ac:spMk id="10" creationId="{B091B163-7D61-4891-ABCF-5C13D9C418D0}"/>
          </ac:spMkLst>
        </pc:spChg>
        <pc:spChg chg="add del">
          <ac:chgData name="Lucy Harratt" userId="18547ed4-ed6f-4c0f-af39-5107990e7efa" providerId="ADAL" clId="{0955DF3B-4CA7-44EC-A573-136655724311}" dt="2022-05-06T20:40:19.807" v="290" actId="26606"/>
          <ac:spMkLst>
            <pc:docMk/>
            <pc:sldMk cId="2924357052" sldId="259"/>
            <ac:spMk id="12" creationId="{6CB927A4-E432-4310-9CD5-E89FF5063179}"/>
          </ac:spMkLst>
        </pc:spChg>
        <pc:spChg chg="add del">
          <ac:chgData name="Lucy Harratt" userId="18547ed4-ed6f-4c0f-af39-5107990e7efa" providerId="ADAL" clId="{0955DF3B-4CA7-44EC-A573-136655724311}" dt="2022-05-06T20:40:19.807" v="290" actId="26606"/>
          <ac:spMkLst>
            <pc:docMk/>
            <pc:sldMk cId="2924357052" sldId="259"/>
            <ac:spMk id="14" creationId="{E3020543-B24B-4EC4-8FFC-8DD88EEA91A8}"/>
          </ac:spMkLst>
        </pc:spChg>
        <pc:spChg chg="add del">
          <ac:chgData name="Lucy Harratt" userId="18547ed4-ed6f-4c0f-af39-5107990e7efa" providerId="ADAL" clId="{0955DF3B-4CA7-44EC-A573-136655724311}" dt="2022-05-06T20:40:19.807" v="290" actId="26606"/>
          <ac:spMkLst>
            <pc:docMk/>
            <pc:sldMk cId="2924357052" sldId="259"/>
            <ac:spMk id="16" creationId="{1453BF6C-B012-48B7-B4E8-6D7AC7C27D02}"/>
          </ac:spMkLst>
        </pc:spChg>
        <pc:spChg chg="add">
          <ac:chgData name="Lucy Harratt" userId="18547ed4-ed6f-4c0f-af39-5107990e7efa" providerId="ADAL" clId="{0955DF3B-4CA7-44EC-A573-136655724311}" dt="2022-05-06T20:40:19.807" v="290" actId="26606"/>
          <ac:spMkLst>
            <pc:docMk/>
            <pc:sldMk cId="2924357052" sldId="259"/>
            <ac:spMk id="23" creationId="{8D1AA55E-40D5-461B-A5A8-4AE8AAB71B08}"/>
          </ac:spMkLst>
        </pc:spChg>
        <pc:spChg chg="add">
          <ac:chgData name="Lucy Harratt" userId="18547ed4-ed6f-4c0f-af39-5107990e7efa" providerId="ADAL" clId="{0955DF3B-4CA7-44EC-A573-136655724311}" dt="2022-05-06T20:40:19.807" v="290" actId="26606"/>
          <ac:spMkLst>
            <pc:docMk/>
            <pc:sldMk cId="2924357052" sldId="259"/>
            <ac:spMk id="27" creationId="{6CB927A4-E432-4310-9CD5-E89FF5063179}"/>
          </ac:spMkLst>
        </pc:spChg>
        <pc:spChg chg="add">
          <ac:chgData name="Lucy Harratt" userId="18547ed4-ed6f-4c0f-af39-5107990e7efa" providerId="ADAL" clId="{0955DF3B-4CA7-44EC-A573-136655724311}" dt="2022-05-06T20:40:19.807" v="290" actId="26606"/>
          <ac:spMkLst>
            <pc:docMk/>
            <pc:sldMk cId="2924357052" sldId="259"/>
            <ac:spMk id="29" creationId="{E3020543-B24B-4EC4-8FFC-8DD88EEA91A8}"/>
          </ac:spMkLst>
        </pc:spChg>
        <pc:spChg chg="add">
          <ac:chgData name="Lucy Harratt" userId="18547ed4-ed6f-4c0f-af39-5107990e7efa" providerId="ADAL" clId="{0955DF3B-4CA7-44EC-A573-136655724311}" dt="2022-05-06T20:40:19.807" v="290" actId="26606"/>
          <ac:spMkLst>
            <pc:docMk/>
            <pc:sldMk cId="2924357052" sldId="259"/>
            <ac:spMk id="31" creationId="{1453BF6C-B012-48B7-B4E8-6D7AC7C27D02}"/>
          </ac:spMkLst>
        </pc:spChg>
        <pc:cxnChg chg="add del">
          <ac:chgData name="Lucy Harratt" userId="18547ed4-ed6f-4c0f-af39-5107990e7efa" providerId="ADAL" clId="{0955DF3B-4CA7-44EC-A573-136655724311}" dt="2022-05-06T20:40:19.807" v="290" actId="26606"/>
          <ac:cxnSpMkLst>
            <pc:docMk/>
            <pc:sldMk cId="2924357052" sldId="259"/>
            <ac:cxnSpMk id="18" creationId="{C49DA8F6-BCC1-4447-B54C-57856834B94B}"/>
          </ac:cxnSpMkLst>
        </pc:cxnChg>
        <pc:cxnChg chg="add">
          <ac:chgData name="Lucy Harratt" userId="18547ed4-ed6f-4c0f-af39-5107990e7efa" providerId="ADAL" clId="{0955DF3B-4CA7-44EC-A573-136655724311}" dt="2022-05-06T20:40:19.807" v="290" actId="26606"/>
          <ac:cxnSpMkLst>
            <pc:docMk/>
            <pc:sldMk cId="2924357052" sldId="259"/>
            <ac:cxnSpMk id="25" creationId="{7EB498BD-8089-4626-91EA-4978EBEF535E}"/>
          </ac:cxnSpMkLst>
        </pc:cxnChg>
      </pc:sldChg>
      <pc:sldChg chg="addSp delSp modSp new mod modTransition setBg modAnim">
        <pc:chgData name="Lucy Harratt" userId="18547ed4-ed6f-4c0f-af39-5107990e7efa" providerId="ADAL" clId="{0955DF3B-4CA7-44EC-A573-136655724311}" dt="2022-05-06T22:45:46.510" v="1440"/>
        <pc:sldMkLst>
          <pc:docMk/>
          <pc:sldMk cId="1248925052" sldId="260"/>
        </pc:sldMkLst>
        <pc:spChg chg="mod">
          <ac:chgData name="Lucy Harratt" userId="18547ed4-ed6f-4c0f-af39-5107990e7efa" providerId="ADAL" clId="{0955DF3B-4CA7-44EC-A573-136655724311}" dt="2022-05-06T22:05:52.949" v="1302" actId="26606"/>
          <ac:spMkLst>
            <pc:docMk/>
            <pc:sldMk cId="1248925052" sldId="260"/>
            <ac:spMk id="2" creationId="{03ED33BD-7F3E-865D-EC48-CFB8E7DCA17E}"/>
          </ac:spMkLst>
        </pc:spChg>
        <pc:spChg chg="add del mod">
          <ac:chgData name="Lucy Harratt" userId="18547ed4-ed6f-4c0f-af39-5107990e7efa" providerId="ADAL" clId="{0955DF3B-4CA7-44EC-A573-136655724311}" dt="2022-05-06T21:46:59.691" v="866" actId="26606"/>
          <ac:spMkLst>
            <pc:docMk/>
            <pc:sldMk cId="1248925052" sldId="260"/>
            <ac:spMk id="3" creationId="{B7838D84-875E-3044-1DAD-8AF60B4B38B5}"/>
          </ac:spMkLst>
        </pc:spChg>
        <pc:spChg chg="add del">
          <ac:chgData name="Lucy Harratt" userId="18547ed4-ed6f-4c0f-af39-5107990e7efa" providerId="ADAL" clId="{0955DF3B-4CA7-44EC-A573-136655724311}" dt="2022-05-06T21:46:58.843" v="863" actId="26606"/>
          <ac:spMkLst>
            <pc:docMk/>
            <pc:sldMk cId="1248925052" sldId="260"/>
            <ac:spMk id="9" creationId="{2659FDB4-FCBE-4A89-B46D-43D4FA54464D}"/>
          </ac:spMkLst>
        </pc:spChg>
        <pc:spChg chg="add del">
          <ac:chgData name="Lucy Harratt" userId="18547ed4-ed6f-4c0f-af39-5107990e7efa" providerId="ADAL" clId="{0955DF3B-4CA7-44EC-A573-136655724311}" dt="2022-05-06T21:46:58.843" v="863" actId="26606"/>
          <ac:spMkLst>
            <pc:docMk/>
            <pc:sldMk cId="1248925052" sldId="260"/>
            <ac:spMk id="13" creationId="{58BDB0EE-D238-415B-9ED8-62AA6AB2AAD1}"/>
          </ac:spMkLst>
        </pc:spChg>
        <pc:spChg chg="add del">
          <ac:chgData name="Lucy Harratt" userId="18547ed4-ed6f-4c0f-af39-5107990e7efa" providerId="ADAL" clId="{0955DF3B-4CA7-44EC-A573-136655724311}" dt="2022-05-06T21:46:58.843" v="863" actId="26606"/>
          <ac:spMkLst>
            <pc:docMk/>
            <pc:sldMk cId="1248925052" sldId="260"/>
            <ac:spMk id="15" creationId="{C5B55FC3-961D-4325-82F1-DE92B0D04E03}"/>
          </ac:spMkLst>
        </pc:spChg>
        <pc:spChg chg="add del">
          <ac:chgData name="Lucy Harratt" userId="18547ed4-ed6f-4c0f-af39-5107990e7efa" providerId="ADAL" clId="{0955DF3B-4CA7-44EC-A573-136655724311}" dt="2022-05-06T21:46:58.843" v="863" actId="26606"/>
          <ac:spMkLst>
            <pc:docMk/>
            <pc:sldMk cId="1248925052" sldId="260"/>
            <ac:spMk id="17" creationId="{4C8AB332-D09E-4F28-943C-DABDD4716A3C}"/>
          </ac:spMkLst>
        </pc:spChg>
        <pc:spChg chg="add del">
          <ac:chgData name="Lucy Harratt" userId="18547ed4-ed6f-4c0f-af39-5107990e7efa" providerId="ADAL" clId="{0955DF3B-4CA7-44EC-A573-136655724311}" dt="2022-05-06T21:46:59.653" v="865" actId="26606"/>
          <ac:spMkLst>
            <pc:docMk/>
            <pc:sldMk cId="1248925052" sldId="260"/>
            <ac:spMk id="19" creationId="{2659FDB4-FCBE-4A89-B46D-43D4FA54464D}"/>
          </ac:spMkLst>
        </pc:spChg>
        <pc:spChg chg="add del">
          <ac:chgData name="Lucy Harratt" userId="18547ed4-ed6f-4c0f-af39-5107990e7efa" providerId="ADAL" clId="{0955DF3B-4CA7-44EC-A573-136655724311}" dt="2022-05-06T22:05:52.949" v="1302" actId="26606"/>
          <ac:spMkLst>
            <pc:docMk/>
            <pc:sldMk cId="1248925052" sldId="260"/>
            <ac:spMk id="23" creationId="{2659FDB4-FCBE-4A89-B46D-43D4FA54464D}"/>
          </ac:spMkLst>
        </pc:spChg>
        <pc:spChg chg="add">
          <ac:chgData name="Lucy Harratt" userId="18547ed4-ed6f-4c0f-af39-5107990e7efa" providerId="ADAL" clId="{0955DF3B-4CA7-44EC-A573-136655724311}" dt="2022-05-06T22:05:52.949" v="1302" actId="26606"/>
          <ac:spMkLst>
            <pc:docMk/>
            <pc:sldMk cId="1248925052" sldId="260"/>
            <ac:spMk id="30" creationId="{16AC3602-3348-4F31-9E43-076B03514ECB}"/>
          </ac:spMkLst>
        </pc:spChg>
        <pc:spChg chg="add">
          <ac:chgData name="Lucy Harratt" userId="18547ed4-ed6f-4c0f-af39-5107990e7efa" providerId="ADAL" clId="{0955DF3B-4CA7-44EC-A573-136655724311}" dt="2022-05-06T22:05:52.949" v="1302" actId="26606"/>
          <ac:spMkLst>
            <pc:docMk/>
            <pc:sldMk cId="1248925052" sldId="260"/>
            <ac:spMk id="34" creationId="{394094B0-A6C9-44BE-9042-66EF0612F625}"/>
          </ac:spMkLst>
        </pc:spChg>
        <pc:spChg chg="add">
          <ac:chgData name="Lucy Harratt" userId="18547ed4-ed6f-4c0f-af39-5107990e7efa" providerId="ADAL" clId="{0955DF3B-4CA7-44EC-A573-136655724311}" dt="2022-05-06T22:05:52.949" v="1302" actId="26606"/>
          <ac:spMkLst>
            <pc:docMk/>
            <pc:sldMk cId="1248925052" sldId="260"/>
            <ac:spMk id="36" creationId="{64C2CA96-0B16-4AA7-B340-33044D238597}"/>
          </ac:spMkLst>
        </pc:spChg>
        <pc:spChg chg="add">
          <ac:chgData name="Lucy Harratt" userId="18547ed4-ed6f-4c0f-af39-5107990e7efa" providerId="ADAL" clId="{0955DF3B-4CA7-44EC-A573-136655724311}" dt="2022-05-06T22:05:52.949" v="1302" actId="26606"/>
          <ac:spMkLst>
            <pc:docMk/>
            <pc:sldMk cId="1248925052" sldId="260"/>
            <ac:spMk id="38" creationId="{1D50D7A8-F1D5-4306-8A9B-DD7A73EB8BCE}"/>
          </ac:spMkLst>
        </pc:spChg>
        <pc:graphicFrameChg chg="add del">
          <ac:chgData name="Lucy Harratt" userId="18547ed4-ed6f-4c0f-af39-5107990e7efa" providerId="ADAL" clId="{0955DF3B-4CA7-44EC-A573-136655724311}" dt="2022-05-06T21:46:58.843" v="863" actId="26606"/>
          <ac:graphicFrameMkLst>
            <pc:docMk/>
            <pc:sldMk cId="1248925052" sldId="260"/>
            <ac:graphicFrameMk id="5" creationId="{ECB86EA7-3850-8D4E-5485-2ED14C593CF1}"/>
          </ac:graphicFrameMkLst>
        </pc:graphicFrameChg>
        <pc:graphicFrameChg chg="add del">
          <ac:chgData name="Lucy Harratt" userId="18547ed4-ed6f-4c0f-af39-5107990e7efa" providerId="ADAL" clId="{0955DF3B-4CA7-44EC-A573-136655724311}" dt="2022-05-06T21:46:59.653" v="865" actId="26606"/>
          <ac:graphicFrameMkLst>
            <pc:docMk/>
            <pc:sldMk cId="1248925052" sldId="260"/>
            <ac:graphicFrameMk id="21" creationId="{626D8848-0E9F-C76C-FB9F-FA148B20C6BD}"/>
          </ac:graphicFrameMkLst>
        </pc:graphicFrameChg>
        <pc:graphicFrameChg chg="add mod modGraphic">
          <ac:chgData name="Lucy Harratt" userId="18547ed4-ed6f-4c0f-af39-5107990e7efa" providerId="ADAL" clId="{0955DF3B-4CA7-44EC-A573-136655724311}" dt="2022-05-06T22:05:52.949" v="1302" actId="26606"/>
          <ac:graphicFrameMkLst>
            <pc:docMk/>
            <pc:sldMk cId="1248925052" sldId="260"/>
            <ac:graphicFrameMk id="25" creationId="{9EE8BF8F-46B1-F815-F9BA-BA0E52FB989E}"/>
          </ac:graphicFrameMkLst>
        </pc:graphicFrameChg>
        <pc:picChg chg="add del mod">
          <ac:chgData name="Lucy Harratt" userId="18547ed4-ed6f-4c0f-af39-5107990e7efa" providerId="ADAL" clId="{0955DF3B-4CA7-44EC-A573-136655724311}" dt="2022-05-06T22:39:29.994" v="1418"/>
          <ac:picMkLst>
            <pc:docMk/>
            <pc:sldMk cId="1248925052" sldId="260"/>
            <ac:picMk id="4" creationId="{44244C09-C166-F9F1-A81A-81DAFD199A60}"/>
          </ac:picMkLst>
        </pc:picChg>
        <pc:picChg chg="add del mod">
          <ac:chgData name="Lucy Harratt" userId="18547ed4-ed6f-4c0f-af39-5107990e7efa" providerId="ADAL" clId="{0955DF3B-4CA7-44EC-A573-136655724311}" dt="2022-05-06T22:40:12.305" v="1420"/>
          <ac:picMkLst>
            <pc:docMk/>
            <pc:sldMk cId="1248925052" sldId="260"/>
            <ac:picMk id="6" creationId="{1FCDFAE3-78C6-2517-9AD4-47E2AED19139}"/>
          </ac:picMkLst>
        </pc:picChg>
        <pc:picChg chg="add mod">
          <ac:chgData name="Lucy Harratt" userId="18547ed4-ed6f-4c0f-af39-5107990e7efa" providerId="ADAL" clId="{0955DF3B-4CA7-44EC-A573-136655724311}" dt="2022-05-06T22:45:46.510" v="1440"/>
          <ac:picMkLst>
            <pc:docMk/>
            <pc:sldMk cId="1248925052" sldId="260"/>
            <ac:picMk id="7" creationId="{2979F389-C6C8-D525-C0FE-67E0AE745E3D}"/>
          </ac:picMkLst>
        </pc:picChg>
        <pc:cxnChg chg="add del">
          <ac:chgData name="Lucy Harratt" userId="18547ed4-ed6f-4c0f-af39-5107990e7efa" providerId="ADAL" clId="{0955DF3B-4CA7-44EC-A573-136655724311}" dt="2022-05-06T21:46:58.843" v="863" actId="26606"/>
          <ac:cxnSpMkLst>
            <pc:docMk/>
            <pc:sldMk cId="1248925052" sldId="260"/>
            <ac:cxnSpMk id="11" creationId="{C8F51B3F-8331-4E4A-AE96-D47B1006EEAD}"/>
          </ac:cxnSpMkLst>
        </pc:cxnChg>
        <pc:cxnChg chg="add del">
          <ac:chgData name="Lucy Harratt" userId="18547ed4-ed6f-4c0f-af39-5107990e7efa" providerId="ADAL" clId="{0955DF3B-4CA7-44EC-A573-136655724311}" dt="2022-05-06T21:46:59.653" v="865" actId="26606"/>
          <ac:cxnSpMkLst>
            <pc:docMk/>
            <pc:sldMk cId="1248925052" sldId="260"/>
            <ac:cxnSpMk id="20" creationId="{C8F51B3F-8331-4E4A-AE96-D47B1006EEAD}"/>
          </ac:cxnSpMkLst>
        </pc:cxnChg>
        <pc:cxnChg chg="add del">
          <ac:chgData name="Lucy Harratt" userId="18547ed4-ed6f-4c0f-af39-5107990e7efa" providerId="ADAL" clId="{0955DF3B-4CA7-44EC-A573-136655724311}" dt="2022-05-06T22:05:52.949" v="1302" actId="26606"/>
          <ac:cxnSpMkLst>
            <pc:docMk/>
            <pc:sldMk cId="1248925052" sldId="260"/>
            <ac:cxnSpMk id="24" creationId="{C8F51B3F-8331-4E4A-AE96-D47B1006EEAD}"/>
          </ac:cxnSpMkLst>
        </pc:cxnChg>
        <pc:cxnChg chg="add">
          <ac:chgData name="Lucy Harratt" userId="18547ed4-ed6f-4c0f-af39-5107990e7efa" providerId="ADAL" clId="{0955DF3B-4CA7-44EC-A573-136655724311}" dt="2022-05-06T22:05:52.949" v="1302" actId="26606"/>
          <ac:cxnSpMkLst>
            <pc:docMk/>
            <pc:sldMk cId="1248925052" sldId="260"/>
            <ac:cxnSpMk id="32" creationId="{94169334-264D-4176-8BDE-037249A61B4E}"/>
          </ac:cxnSpMkLst>
        </pc:cxnChg>
      </pc:sldChg>
      <pc:sldChg chg="modSp new del mod">
        <pc:chgData name="Lucy Harratt" userId="18547ed4-ed6f-4c0f-af39-5107990e7efa" providerId="ADAL" clId="{0955DF3B-4CA7-44EC-A573-136655724311}" dt="2022-05-06T20:52:34.097" v="341" actId="47"/>
        <pc:sldMkLst>
          <pc:docMk/>
          <pc:sldMk cId="1851365838" sldId="261"/>
        </pc:sldMkLst>
        <pc:spChg chg="mod">
          <ac:chgData name="Lucy Harratt" userId="18547ed4-ed6f-4c0f-af39-5107990e7efa" providerId="ADAL" clId="{0955DF3B-4CA7-44EC-A573-136655724311}" dt="2022-05-06T20:37:12.798" v="212" actId="20577"/>
          <ac:spMkLst>
            <pc:docMk/>
            <pc:sldMk cId="1851365838" sldId="261"/>
            <ac:spMk id="2" creationId="{FA99C81E-9993-3E52-89D1-7B06084534B4}"/>
          </ac:spMkLst>
        </pc:spChg>
      </pc:sldChg>
      <pc:sldChg chg="modSp new del mod">
        <pc:chgData name="Lucy Harratt" userId="18547ed4-ed6f-4c0f-af39-5107990e7efa" providerId="ADAL" clId="{0955DF3B-4CA7-44EC-A573-136655724311}" dt="2022-05-06T20:52:38.616" v="342" actId="47"/>
        <pc:sldMkLst>
          <pc:docMk/>
          <pc:sldMk cId="2062513370" sldId="262"/>
        </pc:sldMkLst>
        <pc:spChg chg="mod">
          <ac:chgData name="Lucy Harratt" userId="18547ed4-ed6f-4c0f-af39-5107990e7efa" providerId="ADAL" clId="{0955DF3B-4CA7-44EC-A573-136655724311}" dt="2022-05-06T20:45:29.420" v="297" actId="20577"/>
          <ac:spMkLst>
            <pc:docMk/>
            <pc:sldMk cId="2062513370" sldId="262"/>
            <ac:spMk id="2" creationId="{614970A1-84A4-F36C-04E3-5A1F5B663365}"/>
          </ac:spMkLst>
        </pc:spChg>
      </pc:sldChg>
      <pc:sldChg chg="addSp delSp modSp new mod ord modTransition setBg modAnim">
        <pc:chgData name="Lucy Harratt" userId="18547ed4-ed6f-4c0f-af39-5107990e7efa" providerId="ADAL" clId="{0955DF3B-4CA7-44EC-A573-136655724311}" dt="2022-05-06T22:50:37.326" v="1443"/>
        <pc:sldMkLst>
          <pc:docMk/>
          <pc:sldMk cId="3966473954" sldId="263"/>
        </pc:sldMkLst>
        <pc:spChg chg="mod">
          <ac:chgData name="Lucy Harratt" userId="18547ed4-ed6f-4c0f-af39-5107990e7efa" providerId="ADAL" clId="{0955DF3B-4CA7-44EC-A573-136655724311}" dt="2022-05-06T22:07:20.160" v="1337" actId="26606"/>
          <ac:spMkLst>
            <pc:docMk/>
            <pc:sldMk cId="3966473954" sldId="263"/>
            <ac:spMk id="2" creationId="{5BB9AA3B-BD54-A907-69AC-668C2DF06273}"/>
          </ac:spMkLst>
        </pc:spChg>
        <pc:spChg chg="del mod">
          <ac:chgData name="Lucy Harratt" userId="18547ed4-ed6f-4c0f-af39-5107990e7efa" providerId="ADAL" clId="{0955DF3B-4CA7-44EC-A573-136655724311}" dt="2022-05-06T21:46:39.972" v="861" actId="26606"/>
          <ac:spMkLst>
            <pc:docMk/>
            <pc:sldMk cId="3966473954" sldId="263"/>
            <ac:spMk id="3" creationId="{C578E902-CA45-BC17-BD87-872CA1D7BB1E}"/>
          </ac:spMkLst>
        </pc:spChg>
        <pc:spChg chg="add del">
          <ac:chgData name="Lucy Harratt" userId="18547ed4-ed6f-4c0f-af39-5107990e7efa" providerId="ADAL" clId="{0955DF3B-4CA7-44EC-A573-136655724311}" dt="2022-05-06T22:07:20.160" v="1337" actId="26606"/>
          <ac:spMkLst>
            <pc:docMk/>
            <pc:sldMk cId="3966473954" sldId="263"/>
            <ac:spMk id="9" creationId="{2659FDB4-FCBE-4A89-B46D-43D4FA54464D}"/>
          </ac:spMkLst>
        </pc:spChg>
        <pc:spChg chg="add del">
          <ac:chgData name="Lucy Harratt" userId="18547ed4-ed6f-4c0f-af39-5107990e7efa" providerId="ADAL" clId="{0955DF3B-4CA7-44EC-A573-136655724311}" dt="2022-05-06T22:07:20.040" v="1336" actId="26606"/>
          <ac:spMkLst>
            <pc:docMk/>
            <pc:sldMk cId="3966473954" sldId="263"/>
            <ac:spMk id="16" creationId="{383F4F3A-DF89-453C-A499-8C259F6A2F13}"/>
          </ac:spMkLst>
        </pc:spChg>
        <pc:spChg chg="add del">
          <ac:chgData name="Lucy Harratt" userId="18547ed4-ed6f-4c0f-af39-5107990e7efa" providerId="ADAL" clId="{0955DF3B-4CA7-44EC-A573-136655724311}" dt="2022-05-06T22:07:20.040" v="1336" actId="26606"/>
          <ac:spMkLst>
            <pc:docMk/>
            <pc:sldMk cId="3966473954" sldId="263"/>
            <ac:spMk id="18" creationId="{58BDB0EE-D238-415B-9ED8-62AA6AB2AAD1}"/>
          </ac:spMkLst>
        </pc:spChg>
        <pc:spChg chg="add del">
          <ac:chgData name="Lucy Harratt" userId="18547ed4-ed6f-4c0f-af39-5107990e7efa" providerId="ADAL" clId="{0955DF3B-4CA7-44EC-A573-136655724311}" dt="2022-05-06T22:07:20.040" v="1336" actId="26606"/>
          <ac:spMkLst>
            <pc:docMk/>
            <pc:sldMk cId="3966473954" sldId="263"/>
            <ac:spMk id="20" creationId="{C5B55FC3-961D-4325-82F1-DE92B0D04E03}"/>
          </ac:spMkLst>
        </pc:spChg>
        <pc:spChg chg="add del">
          <ac:chgData name="Lucy Harratt" userId="18547ed4-ed6f-4c0f-af39-5107990e7efa" providerId="ADAL" clId="{0955DF3B-4CA7-44EC-A573-136655724311}" dt="2022-05-06T22:07:20.040" v="1336" actId="26606"/>
          <ac:spMkLst>
            <pc:docMk/>
            <pc:sldMk cId="3966473954" sldId="263"/>
            <ac:spMk id="24" creationId="{4C8AB332-D09E-4F28-943C-DABDD4716A3C}"/>
          </ac:spMkLst>
        </pc:spChg>
        <pc:spChg chg="add">
          <ac:chgData name="Lucy Harratt" userId="18547ed4-ed6f-4c0f-af39-5107990e7efa" providerId="ADAL" clId="{0955DF3B-4CA7-44EC-A573-136655724311}" dt="2022-05-06T22:07:20.160" v="1337" actId="26606"/>
          <ac:spMkLst>
            <pc:docMk/>
            <pc:sldMk cId="3966473954" sldId="263"/>
            <ac:spMk id="26" creationId="{16AC3602-3348-4F31-9E43-076B03514ECB}"/>
          </ac:spMkLst>
        </pc:spChg>
        <pc:spChg chg="add">
          <ac:chgData name="Lucy Harratt" userId="18547ed4-ed6f-4c0f-af39-5107990e7efa" providerId="ADAL" clId="{0955DF3B-4CA7-44EC-A573-136655724311}" dt="2022-05-06T22:07:20.160" v="1337" actId="26606"/>
          <ac:spMkLst>
            <pc:docMk/>
            <pc:sldMk cId="3966473954" sldId="263"/>
            <ac:spMk id="27" creationId="{394094B0-A6C9-44BE-9042-66EF0612F625}"/>
          </ac:spMkLst>
        </pc:spChg>
        <pc:spChg chg="add">
          <ac:chgData name="Lucy Harratt" userId="18547ed4-ed6f-4c0f-af39-5107990e7efa" providerId="ADAL" clId="{0955DF3B-4CA7-44EC-A573-136655724311}" dt="2022-05-06T22:07:20.160" v="1337" actId="26606"/>
          <ac:spMkLst>
            <pc:docMk/>
            <pc:sldMk cId="3966473954" sldId="263"/>
            <ac:spMk id="28" creationId="{64C2CA96-0B16-4AA7-B340-33044D238597}"/>
          </ac:spMkLst>
        </pc:spChg>
        <pc:spChg chg="add">
          <ac:chgData name="Lucy Harratt" userId="18547ed4-ed6f-4c0f-af39-5107990e7efa" providerId="ADAL" clId="{0955DF3B-4CA7-44EC-A573-136655724311}" dt="2022-05-06T22:07:20.160" v="1337" actId="26606"/>
          <ac:spMkLst>
            <pc:docMk/>
            <pc:sldMk cId="3966473954" sldId="263"/>
            <ac:spMk id="30" creationId="{1D50D7A8-F1D5-4306-8A9B-DD7A73EB8BCE}"/>
          </ac:spMkLst>
        </pc:spChg>
        <pc:graphicFrameChg chg="add mod modGraphic">
          <ac:chgData name="Lucy Harratt" userId="18547ed4-ed6f-4c0f-af39-5107990e7efa" providerId="ADAL" clId="{0955DF3B-4CA7-44EC-A573-136655724311}" dt="2022-05-06T22:07:20.160" v="1337" actId="26606"/>
          <ac:graphicFrameMkLst>
            <pc:docMk/>
            <pc:sldMk cId="3966473954" sldId="263"/>
            <ac:graphicFrameMk id="5" creationId="{8724E0E1-6B57-E3CC-5158-DDC7F3EE886F}"/>
          </ac:graphicFrameMkLst>
        </pc:graphicFrameChg>
        <pc:picChg chg="add del mod">
          <ac:chgData name="Lucy Harratt" userId="18547ed4-ed6f-4c0f-af39-5107990e7efa" providerId="ADAL" clId="{0955DF3B-4CA7-44EC-A573-136655724311}" dt="2022-05-06T22:48:28.417" v="1442"/>
          <ac:picMkLst>
            <pc:docMk/>
            <pc:sldMk cId="3966473954" sldId="263"/>
            <ac:picMk id="4" creationId="{20999690-8841-6E80-7D5F-4BBFB2E40D98}"/>
          </ac:picMkLst>
        </pc:picChg>
        <pc:picChg chg="add mod">
          <ac:chgData name="Lucy Harratt" userId="18547ed4-ed6f-4c0f-af39-5107990e7efa" providerId="ADAL" clId="{0955DF3B-4CA7-44EC-A573-136655724311}" dt="2022-05-06T22:50:37.326" v="1443"/>
          <ac:picMkLst>
            <pc:docMk/>
            <pc:sldMk cId="3966473954" sldId="263"/>
            <ac:picMk id="6" creationId="{2DA870DB-819C-552D-1C4B-BFD1C90A6A67}"/>
          </ac:picMkLst>
        </pc:picChg>
        <pc:cxnChg chg="add del">
          <ac:chgData name="Lucy Harratt" userId="18547ed4-ed6f-4c0f-af39-5107990e7efa" providerId="ADAL" clId="{0955DF3B-4CA7-44EC-A573-136655724311}" dt="2022-05-06T22:07:20.160" v="1337" actId="26606"/>
          <ac:cxnSpMkLst>
            <pc:docMk/>
            <pc:sldMk cId="3966473954" sldId="263"/>
            <ac:cxnSpMk id="11" creationId="{C8F51B3F-8331-4E4A-AE96-D47B1006EEAD}"/>
          </ac:cxnSpMkLst>
        </pc:cxnChg>
        <pc:cxnChg chg="add del">
          <ac:chgData name="Lucy Harratt" userId="18547ed4-ed6f-4c0f-af39-5107990e7efa" providerId="ADAL" clId="{0955DF3B-4CA7-44EC-A573-136655724311}" dt="2022-05-06T22:07:20.040" v="1336" actId="26606"/>
          <ac:cxnSpMkLst>
            <pc:docMk/>
            <pc:sldMk cId="3966473954" sldId="263"/>
            <ac:cxnSpMk id="22" creationId="{C8F51B3F-8331-4E4A-AE96-D47B1006EEAD}"/>
          </ac:cxnSpMkLst>
        </pc:cxnChg>
        <pc:cxnChg chg="add">
          <ac:chgData name="Lucy Harratt" userId="18547ed4-ed6f-4c0f-af39-5107990e7efa" providerId="ADAL" clId="{0955DF3B-4CA7-44EC-A573-136655724311}" dt="2022-05-06T22:07:20.160" v="1337" actId="26606"/>
          <ac:cxnSpMkLst>
            <pc:docMk/>
            <pc:sldMk cId="3966473954" sldId="263"/>
            <ac:cxnSpMk id="29" creationId="{94169334-264D-4176-8BDE-037249A61B4E}"/>
          </ac:cxnSpMkLst>
        </pc:cxnChg>
      </pc:sldChg>
      <pc:sldChg chg="addSp modSp new mod modTransition setBg">
        <pc:chgData name="Lucy Harratt" userId="18547ed4-ed6f-4c0f-af39-5107990e7efa" providerId="ADAL" clId="{0955DF3B-4CA7-44EC-A573-136655724311}" dt="2022-05-06T22:53:26.839" v="1445"/>
        <pc:sldMkLst>
          <pc:docMk/>
          <pc:sldMk cId="819118797" sldId="264"/>
        </pc:sldMkLst>
        <pc:spChg chg="mod">
          <ac:chgData name="Lucy Harratt" userId="18547ed4-ed6f-4c0f-af39-5107990e7efa" providerId="ADAL" clId="{0955DF3B-4CA7-44EC-A573-136655724311}" dt="2022-05-06T21:46:07.239" v="855" actId="26606"/>
          <ac:spMkLst>
            <pc:docMk/>
            <pc:sldMk cId="819118797" sldId="264"/>
            <ac:spMk id="2" creationId="{192E2193-01B4-3F5A-4CA9-CE8BE1D796F1}"/>
          </ac:spMkLst>
        </pc:spChg>
        <pc:spChg chg="mod">
          <ac:chgData name="Lucy Harratt" userId="18547ed4-ed6f-4c0f-af39-5107990e7efa" providerId="ADAL" clId="{0955DF3B-4CA7-44EC-A573-136655724311}" dt="2022-05-06T21:46:16.476" v="859" actId="5793"/>
          <ac:spMkLst>
            <pc:docMk/>
            <pc:sldMk cId="819118797" sldId="264"/>
            <ac:spMk id="3" creationId="{8861E644-0A1B-1520-3951-223345EC221A}"/>
          </ac:spMkLst>
        </pc:spChg>
        <pc:spChg chg="add">
          <ac:chgData name="Lucy Harratt" userId="18547ed4-ed6f-4c0f-af39-5107990e7efa" providerId="ADAL" clId="{0955DF3B-4CA7-44EC-A573-136655724311}" dt="2022-05-06T21:46:07.239" v="855" actId="26606"/>
          <ac:spMkLst>
            <pc:docMk/>
            <pc:sldMk cId="819118797" sldId="264"/>
            <ac:spMk id="9" creationId="{45CF0CC2-658D-4A87-9D2E-154B0ABE1BA0}"/>
          </ac:spMkLst>
        </pc:spChg>
        <pc:spChg chg="add">
          <ac:chgData name="Lucy Harratt" userId="18547ed4-ed6f-4c0f-af39-5107990e7efa" providerId="ADAL" clId="{0955DF3B-4CA7-44EC-A573-136655724311}" dt="2022-05-06T21:46:07.239" v="855" actId="26606"/>
          <ac:spMkLst>
            <pc:docMk/>
            <pc:sldMk cId="819118797" sldId="264"/>
            <ac:spMk id="11" creationId="{796C2CE2-29C3-4EBD-A8BB-82C6CC06950D}"/>
          </ac:spMkLst>
        </pc:spChg>
        <pc:spChg chg="add">
          <ac:chgData name="Lucy Harratt" userId="18547ed4-ed6f-4c0f-af39-5107990e7efa" providerId="ADAL" clId="{0955DF3B-4CA7-44EC-A573-136655724311}" dt="2022-05-06T21:46:07.239" v="855" actId="26606"/>
          <ac:spMkLst>
            <pc:docMk/>
            <pc:sldMk cId="819118797" sldId="264"/>
            <ac:spMk id="13" creationId="{6CB927A4-E432-4310-9CD5-E89FF5063179}"/>
          </ac:spMkLst>
        </pc:spChg>
        <pc:spChg chg="add">
          <ac:chgData name="Lucy Harratt" userId="18547ed4-ed6f-4c0f-af39-5107990e7efa" providerId="ADAL" clId="{0955DF3B-4CA7-44EC-A573-136655724311}" dt="2022-05-06T21:46:07.239" v="855" actId="26606"/>
          <ac:spMkLst>
            <pc:docMk/>
            <pc:sldMk cId="819118797" sldId="264"/>
            <ac:spMk id="15" creationId="{E3020543-B24B-4EC4-8FFC-8DD88EEA91A8}"/>
          </ac:spMkLst>
        </pc:spChg>
        <pc:spChg chg="add">
          <ac:chgData name="Lucy Harratt" userId="18547ed4-ed6f-4c0f-af39-5107990e7efa" providerId="ADAL" clId="{0955DF3B-4CA7-44EC-A573-136655724311}" dt="2022-05-06T21:46:07.239" v="855" actId="26606"/>
          <ac:spMkLst>
            <pc:docMk/>
            <pc:sldMk cId="819118797" sldId="264"/>
            <ac:spMk id="17" creationId="{1453BF6C-B012-48B7-B4E8-6D7AC7C27D02}"/>
          </ac:spMkLst>
        </pc:spChg>
        <pc:picChg chg="add mod">
          <ac:chgData name="Lucy Harratt" userId="18547ed4-ed6f-4c0f-af39-5107990e7efa" providerId="ADAL" clId="{0955DF3B-4CA7-44EC-A573-136655724311}" dt="2022-05-06T22:53:26.839" v="1445"/>
          <ac:picMkLst>
            <pc:docMk/>
            <pc:sldMk cId="819118797" sldId="264"/>
            <ac:picMk id="4" creationId="{708B927A-A250-9245-DB8B-FD4EBF9FC24D}"/>
          </ac:picMkLst>
        </pc:picChg>
        <pc:picChg chg="add">
          <ac:chgData name="Lucy Harratt" userId="18547ed4-ed6f-4c0f-af39-5107990e7efa" providerId="ADAL" clId="{0955DF3B-4CA7-44EC-A573-136655724311}" dt="2022-05-06T21:46:07.239" v="855" actId="26606"/>
          <ac:picMkLst>
            <pc:docMk/>
            <pc:sldMk cId="819118797" sldId="264"/>
            <ac:picMk id="5" creationId="{F5C3581D-445A-E0A6-AE02-78A9F63DC456}"/>
          </ac:picMkLst>
        </pc:picChg>
        <pc:cxnChg chg="add">
          <ac:chgData name="Lucy Harratt" userId="18547ed4-ed6f-4c0f-af39-5107990e7efa" providerId="ADAL" clId="{0955DF3B-4CA7-44EC-A573-136655724311}" dt="2022-05-06T21:46:07.239" v="855" actId="26606"/>
          <ac:cxnSpMkLst>
            <pc:docMk/>
            <pc:sldMk cId="819118797" sldId="264"/>
            <ac:cxnSpMk id="19" creationId="{BF76EB78-6E9D-49A9-ADC5-7BCCD6F1FD48}"/>
          </ac:cxnSpMkLst>
        </pc:cxnChg>
      </pc:sldChg>
      <pc:sldChg chg="addSp delSp modSp new mod modTransition setBg modAnim">
        <pc:chgData name="Lucy Harratt" userId="18547ed4-ed6f-4c0f-af39-5107990e7efa" providerId="ADAL" clId="{0955DF3B-4CA7-44EC-A573-136655724311}" dt="2022-05-06T22:58:00.424" v="1451"/>
        <pc:sldMkLst>
          <pc:docMk/>
          <pc:sldMk cId="1946310509" sldId="265"/>
        </pc:sldMkLst>
        <pc:spChg chg="mod">
          <ac:chgData name="Lucy Harratt" userId="18547ed4-ed6f-4c0f-af39-5107990e7efa" providerId="ADAL" clId="{0955DF3B-4CA7-44EC-A573-136655724311}" dt="2022-05-06T22:10:36.039" v="1380" actId="20577"/>
          <ac:spMkLst>
            <pc:docMk/>
            <pc:sldMk cId="1946310509" sldId="265"/>
            <ac:spMk id="2" creationId="{32407A16-7C83-C41D-78EF-806945DCF769}"/>
          </ac:spMkLst>
        </pc:spChg>
        <pc:spChg chg="del mod">
          <ac:chgData name="Lucy Harratt" userId="18547ed4-ed6f-4c0f-af39-5107990e7efa" providerId="ADAL" clId="{0955DF3B-4CA7-44EC-A573-136655724311}" dt="2022-05-06T22:03:05.621" v="1118" actId="26606"/>
          <ac:spMkLst>
            <pc:docMk/>
            <pc:sldMk cId="1946310509" sldId="265"/>
            <ac:spMk id="3" creationId="{525FE85C-7113-2CBC-6E60-7E721359138E}"/>
          </ac:spMkLst>
        </pc:spChg>
        <pc:spChg chg="add">
          <ac:chgData name="Lucy Harratt" userId="18547ed4-ed6f-4c0f-af39-5107990e7efa" providerId="ADAL" clId="{0955DF3B-4CA7-44EC-A573-136655724311}" dt="2022-05-06T22:03:05.621" v="1118" actId="26606"/>
          <ac:spMkLst>
            <pc:docMk/>
            <pc:sldMk cId="1946310509" sldId="265"/>
            <ac:spMk id="9" creationId="{383F4F3A-DF89-453C-A499-8C259F6A2F13}"/>
          </ac:spMkLst>
        </pc:spChg>
        <pc:spChg chg="add">
          <ac:chgData name="Lucy Harratt" userId="18547ed4-ed6f-4c0f-af39-5107990e7efa" providerId="ADAL" clId="{0955DF3B-4CA7-44EC-A573-136655724311}" dt="2022-05-06T22:03:05.621" v="1118" actId="26606"/>
          <ac:spMkLst>
            <pc:docMk/>
            <pc:sldMk cId="1946310509" sldId="265"/>
            <ac:spMk id="11" creationId="{58BDB0EE-D238-415B-9ED8-62AA6AB2AAD1}"/>
          </ac:spMkLst>
        </pc:spChg>
        <pc:spChg chg="add">
          <ac:chgData name="Lucy Harratt" userId="18547ed4-ed6f-4c0f-af39-5107990e7efa" providerId="ADAL" clId="{0955DF3B-4CA7-44EC-A573-136655724311}" dt="2022-05-06T22:03:05.621" v="1118" actId="26606"/>
          <ac:spMkLst>
            <pc:docMk/>
            <pc:sldMk cId="1946310509" sldId="265"/>
            <ac:spMk id="13" creationId="{C5B55FC3-961D-4325-82F1-DE92B0D04E03}"/>
          </ac:spMkLst>
        </pc:spChg>
        <pc:spChg chg="add">
          <ac:chgData name="Lucy Harratt" userId="18547ed4-ed6f-4c0f-af39-5107990e7efa" providerId="ADAL" clId="{0955DF3B-4CA7-44EC-A573-136655724311}" dt="2022-05-06T22:03:05.621" v="1118" actId="26606"/>
          <ac:spMkLst>
            <pc:docMk/>
            <pc:sldMk cId="1946310509" sldId="265"/>
            <ac:spMk id="17" creationId="{4C8AB332-D09E-4F28-943C-DABDD4716A3C}"/>
          </ac:spMkLst>
        </pc:spChg>
        <pc:graphicFrameChg chg="add">
          <ac:chgData name="Lucy Harratt" userId="18547ed4-ed6f-4c0f-af39-5107990e7efa" providerId="ADAL" clId="{0955DF3B-4CA7-44EC-A573-136655724311}" dt="2022-05-06T22:03:05.621" v="1118" actId="26606"/>
          <ac:graphicFrameMkLst>
            <pc:docMk/>
            <pc:sldMk cId="1946310509" sldId="265"/>
            <ac:graphicFrameMk id="5" creationId="{00505A66-1F10-FCDD-4B9F-11562E1C5B3E}"/>
          </ac:graphicFrameMkLst>
        </pc:graphicFrameChg>
        <pc:picChg chg="add del mod">
          <ac:chgData name="Lucy Harratt" userId="18547ed4-ed6f-4c0f-af39-5107990e7efa" providerId="ADAL" clId="{0955DF3B-4CA7-44EC-A573-136655724311}" dt="2022-05-06T22:56:09.497" v="1450"/>
          <ac:picMkLst>
            <pc:docMk/>
            <pc:sldMk cId="1946310509" sldId="265"/>
            <ac:picMk id="4" creationId="{A19E3414-EF23-6F24-9AFD-2B3C18FF2A8D}"/>
          </ac:picMkLst>
        </pc:picChg>
        <pc:picChg chg="add mod">
          <ac:chgData name="Lucy Harratt" userId="18547ed4-ed6f-4c0f-af39-5107990e7efa" providerId="ADAL" clId="{0955DF3B-4CA7-44EC-A573-136655724311}" dt="2022-05-06T22:58:00.424" v="1451"/>
          <ac:picMkLst>
            <pc:docMk/>
            <pc:sldMk cId="1946310509" sldId="265"/>
            <ac:picMk id="6" creationId="{909C04B1-5D39-9D1A-5ECE-BD48A4B69D6A}"/>
          </ac:picMkLst>
        </pc:picChg>
        <pc:cxnChg chg="add">
          <ac:chgData name="Lucy Harratt" userId="18547ed4-ed6f-4c0f-af39-5107990e7efa" providerId="ADAL" clId="{0955DF3B-4CA7-44EC-A573-136655724311}" dt="2022-05-06T22:03:05.621" v="1118" actId="26606"/>
          <ac:cxnSpMkLst>
            <pc:docMk/>
            <pc:sldMk cId="1946310509" sldId="265"/>
            <ac:cxnSpMk id="15" creationId="{C8F51B3F-8331-4E4A-AE96-D47B1006EEAD}"/>
          </ac:cxnSpMkLst>
        </pc:cxnChg>
      </pc:sldChg>
      <pc:sldChg chg="addSp delSp modSp new mod modTransition setBg">
        <pc:chgData name="Lucy Harratt" userId="18547ed4-ed6f-4c0f-af39-5107990e7efa" providerId="ADAL" clId="{0955DF3B-4CA7-44EC-A573-136655724311}" dt="2022-05-06T23:00:52.077" v="1452"/>
        <pc:sldMkLst>
          <pc:docMk/>
          <pc:sldMk cId="3870099140" sldId="266"/>
        </pc:sldMkLst>
        <pc:spChg chg="mod">
          <ac:chgData name="Lucy Harratt" userId="18547ed4-ed6f-4c0f-af39-5107990e7efa" providerId="ADAL" clId="{0955DF3B-4CA7-44EC-A573-136655724311}" dt="2022-05-06T22:03:12.867" v="1119" actId="26606"/>
          <ac:spMkLst>
            <pc:docMk/>
            <pc:sldMk cId="3870099140" sldId="266"/>
            <ac:spMk id="2" creationId="{432985A8-786D-C4FD-0D0B-985E03CF09B1}"/>
          </ac:spMkLst>
        </pc:spChg>
        <pc:spChg chg="del mod">
          <ac:chgData name="Lucy Harratt" userId="18547ed4-ed6f-4c0f-af39-5107990e7efa" providerId="ADAL" clId="{0955DF3B-4CA7-44EC-A573-136655724311}" dt="2022-05-06T22:03:12.867" v="1119" actId="26606"/>
          <ac:spMkLst>
            <pc:docMk/>
            <pc:sldMk cId="3870099140" sldId="266"/>
            <ac:spMk id="3" creationId="{A74C9A3C-A73A-6D11-F49C-E3919F04C5B6}"/>
          </ac:spMkLst>
        </pc:spChg>
        <pc:spChg chg="add">
          <ac:chgData name="Lucy Harratt" userId="18547ed4-ed6f-4c0f-af39-5107990e7efa" providerId="ADAL" clId="{0955DF3B-4CA7-44EC-A573-136655724311}" dt="2022-05-06T22:03:12.867" v="1119" actId="26606"/>
          <ac:spMkLst>
            <pc:docMk/>
            <pc:sldMk cId="3870099140" sldId="266"/>
            <ac:spMk id="9" creationId="{383F4F3A-DF89-453C-A499-8C259F6A2F13}"/>
          </ac:spMkLst>
        </pc:spChg>
        <pc:spChg chg="add">
          <ac:chgData name="Lucy Harratt" userId="18547ed4-ed6f-4c0f-af39-5107990e7efa" providerId="ADAL" clId="{0955DF3B-4CA7-44EC-A573-136655724311}" dt="2022-05-06T22:03:12.867" v="1119" actId="26606"/>
          <ac:spMkLst>
            <pc:docMk/>
            <pc:sldMk cId="3870099140" sldId="266"/>
            <ac:spMk id="11" creationId="{58BDB0EE-D238-415B-9ED8-62AA6AB2AAD1}"/>
          </ac:spMkLst>
        </pc:spChg>
        <pc:spChg chg="add">
          <ac:chgData name="Lucy Harratt" userId="18547ed4-ed6f-4c0f-af39-5107990e7efa" providerId="ADAL" clId="{0955DF3B-4CA7-44EC-A573-136655724311}" dt="2022-05-06T22:03:12.867" v="1119" actId="26606"/>
          <ac:spMkLst>
            <pc:docMk/>
            <pc:sldMk cId="3870099140" sldId="266"/>
            <ac:spMk id="13" creationId="{C5B55FC3-961D-4325-82F1-DE92B0D04E03}"/>
          </ac:spMkLst>
        </pc:spChg>
        <pc:spChg chg="add">
          <ac:chgData name="Lucy Harratt" userId="18547ed4-ed6f-4c0f-af39-5107990e7efa" providerId="ADAL" clId="{0955DF3B-4CA7-44EC-A573-136655724311}" dt="2022-05-06T22:03:12.867" v="1119" actId="26606"/>
          <ac:spMkLst>
            <pc:docMk/>
            <pc:sldMk cId="3870099140" sldId="266"/>
            <ac:spMk id="17" creationId="{4C8AB332-D09E-4F28-943C-DABDD4716A3C}"/>
          </ac:spMkLst>
        </pc:spChg>
        <pc:graphicFrameChg chg="add">
          <ac:chgData name="Lucy Harratt" userId="18547ed4-ed6f-4c0f-af39-5107990e7efa" providerId="ADAL" clId="{0955DF3B-4CA7-44EC-A573-136655724311}" dt="2022-05-06T22:03:12.867" v="1119" actId="26606"/>
          <ac:graphicFrameMkLst>
            <pc:docMk/>
            <pc:sldMk cId="3870099140" sldId="266"/>
            <ac:graphicFrameMk id="5" creationId="{7585C78D-9BB4-3135-BCBC-B77476C604A6}"/>
          </ac:graphicFrameMkLst>
        </pc:graphicFrameChg>
        <pc:picChg chg="add mod">
          <ac:chgData name="Lucy Harratt" userId="18547ed4-ed6f-4c0f-af39-5107990e7efa" providerId="ADAL" clId="{0955DF3B-4CA7-44EC-A573-136655724311}" dt="2022-05-06T23:00:52.077" v="1452"/>
          <ac:picMkLst>
            <pc:docMk/>
            <pc:sldMk cId="3870099140" sldId="266"/>
            <ac:picMk id="4" creationId="{C4A3C15A-2A0F-2FA0-0C31-1CA412D675B2}"/>
          </ac:picMkLst>
        </pc:picChg>
        <pc:cxnChg chg="add">
          <ac:chgData name="Lucy Harratt" userId="18547ed4-ed6f-4c0f-af39-5107990e7efa" providerId="ADAL" clId="{0955DF3B-4CA7-44EC-A573-136655724311}" dt="2022-05-06T22:03:12.867" v="1119" actId="26606"/>
          <ac:cxnSpMkLst>
            <pc:docMk/>
            <pc:sldMk cId="3870099140" sldId="266"/>
            <ac:cxnSpMk id="15" creationId="{C8F51B3F-8331-4E4A-AE96-D47B1006EEAD}"/>
          </ac:cxnSpMkLst>
        </pc:cxnChg>
      </pc:sldChg>
      <pc:sldChg chg="addSp delSp modSp new mod ord modTransition setBg">
        <pc:chgData name="Lucy Harratt" userId="18547ed4-ed6f-4c0f-af39-5107990e7efa" providerId="ADAL" clId="{0955DF3B-4CA7-44EC-A573-136655724311}" dt="2022-05-06T23:01:09.984" v="1453"/>
        <pc:sldMkLst>
          <pc:docMk/>
          <pc:sldMk cId="388645365" sldId="267"/>
        </pc:sldMkLst>
        <pc:spChg chg="del mod">
          <ac:chgData name="Lucy Harratt" userId="18547ed4-ed6f-4c0f-af39-5107990e7efa" providerId="ADAL" clId="{0955DF3B-4CA7-44EC-A573-136655724311}" dt="2022-05-06T22:13:57.360" v="1394" actId="478"/>
          <ac:spMkLst>
            <pc:docMk/>
            <pc:sldMk cId="388645365" sldId="267"/>
            <ac:spMk id="2" creationId="{78235911-21C1-7593-EA2D-974E0E602723}"/>
          </ac:spMkLst>
        </pc:spChg>
        <pc:spChg chg="del mod">
          <ac:chgData name="Lucy Harratt" userId="18547ed4-ed6f-4c0f-af39-5107990e7efa" providerId="ADAL" clId="{0955DF3B-4CA7-44EC-A573-136655724311}" dt="2022-05-06T22:08:16.157" v="1354" actId="478"/>
          <ac:spMkLst>
            <pc:docMk/>
            <pc:sldMk cId="388645365" sldId="267"/>
            <ac:spMk id="3" creationId="{3EBAB902-EC53-6CB2-299E-CAF9B21ABB20}"/>
          </ac:spMkLst>
        </pc:spChg>
        <pc:spChg chg="add del mod">
          <ac:chgData name="Lucy Harratt" userId="18547ed4-ed6f-4c0f-af39-5107990e7efa" providerId="ADAL" clId="{0955DF3B-4CA7-44EC-A573-136655724311}" dt="2022-05-06T22:12:25.885" v="1393"/>
          <ac:spMkLst>
            <pc:docMk/>
            <pc:sldMk cId="388645365" sldId="267"/>
            <ac:spMk id="5" creationId="{CBAD0995-AE03-8C14-46FD-96A239394B83}"/>
          </ac:spMkLst>
        </pc:spChg>
        <pc:spChg chg="add del mod">
          <ac:chgData name="Lucy Harratt" userId="18547ed4-ed6f-4c0f-af39-5107990e7efa" providerId="ADAL" clId="{0955DF3B-4CA7-44EC-A573-136655724311}" dt="2022-05-06T22:11:46.037" v="1388"/>
          <ac:spMkLst>
            <pc:docMk/>
            <pc:sldMk cId="388645365" sldId="267"/>
            <ac:spMk id="6" creationId="{592734FA-B118-7F99-31D2-A9B75811883E}"/>
          </ac:spMkLst>
        </pc:spChg>
        <pc:spChg chg="add mod">
          <ac:chgData name="Lucy Harratt" userId="18547ed4-ed6f-4c0f-af39-5107990e7efa" providerId="ADAL" clId="{0955DF3B-4CA7-44EC-A573-136655724311}" dt="2022-05-06T22:14:44.716" v="1416" actId="5793"/>
          <ac:spMkLst>
            <pc:docMk/>
            <pc:sldMk cId="388645365" sldId="267"/>
            <ac:spMk id="10" creationId="{21697973-4EE0-B3E1-5481-73ECCACCECBF}"/>
          </ac:spMkLst>
        </pc:spChg>
        <pc:spChg chg="add del mod">
          <ac:chgData name="Lucy Harratt" userId="18547ed4-ed6f-4c0f-af39-5107990e7efa" providerId="ADAL" clId="{0955DF3B-4CA7-44EC-A573-136655724311}" dt="2022-05-06T22:14:33.929" v="1403"/>
          <ac:spMkLst>
            <pc:docMk/>
            <pc:sldMk cId="388645365" sldId="267"/>
            <ac:spMk id="13" creationId="{77F018B8-8AE8-67E1-D3D7-76CE06913C42}"/>
          </ac:spMkLst>
        </pc:spChg>
        <pc:spChg chg="add del">
          <ac:chgData name="Lucy Harratt" userId="18547ed4-ed6f-4c0f-af39-5107990e7efa" providerId="ADAL" clId="{0955DF3B-4CA7-44EC-A573-136655724311}" dt="2022-05-06T22:12:03.078" v="1391" actId="26606"/>
          <ac:spMkLst>
            <pc:docMk/>
            <pc:sldMk cId="388645365" sldId="267"/>
            <ac:spMk id="14" creationId="{158B3569-73B2-4D05-8E95-886A6EE17F1F}"/>
          </ac:spMkLst>
        </pc:spChg>
        <pc:spChg chg="add del mod">
          <ac:chgData name="Lucy Harratt" userId="18547ed4-ed6f-4c0f-af39-5107990e7efa" providerId="ADAL" clId="{0955DF3B-4CA7-44EC-A573-136655724311}" dt="2022-05-06T22:14:14.068" v="1396"/>
          <ac:spMkLst>
            <pc:docMk/>
            <pc:sldMk cId="388645365" sldId="267"/>
            <ac:spMk id="15" creationId="{7C4157B8-8059-1EC3-5A65-0519523C7982}"/>
          </ac:spMkLst>
        </pc:spChg>
        <pc:spChg chg="add del">
          <ac:chgData name="Lucy Harratt" userId="18547ed4-ed6f-4c0f-af39-5107990e7efa" providerId="ADAL" clId="{0955DF3B-4CA7-44EC-A573-136655724311}" dt="2022-05-06T22:12:03.078" v="1391" actId="26606"/>
          <ac:spMkLst>
            <pc:docMk/>
            <pc:sldMk cId="388645365" sldId="267"/>
            <ac:spMk id="16" creationId="{B71758F4-3F46-45DA-8AC5-4E508DA080BA}"/>
          </ac:spMkLst>
        </pc:spChg>
        <pc:spChg chg="add del mod">
          <ac:chgData name="Lucy Harratt" userId="18547ed4-ed6f-4c0f-af39-5107990e7efa" providerId="ADAL" clId="{0955DF3B-4CA7-44EC-A573-136655724311}" dt="2022-05-06T22:14:37.885" v="1404" actId="26606"/>
          <ac:spMkLst>
            <pc:docMk/>
            <pc:sldMk cId="388645365" sldId="267"/>
            <ac:spMk id="19" creationId="{44F380DD-6CFD-218F-6436-222A84C38CD6}"/>
          </ac:spMkLst>
        </pc:spChg>
        <pc:spChg chg="add del">
          <ac:chgData name="Lucy Harratt" userId="18547ed4-ed6f-4c0f-af39-5107990e7efa" providerId="ADAL" clId="{0955DF3B-4CA7-44EC-A573-136655724311}" dt="2022-05-06T22:12:03.078" v="1391" actId="26606"/>
          <ac:spMkLst>
            <pc:docMk/>
            <pc:sldMk cId="388645365" sldId="267"/>
            <ac:spMk id="20" creationId="{8D61482F-F3C5-4D66-8C5D-C6BBE3E1275C}"/>
          </ac:spMkLst>
        </pc:spChg>
        <pc:spChg chg="add">
          <ac:chgData name="Lucy Harratt" userId="18547ed4-ed6f-4c0f-af39-5107990e7efa" providerId="ADAL" clId="{0955DF3B-4CA7-44EC-A573-136655724311}" dt="2022-05-06T22:14:37.885" v="1404" actId="26606"/>
          <ac:spMkLst>
            <pc:docMk/>
            <pc:sldMk cId="388645365" sldId="267"/>
            <ac:spMk id="25" creationId="{16AC3602-3348-4F31-9E43-076B03514ECB}"/>
          </ac:spMkLst>
        </pc:spChg>
        <pc:spChg chg="add">
          <ac:chgData name="Lucy Harratt" userId="18547ed4-ed6f-4c0f-af39-5107990e7efa" providerId="ADAL" clId="{0955DF3B-4CA7-44EC-A573-136655724311}" dt="2022-05-06T22:14:37.885" v="1404" actId="26606"/>
          <ac:spMkLst>
            <pc:docMk/>
            <pc:sldMk cId="388645365" sldId="267"/>
            <ac:spMk id="27" creationId="{394094B0-A6C9-44BE-9042-66EF0612F625}"/>
          </ac:spMkLst>
        </pc:spChg>
        <pc:spChg chg="add">
          <ac:chgData name="Lucy Harratt" userId="18547ed4-ed6f-4c0f-af39-5107990e7efa" providerId="ADAL" clId="{0955DF3B-4CA7-44EC-A573-136655724311}" dt="2022-05-06T22:14:37.885" v="1404" actId="26606"/>
          <ac:spMkLst>
            <pc:docMk/>
            <pc:sldMk cId="388645365" sldId="267"/>
            <ac:spMk id="29" creationId="{64C2CA96-0B16-4AA7-B340-33044D238597}"/>
          </ac:spMkLst>
        </pc:spChg>
        <pc:spChg chg="add">
          <ac:chgData name="Lucy Harratt" userId="18547ed4-ed6f-4c0f-af39-5107990e7efa" providerId="ADAL" clId="{0955DF3B-4CA7-44EC-A573-136655724311}" dt="2022-05-06T22:14:37.885" v="1404" actId="26606"/>
          <ac:spMkLst>
            <pc:docMk/>
            <pc:sldMk cId="388645365" sldId="267"/>
            <ac:spMk id="33" creationId="{1D50D7A8-F1D5-4306-8A9B-DD7A73EB8BCE}"/>
          </ac:spMkLst>
        </pc:spChg>
        <pc:graphicFrameChg chg="add">
          <ac:chgData name="Lucy Harratt" userId="18547ed4-ed6f-4c0f-af39-5107990e7efa" providerId="ADAL" clId="{0955DF3B-4CA7-44EC-A573-136655724311}" dt="2022-05-06T22:14:37.885" v="1404" actId="26606"/>
          <ac:graphicFrameMkLst>
            <pc:docMk/>
            <pc:sldMk cId="388645365" sldId="267"/>
            <ac:graphicFrameMk id="21" creationId="{F8910675-743C-B91E-5E34-8AD2A4DE7A0D}"/>
          </ac:graphicFrameMkLst>
        </pc:graphicFrameChg>
        <pc:picChg chg="add del mod">
          <ac:chgData name="Lucy Harratt" userId="18547ed4-ed6f-4c0f-af39-5107990e7efa" providerId="ADAL" clId="{0955DF3B-4CA7-44EC-A573-136655724311}" dt="2022-05-06T22:12:05.026" v="1392"/>
          <ac:picMkLst>
            <pc:docMk/>
            <pc:sldMk cId="388645365" sldId="267"/>
            <ac:picMk id="7" creationId="{2CC5DC29-0C8C-7DE8-7A21-0DD67AEB300C}"/>
          </ac:picMkLst>
        </pc:picChg>
        <pc:picChg chg="add del mod">
          <ac:chgData name="Lucy Harratt" userId="18547ed4-ed6f-4c0f-af39-5107990e7efa" providerId="ADAL" clId="{0955DF3B-4CA7-44EC-A573-136655724311}" dt="2022-05-06T22:13:57.360" v="1394" actId="478"/>
          <ac:picMkLst>
            <pc:docMk/>
            <pc:sldMk cId="388645365" sldId="267"/>
            <ac:picMk id="8" creationId="{5CD8FD74-5E5D-556E-5661-08EF1F8C1CA1}"/>
          </ac:picMkLst>
        </pc:picChg>
        <pc:picChg chg="add del mod">
          <ac:chgData name="Lucy Harratt" userId="18547ed4-ed6f-4c0f-af39-5107990e7efa" providerId="ADAL" clId="{0955DF3B-4CA7-44EC-A573-136655724311}" dt="2022-05-06T22:14:29.883" v="1402"/>
          <ac:picMkLst>
            <pc:docMk/>
            <pc:sldMk cId="388645365" sldId="267"/>
            <ac:picMk id="17" creationId="{3B799CC4-0734-5E1E-D52E-4FEFCD0D9798}"/>
          </ac:picMkLst>
        </pc:picChg>
        <pc:picChg chg="add mod">
          <ac:chgData name="Lucy Harratt" userId="18547ed4-ed6f-4c0f-af39-5107990e7efa" providerId="ADAL" clId="{0955DF3B-4CA7-44EC-A573-136655724311}" dt="2022-05-06T23:01:09.984" v="1453"/>
          <ac:picMkLst>
            <pc:docMk/>
            <pc:sldMk cId="388645365" sldId="267"/>
            <ac:picMk id="22" creationId="{6BADA2B6-3494-33AE-CF39-5D313F63D40A}"/>
          </ac:picMkLst>
        </pc:picChg>
        <pc:cxnChg chg="add del">
          <ac:chgData name="Lucy Harratt" userId="18547ed4-ed6f-4c0f-af39-5107990e7efa" providerId="ADAL" clId="{0955DF3B-4CA7-44EC-A573-136655724311}" dt="2022-05-06T22:12:03.078" v="1391" actId="26606"/>
          <ac:cxnSpMkLst>
            <pc:docMk/>
            <pc:sldMk cId="388645365" sldId="267"/>
            <ac:cxnSpMk id="12" creationId="{D1B787A8-0D67-4B7E-9B48-86BD906AB6B5}"/>
          </ac:cxnSpMkLst>
        </pc:cxnChg>
        <pc:cxnChg chg="add del">
          <ac:chgData name="Lucy Harratt" userId="18547ed4-ed6f-4c0f-af39-5107990e7efa" providerId="ADAL" clId="{0955DF3B-4CA7-44EC-A573-136655724311}" dt="2022-05-06T22:12:03.078" v="1391" actId="26606"/>
          <ac:cxnSpMkLst>
            <pc:docMk/>
            <pc:sldMk cId="388645365" sldId="267"/>
            <ac:cxnSpMk id="18" creationId="{56020367-4FD5-4596-8E10-C5F095CD8DBF}"/>
          </ac:cxnSpMkLst>
        </pc:cxnChg>
        <pc:cxnChg chg="add">
          <ac:chgData name="Lucy Harratt" userId="18547ed4-ed6f-4c0f-af39-5107990e7efa" providerId="ADAL" clId="{0955DF3B-4CA7-44EC-A573-136655724311}" dt="2022-05-06T22:14:37.885" v="1404" actId="26606"/>
          <ac:cxnSpMkLst>
            <pc:docMk/>
            <pc:sldMk cId="388645365" sldId="267"/>
            <ac:cxnSpMk id="31" creationId="{94169334-264D-4176-8BDE-037249A61B4E}"/>
          </ac:cxnSpMkLst>
        </pc:cxnChg>
      </pc:sldChg>
      <pc:sldChg chg="addSp delSp modSp new mod modTransition setBg">
        <pc:chgData name="Lucy Harratt" userId="18547ed4-ed6f-4c0f-af39-5107990e7efa" providerId="ADAL" clId="{0955DF3B-4CA7-44EC-A573-136655724311}" dt="2022-05-06T22:51:54.004" v="1444"/>
        <pc:sldMkLst>
          <pc:docMk/>
          <pc:sldMk cId="2942451352" sldId="268"/>
        </pc:sldMkLst>
        <pc:spChg chg="mod">
          <ac:chgData name="Lucy Harratt" userId="18547ed4-ed6f-4c0f-af39-5107990e7efa" providerId="ADAL" clId="{0955DF3B-4CA7-44EC-A573-136655724311}" dt="2022-05-06T21:50:21.200" v="886" actId="26606"/>
          <ac:spMkLst>
            <pc:docMk/>
            <pc:sldMk cId="2942451352" sldId="268"/>
            <ac:spMk id="2" creationId="{3D5C6C41-AF9F-CF8A-F51B-D96F4464C03A}"/>
          </ac:spMkLst>
        </pc:spChg>
        <pc:spChg chg="del mod">
          <ac:chgData name="Lucy Harratt" userId="18547ed4-ed6f-4c0f-af39-5107990e7efa" providerId="ADAL" clId="{0955DF3B-4CA7-44EC-A573-136655724311}" dt="2022-05-06T21:46:30.616" v="860" actId="26606"/>
          <ac:spMkLst>
            <pc:docMk/>
            <pc:sldMk cId="2942451352" sldId="268"/>
            <ac:spMk id="3" creationId="{7EC1D0B0-077D-FCE3-766B-8E477C2BC3E7}"/>
          </ac:spMkLst>
        </pc:spChg>
        <pc:spChg chg="add del">
          <ac:chgData name="Lucy Harratt" userId="18547ed4-ed6f-4c0f-af39-5107990e7efa" providerId="ADAL" clId="{0955DF3B-4CA7-44EC-A573-136655724311}" dt="2022-05-06T21:50:21.200" v="886" actId="26606"/>
          <ac:spMkLst>
            <pc:docMk/>
            <pc:sldMk cId="2942451352" sldId="268"/>
            <ac:spMk id="10" creationId="{2659FDB4-FCBE-4A89-B46D-43D4FA54464D}"/>
          </ac:spMkLst>
        </pc:spChg>
        <pc:spChg chg="add">
          <ac:chgData name="Lucy Harratt" userId="18547ed4-ed6f-4c0f-af39-5107990e7efa" providerId="ADAL" clId="{0955DF3B-4CA7-44EC-A573-136655724311}" dt="2022-05-06T21:50:21.200" v="886" actId="26606"/>
          <ac:spMkLst>
            <pc:docMk/>
            <pc:sldMk cId="2942451352" sldId="268"/>
            <ac:spMk id="17" creationId="{16AC3602-3348-4F31-9E43-076B03514ECB}"/>
          </ac:spMkLst>
        </pc:spChg>
        <pc:spChg chg="add">
          <ac:chgData name="Lucy Harratt" userId="18547ed4-ed6f-4c0f-af39-5107990e7efa" providerId="ADAL" clId="{0955DF3B-4CA7-44EC-A573-136655724311}" dt="2022-05-06T21:50:21.200" v="886" actId="26606"/>
          <ac:spMkLst>
            <pc:docMk/>
            <pc:sldMk cId="2942451352" sldId="268"/>
            <ac:spMk id="21" creationId="{394094B0-A6C9-44BE-9042-66EF0612F625}"/>
          </ac:spMkLst>
        </pc:spChg>
        <pc:spChg chg="add">
          <ac:chgData name="Lucy Harratt" userId="18547ed4-ed6f-4c0f-af39-5107990e7efa" providerId="ADAL" clId="{0955DF3B-4CA7-44EC-A573-136655724311}" dt="2022-05-06T21:50:21.200" v="886" actId="26606"/>
          <ac:spMkLst>
            <pc:docMk/>
            <pc:sldMk cId="2942451352" sldId="268"/>
            <ac:spMk id="23" creationId="{64C2CA96-0B16-4AA7-B340-33044D238597}"/>
          </ac:spMkLst>
        </pc:spChg>
        <pc:spChg chg="add">
          <ac:chgData name="Lucy Harratt" userId="18547ed4-ed6f-4c0f-af39-5107990e7efa" providerId="ADAL" clId="{0955DF3B-4CA7-44EC-A573-136655724311}" dt="2022-05-06T21:50:21.200" v="886" actId="26606"/>
          <ac:spMkLst>
            <pc:docMk/>
            <pc:sldMk cId="2942451352" sldId="268"/>
            <ac:spMk id="25" creationId="{1D50D7A8-F1D5-4306-8A9B-DD7A73EB8BCE}"/>
          </ac:spMkLst>
        </pc:spChg>
        <pc:graphicFrameChg chg="add mod modGraphic">
          <ac:chgData name="Lucy Harratt" userId="18547ed4-ed6f-4c0f-af39-5107990e7efa" providerId="ADAL" clId="{0955DF3B-4CA7-44EC-A573-136655724311}" dt="2022-05-06T21:50:21.200" v="886" actId="26606"/>
          <ac:graphicFrameMkLst>
            <pc:docMk/>
            <pc:sldMk cId="2942451352" sldId="268"/>
            <ac:graphicFrameMk id="5" creationId="{B774B2BC-050A-CFD6-5ECC-6CC24A6DE2DE}"/>
          </ac:graphicFrameMkLst>
        </pc:graphicFrameChg>
        <pc:picChg chg="add mod">
          <ac:chgData name="Lucy Harratt" userId="18547ed4-ed6f-4c0f-af39-5107990e7efa" providerId="ADAL" clId="{0955DF3B-4CA7-44EC-A573-136655724311}" dt="2022-05-06T22:51:54.004" v="1444"/>
          <ac:picMkLst>
            <pc:docMk/>
            <pc:sldMk cId="2942451352" sldId="268"/>
            <ac:picMk id="4" creationId="{E2F6AF26-DD9B-EE30-B36E-D2AB433C10D5}"/>
          </ac:picMkLst>
        </pc:picChg>
        <pc:cxnChg chg="add del">
          <ac:chgData name="Lucy Harratt" userId="18547ed4-ed6f-4c0f-af39-5107990e7efa" providerId="ADAL" clId="{0955DF3B-4CA7-44EC-A573-136655724311}" dt="2022-05-06T21:50:21.200" v="886" actId="26606"/>
          <ac:cxnSpMkLst>
            <pc:docMk/>
            <pc:sldMk cId="2942451352" sldId="268"/>
            <ac:cxnSpMk id="12" creationId="{C8F51B3F-8331-4E4A-AE96-D47B1006EEAD}"/>
          </ac:cxnSpMkLst>
        </pc:cxnChg>
        <pc:cxnChg chg="add">
          <ac:chgData name="Lucy Harratt" userId="18547ed4-ed6f-4c0f-af39-5107990e7efa" providerId="ADAL" clId="{0955DF3B-4CA7-44EC-A573-136655724311}" dt="2022-05-06T21:50:21.200" v="886" actId="26606"/>
          <ac:cxnSpMkLst>
            <pc:docMk/>
            <pc:sldMk cId="2942451352" sldId="268"/>
            <ac:cxnSpMk id="19" creationId="{94169334-264D-4176-8BDE-037249A61B4E}"/>
          </ac:cxnSpMkLst>
        </pc:cxnChg>
      </pc:sldChg>
      <pc:sldChg chg="addSp delSp modSp new mod modTransition setBg modAnim">
        <pc:chgData name="Lucy Harratt" userId="18547ed4-ed6f-4c0f-af39-5107990e7efa" providerId="ADAL" clId="{0955DF3B-4CA7-44EC-A573-136655724311}" dt="2022-05-06T22:55:22.993" v="1448"/>
        <pc:sldMkLst>
          <pc:docMk/>
          <pc:sldMk cId="706529748" sldId="269"/>
        </pc:sldMkLst>
        <pc:spChg chg="mod">
          <ac:chgData name="Lucy Harratt" userId="18547ed4-ed6f-4c0f-af39-5107990e7efa" providerId="ADAL" clId="{0955DF3B-4CA7-44EC-A573-136655724311}" dt="2022-05-06T21:45:51.033" v="850" actId="26606"/>
          <ac:spMkLst>
            <pc:docMk/>
            <pc:sldMk cId="706529748" sldId="269"/>
            <ac:spMk id="2" creationId="{34DD09A1-34CD-B7A6-F61B-D03E9D395F26}"/>
          </ac:spMkLst>
        </pc:spChg>
        <pc:spChg chg="mod">
          <ac:chgData name="Lucy Harratt" userId="18547ed4-ed6f-4c0f-af39-5107990e7efa" providerId="ADAL" clId="{0955DF3B-4CA7-44EC-A573-136655724311}" dt="2022-05-06T21:45:55.966" v="854" actId="403"/>
          <ac:spMkLst>
            <pc:docMk/>
            <pc:sldMk cId="706529748" sldId="269"/>
            <ac:spMk id="3" creationId="{33E1EF1C-A024-79EB-D598-B273D5A0A0AC}"/>
          </ac:spMkLst>
        </pc:spChg>
        <pc:spChg chg="add del">
          <ac:chgData name="Lucy Harratt" userId="18547ed4-ed6f-4c0f-af39-5107990e7efa" providerId="ADAL" clId="{0955DF3B-4CA7-44EC-A573-136655724311}" dt="2022-05-06T21:45:08.357" v="842" actId="26606"/>
          <ac:spMkLst>
            <pc:docMk/>
            <pc:sldMk cId="706529748" sldId="269"/>
            <ac:spMk id="9" creationId="{552166BF-0946-419E-A3F5-F3510C5B2A7F}"/>
          </ac:spMkLst>
        </pc:spChg>
        <pc:spChg chg="add del">
          <ac:chgData name="Lucy Harratt" userId="18547ed4-ed6f-4c0f-af39-5107990e7efa" providerId="ADAL" clId="{0955DF3B-4CA7-44EC-A573-136655724311}" dt="2022-05-06T21:45:08.357" v="842" actId="26606"/>
          <ac:spMkLst>
            <pc:docMk/>
            <pc:sldMk cId="706529748" sldId="269"/>
            <ac:spMk id="11" creationId="{1E902070-A0E4-4756-B623-BA0AC4066FBE}"/>
          </ac:spMkLst>
        </pc:spChg>
        <pc:spChg chg="add del">
          <ac:chgData name="Lucy Harratt" userId="18547ed4-ed6f-4c0f-af39-5107990e7efa" providerId="ADAL" clId="{0955DF3B-4CA7-44EC-A573-136655724311}" dt="2022-05-06T21:45:08.357" v="842" actId="26606"/>
          <ac:spMkLst>
            <pc:docMk/>
            <pc:sldMk cId="706529748" sldId="269"/>
            <ac:spMk id="15" creationId="{6CB927A4-E432-4310-9CD5-E89FF5063179}"/>
          </ac:spMkLst>
        </pc:spChg>
        <pc:spChg chg="add del">
          <ac:chgData name="Lucy Harratt" userId="18547ed4-ed6f-4c0f-af39-5107990e7efa" providerId="ADAL" clId="{0955DF3B-4CA7-44EC-A573-136655724311}" dt="2022-05-06T21:45:08.357" v="842" actId="26606"/>
          <ac:spMkLst>
            <pc:docMk/>
            <pc:sldMk cId="706529748" sldId="269"/>
            <ac:spMk id="17" creationId="{E3020543-B24B-4EC4-8FFC-8DD88EEA91A8}"/>
          </ac:spMkLst>
        </pc:spChg>
        <pc:spChg chg="add del">
          <ac:chgData name="Lucy Harratt" userId="18547ed4-ed6f-4c0f-af39-5107990e7efa" providerId="ADAL" clId="{0955DF3B-4CA7-44EC-A573-136655724311}" dt="2022-05-06T21:45:08.357" v="842" actId="26606"/>
          <ac:spMkLst>
            <pc:docMk/>
            <pc:sldMk cId="706529748" sldId="269"/>
            <ac:spMk id="19" creationId="{1453BF6C-B012-48B7-B4E8-6D7AC7C27D02}"/>
          </ac:spMkLst>
        </pc:spChg>
        <pc:spChg chg="add del">
          <ac:chgData name="Lucy Harratt" userId="18547ed4-ed6f-4c0f-af39-5107990e7efa" providerId="ADAL" clId="{0955DF3B-4CA7-44EC-A573-136655724311}" dt="2022-05-06T21:45:51.033" v="850" actId="26606"/>
          <ac:spMkLst>
            <pc:docMk/>
            <pc:sldMk cId="706529748" sldId="269"/>
            <ac:spMk id="24" creationId="{45CF0CC2-658D-4A87-9D2E-154B0ABE1BA0}"/>
          </ac:spMkLst>
        </pc:spChg>
        <pc:spChg chg="add del">
          <ac:chgData name="Lucy Harratt" userId="18547ed4-ed6f-4c0f-af39-5107990e7efa" providerId="ADAL" clId="{0955DF3B-4CA7-44EC-A573-136655724311}" dt="2022-05-06T21:45:51.033" v="850" actId="26606"/>
          <ac:spMkLst>
            <pc:docMk/>
            <pc:sldMk cId="706529748" sldId="269"/>
            <ac:spMk id="26" creationId="{796C2CE2-29C3-4EBD-A8BB-82C6CC06950D}"/>
          </ac:spMkLst>
        </pc:spChg>
        <pc:spChg chg="add del">
          <ac:chgData name="Lucy Harratt" userId="18547ed4-ed6f-4c0f-af39-5107990e7efa" providerId="ADAL" clId="{0955DF3B-4CA7-44EC-A573-136655724311}" dt="2022-05-06T21:45:51.033" v="850" actId="26606"/>
          <ac:spMkLst>
            <pc:docMk/>
            <pc:sldMk cId="706529748" sldId="269"/>
            <ac:spMk id="28" creationId="{6CB927A4-E432-4310-9CD5-E89FF5063179}"/>
          </ac:spMkLst>
        </pc:spChg>
        <pc:spChg chg="add del">
          <ac:chgData name="Lucy Harratt" userId="18547ed4-ed6f-4c0f-af39-5107990e7efa" providerId="ADAL" clId="{0955DF3B-4CA7-44EC-A573-136655724311}" dt="2022-05-06T21:45:51.033" v="850" actId="26606"/>
          <ac:spMkLst>
            <pc:docMk/>
            <pc:sldMk cId="706529748" sldId="269"/>
            <ac:spMk id="30" creationId="{E3020543-B24B-4EC4-8FFC-8DD88EEA91A8}"/>
          </ac:spMkLst>
        </pc:spChg>
        <pc:spChg chg="add del">
          <ac:chgData name="Lucy Harratt" userId="18547ed4-ed6f-4c0f-af39-5107990e7efa" providerId="ADAL" clId="{0955DF3B-4CA7-44EC-A573-136655724311}" dt="2022-05-06T21:45:51.033" v="850" actId="26606"/>
          <ac:spMkLst>
            <pc:docMk/>
            <pc:sldMk cId="706529748" sldId="269"/>
            <ac:spMk id="32" creationId="{1453BF6C-B012-48B7-B4E8-6D7AC7C27D02}"/>
          </ac:spMkLst>
        </pc:spChg>
        <pc:spChg chg="add del">
          <ac:chgData name="Lucy Harratt" userId="18547ed4-ed6f-4c0f-af39-5107990e7efa" providerId="ADAL" clId="{0955DF3B-4CA7-44EC-A573-136655724311}" dt="2022-05-06T21:45:50.986" v="849" actId="26606"/>
          <ac:spMkLst>
            <pc:docMk/>
            <pc:sldMk cId="706529748" sldId="269"/>
            <ac:spMk id="39" creationId="{A2679492-7988-4050-9056-542444452411}"/>
          </ac:spMkLst>
        </pc:spChg>
        <pc:spChg chg="add del">
          <ac:chgData name="Lucy Harratt" userId="18547ed4-ed6f-4c0f-af39-5107990e7efa" providerId="ADAL" clId="{0955DF3B-4CA7-44EC-A573-136655724311}" dt="2022-05-06T21:45:50.986" v="849" actId="26606"/>
          <ac:spMkLst>
            <pc:docMk/>
            <pc:sldMk cId="706529748" sldId="269"/>
            <ac:spMk id="41" creationId="{B091B163-7D61-4891-ABCF-5C13D9C418D0}"/>
          </ac:spMkLst>
        </pc:spChg>
        <pc:spChg chg="add">
          <ac:chgData name="Lucy Harratt" userId="18547ed4-ed6f-4c0f-af39-5107990e7efa" providerId="ADAL" clId="{0955DF3B-4CA7-44EC-A573-136655724311}" dt="2022-05-06T21:45:51.033" v="850" actId="26606"/>
          <ac:spMkLst>
            <pc:docMk/>
            <pc:sldMk cId="706529748" sldId="269"/>
            <ac:spMk id="45" creationId="{6CB927A4-E432-4310-9CD5-E89FF5063179}"/>
          </ac:spMkLst>
        </pc:spChg>
        <pc:spChg chg="add">
          <ac:chgData name="Lucy Harratt" userId="18547ed4-ed6f-4c0f-af39-5107990e7efa" providerId="ADAL" clId="{0955DF3B-4CA7-44EC-A573-136655724311}" dt="2022-05-06T21:45:51.033" v="850" actId="26606"/>
          <ac:spMkLst>
            <pc:docMk/>
            <pc:sldMk cId="706529748" sldId="269"/>
            <ac:spMk id="46" creationId="{3A359BEF-58E3-4A54-AB06-435D1A501444}"/>
          </ac:spMkLst>
        </pc:spChg>
        <pc:spChg chg="add">
          <ac:chgData name="Lucy Harratt" userId="18547ed4-ed6f-4c0f-af39-5107990e7efa" providerId="ADAL" clId="{0955DF3B-4CA7-44EC-A573-136655724311}" dt="2022-05-06T21:45:51.033" v="850" actId="26606"/>
          <ac:spMkLst>
            <pc:docMk/>
            <pc:sldMk cId="706529748" sldId="269"/>
            <ac:spMk id="47" creationId="{E3020543-B24B-4EC4-8FFC-8DD88EEA91A8}"/>
          </ac:spMkLst>
        </pc:spChg>
        <pc:spChg chg="add">
          <ac:chgData name="Lucy Harratt" userId="18547ed4-ed6f-4c0f-af39-5107990e7efa" providerId="ADAL" clId="{0955DF3B-4CA7-44EC-A573-136655724311}" dt="2022-05-06T21:45:51.033" v="850" actId="26606"/>
          <ac:spMkLst>
            <pc:docMk/>
            <pc:sldMk cId="706529748" sldId="269"/>
            <ac:spMk id="48" creationId="{E5CBF618-D78A-412F-9D86-1D6288E826FD}"/>
          </ac:spMkLst>
        </pc:spChg>
        <pc:spChg chg="add">
          <ac:chgData name="Lucy Harratt" userId="18547ed4-ed6f-4c0f-af39-5107990e7efa" providerId="ADAL" clId="{0955DF3B-4CA7-44EC-A573-136655724311}" dt="2022-05-06T21:45:51.033" v="850" actId="26606"/>
          <ac:spMkLst>
            <pc:docMk/>
            <pc:sldMk cId="706529748" sldId="269"/>
            <ac:spMk id="49" creationId="{1453BF6C-B012-48B7-B4E8-6D7AC7C27D02}"/>
          </ac:spMkLst>
        </pc:spChg>
        <pc:picChg chg="add del mod">
          <ac:chgData name="Lucy Harratt" userId="18547ed4-ed6f-4c0f-af39-5107990e7efa" providerId="ADAL" clId="{0955DF3B-4CA7-44EC-A573-136655724311}" dt="2022-05-06T22:53:54.519" v="1447"/>
          <ac:picMkLst>
            <pc:docMk/>
            <pc:sldMk cId="706529748" sldId="269"/>
            <ac:picMk id="4" creationId="{0FA031F1-C4E7-FF6F-3213-80F105046C9C}"/>
          </ac:picMkLst>
        </pc:picChg>
        <pc:picChg chg="add mod ord">
          <ac:chgData name="Lucy Harratt" userId="18547ed4-ed6f-4c0f-af39-5107990e7efa" providerId="ADAL" clId="{0955DF3B-4CA7-44EC-A573-136655724311}" dt="2022-05-06T21:45:50.986" v="849" actId="26606"/>
          <ac:picMkLst>
            <pc:docMk/>
            <pc:sldMk cId="706529748" sldId="269"/>
            <ac:picMk id="5" creationId="{F6452AD2-3454-817D-FF0C-C0A8799F25B6}"/>
          </ac:picMkLst>
        </pc:picChg>
        <pc:picChg chg="add mod">
          <ac:chgData name="Lucy Harratt" userId="18547ed4-ed6f-4c0f-af39-5107990e7efa" providerId="ADAL" clId="{0955DF3B-4CA7-44EC-A573-136655724311}" dt="2022-05-06T22:55:22.993" v="1448"/>
          <ac:picMkLst>
            <pc:docMk/>
            <pc:sldMk cId="706529748" sldId="269"/>
            <ac:picMk id="6" creationId="{29880144-1B45-BCB7-9201-B7BBEFC31732}"/>
          </ac:picMkLst>
        </pc:picChg>
        <pc:cxnChg chg="add del">
          <ac:chgData name="Lucy Harratt" userId="18547ed4-ed6f-4c0f-af39-5107990e7efa" providerId="ADAL" clId="{0955DF3B-4CA7-44EC-A573-136655724311}" dt="2022-05-06T21:45:08.357" v="842" actId="26606"/>
          <ac:cxnSpMkLst>
            <pc:docMk/>
            <pc:sldMk cId="706529748" sldId="269"/>
            <ac:cxnSpMk id="13" creationId="{C49DA8F6-BCC1-4447-B54C-57856834B94B}"/>
          </ac:cxnSpMkLst>
        </pc:cxnChg>
        <pc:cxnChg chg="add del">
          <ac:chgData name="Lucy Harratt" userId="18547ed4-ed6f-4c0f-af39-5107990e7efa" providerId="ADAL" clId="{0955DF3B-4CA7-44EC-A573-136655724311}" dt="2022-05-06T21:45:51.033" v="850" actId="26606"/>
          <ac:cxnSpMkLst>
            <pc:docMk/>
            <pc:sldMk cId="706529748" sldId="269"/>
            <ac:cxnSpMk id="34" creationId="{BF76EB78-6E9D-49A9-ADC5-7BCCD6F1FD48}"/>
          </ac:cxnSpMkLst>
        </pc:cxnChg>
        <pc:cxnChg chg="add del">
          <ac:chgData name="Lucy Harratt" userId="18547ed4-ed6f-4c0f-af39-5107990e7efa" providerId="ADAL" clId="{0955DF3B-4CA7-44EC-A573-136655724311}" dt="2022-05-06T21:45:50.986" v="849" actId="26606"/>
          <ac:cxnSpMkLst>
            <pc:docMk/>
            <pc:sldMk cId="706529748" sldId="269"/>
            <ac:cxnSpMk id="43" creationId="{C49DA8F6-BCC1-4447-B54C-57856834B94B}"/>
          </ac:cxnSpMkLst>
        </pc:cxnChg>
        <pc:cxnChg chg="add">
          <ac:chgData name="Lucy Harratt" userId="18547ed4-ed6f-4c0f-af39-5107990e7efa" providerId="ADAL" clId="{0955DF3B-4CA7-44EC-A573-136655724311}" dt="2022-05-06T21:45:51.033" v="850" actId="26606"/>
          <ac:cxnSpMkLst>
            <pc:docMk/>
            <pc:sldMk cId="706529748" sldId="269"/>
            <ac:cxnSpMk id="50" creationId="{C49DA8F6-BCC1-4447-B54C-57856834B94B}"/>
          </ac:cxnSpMkLst>
        </pc:cxnChg>
      </pc:sldChg>
      <pc:sldMasterChg chg="del delSldLayout">
        <pc:chgData name="Lucy Harratt" userId="18547ed4-ed6f-4c0f-af39-5107990e7efa" providerId="ADAL" clId="{0955DF3B-4CA7-44EC-A573-136655724311}" dt="2022-05-06T20:19:52.813" v="1" actId="26606"/>
        <pc:sldMasterMkLst>
          <pc:docMk/>
          <pc:sldMasterMk cId="117286974" sldId="2147483648"/>
        </pc:sldMasterMkLst>
        <pc:sldLayoutChg chg="del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117286974" sldId="2147483648"/>
            <pc:sldLayoutMk cId="1260297750" sldId="2147483649"/>
          </pc:sldLayoutMkLst>
        </pc:sldLayoutChg>
        <pc:sldLayoutChg chg="del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117286974" sldId="2147483648"/>
            <pc:sldLayoutMk cId="281190003" sldId="2147483650"/>
          </pc:sldLayoutMkLst>
        </pc:sldLayoutChg>
        <pc:sldLayoutChg chg="del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117286974" sldId="2147483648"/>
            <pc:sldLayoutMk cId="3595955133" sldId="2147483651"/>
          </pc:sldLayoutMkLst>
        </pc:sldLayoutChg>
        <pc:sldLayoutChg chg="del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117286974" sldId="2147483648"/>
            <pc:sldLayoutMk cId="1342677601" sldId="2147483652"/>
          </pc:sldLayoutMkLst>
        </pc:sldLayoutChg>
        <pc:sldLayoutChg chg="del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117286974" sldId="2147483648"/>
            <pc:sldLayoutMk cId="893197812" sldId="2147483653"/>
          </pc:sldLayoutMkLst>
        </pc:sldLayoutChg>
        <pc:sldLayoutChg chg="del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117286974" sldId="2147483648"/>
            <pc:sldLayoutMk cId="1498188804" sldId="2147483654"/>
          </pc:sldLayoutMkLst>
        </pc:sldLayoutChg>
        <pc:sldLayoutChg chg="del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117286974" sldId="2147483648"/>
            <pc:sldLayoutMk cId="1330786130" sldId="2147483655"/>
          </pc:sldLayoutMkLst>
        </pc:sldLayoutChg>
        <pc:sldLayoutChg chg="del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117286974" sldId="2147483648"/>
            <pc:sldLayoutMk cId="523085061" sldId="2147483656"/>
          </pc:sldLayoutMkLst>
        </pc:sldLayoutChg>
        <pc:sldLayoutChg chg="del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117286974" sldId="2147483648"/>
            <pc:sldLayoutMk cId="4263874673" sldId="2147483657"/>
          </pc:sldLayoutMkLst>
        </pc:sldLayoutChg>
        <pc:sldLayoutChg chg="del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117286974" sldId="2147483648"/>
            <pc:sldLayoutMk cId="3930078858" sldId="2147483658"/>
          </pc:sldLayoutMkLst>
        </pc:sldLayoutChg>
        <pc:sldLayoutChg chg="del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117286974" sldId="2147483648"/>
            <pc:sldLayoutMk cId="2338095679" sldId="2147483659"/>
          </pc:sldLayoutMkLst>
        </pc:sldLayoutChg>
      </pc:sldMasterChg>
      <pc:sldMasterChg chg="add addSldLayout">
        <pc:chgData name="Lucy Harratt" userId="18547ed4-ed6f-4c0f-af39-5107990e7efa" providerId="ADAL" clId="{0955DF3B-4CA7-44EC-A573-136655724311}" dt="2022-05-06T20:19:52.813" v="1" actId="26606"/>
        <pc:sldMasterMkLst>
          <pc:docMk/>
          <pc:sldMasterMk cId="553951358" sldId="2147483738"/>
        </pc:sldMasterMkLst>
        <pc:sldLayoutChg chg="add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553951358" sldId="2147483738"/>
            <pc:sldLayoutMk cId="1081793475" sldId="2147483727"/>
          </pc:sldLayoutMkLst>
        </pc:sldLayoutChg>
        <pc:sldLayoutChg chg="add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553951358" sldId="2147483738"/>
            <pc:sldLayoutMk cId="1270772031" sldId="2147483728"/>
          </pc:sldLayoutMkLst>
        </pc:sldLayoutChg>
        <pc:sldLayoutChg chg="add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553951358" sldId="2147483738"/>
            <pc:sldLayoutMk cId="2909519190" sldId="2147483729"/>
          </pc:sldLayoutMkLst>
        </pc:sldLayoutChg>
        <pc:sldLayoutChg chg="add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553951358" sldId="2147483738"/>
            <pc:sldLayoutMk cId="2808973107" sldId="2147483730"/>
          </pc:sldLayoutMkLst>
        </pc:sldLayoutChg>
        <pc:sldLayoutChg chg="add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553951358" sldId="2147483738"/>
            <pc:sldLayoutMk cId="3076504142" sldId="2147483731"/>
          </pc:sldLayoutMkLst>
        </pc:sldLayoutChg>
        <pc:sldLayoutChg chg="add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553951358" sldId="2147483738"/>
            <pc:sldLayoutMk cId="2497165637" sldId="2147483732"/>
          </pc:sldLayoutMkLst>
        </pc:sldLayoutChg>
        <pc:sldLayoutChg chg="add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553951358" sldId="2147483738"/>
            <pc:sldLayoutMk cId="3012130584" sldId="2147483733"/>
          </pc:sldLayoutMkLst>
        </pc:sldLayoutChg>
        <pc:sldLayoutChg chg="add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553951358" sldId="2147483738"/>
            <pc:sldLayoutMk cId="1008307614" sldId="2147483734"/>
          </pc:sldLayoutMkLst>
        </pc:sldLayoutChg>
        <pc:sldLayoutChg chg="add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553951358" sldId="2147483738"/>
            <pc:sldLayoutMk cId="2008888530" sldId="2147483735"/>
          </pc:sldLayoutMkLst>
        </pc:sldLayoutChg>
        <pc:sldLayoutChg chg="add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553951358" sldId="2147483738"/>
            <pc:sldLayoutMk cId="3241964098" sldId="2147483736"/>
          </pc:sldLayoutMkLst>
        </pc:sldLayoutChg>
        <pc:sldLayoutChg chg="add">
          <pc:chgData name="Lucy Harratt" userId="18547ed4-ed6f-4c0f-af39-5107990e7efa" providerId="ADAL" clId="{0955DF3B-4CA7-44EC-A573-136655724311}" dt="2022-05-06T20:19:52.813" v="1" actId="26606"/>
          <pc:sldLayoutMkLst>
            <pc:docMk/>
            <pc:sldMasterMk cId="553951358" sldId="2147483738"/>
            <pc:sldLayoutMk cId="690773469" sldId="2147483737"/>
          </pc:sldLayoutMkLst>
        </pc:sldLayoutChg>
      </pc:sldMaster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73F596-4A5D-436C-8968-4BD204F1F5EC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A4AE623-4C56-42B9-8CE5-94F1AE8B5294}">
      <dgm:prSet/>
      <dgm:spPr/>
      <dgm:t>
        <a:bodyPr/>
        <a:lstStyle/>
        <a:p>
          <a:r>
            <a:rPr lang="en-GB"/>
            <a:t>Maslow’s Hierarchy of Needs – “People are motivated to achieve certain needs and that some needs take precedence over others” (Saul, 2007)</a:t>
          </a:r>
          <a:endParaRPr lang="en-US"/>
        </a:p>
      </dgm:t>
    </dgm:pt>
    <dgm:pt modelId="{ECA54E5D-46A5-4C79-91AC-20BE70E0DC40}" type="parTrans" cxnId="{661A2FC4-E37A-4F1C-AB8A-3F0CBE487E7E}">
      <dgm:prSet/>
      <dgm:spPr/>
      <dgm:t>
        <a:bodyPr/>
        <a:lstStyle/>
        <a:p>
          <a:endParaRPr lang="en-US"/>
        </a:p>
      </dgm:t>
    </dgm:pt>
    <dgm:pt modelId="{42602D71-7CAA-4FBD-9DA6-21A934DB97A4}" type="sibTrans" cxnId="{661A2FC4-E37A-4F1C-AB8A-3F0CBE487E7E}">
      <dgm:prSet/>
      <dgm:spPr/>
      <dgm:t>
        <a:bodyPr/>
        <a:lstStyle/>
        <a:p>
          <a:endParaRPr lang="en-US"/>
        </a:p>
      </dgm:t>
    </dgm:pt>
    <dgm:pt modelId="{4B9171DB-3720-4CC6-9B86-415AC397A92E}">
      <dgm:prSet/>
      <dgm:spPr/>
      <dgm:t>
        <a:bodyPr/>
        <a:lstStyle/>
        <a:p>
          <a:r>
            <a:rPr lang="en-GB"/>
            <a:t>McGregor’s Theory X and Theory Y - “The perception of managers on the nature of individuals is based on various assumptions.” (Mcgregor, 2015) </a:t>
          </a:r>
          <a:endParaRPr lang="en-US"/>
        </a:p>
      </dgm:t>
    </dgm:pt>
    <dgm:pt modelId="{82B0D348-0322-4829-9879-41AEA99AA3B4}" type="parTrans" cxnId="{62032C2C-F85C-4189-9F96-07A959E0B0BE}">
      <dgm:prSet/>
      <dgm:spPr/>
      <dgm:t>
        <a:bodyPr/>
        <a:lstStyle/>
        <a:p>
          <a:endParaRPr lang="en-US"/>
        </a:p>
      </dgm:t>
    </dgm:pt>
    <dgm:pt modelId="{C354A8D3-FD0C-4F75-A166-E9700F440875}" type="sibTrans" cxnId="{62032C2C-F85C-4189-9F96-07A959E0B0BE}">
      <dgm:prSet/>
      <dgm:spPr/>
      <dgm:t>
        <a:bodyPr/>
        <a:lstStyle/>
        <a:p>
          <a:endParaRPr lang="en-US"/>
        </a:p>
      </dgm:t>
    </dgm:pt>
    <dgm:pt modelId="{CB158A3B-79AF-417F-B84B-7796708B8B24}" type="pres">
      <dgm:prSet presAssocID="{CE73F596-4A5D-436C-8968-4BD204F1F5EC}" presName="diagram" presStyleCnt="0">
        <dgm:presLayoutVars>
          <dgm:dir/>
          <dgm:resizeHandles val="exact"/>
        </dgm:presLayoutVars>
      </dgm:prSet>
      <dgm:spPr/>
    </dgm:pt>
    <dgm:pt modelId="{64C98426-CFCA-4F3B-9905-5A3F8C598FEB}" type="pres">
      <dgm:prSet presAssocID="{CA4AE623-4C56-42B9-8CE5-94F1AE8B5294}" presName="node" presStyleLbl="node1" presStyleIdx="0" presStyleCnt="2">
        <dgm:presLayoutVars>
          <dgm:bulletEnabled val="1"/>
        </dgm:presLayoutVars>
      </dgm:prSet>
      <dgm:spPr/>
    </dgm:pt>
    <dgm:pt modelId="{AED57A73-3146-454F-8B33-4CB23801E9CC}" type="pres">
      <dgm:prSet presAssocID="{42602D71-7CAA-4FBD-9DA6-21A934DB97A4}" presName="sibTrans" presStyleCnt="0"/>
      <dgm:spPr/>
    </dgm:pt>
    <dgm:pt modelId="{5314CDF9-A751-4832-B365-573FF517097B}" type="pres">
      <dgm:prSet presAssocID="{4B9171DB-3720-4CC6-9B86-415AC397A92E}" presName="node" presStyleLbl="node1" presStyleIdx="1" presStyleCnt="2">
        <dgm:presLayoutVars>
          <dgm:bulletEnabled val="1"/>
        </dgm:presLayoutVars>
      </dgm:prSet>
      <dgm:spPr/>
    </dgm:pt>
  </dgm:ptLst>
  <dgm:cxnLst>
    <dgm:cxn modelId="{C273CA18-CEA1-49CB-A06D-99C0564969D1}" type="presOf" srcId="{CE73F596-4A5D-436C-8968-4BD204F1F5EC}" destId="{CB158A3B-79AF-417F-B84B-7796708B8B24}" srcOrd="0" destOrd="0" presId="urn:microsoft.com/office/officeart/2005/8/layout/default"/>
    <dgm:cxn modelId="{62032C2C-F85C-4189-9F96-07A959E0B0BE}" srcId="{CE73F596-4A5D-436C-8968-4BD204F1F5EC}" destId="{4B9171DB-3720-4CC6-9B86-415AC397A92E}" srcOrd="1" destOrd="0" parTransId="{82B0D348-0322-4829-9879-41AEA99AA3B4}" sibTransId="{C354A8D3-FD0C-4F75-A166-E9700F440875}"/>
    <dgm:cxn modelId="{7657E16E-5CBE-434B-BCDA-2A9F3E698EE5}" type="presOf" srcId="{4B9171DB-3720-4CC6-9B86-415AC397A92E}" destId="{5314CDF9-A751-4832-B365-573FF517097B}" srcOrd="0" destOrd="0" presId="urn:microsoft.com/office/officeart/2005/8/layout/default"/>
    <dgm:cxn modelId="{661A2FC4-E37A-4F1C-AB8A-3F0CBE487E7E}" srcId="{CE73F596-4A5D-436C-8968-4BD204F1F5EC}" destId="{CA4AE623-4C56-42B9-8CE5-94F1AE8B5294}" srcOrd="0" destOrd="0" parTransId="{ECA54E5D-46A5-4C79-91AC-20BE70E0DC40}" sibTransId="{42602D71-7CAA-4FBD-9DA6-21A934DB97A4}"/>
    <dgm:cxn modelId="{8643B0F5-07E9-44FC-9C4D-08F1C8FE9471}" type="presOf" srcId="{CA4AE623-4C56-42B9-8CE5-94F1AE8B5294}" destId="{64C98426-CFCA-4F3B-9905-5A3F8C598FEB}" srcOrd="0" destOrd="0" presId="urn:microsoft.com/office/officeart/2005/8/layout/default"/>
    <dgm:cxn modelId="{971E72DE-5680-4460-84E2-18A59732922A}" type="presParOf" srcId="{CB158A3B-79AF-417F-B84B-7796708B8B24}" destId="{64C98426-CFCA-4F3B-9905-5A3F8C598FEB}" srcOrd="0" destOrd="0" presId="urn:microsoft.com/office/officeart/2005/8/layout/default"/>
    <dgm:cxn modelId="{708F1D58-BF42-491F-AF09-83202C7D1128}" type="presParOf" srcId="{CB158A3B-79AF-417F-B84B-7796708B8B24}" destId="{AED57A73-3146-454F-8B33-4CB23801E9CC}" srcOrd="1" destOrd="0" presId="urn:microsoft.com/office/officeart/2005/8/layout/default"/>
    <dgm:cxn modelId="{B4F7D128-F24E-4577-9909-6621FF4C6CE6}" type="presParOf" srcId="{CB158A3B-79AF-417F-B84B-7796708B8B24}" destId="{5314CDF9-A751-4832-B365-573FF517097B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5DFA90-B033-442B-BFF7-E9519D00823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78A3BF7F-E783-4B51-B8C5-3DF075215AF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What is it? The Waterfall technique is a linear project management strategy (Baashen, 2021)</a:t>
          </a:r>
          <a:endParaRPr lang="en-US"/>
        </a:p>
      </dgm:t>
    </dgm:pt>
    <dgm:pt modelId="{8BD04629-4B75-43C2-815D-47C13BED4ECC}" type="parTrans" cxnId="{A796795E-86BC-430A-8CEA-A71176C44A28}">
      <dgm:prSet/>
      <dgm:spPr/>
      <dgm:t>
        <a:bodyPr/>
        <a:lstStyle/>
        <a:p>
          <a:endParaRPr lang="en-US"/>
        </a:p>
      </dgm:t>
    </dgm:pt>
    <dgm:pt modelId="{822C6B3B-21EF-4584-93C5-6CA770B0DC9A}" type="sibTrans" cxnId="{A796795E-86BC-430A-8CEA-A71176C44A28}">
      <dgm:prSet/>
      <dgm:spPr/>
      <dgm:t>
        <a:bodyPr/>
        <a:lstStyle/>
        <a:p>
          <a:endParaRPr lang="en-US"/>
        </a:p>
      </dgm:t>
    </dgm:pt>
    <dgm:pt modelId="{DA4DB17E-8122-45DD-B613-38369C32CE7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Who created it? Winston W Royce in 1970 (Project Manager, 2021)</a:t>
          </a:r>
          <a:endParaRPr lang="en-US"/>
        </a:p>
      </dgm:t>
    </dgm:pt>
    <dgm:pt modelId="{BE58EC43-A073-4A98-B1CD-B1DFC2577E3A}" type="parTrans" cxnId="{91D72380-A3F5-4144-BBFC-629FD8658B4A}">
      <dgm:prSet/>
      <dgm:spPr/>
      <dgm:t>
        <a:bodyPr/>
        <a:lstStyle/>
        <a:p>
          <a:endParaRPr lang="en-US"/>
        </a:p>
      </dgm:t>
    </dgm:pt>
    <dgm:pt modelId="{7FE44E08-308E-48B7-B020-AAC94A2965B9}" type="sibTrans" cxnId="{91D72380-A3F5-4144-BBFC-629FD8658B4A}">
      <dgm:prSet/>
      <dgm:spPr/>
      <dgm:t>
        <a:bodyPr/>
        <a:lstStyle/>
        <a:p>
          <a:endParaRPr lang="en-US"/>
        </a:p>
      </dgm:t>
    </dgm:pt>
    <dgm:pt modelId="{4D13755D-EFDA-4C2F-914D-3EF9FE5F5BA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Advantages and disadvantages</a:t>
          </a:r>
          <a:endParaRPr lang="en-US"/>
        </a:p>
      </dgm:t>
    </dgm:pt>
    <dgm:pt modelId="{246D43AE-6CA1-4EFF-B112-D57540851E92}" type="parTrans" cxnId="{1DC24511-E70B-46BD-9144-4EB7F03ECFE7}">
      <dgm:prSet/>
      <dgm:spPr/>
      <dgm:t>
        <a:bodyPr/>
        <a:lstStyle/>
        <a:p>
          <a:endParaRPr lang="en-US"/>
        </a:p>
      </dgm:t>
    </dgm:pt>
    <dgm:pt modelId="{949E2743-71CB-480D-AE2C-48E7A709D293}" type="sibTrans" cxnId="{1DC24511-E70B-46BD-9144-4EB7F03ECFE7}">
      <dgm:prSet/>
      <dgm:spPr/>
      <dgm:t>
        <a:bodyPr/>
        <a:lstStyle/>
        <a:p>
          <a:endParaRPr lang="en-US"/>
        </a:p>
      </dgm:t>
    </dgm:pt>
    <dgm:pt modelId="{8A61588E-58B0-4F4A-9A95-94650EB97518}" type="pres">
      <dgm:prSet presAssocID="{DC5DFA90-B033-442B-BFF7-E9519D00823E}" presName="root" presStyleCnt="0">
        <dgm:presLayoutVars>
          <dgm:dir/>
          <dgm:resizeHandles val="exact"/>
        </dgm:presLayoutVars>
      </dgm:prSet>
      <dgm:spPr/>
    </dgm:pt>
    <dgm:pt modelId="{B7490DE7-1C0B-4E0B-901E-72921A46DD96}" type="pres">
      <dgm:prSet presAssocID="{78A3BF7F-E783-4B51-B8C5-3DF075215AF7}" presName="compNode" presStyleCnt="0"/>
      <dgm:spPr/>
    </dgm:pt>
    <dgm:pt modelId="{A75AACA4-763A-4912-8541-1EA1555FE62F}" type="pres">
      <dgm:prSet presAssocID="{78A3BF7F-E783-4B51-B8C5-3DF075215AF7}" presName="bgRect" presStyleLbl="bgShp" presStyleIdx="0" presStyleCnt="3"/>
      <dgm:spPr/>
    </dgm:pt>
    <dgm:pt modelId="{99F9F198-1D61-44A7-A997-581623B7CAF1}" type="pres">
      <dgm:prSet presAssocID="{78A3BF7F-E783-4B51-B8C5-3DF075215AF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terfall scene"/>
        </a:ext>
      </dgm:extLst>
    </dgm:pt>
    <dgm:pt modelId="{B380CD45-1523-4645-861B-E2C3A21A7E66}" type="pres">
      <dgm:prSet presAssocID="{78A3BF7F-E783-4B51-B8C5-3DF075215AF7}" presName="spaceRect" presStyleCnt="0"/>
      <dgm:spPr/>
    </dgm:pt>
    <dgm:pt modelId="{F85CA812-7EEF-4105-A79F-1A5CACBDE4BC}" type="pres">
      <dgm:prSet presAssocID="{78A3BF7F-E783-4B51-B8C5-3DF075215AF7}" presName="parTx" presStyleLbl="revTx" presStyleIdx="0" presStyleCnt="3">
        <dgm:presLayoutVars>
          <dgm:chMax val="0"/>
          <dgm:chPref val="0"/>
        </dgm:presLayoutVars>
      </dgm:prSet>
      <dgm:spPr/>
    </dgm:pt>
    <dgm:pt modelId="{4BBDB5EF-8B31-41AF-86DD-C77AB12804A3}" type="pres">
      <dgm:prSet presAssocID="{822C6B3B-21EF-4584-93C5-6CA770B0DC9A}" presName="sibTrans" presStyleCnt="0"/>
      <dgm:spPr/>
    </dgm:pt>
    <dgm:pt modelId="{C664178F-2176-4115-ACC6-3095BADA7F46}" type="pres">
      <dgm:prSet presAssocID="{DA4DB17E-8122-45DD-B613-38369C32CE7D}" presName="compNode" presStyleCnt="0"/>
      <dgm:spPr/>
    </dgm:pt>
    <dgm:pt modelId="{AD35A20C-2E86-4083-A5EF-96D69EFE85B7}" type="pres">
      <dgm:prSet presAssocID="{DA4DB17E-8122-45DD-B613-38369C32CE7D}" presName="bgRect" presStyleLbl="bgShp" presStyleIdx="1" presStyleCnt="3"/>
      <dgm:spPr/>
    </dgm:pt>
    <dgm:pt modelId="{7437F6D6-0AF9-4E7C-8E80-1570C090EEAB}" type="pres">
      <dgm:prSet presAssocID="{DA4DB17E-8122-45DD-B613-38369C32CE7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CB717581-6F49-47D0-A15C-709EF353ACC9}" type="pres">
      <dgm:prSet presAssocID="{DA4DB17E-8122-45DD-B613-38369C32CE7D}" presName="spaceRect" presStyleCnt="0"/>
      <dgm:spPr/>
    </dgm:pt>
    <dgm:pt modelId="{C1C67867-3CE7-458A-A3C0-37BD9C6DB977}" type="pres">
      <dgm:prSet presAssocID="{DA4DB17E-8122-45DD-B613-38369C32CE7D}" presName="parTx" presStyleLbl="revTx" presStyleIdx="1" presStyleCnt="3">
        <dgm:presLayoutVars>
          <dgm:chMax val="0"/>
          <dgm:chPref val="0"/>
        </dgm:presLayoutVars>
      </dgm:prSet>
      <dgm:spPr/>
    </dgm:pt>
    <dgm:pt modelId="{74636475-34A6-487F-98D3-8D9E9538D0E8}" type="pres">
      <dgm:prSet presAssocID="{7FE44E08-308E-48B7-B020-AAC94A2965B9}" presName="sibTrans" presStyleCnt="0"/>
      <dgm:spPr/>
    </dgm:pt>
    <dgm:pt modelId="{17FC8FB9-7721-4DD9-A161-AE46ED08AC63}" type="pres">
      <dgm:prSet presAssocID="{4D13755D-EFDA-4C2F-914D-3EF9FE5F5BA3}" presName="compNode" presStyleCnt="0"/>
      <dgm:spPr/>
    </dgm:pt>
    <dgm:pt modelId="{498E03E1-1CC7-4214-AC4A-FBC142EFC9D5}" type="pres">
      <dgm:prSet presAssocID="{4D13755D-EFDA-4C2F-914D-3EF9FE5F5BA3}" presName="bgRect" presStyleLbl="bgShp" presStyleIdx="2" presStyleCnt="3"/>
      <dgm:spPr/>
    </dgm:pt>
    <dgm:pt modelId="{04F7368D-B583-4D00-8189-F577178FB8FA}" type="pres">
      <dgm:prSet presAssocID="{4D13755D-EFDA-4C2F-914D-3EF9FE5F5BA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D1FCBAA6-39A2-4EB3-8323-D5E163022EC2}" type="pres">
      <dgm:prSet presAssocID="{4D13755D-EFDA-4C2F-914D-3EF9FE5F5BA3}" presName="spaceRect" presStyleCnt="0"/>
      <dgm:spPr/>
    </dgm:pt>
    <dgm:pt modelId="{DC77339F-4B1D-4213-9CC4-630F7F4454C8}" type="pres">
      <dgm:prSet presAssocID="{4D13755D-EFDA-4C2F-914D-3EF9FE5F5BA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DC24511-E70B-46BD-9144-4EB7F03ECFE7}" srcId="{DC5DFA90-B033-442B-BFF7-E9519D00823E}" destId="{4D13755D-EFDA-4C2F-914D-3EF9FE5F5BA3}" srcOrd="2" destOrd="0" parTransId="{246D43AE-6CA1-4EFF-B112-D57540851E92}" sibTransId="{949E2743-71CB-480D-AE2C-48E7A709D293}"/>
    <dgm:cxn modelId="{A796795E-86BC-430A-8CEA-A71176C44A28}" srcId="{DC5DFA90-B033-442B-BFF7-E9519D00823E}" destId="{78A3BF7F-E783-4B51-B8C5-3DF075215AF7}" srcOrd="0" destOrd="0" parTransId="{8BD04629-4B75-43C2-815D-47C13BED4ECC}" sibTransId="{822C6B3B-21EF-4584-93C5-6CA770B0DC9A}"/>
    <dgm:cxn modelId="{4D878168-EC7A-4CC0-A3D6-476837928AF9}" type="presOf" srcId="{DC5DFA90-B033-442B-BFF7-E9519D00823E}" destId="{8A61588E-58B0-4F4A-9A95-94650EB97518}" srcOrd="0" destOrd="0" presId="urn:microsoft.com/office/officeart/2018/2/layout/IconVerticalSolidList"/>
    <dgm:cxn modelId="{91D72380-A3F5-4144-BBFC-629FD8658B4A}" srcId="{DC5DFA90-B033-442B-BFF7-E9519D00823E}" destId="{DA4DB17E-8122-45DD-B613-38369C32CE7D}" srcOrd="1" destOrd="0" parTransId="{BE58EC43-A073-4A98-B1CD-B1DFC2577E3A}" sibTransId="{7FE44E08-308E-48B7-B020-AAC94A2965B9}"/>
    <dgm:cxn modelId="{C7A1DDB2-D794-4B8C-9E6B-5B2AC406E555}" type="presOf" srcId="{DA4DB17E-8122-45DD-B613-38369C32CE7D}" destId="{C1C67867-3CE7-458A-A3C0-37BD9C6DB977}" srcOrd="0" destOrd="0" presId="urn:microsoft.com/office/officeart/2018/2/layout/IconVerticalSolidList"/>
    <dgm:cxn modelId="{D8CF4EB9-CF2F-46C8-98F3-5C2AD745EDA3}" type="presOf" srcId="{78A3BF7F-E783-4B51-B8C5-3DF075215AF7}" destId="{F85CA812-7EEF-4105-A79F-1A5CACBDE4BC}" srcOrd="0" destOrd="0" presId="urn:microsoft.com/office/officeart/2018/2/layout/IconVerticalSolidList"/>
    <dgm:cxn modelId="{E3CD27DB-DA5C-4B07-9ACF-714DAE222E07}" type="presOf" srcId="{4D13755D-EFDA-4C2F-914D-3EF9FE5F5BA3}" destId="{DC77339F-4B1D-4213-9CC4-630F7F4454C8}" srcOrd="0" destOrd="0" presId="urn:microsoft.com/office/officeart/2018/2/layout/IconVerticalSolidList"/>
    <dgm:cxn modelId="{FAAA20DF-5342-42AB-BB55-0B07608F1380}" type="presParOf" srcId="{8A61588E-58B0-4F4A-9A95-94650EB97518}" destId="{B7490DE7-1C0B-4E0B-901E-72921A46DD96}" srcOrd="0" destOrd="0" presId="urn:microsoft.com/office/officeart/2018/2/layout/IconVerticalSolidList"/>
    <dgm:cxn modelId="{5635FE90-4C96-41DF-AF0A-A31E420260AF}" type="presParOf" srcId="{B7490DE7-1C0B-4E0B-901E-72921A46DD96}" destId="{A75AACA4-763A-4912-8541-1EA1555FE62F}" srcOrd="0" destOrd="0" presId="urn:microsoft.com/office/officeart/2018/2/layout/IconVerticalSolidList"/>
    <dgm:cxn modelId="{FDC49A99-27A7-48A6-9865-078500FCB15E}" type="presParOf" srcId="{B7490DE7-1C0B-4E0B-901E-72921A46DD96}" destId="{99F9F198-1D61-44A7-A997-581623B7CAF1}" srcOrd="1" destOrd="0" presId="urn:microsoft.com/office/officeart/2018/2/layout/IconVerticalSolidList"/>
    <dgm:cxn modelId="{7CF232EE-5B83-47D2-A78A-7823469FAD66}" type="presParOf" srcId="{B7490DE7-1C0B-4E0B-901E-72921A46DD96}" destId="{B380CD45-1523-4645-861B-E2C3A21A7E66}" srcOrd="2" destOrd="0" presId="urn:microsoft.com/office/officeart/2018/2/layout/IconVerticalSolidList"/>
    <dgm:cxn modelId="{E76A34A9-B026-426A-AFF0-25F855E831BF}" type="presParOf" srcId="{B7490DE7-1C0B-4E0B-901E-72921A46DD96}" destId="{F85CA812-7EEF-4105-A79F-1A5CACBDE4BC}" srcOrd="3" destOrd="0" presId="urn:microsoft.com/office/officeart/2018/2/layout/IconVerticalSolidList"/>
    <dgm:cxn modelId="{843FE582-D2BE-4CFD-BB10-3803E761DE86}" type="presParOf" srcId="{8A61588E-58B0-4F4A-9A95-94650EB97518}" destId="{4BBDB5EF-8B31-41AF-86DD-C77AB12804A3}" srcOrd="1" destOrd="0" presId="urn:microsoft.com/office/officeart/2018/2/layout/IconVerticalSolidList"/>
    <dgm:cxn modelId="{3AA88E3F-ECFF-4296-9D89-74A1C479523F}" type="presParOf" srcId="{8A61588E-58B0-4F4A-9A95-94650EB97518}" destId="{C664178F-2176-4115-ACC6-3095BADA7F46}" srcOrd="2" destOrd="0" presId="urn:microsoft.com/office/officeart/2018/2/layout/IconVerticalSolidList"/>
    <dgm:cxn modelId="{BAC0693B-88DA-491C-A204-256C1C9D627E}" type="presParOf" srcId="{C664178F-2176-4115-ACC6-3095BADA7F46}" destId="{AD35A20C-2E86-4083-A5EF-96D69EFE85B7}" srcOrd="0" destOrd="0" presId="urn:microsoft.com/office/officeart/2018/2/layout/IconVerticalSolidList"/>
    <dgm:cxn modelId="{AD046BB6-7EB6-4E54-9F69-C258675637CC}" type="presParOf" srcId="{C664178F-2176-4115-ACC6-3095BADA7F46}" destId="{7437F6D6-0AF9-4E7C-8E80-1570C090EEAB}" srcOrd="1" destOrd="0" presId="urn:microsoft.com/office/officeart/2018/2/layout/IconVerticalSolidList"/>
    <dgm:cxn modelId="{85B3DFA2-6414-4052-9B95-9B7A6882EBC8}" type="presParOf" srcId="{C664178F-2176-4115-ACC6-3095BADA7F46}" destId="{CB717581-6F49-47D0-A15C-709EF353ACC9}" srcOrd="2" destOrd="0" presId="urn:microsoft.com/office/officeart/2018/2/layout/IconVerticalSolidList"/>
    <dgm:cxn modelId="{28BFA763-A1C5-4BDD-B4CE-EF1C5E6F3951}" type="presParOf" srcId="{C664178F-2176-4115-ACC6-3095BADA7F46}" destId="{C1C67867-3CE7-458A-A3C0-37BD9C6DB977}" srcOrd="3" destOrd="0" presId="urn:microsoft.com/office/officeart/2018/2/layout/IconVerticalSolidList"/>
    <dgm:cxn modelId="{01BE523B-DDC7-4AE1-90C1-7FC5A814C2FD}" type="presParOf" srcId="{8A61588E-58B0-4F4A-9A95-94650EB97518}" destId="{74636475-34A6-487F-98D3-8D9E9538D0E8}" srcOrd="3" destOrd="0" presId="urn:microsoft.com/office/officeart/2018/2/layout/IconVerticalSolidList"/>
    <dgm:cxn modelId="{4D51CC27-D1E4-401E-87D6-4C896B7BB2BC}" type="presParOf" srcId="{8A61588E-58B0-4F4A-9A95-94650EB97518}" destId="{17FC8FB9-7721-4DD9-A161-AE46ED08AC63}" srcOrd="4" destOrd="0" presId="urn:microsoft.com/office/officeart/2018/2/layout/IconVerticalSolidList"/>
    <dgm:cxn modelId="{23885852-51F7-427B-8D37-FCE918DBD9D9}" type="presParOf" srcId="{17FC8FB9-7721-4DD9-A161-AE46ED08AC63}" destId="{498E03E1-1CC7-4214-AC4A-FBC142EFC9D5}" srcOrd="0" destOrd="0" presId="urn:microsoft.com/office/officeart/2018/2/layout/IconVerticalSolidList"/>
    <dgm:cxn modelId="{B28B5AEA-077D-4658-B3B5-86B1BA719D01}" type="presParOf" srcId="{17FC8FB9-7721-4DD9-A161-AE46ED08AC63}" destId="{04F7368D-B583-4D00-8189-F577178FB8FA}" srcOrd="1" destOrd="0" presId="urn:microsoft.com/office/officeart/2018/2/layout/IconVerticalSolidList"/>
    <dgm:cxn modelId="{8D333FB3-6C8C-419D-A938-6ED0D7761457}" type="presParOf" srcId="{17FC8FB9-7721-4DD9-A161-AE46ED08AC63}" destId="{D1FCBAA6-39A2-4EB3-8323-D5E163022EC2}" srcOrd="2" destOrd="0" presId="urn:microsoft.com/office/officeart/2018/2/layout/IconVerticalSolidList"/>
    <dgm:cxn modelId="{4A0769B5-6F8E-4EBC-91F9-6C636A10B9DD}" type="presParOf" srcId="{17FC8FB9-7721-4DD9-A161-AE46ED08AC63}" destId="{DC77339F-4B1D-4213-9CC4-630F7F4454C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AF22A6-B1E6-4506-8479-00F34B334C83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ED1FDB0-A440-42CC-9D8D-E7E7A965FAE8}">
      <dgm:prSet/>
      <dgm:spPr/>
      <dgm:t>
        <a:bodyPr/>
        <a:lstStyle/>
        <a:p>
          <a:r>
            <a:rPr lang="en-GB" dirty="0"/>
            <a:t>What is prince2? Projects in Controlled Environments is referred to as "Prince2."  </a:t>
          </a:r>
          <a:endParaRPr lang="en-US" dirty="0"/>
        </a:p>
      </dgm:t>
    </dgm:pt>
    <dgm:pt modelId="{C5C39C1D-D443-424E-A657-774DB0AAA12D}" type="parTrans" cxnId="{142F8FA1-C003-4D9C-B5DD-D68914551E10}">
      <dgm:prSet/>
      <dgm:spPr/>
      <dgm:t>
        <a:bodyPr/>
        <a:lstStyle/>
        <a:p>
          <a:endParaRPr lang="en-US"/>
        </a:p>
      </dgm:t>
    </dgm:pt>
    <dgm:pt modelId="{93886841-04C0-4A36-8B09-19A82A019D80}" type="sibTrans" cxnId="{142F8FA1-C003-4D9C-B5DD-D68914551E10}">
      <dgm:prSet/>
      <dgm:spPr/>
      <dgm:t>
        <a:bodyPr/>
        <a:lstStyle/>
        <a:p>
          <a:endParaRPr lang="en-US"/>
        </a:p>
      </dgm:t>
    </dgm:pt>
    <dgm:pt modelId="{63F2DBF0-A353-4CB9-A534-5F40F760BB7E}">
      <dgm:prSet/>
      <dgm:spPr/>
      <dgm:t>
        <a:bodyPr/>
        <a:lstStyle/>
        <a:p>
          <a:r>
            <a:rPr lang="en-GB" dirty="0"/>
            <a:t>Who created it? Central Computer and Telecommunications Agency in 1989  (Thakur, 2019) </a:t>
          </a:r>
          <a:endParaRPr lang="en-US" dirty="0"/>
        </a:p>
      </dgm:t>
    </dgm:pt>
    <dgm:pt modelId="{6B1CDD62-DE15-44C5-9185-0E6E8A542E8D}" type="parTrans" cxnId="{752A27C2-211D-4CF9-8592-65E1E3089B81}">
      <dgm:prSet/>
      <dgm:spPr/>
      <dgm:t>
        <a:bodyPr/>
        <a:lstStyle/>
        <a:p>
          <a:endParaRPr lang="en-US"/>
        </a:p>
      </dgm:t>
    </dgm:pt>
    <dgm:pt modelId="{7B5A784F-EC66-40DE-B5B9-2055AAA851A6}" type="sibTrans" cxnId="{752A27C2-211D-4CF9-8592-65E1E3089B81}">
      <dgm:prSet/>
      <dgm:spPr/>
      <dgm:t>
        <a:bodyPr/>
        <a:lstStyle/>
        <a:p>
          <a:endParaRPr lang="en-US"/>
        </a:p>
      </dgm:t>
    </dgm:pt>
    <dgm:pt modelId="{E649EE8F-1188-48C2-991A-758E09106B70}">
      <dgm:prSet/>
      <dgm:spPr/>
      <dgm:t>
        <a:bodyPr/>
        <a:lstStyle/>
        <a:p>
          <a:r>
            <a:rPr lang="en-GB"/>
            <a:t>Advantages and disadvantages </a:t>
          </a:r>
          <a:endParaRPr lang="en-US"/>
        </a:p>
      </dgm:t>
    </dgm:pt>
    <dgm:pt modelId="{2FAF9AEB-7A27-4DEE-BFCF-4C35DAA076BA}" type="parTrans" cxnId="{ED8CCCDE-ED26-4794-972B-CAF8E097E04F}">
      <dgm:prSet/>
      <dgm:spPr/>
      <dgm:t>
        <a:bodyPr/>
        <a:lstStyle/>
        <a:p>
          <a:endParaRPr lang="en-US"/>
        </a:p>
      </dgm:t>
    </dgm:pt>
    <dgm:pt modelId="{CDFE7DBB-7651-46E1-B915-B746B580F90F}" type="sibTrans" cxnId="{ED8CCCDE-ED26-4794-972B-CAF8E097E04F}">
      <dgm:prSet/>
      <dgm:spPr/>
      <dgm:t>
        <a:bodyPr/>
        <a:lstStyle/>
        <a:p>
          <a:endParaRPr lang="en-US"/>
        </a:p>
      </dgm:t>
    </dgm:pt>
    <dgm:pt modelId="{884E9208-D964-473C-8A05-D839993553C9}" type="pres">
      <dgm:prSet presAssocID="{11AF22A6-B1E6-4506-8479-00F34B334C83}" presName="diagram" presStyleCnt="0">
        <dgm:presLayoutVars>
          <dgm:dir/>
          <dgm:resizeHandles val="exact"/>
        </dgm:presLayoutVars>
      </dgm:prSet>
      <dgm:spPr/>
    </dgm:pt>
    <dgm:pt modelId="{F5304FE6-6ECF-4814-8345-FDCD28A52E48}" type="pres">
      <dgm:prSet presAssocID="{AED1FDB0-A440-42CC-9D8D-E7E7A965FAE8}" presName="node" presStyleLbl="node1" presStyleIdx="0" presStyleCnt="3">
        <dgm:presLayoutVars>
          <dgm:bulletEnabled val="1"/>
        </dgm:presLayoutVars>
      </dgm:prSet>
      <dgm:spPr/>
    </dgm:pt>
    <dgm:pt modelId="{98BB0F1A-E857-43F2-9B9E-A9E14A2C380E}" type="pres">
      <dgm:prSet presAssocID="{93886841-04C0-4A36-8B09-19A82A019D80}" presName="sibTrans" presStyleCnt="0"/>
      <dgm:spPr/>
    </dgm:pt>
    <dgm:pt modelId="{025562A0-67D4-401F-8316-FB96297CA629}" type="pres">
      <dgm:prSet presAssocID="{63F2DBF0-A353-4CB9-A534-5F40F760BB7E}" presName="node" presStyleLbl="node1" presStyleIdx="1" presStyleCnt="3">
        <dgm:presLayoutVars>
          <dgm:bulletEnabled val="1"/>
        </dgm:presLayoutVars>
      </dgm:prSet>
      <dgm:spPr/>
    </dgm:pt>
    <dgm:pt modelId="{6C76F02C-9CE4-4FAB-BA38-16D8C38EF919}" type="pres">
      <dgm:prSet presAssocID="{7B5A784F-EC66-40DE-B5B9-2055AAA851A6}" presName="sibTrans" presStyleCnt="0"/>
      <dgm:spPr/>
    </dgm:pt>
    <dgm:pt modelId="{AFBF6C29-253E-415C-A1C2-F001C55E997C}" type="pres">
      <dgm:prSet presAssocID="{E649EE8F-1188-48C2-991A-758E09106B70}" presName="node" presStyleLbl="node1" presStyleIdx="2" presStyleCnt="3">
        <dgm:presLayoutVars>
          <dgm:bulletEnabled val="1"/>
        </dgm:presLayoutVars>
      </dgm:prSet>
      <dgm:spPr/>
    </dgm:pt>
  </dgm:ptLst>
  <dgm:cxnLst>
    <dgm:cxn modelId="{51EBE026-603F-4038-AF7D-383DAA5B3D8F}" type="presOf" srcId="{AED1FDB0-A440-42CC-9D8D-E7E7A965FAE8}" destId="{F5304FE6-6ECF-4814-8345-FDCD28A52E48}" srcOrd="0" destOrd="0" presId="urn:microsoft.com/office/officeart/2005/8/layout/default"/>
    <dgm:cxn modelId="{142F8FA1-C003-4D9C-B5DD-D68914551E10}" srcId="{11AF22A6-B1E6-4506-8479-00F34B334C83}" destId="{AED1FDB0-A440-42CC-9D8D-E7E7A965FAE8}" srcOrd="0" destOrd="0" parTransId="{C5C39C1D-D443-424E-A657-774DB0AAA12D}" sibTransId="{93886841-04C0-4A36-8B09-19A82A019D80}"/>
    <dgm:cxn modelId="{649180BA-0A61-407C-A082-E824B36A7854}" type="presOf" srcId="{E649EE8F-1188-48C2-991A-758E09106B70}" destId="{AFBF6C29-253E-415C-A1C2-F001C55E997C}" srcOrd="0" destOrd="0" presId="urn:microsoft.com/office/officeart/2005/8/layout/default"/>
    <dgm:cxn modelId="{752A27C2-211D-4CF9-8592-65E1E3089B81}" srcId="{11AF22A6-B1E6-4506-8479-00F34B334C83}" destId="{63F2DBF0-A353-4CB9-A534-5F40F760BB7E}" srcOrd="1" destOrd="0" parTransId="{6B1CDD62-DE15-44C5-9185-0E6E8A542E8D}" sibTransId="{7B5A784F-EC66-40DE-B5B9-2055AAA851A6}"/>
    <dgm:cxn modelId="{2BBB51C7-C27E-4B93-B376-7830C5212076}" type="presOf" srcId="{11AF22A6-B1E6-4506-8479-00F34B334C83}" destId="{884E9208-D964-473C-8A05-D839993553C9}" srcOrd="0" destOrd="0" presId="urn:microsoft.com/office/officeart/2005/8/layout/default"/>
    <dgm:cxn modelId="{ED8CCCDE-ED26-4794-972B-CAF8E097E04F}" srcId="{11AF22A6-B1E6-4506-8479-00F34B334C83}" destId="{E649EE8F-1188-48C2-991A-758E09106B70}" srcOrd="2" destOrd="0" parTransId="{2FAF9AEB-7A27-4DEE-BFCF-4C35DAA076BA}" sibTransId="{CDFE7DBB-7651-46E1-B915-B746B580F90F}"/>
    <dgm:cxn modelId="{029FCEFA-536E-46BE-A0F4-5CF4171096CE}" type="presOf" srcId="{63F2DBF0-A353-4CB9-A534-5F40F760BB7E}" destId="{025562A0-67D4-401F-8316-FB96297CA629}" srcOrd="0" destOrd="0" presId="urn:microsoft.com/office/officeart/2005/8/layout/default"/>
    <dgm:cxn modelId="{05A0E48D-BDBE-422D-9EF3-CC2CFD3236A5}" type="presParOf" srcId="{884E9208-D964-473C-8A05-D839993553C9}" destId="{F5304FE6-6ECF-4814-8345-FDCD28A52E48}" srcOrd="0" destOrd="0" presId="urn:microsoft.com/office/officeart/2005/8/layout/default"/>
    <dgm:cxn modelId="{B7FFE2FD-09C4-4F22-9C7D-FC51FEF673DE}" type="presParOf" srcId="{884E9208-D964-473C-8A05-D839993553C9}" destId="{98BB0F1A-E857-43F2-9B9E-A9E14A2C380E}" srcOrd="1" destOrd="0" presId="urn:microsoft.com/office/officeart/2005/8/layout/default"/>
    <dgm:cxn modelId="{090F9B98-84FC-47D3-A26B-66F1BA7C574E}" type="presParOf" srcId="{884E9208-D964-473C-8A05-D839993553C9}" destId="{025562A0-67D4-401F-8316-FB96297CA629}" srcOrd="2" destOrd="0" presId="urn:microsoft.com/office/officeart/2005/8/layout/default"/>
    <dgm:cxn modelId="{F16A10CF-AD99-4DC2-BE70-B5B0B6C56B34}" type="presParOf" srcId="{884E9208-D964-473C-8A05-D839993553C9}" destId="{6C76F02C-9CE4-4FAB-BA38-16D8C38EF919}" srcOrd="3" destOrd="0" presId="urn:microsoft.com/office/officeart/2005/8/layout/default"/>
    <dgm:cxn modelId="{7D1DAB7B-EA25-45C2-BA28-42BE9E2FBAA3}" type="presParOf" srcId="{884E9208-D964-473C-8A05-D839993553C9}" destId="{AFBF6C29-253E-415C-A1C2-F001C55E997C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7A7D73-E371-4830-84F0-FF46F8DD644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6DADCF3-ACC3-4424-AE5E-412A4245DF69}">
      <dgm:prSet/>
      <dgm:spPr/>
      <dgm:t>
        <a:bodyPr/>
        <a:lstStyle/>
        <a:p>
          <a:r>
            <a:rPr lang="en-GB"/>
            <a:t>What occurred?</a:t>
          </a:r>
          <a:endParaRPr lang="en-US"/>
        </a:p>
      </dgm:t>
    </dgm:pt>
    <dgm:pt modelId="{FA86D913-5059-4FF0-B206-862D7AB23A23}" type="parTrans" cxnId="{5CAE44EC-68A1-4818-9A19-21BC5F6F2A10}">
      <dgm:prSet/>
      <dgm:spPr/>
      <dgm:t>
        <a:bodyPr/>
        <a:lstStyle/>
        <a:p>
          <a:endParaRPr lang="en-US"/>
        </a:p>
      </dgm:t>
    </dgm:pt>
    <dgm:pt modelId="{468A67F0-CA12-4D61-A075-AA3951A6EA20}" type="sibTrans" cxnId="{5CAE44EC-68A1-4818-9A19-21BC5F6F2A10}">
      <dgm:prSet/>
      <dgm:spPr/>
      <dgm:t>
        <a:bodyPr/>
        <a:lstStyle/>
        <a:p>
          <a:endParaRPr lang="en-US"/>
        </a:p>
      </dgm:t>
    </dgm:pt>
    <dgm:pt modelId="{E9230B24-E2D9-4CAB-A560-E6F6EDB5297C}">
      <dgm:prSet/>
      <dgm:spPr/>
      <dgm:t>
        <a:bodyPr/>
        <a:lstStyle/>
        <a:p>
          <a:r>
            <a:rPr lang="en-GB"/>
            <a:t>When and where did the event occur?</a:t>
          </a:r>
          <a:endParaRPr lang="en-US"/>
        </a:p>
      </dgm:t>
    </dgm:pt>
    <dgm:pt modelId="{98E049D0-6AE9-477A-B3E3-5AA7951D2BE6}" type="parTrans" cxnId="{84BF030D-F749-473E-A2B6-FEA8B51747EB}">
      <dgm:prSet/>
      <dgm:spPr/>
      <dgm:t>
        <a:bodyPr/>
        <a:lstStyle/>
        <a:p>
          <a:endParaRPr lang="en-US"/>
        </a:p>
      </dgm:t>
    </dgm:pt>
    <dgm:pt modelId="{402FAB4C-63E7-4ED5-877B-93BC9F2FD28A}" type="sibTrans" cxnId="{84BF030D-F749-473E-A2B6-FEA8B51747EB}">
      <dgm:prSet/>
      <dgm:spPr/>
      <dgm:t>
        <a:bodyPr/>
        <a:lstStyle/>
        <a:p>
          <a:endParaRPr lang="en-US"/>
        </a:p>
      </dgm:t>
    </dgm:pt>
    <dgm:pt modelId="{B6692613-1FFC-4F0E-BCC8-A3131EEB75A9}">
      <dgm:prSet/>
      <dgm:spPr/>
      <dgm:t>
        <a:bodyPr/>
        <a:lstStyle/>
        <a:p>
          <a:r>
            <a:rPr lang="en-GB"/>
            <a:t>Who was there?</a:t>
          </a:r>
          <a:endParaRPr lang="en-US"/>
        </a:p>
      </dgm:t>
    </dgm:pt>
    <dgm:pt modelId="{5BF90B15-AA09-4A3A-918C-2B0AEF2C3F0D}" type="parTrans" cxnId="{756344F1-FFA5-4404-B38B-CF44EDD79CC1}">
      <dgm:prSet/>
      <dgm:spPr/>
      <dgm:t>
        <a:bodyPr/>
        <a:lstStyle/>
        <a:p>
          <a:endParaRPr lang="en-US"/>
        </a:p>
      </dgm:t>
    </dgm:pt>
    <dgm:pt modelId="{8130F5BF-8872-44FE-82CB-C1EC4AC7A08A}" type="sibTrans" cxnId="{756344F1-FFA5-4404-B38B-CF44EDD79CC1}">
      <dgm:prSet/>
      <dgm:spPr/>
      <dgm:t>
        <a:bodyPr/>
        <a:lstStyle/>
        <a:p>
          <a:endParaRPr lang="en-US"/>
        </a:p>
      </dgm:t>
    </dgm:pt>
    <dgm:pt modelId="{5F05A63A-3A2E-4980-97E3-17159F199989}">
      <dgm:prSet/>
      <dgm:spPr/>
      <dgm:t>
        <a:bodyPr/>
        <a:lstStyle/>
        <a:p>
          <a:r>
            <a:rPr lang="en-GB"/>
            <a:t>What actions did you and the others take?</a:t>
          </a:r>
          <a:endParaRPr lang="en-US"/>
        </a:p>
      </dgm:t>
    </dgm:pt>
    <dgm:pt modelId="{A7182309-D865-4401-8E9B-601AAF7B744E}" type="parTrans" cxnId="{A7E296A3-D836-4F0A-BB02-31CEA3D4869E}">
      <dgm:prSet/>
      <dgm:spPr/>
      <dgm:t>
        <a:bodyPr/>
        <a:lstStyle/>
        <a:p>
          <a:endParaRPr lang="en-US"/>
        </a:p>
      </dgm:t>
    </dgm:pt>
    <dgm:pt modelId="{33A07D97-30CD-4A0B-BF88-7F6AF28D0E59}" type="sibTrans" cxnId="{A7E296A3-D836-4F0A-BB02-31CEA3D4869E}">
      <dgm:prSet/>
      <dgm:spPr/>
      <dgm:t>
        <a:bodyPr/>
        <a:lstStyle/>
        <a:p>
          <a:endParaRPr lang="en-US"/>
        </a:p>
      </dgm:t>
    </dgm:pt>
    <dgm:pt modelId="{68962E29-34BF-48CB-8697-34EEF4F041E7}">
      <dgm:prSet/>
      <dgm:spPr/>
      <dgm:t>
        <a:bodyPr/>
        <a:lstStyle/>
        <a:p>
          <a:r>
            <a:rPr lang="en-GB"/>
            <a:t>What was the result of the circumstance?</a:t>
          </a:r>
          <a:endParaRPr lang="en-US"/>
        </a:p>
      </dgm:t>
    </dgm:pt>
    <dgm:pt modelId="{241D7769-9901-42CB-B329-C0F026BB8742}" type="parTrans" cxnId="{2A8F8904-3962-47F7-84D8-59E650C4B4C7}">
      <dgm:prSet/>
      <dgm:spPr/>
      <dgm:t>
        <a:bodyPr/>
        <a:lstStyle/>
        <a:p>
          <a:endParaRPr lang="en-US"/>
        </a:p>
      </dgm:t>
    </dgm:pt>
    <dgm:pt modelId="{3375F40F-322C-4103-9FBD-F1AA54033090}" type="sibTrans" cxnId="{2A8F8904-3962-47F7-84D8-59E650C4B4C7}">
      <dgm:prSet/>
      <dgm:spPr/>
      <dgm:t>
        <a:bodyPr/>
        <a:lstStyle/>
        <a:p>
          <a:endParaRPr lang="en-US"/>
        </a:p>
      </dgm:t>
    </dgm:pt>
    <dgm:pt modelId="{F16C4196-BDD7-440C-A993-1B03ECBE60C3}">
      <dgm:prSet/>
      <dgm:spPr/>
      <dgm:t>
        <a:bodyPr/>
        <a:lstStyle/>
        <a:p>
          <a:r>
            <a:rPr lang="en-GB"/>
            <a:t>Why were you present?</a:t>
          </a:r>
          <a:endParaRPr lang="en-US"/>
        </a:p>
      </dgm:t>
    </dgm:pt>
    <dgm:pt modelId="{F2B47624-9B6C-4C37-844F-E502F4BD6422}" type="parTrans" cxnId="{AA183B1F-B720-41B3-97ED-33FE285A23B6}">
      <dgm:prSet/>
      <dgm:spPr/>
      <dgm:t>
        <a:bodyPr/>
        <a:lstStyle/>
        <a:p>
          <a:endParaRPr lang="en-US"/>
        </a:p>
      </dgm:t>
    </dgm:pt>
    <dgm:pt modelId="{D7D3D2FE-FE6E-48A9-9F42-8000340A5F0B}" type="sibTrans" cxnId="{AA183B1F-B720-41B3-97ED-33FE285A23B6}">
      <dgm:prSet/>
      <dgm:spPr/>
      <dgm:t>
        <a:bodyPr/>
        <a:lstStyle/>
        <a:p>
          <a:endParaRPr lang="en-US"/>
        </a:p>
      </dgm:t>
    </dgm:pt>
    <dgm:pt modelId="{D5EA6E7B-6510-424A-AF22-3371A94243EB}">
      <dgm:prSet/>
      <dgm:spPr/>
      <dgm:t>
        <a:bodyPr/>
        <a:lstStyle/>
        <a:p>
          <a:r>
            <a:rPr lang="en-GB"/>
            <a:t>What was your desired outcome?</a:t>
          </a:r>
          <a:endParaRPr lang="en-US"/>
        </a:p>
      </dgm:t>
    </dgm:pt>
    <dgm:pt modelId="{F71E2BEE-641A-43D1-B241-54FDDE5F0C70}" type="parTrans" cxnId="{DED137E4-DC19-4498-91E9-341DB46D8618}">
      <dgm:prSet/>
      <dgm:spPr/>
      <dgm:t>
        <a:bodyPr/>
        <a:lstStyle/>
        <a:p>
          <a:endParaRPr lang="en-US"/>
        </a:p>
      </dgm:t>
    </dgm:pt>
    <dgm:pt modelId="{CBFDBFF1-D957-48B8-8202-77F3A01359A6}" type="sibTrans" cxnId="{DED137E4-DC19-4498-91E9-341DB46D8618}">
      <dgm:prSet/>
      <dgm:spPr/>
      <dgm:t>
        <a:bodyPr/>
        <a:lstStyle/>
        <a:p>
          <a:endParaRPr lang="en-US"/>
        </a:p>
      </dgm:t>
    </dgm:pt>
    <dgm:pt modelId="{0B4CE927-E6D7-4688-8E53-DB2030C3543F}" type="pres">
      <dgm:prSet presAssocID="{967A7D73-E371-4830-84F0-FF46F8DD644E}" presName="linear" presStyleCnt="0">
        <dgm:presLayoutVars>
          <dgm:animLvl val="lvl"/>
          <dgm:resizeHandles val="exact"/>
        </dgm:presLayoutVars>
      </dgm:prSet>
      <dgm:spPr/>
    </dgm:pt>
    <dgm:pt modelId="{9D4D98EB-7D1A-4FF1-902F-DC82F2847142}" type="pres">
      <dgm:prSet presAssocID="{46DADCF3-ACC3-4424-AE5E-412A4245DF69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1766B246-5C46-45AC-A97C-0646A468E5C3}" type="pres">
      <dgm:prSet presAssocID="{468A67F0-CA12-4D61-A075-AA3951A6EA20}" presName="spacer" presStyleCnt="0"/>
      <dgm:spPr/>
    </dgm:pt>
    <dgm:pt modelId="{D60703CB-AC16-4B19-BD83-C4F5DDF4A711}" type="pres">
      <dgm:prSet presAssocID="{E9230B24-E2D9-4CAB-A560-E6F6EDB5297C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919F9E29-D594-4939-93DB-64596E96E3E7}" type="pres">
      <dgm:prSet presAssocID="{402FAB4C-63E7-4ED5-877B-93BC9F2FD28A}" presName="spacer" presStyleCnt="0"/>
      <dgm:spPr/>
    </dgm:pt>
    <dgm:pt modelId="{6B103179-5C9D-4A6E-B179-704C0FAD040F}" type="pres">
      <dgm:prSet presAssocID="{B6692613-1FFC-4F0E-BCC8-A3131EEB75A9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C175DD2A-52A7-4B60-89AE-37B728D573D2}" type="pres">
      <dgm:prSet presAssocID="{8130F5BF-8872-44FE-82CB-C1EC4AC7A08A}" presName="spacer" presStyleCnt="0"/>
      <dgm:spPr/>
    </dgm:pt>
    <dgm:pt modelId="{B558A4FF-A09D-4ACD-8AEA-CC15EE92CA6C}" type="pres">
      <dgm:prSet presAssocID="{5F05A63A-3A2E-4980-97E3-17159F199989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38F277E9-EEE6-433C-BDF9-F04B765B3CFA}" type="pres">
      <dgm:prSet presAssocID="{33A07D97-30CD-4A0B-BF88-7F6AF28D0E59}" presName="spacer" presStyleCnt="0"/>
      <dgm:spPr/>
    </dgm:pt>
    <dgm:pt modelId="{C1E8584E-5E5A-4D45-810E-DA41543E3706}" type="pres">
      <dgm:prSet presAssocID="{68962E29-34BF-48CB-8697-34EEF4F041E7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7D584350-160F-43C5-8E4B-AC4CCE497C8C}" type="pres">
      <dgm:prSet presAssocID="{3375F40F-322C-4103-9FBD-F1AA54033090}" presName="spacer" presStyleCnt="0"/>
      <dgm:spPr/>
    </dgm:pt>
    <dgm:pt modelId="{A86AFD45-792E-4AA0-B2DA-9B95B0363C6E}" type="pres">
      <dgm:prSet presAssocID="{F16C4196-BDD7-440C-A993-1B03ECBE60C3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EF2FFEB0-BD71-4E73-8E28-A2F673B3AA31}" type="pres">
      <dgm:prSet presAssocID="{D7D3D2FE-FE6E-48A9-9F42-8000340A5F0B}" presName="spacer" presStyleCnt="0"/>
      <dgm:spPr/>
    </dgm:pt>
    <dgm:pt modelId="{4BFF8110-B17A-4A03-8FCE-60A538F9D86E}" type="pres">
      <dgm:prSet presAssocID="{D5EA6E7B-6510-424A-AF22-3371A94243EB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2A8F8904-3962-47F7-84D8-59E650C4B4C7}" srcId="{967A7D73-E371-4830-84F0-FF46F8DD644E}" destId="{68962E29-34BF-48CB-8697-34EEF4F041E7}" srcOrd="4" destOrd="0" parTransId="{241D7769-9901-42CB-B329-C0F026BB8742}" sibTransId="{3375F40F-322C-4103-9FBD-F1AA54033090}"/>
    <dgm:cxn modelId="{84BF030D-F749-473E-A2B6-FEA8B51747EB}" srcId="{967A7D73-E371-4830-84F0-FF46F8DD644E}" destId="{E9230B24-E2D9-4CAB-A560-E6F6EDB5297C}" srcOrd="1" destOrd="0" parTransId="{98E049D0-6AE9-477A-B3E3-5AA7951D2BE6}" sibTransId="{402FAB4C-63E7-4ED5-877B-93BC9F2FD28A}"/>
    <dgm:cxn modelId="{AA183B1F-B720-41B3-97ED-33FE285A23B6}" srcId="{967A7D73-E371-4830-84F0-FF46F8DD644E}" destId="{F16C4196-BDD7-440C-A993-1B03ECBE60C3}" srcOrd="5" destOrd="0" parTransId="{F2B47624-9B6C-4C37-844F-E502F4BD6422}" sibTransId="{D7D3D2FE-FE6E-48A9-9F42-8000340A5F0B}"/>
    <dgm:cxn modelId="{F7130260-AF3A-4E2F-B593-5B64FF996849}" type="presOf" srcId="{E9230B24-E2D9-4CAB-A560-E6F6EDB5297C}" destId="{D60703CB-AC16-4B19-BD83-C4F5DDF4A711}" srcOrd="0" destOrd="0" presId="urn:microsoft.com/office/officeart/2005/8/layout/vList2"/>
    <dgm:cxn modelId="{894A2744-4549-46BE-A730-1A357AE801CC}" type="presOf" srcId="{46DADCF3-ACC3-4424-AE5E-412A4245DF69}" destId="{9D4D98EB-7D1A-4FF1-902F-DC82F2847142}" srcOrd="0" destOrd="0" presId="urn:microsoft.com/office/officeart/2005/8/layout/vList2"/>
    <dgm:cxn modelId="{A6FE3569-6739-401C-8378-8E8C2BFC1731}" type="presOf" srcId="{B6692613-1FFC-4F0E-BCC8-A3131EEB75A9}" destId="{6B103179-5C9D-4A6E-B179-704C0FAD040F}" srcOrd="0" destOrd="0" presId="urn:microsoft.com/office/officeart/2005/8/layout/vList2"/>
    <dgm:cxn modelId="{6E78B56E-EC14-47C4-9454-01F5177AFB2C}" type="presOf" srcId="{5F05A63A-3A2E-4980-97E3-17159F199989}" destId="{B558A4FF-A09D-4ACD-8AEA-CC15EE92CA6C}" srcOrd="0" destOrd="0" presId="urn:microsoft.com/office/officeart/2005/8/layout/vList2"/>
    <dgm:cxn modelId="{05476556-11F6-48A9-90CB-B67A12633FFD}" type="presOf" srcId="{F16C4196-BDD7-440C-A993-1B03ECBE60C3}" destId="{A86AFD45-792E-4AA0-B2DA-9B95B0363C6E}" srcOrd="0" destOrd="0" presId="urn:microsoft.com/office/officeart/2005/8/layout/vList2"/>
    <dgm:cxn modelId="{9DAB3788-C74F-4262-8031-C41EE5727F4F}" type="presOf" srcId="{68962E29-34BF-48CB-8697-34EEF4F041E7}" destId="{C1E8584E-5E5A-4D45-810E-DA41543E3706}" srcOrd="0" destOrd="0" presId="urn:microsoft.com/office/officeart/2005/8/layout/vList2"/>
    <dgm:cxn modelId="{A7E296A3-D836-4F0A-BB02-31CEA3D4869E}" srcId="{967A7D73-E371-4830-84F0-FF46F8DD644E}" destId="{5F05A63A-3A2E-4980-97E3-17159F199989}" srcOrd="3" destOrd="0" parTransId="{A7182309-D865-4401-8E9B-601AAF7B744E}" sibTransId="{33A07D97-30CD-4A0B-BF88-7F6AF28D0E59}"/>
    <dgm:cxn modelId="{F2213CCF-D282-4DD6-8BAE-699107853477}" type="presOf" srcId="{D5EA6E7B-6510-424A-AF22-3371A94243EB}" destId="{4BFF8110-B17A-4A03-8FCE-60A538F9D86E}" srcOrd="0" destOrd="0" presId="urn:microsoft.com/office/officeart/2005/8/layout/vList2"/>
    <dgm:cxn modelId="{DED137E4-DC19-4498-91E9-341DB46D8618}" srcId="{967A7D73-E371-4830-84F0-FF46F8DD644E}" destId="{D5EA6E7B-6510-424A-AF22-3371A94243EB}" srcOrd="6" destOrd="0" parTransId="{F71E2BEE-641A-43D1-B241-54FDDE5F0C70}" sibTransId="{CBFDBFF1-D957-48B8-8202-77F3A01359A6}"/>
    <dgm:cxn modelId="{1DD3A7EA-7361-4442-9B02-A7E2D33DD0C3}" type="presOf" srcId="{967A7D73-E371-4830-84F0-FF46F8DD644E}" destId="{0B4CE927-E6D7-4688-8E53-DB2030C3543F}" srcOrd="0" destOrd="0" presId="urn:microsoft.com/office/officeart/2005/8/layout/vList2"/>
    <dgm:cxn modelId="{5CAE44EC-68A1-4818-9A19-21BC5F6F2A10}" srcId="{967A7D73-E371-4830-84F0-FF46F8DD644E}" destId="{46DADCF3-ACC3-4424-AE5E-412A4245DF69}" srcOrd="0" destOrd="0" parTransId="{FA86D913-5059-4FF0-B206-862D7AB23A23}" sibTransId="{468A67F0-CA12-4D61-A075-AA3951A6EA20}"/>
    <dgm:cxn modelId="{756344F1-FFA5-4404-B38B-CF44EDD79CC1}" srcId="{967A7D73-E371-4830-84F0-FF46F8DD644E}" destId="{B6692613-1FFC-4F0E-BCC8-A3131EEB75A9}" srcOrd="2" destOrd="0" parTransId="{5BF90B15-AA09-4A3A-918C-2B0AEF2C3F0D}" sibTransId="{8130F5BF-8872-44FE-82CB-C1EC4AC7A08A}"/>
    <dgm:cxn modelId="{04476071-57D4-4576-8FC3-8F5A7721D6E6}" type="presParOf" srcId="{0B4CE927-E6D7-4688-8E53-DB2030C3543F}" destId="{9D4D98EB-7D1A-4FF1-902F-DC82F2847142}" srcOrd="0" destOrd="0" presId="urn:microsoft.com/office/officeart/2005/8/layout/vList2"/>
    <dgm:cxn modelId="{E8B553AE-7052-4208-9CE3-4B3303C0AE83}" type="presParOf" srcId="{0B4CE927-E6D7-4688-8E53-DB2030C3543F}" destId="{1766B246-5C46-45AC-A97C-0646A468E5C3}" srcOrd="1" destOrd="0" presId="urn:microsoft.com/office/officeart/2005/8/layout/vList2"/>
    <dgm:cxn modelId="{BCFF8CFE-3E91-4AC6-8941-A679A4F181D8}" type="presParOf" srcId="{0B4CE927-E6D7-4688-8E53-DB2030C3543F}" destId="{D60703CB-AC16-4B19-BD83-C4F5DDF4A711}" srcOrd="2" destOrd="0" presId="urn:microsoft.com/office/officeart/2005/8/layout/vList2"/>
    <dgm:cxn modelId="{7AB7A48B-BD58-46CA-8E22-75A294AA607C}" type="presParOf" srcId="{0B4CE927-E6D7-4688-8E53-DB2030C3543F}" destId="{919F9E29-D594-4939-93DB-64596E96E3E7}" srcOrd="3" destOrd="0" presId="urn:microsoft.com/office/officeart/2005/8/layout/vList2"/>
    <dgm:cxn modelId="{231A20A6-4A30-4AA0-BCF0-E194FB8542AF}" type="presParOf" srcId="{0B4CE927-E6D7-4688-8E53-DB2030C3543F}" destId="{6B103179-5C9D-4A6E-B179-704C0FAD040F}" srcOrd="4" destOrd="0" presId="urn:microsoft.com/office/officeart/2005/8/layout/vList2"/>
    <dgm:cxn modelId="{2D45F231-4538-4BF1-8DBB-C6558EBD2F40}" type="presParOf" srcId="{0B4CE927-E6D7-4688-8E53-DB2030C3543F}" destId="{C175DD2A-52A7-4B60-89AE-37B728D573D2}" srcOrd="5" destOrd="0" presId="urn:microsoft.com/office/officeart/2005/8/layout/vList2"/>
    <dgm:cxn modelId="{D5C5FAC7-9112-4628-B95A-86A5C355F78C}" type="presParOf" srcId="{0B4CE927-E6D7-4688-8E53-DB2030C3543F}" destId="{B558A4FF-A09D-4ACD-8AEA-CC15EE92CA6C}" srcOrd="6" destOrd="0" presId="urn:microsoft.com/office/officeart/2005/8/layout/vList2"/>
    <dgm:cxn modelId="{E1E439B4-7F70-4FA2-9286-9653CA9FB8C3}" type="presParOf" srcId="{0B4CE927-E6D7-4688-8E53-DB2030C3543F}" destId="{38F277E9-EEE6-433C-BDF9-F04B765B3CFA}" srcOrd="7" destOrd="0" presId="urn:microsoft.com/office/officeart/2005/8/layout/vList2"/>
    <dgm:cxn modelId="{403F053D-EAC5-4F01-AE69-8616DC1D30AB}" type="presParOf" srcId="{0B4CE927-E6D7-4688-8E53-DB2030C3543F}" destId="{C1E8584E-5E5A-4D45-810E-DA41543E3706}" srcOrd="8" destOrd="0" presId="urn:microsoft.com/office/officeart/2005/8/layout/vList2"/>
    <dgm:cxn modelId="{14F93B74-7537-4DDD-889F-7D74659958B4}" type="presParOf" srcId="{0B4CE927-E6D7-4688-8E53-DB2030C3543F}" destId="{7D584350-160F-43C5-8E4B-AC4CCE497C8C}" srcOrd="9" destOrd="0" presId="urn:microsoft.com/office/officeart/2005/8/layout/vList2"/>
    <dgm:cxn modelId="{A30002F0-D1B5-43D7-82DA-4F6174444413}" type="presParOf" srcId="{0B4CE927-E6D7-4688-8E53-DB2030C3543F}" destId="{A86AFD45-792E-4AA0-B2DA-9B95B0363C6E}" srcOrd="10" destOrd="0" presId="urn:microsoft.com/office/officeart/2005/8/layout/vList2"/>
    <dgm:cxn modelId="{EAA9C2FF-7F76-434B-B736-A127D4528BE5}" type="presParOf" srcId="{0B4CE927-E6D7-4688-8E53-DB2030C3543F}" destId="{EF2FFEB0-BD71-4E73-8E28-A2F673B3AA31}" srcOrd="11" destOrd="0" presId="urn:microsoft.com/office/officeart/2005/8/layout/vList2"/>
    <dgm:cxn modelId="{1E6367E5-DE05-44CE-ABBA-2B5EF2CE62C9}" type="presParOf" srcId="{0B4CE927-E6D7-4688-8E53-DB2030C3543F}" destId="{4BFF8110-B17A-4A03-8FCE-60A538F9D86E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BED361F-DD53-45BD-A6E6-3EC4E932BDD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0AB2A2A-3D8C-4760-BE5C-8FA4CE9B6AF2}">
      <dgm:prSet/>
      <dgm:spPr/>
      <dgm:t>
        <a:bodyPr/>
        <a:lstStyle/>
        <a:p>
          <a:r>
            <a:rPr lang="en-GB"/>
            <a:t>Strongest tool </a:t>
          </a:r>
          <a:endParaRPr lang="en-US"/>
        </a:p>
      </dgm:t>
    </dgm:pt>
    <dgm:pt modelId="{28167DB8-D8F5-41A9-951F-99DB0C6A14DE}" type="parTrans" cxnId="{3D6EE54E-CE54-4138-BFA8-06E7B6594122}">
      <dgm:prSet/>
      <dgm:spPr/>
      <dgm:t>
        <a:bodyPr/>
        <a:lstStyle/>
        <a:p>
          <a:endParaRPr lang="en-US"/>
        </a:p>
      </dgm:t>
    </dgm:pt>
    <dgm:pt modelId="{9D67640F-A839-4471-B396-AB1DA7AB91AE}" type="sibTrans" cxnId="{3D6EE54E-CE54-4138-BFA8-06E7B6594122}">
      <dgm:prSet/>
      <dgm:spPr/>
      <dgm:t>
        <a:bodyPr/>
        <a:lstStyle/>
        <a:p>
          <a:endParaRPr lang="en-US"/>
        </a:p>
      </dgm:t>
    </dgm:pt>
    <dgm:pt modelId="{9F0B5F48-CEEC-410E-8F5E-EC9102846D9B}">
      <dgm:prSet/>
      <dgm:spPr/>
      <dgm:t>
        <a:bodyPr/>
        <a:lstStyle/>
        <a:p>
          <a:r>
            <a:rPr lang="en-GB"/>
            <a:t>Are stakeholders important?</a:t>
          </a:r>
          <a:endParaRPr lang="en-US"/>
        </a:p>
      </dgm:t>
    </dgm:pt>
    <dgm:pt modelId="{0C8317AA-37C1-4B5C-A530-89ACB92B2D45}" type="parTrans" cxnId="{0B1760C9-3E61-412E-A7B5-3E6940EB7EE2}">
      <dgm:prSet/>
      <dgm:spPr/>
      <dgm:t>
        <a:bodyPr/>
        <a:lstStyle/>
        <a:p>
          <a:endParaRPr lang="en-US"/>
        </a:p>
      </dgm:t>
    </dgm:pt>
    <dgm:pt modelId="{A6F062E6-21BE-4192-A637-7DD7FC04A1F2}" type="sibTrans" cxnId="{0B1760C9-3E61-412E-A7B5-3E6940EB7EE2}">
      <dgm:prSet/>
      <dgm:spPr/>
      <dgm:t>
        <a:bodyPr/>
        <a:lstStyle/>
        <a:p>
          <a:endParaRPr lang="en-US"/>
        </a:p>
      </dgm:t>
    </dgm:pt>
    <dgm:pt modelId="{6BC2F47C-4390-4696-99CE-8527A3BC1CDA}">
      <dgm:prSet/>
      <dgm:spPr/>
      <dgm:t>
        <a:bodyPr/>
        <a:lstStyle/>
        <a:p>
          <a:r>
            <a:rPr lang="en-GB"/>
            <a:t>Is it crucial to assess risks?</a:t>
          </a:r>
          <a:endParaRPr lang="en-US"/>
        </a:p>
      </dgm:t>
    </dgm:pt>
    <dgm:pt modelId="{21698978-800C-40E0-9300-02BDA671DA4D}" type="parTrans" cxnId="{5DAB08BD-27FE-4EDD-8335-0FEA4D2245C0}">
      <dgm:prSet/>
      <dgm:spPr/>
      <dgm:t>
        <a:bodyPr/>
        <a:lstStyle/>
        <a:p>
          <a:endParaRPr lang="en-US"/>
        </a:p>
      </dgm:t>
    </dgm:pt>
    <dgm:pt modelId="{EB1931B2-4318-46A1-9ACA-A8D014628506}" type="sibTrans" cxnId="{5DAB08BD-27FE-4EDD-8335-0FEA4D2245C0}">
      <dgm:prSet/>
      <dgm:spPr/>
      <dgm:t>
        <a:bodyPr/>
        <a:lstStyle/>
        <a:p>
          <a:endParaRPr lang="en-US"/>
        </a:p>
      </dgm:t>
    </dgm:pt>
    <dgm:pt modelId="{866327EE-D5D7-4DA6-9DA3-A395673C7E50}" type="pres">
      <dgm:prSet presAssocID="{FBED361F-DD53-45BD-A6E6-3EC4E932BDDC}" presName="root" presStyleCnt="0">
        <dgm:presLayoutVars>
          <dgm:dir/>
          <dgm:resizeHandles val="exact"/>
        </dgm:presLayoutVars>
      </dgm:prSet>
      <dgm:spPr/>
    </dgm:pt>
    <dgm:pt modelId="{683B9BBA-EE7C-4722-9C5D-5EC5EFD35300}" type="pres">
      <dgm:prSet presAssocID="{00AB2A2A-3D8C-4760-BE5C-8FA4CE9B6AF2}" presName="compNode" presStyleCnt="0"/>
      <dgm:spPr/>
    </dgm:pt>
    <dgm:pt modelId="{69F64F9B-924C-4D9E-A394-6D54E14E1E7C}" type="pres">
      <dgm:prSet presAssocID="{00AB2A2A-3D8C-4760-BE5C-8FA4CE9B6AF2}" presName="bgRect" presStyleLbl="bgShp" presStyleIdx="0" presStyleCnt="3"/>
      <dgm:spPr/>
    </dgm:pt>
    <dgm:pt modelId="{CBEB2EB0-E041-465C-88BA-76177D8F1CDF}" type="pres">
      <dgm:prSet presAssocID="{00AB2A2A-3D8C-4760-BE5C-8FA4CE9B6AF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B72015AD-66AE-4A1A-902C-6E238487D1BA}" type="pres">
      <dgm:prSet presAssocID="{00AB2A2A-3D8C-4760-BE5C-8FA4CE9B6AF2}" presName="spaceRect" presStyleCnt="0"/>
      <dgm:spPr/>
    </dgm:pt>
    <dgm:pt modelId="{48570C1C-560A-4B3C-B1D3-CA1EBEE5D76B}" type="pres">
      <dgm:prSet presAssocID="{00AB2A2A-3D8C-4760-BE5C-8FA4CE9B6AF2}" presName="parTx" presStyleLbl="revTx" presStyleIdx="0" presStyleCnt="3">
        <dgm:presLayoutVars>
          <dgm:chMax val="0"/>
          <dgm:chPref val="0"/>
        </dgm:presLayoutVars>
      </dgm:prSet>
      <dgm:spPr/>
    </dgm:pt>
    <dgm:pt modelId="{08A85D50-76EC-4CB3-B6B1-7809A8DA3126}" type="pres">
      <dgm:prSet presAssocID="{9D67640F-A839-4471-B396-AB1DA7AB91AE}" presName="sibTrans" presStyleCnt="0"/>
      <dgm:spPr/>
    </dgm:pt>
    <dgm:pt modelId="{D3A09405-6E47-4ACD-8EFA-EB6CF46D2912}" type="pres">
      <dgm:prSet presAssocID="{9F0B5F48-CEEC-410E-8F5E-EC9102846D9B}" presName="compNode" presStyleCnt="0"/>
      <dgm:spPr/>
    </dgm:pt>
    <dgm:pt modelId="{0257F19C-E830-4174-8D72-9545AFC26FFC}" type="pres">
      <dgm:prSet presAssocID="{9F0B5F48-CEEC-410E-8F5E-EC9102846D9B}" presName="bgRect" presStyleLbl="bgShp" presStyleIdx="1" presStyleCnt="3"/>
      <dgm:spPr/>
    </dgm:pt>
    <dgm:pt modelId="{CFAA0C90-FCFD-456F-B484-8BD40B12CC75}" type="pres">
      <dgm:prSet presAssocID="{9F0B5F48-CEEC-410E-8F5E-EC9102846D9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C021E404-1C69-4460-93C5-9DEB68B7481A}" type="pres">
      <dgm:prSet presAssocID="{9F0B5F48-CEEC-410E-8F5E-EC9102846D9B}" presName="spaceRect" presStyleCnt="0"/>
      <dgm:spPr/>
    </dgm:pt>
    <dgm:pt modelId="{7521B001-0732-4274-9A78-BDF504042E77}" type="pres">
      <dgm:prSet presAssocID="{9F0B5F48-CEEC-410E-8F5E-EC9102846D9B}" presName="parTx" presStyleLbl="revTx" presStyleIdx="1" presStyleCnt="3">
        <dgm:presLayoutVars>
          <dgm:chMax val="0"/>
          <dgm:chPref val="0"/>
        </dgm:presLayoutVars>
      </dgm:prSet>
      <dgm:spPr/>
    </dgm:pt>
    <dgm:pt modelId="{07477D76-8329-4CA7-B933-45663FFB07AF}" type="pres">
      <dgm:prSet presAssocID="{A6F062E6-21BE-4192-A637-7DD7FC04A1F2}" presName="sibTrans" presStyleCnt="0"/>
      <dgm:spPr/>
    </dgm:pt>
    <dgm:pt modelId="{349E357F-B33A-427B-A327-61D84BB6723D}" type="pres">
      <dgm:prSet presAssocID="{6BC2F47C-4390-4696-99CE-8527A3BC1CDA}" presName="compNode" presStyleCnt="0"/>
      <dgm:spPr/>
    </dgm:pt>
    <dgm:pt modelId="{2A42A178-BDAB-4D93-9BAB-C7108C46CC19}" type="pres">
      <dgm:prSet presAssocID="{6BC2F47C-4390-4696-99CE-8527A3BC1CDA}" presName="bgRect" presStyleLbl="bgShp" presStyleIdx="2" presStyleCnt="3"/>
      <dgm:spPr/>
    </dgm:pt>
    <dgm:pt modelId="{6CB575E7-AA3D-4C6C-87DF-8966593ABFA4}" type="pres">
      <dgm:prSet presAssocID="{6BC2F47C-4390-4696-99CE-8527A3BC1CD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8EEAA140-6A1E-4035-B3F1-9E42F2FE556E}" type="pres">
      <dgm:prSet presAssocID="{6BC2F47C-4390-4696-99CE-8527A3BC1CDA}" presName="spaceRect" presStyleCnt="0"/>
      <dgm:spPr/>
    </dgm:pt>
    <dgm:pt modelId="{153CC93D-3F91-415E-BFCB-91A73FB22DBD}" type="pres">
      <dgm:prSet presAssocID="{6BC2F47C-4390-4696-99CE-8527A3BC1CDA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195513E-E288-4A25-8E1B-D209489B291B}" type="presOf" srcId="{00AB2A2A-3D8C-4760-BE5C-8FA4CE9B6AF2}" destId="{48570C1C-560A-4B3C-B1D3-CA1EBEE5D76B}" srcOrd="0" destOrd="0" presId="urn:microsoft.com/office/officeart/2018/2/layout/IconVerticalSolidList"/>
    <dgm:cxn modelId="{3D6EE54E-CE54-4138-BFA8-06E7B6594122}" srcId="{FBED361F-DD53-45BD-A6E6-3EC4E932BDDC}" destId="{00AB2A2A-3D8C-4760-BE5C-8FA4CE9B6AF2}" srcOrd="0" destOrd="0" parTransId="{28167DB8-D8F5-41A9-951F-99DB0C6A14DE}" sibTransId="{9D67640F-A839-4471-B396-AB1DA7AB91AE}"/>
    <dgm:cxn modelId="{5DAB08BD-27FE-4EDD-8335-0FEA4D2245C0}" srcId="{FBED361F-DD53-45BD-A6E6-3EC4E932BDDC}" destId="{6BC2F47C-4390-4696-99CE-8527A3BC1CDA}" srcOrd="2" destOrd="0" parTransId="{21698978-800C-40E0-9300-02BDA671DA4D}" sibTransId="{EB1931B2-4318-46A1-9ACA-A8D014628506}"/>
    <dgm:cxn modelId="{0B1760C9-3E61-412E-A7B5-3E6940EB7EE2}" srcId="{FBED361F-DD53-45BD-A6E6-3EC4E932BDDC}" destId="{9F0B5F48-CEEC-410E-8F5E-EC9102846D9B}" srcOrd="1" destOrd="0" parTransId="{0C8317AA-37C1-4B5C-A530-89ACB92B2D45}" sibTransId="{A6F062E6-21BE-4192-A637-7DD7FC04A1F2}"/>
    <dgm:cxn modelId="{F14A1CCD-35B8-4936-8619-2A4AF133177D}" type="presOf" srcId="{FBED361F-DD53-45BD-A6E6-3EC4E932BDDC}" destId="{866327EE-D5D7-4DA6-9DA3-A395673C7E50}" srcOrd="0" destOrd="0" presId="urn:microsoft.com/office/officeart/2018/2/layout/IconVerticalSolidList"/>
    <dgm:cxn modelId="{686BEED0-33DE-4BD5-9E06-CC300CE46741}" type="presOf" srcId="{6BC2F47C-4390-4696-99CE-8527A3BC1CDA}" destId="{153CC93D-3F91-415E-BFCB-91A73FB22DBD}" srcOrd="0" destOrd="0" presId="urn:microsoft.com/office/officeart/2018/2/layout/IconVerticalSolidList"/>
    <dgm:cxn modelId="{C1863AE6-88B9-4EAA-9DD5-5B866CE48C54}" type="presOf" srcId="{9F0B5F48-CEEC-410E-8F5E-EC9102846D9B}" destId="{7521B001-0732-4274-9A78-BDF504042E77}" srcOrd="0" destOrd="0" presId="urn:microsoft.com/office/officeart/2018/2/layout/IconVerticalSolidList"/>
    <dgm:cxn modelId="{F6AF6B71-CFD9-4680-B077-A62B3199BD59}" type="presParOf" srcId="{866327EE-D5D7-4DA6-9DA3-A395673C7E50}" destId="{683B9BBA-EE7C-4722-9C5D-5EC5EFD35300}" srcOrd="0" destOrd="0" presId="urn:microsoft.com/office/officeart/2018/2/layout/IconVerticalSolidList"/>
    <dgm:cxn modelId="{CC90D575-5927-4FD7-A102-0C86D56EF041}" type="presParOf" srcId="{683B9BBA-EE7C-4722-9C5D-5EC5EFD35300}" destId="{69F64F9B-924C-4D9E-A394-6D54E14E1E7C}" srcOrd="0" destOrd="0" presId="urn:microsoft.com/office/officeart/2018/2/layout/IconVerticalSolidList"/>
    <dgm:cxn modelId="{E18E2A84-F63B-474A-9F5D-51F262A39780}" type="presParOf" srcId="{683B9BBA-EE7C-4722-9C5D-5EC5EFD35300}" destId="{CBEB2EB0-E041-465C-88BA-76177D8F1CDF}" srcOrd="1" destOrd="0" presId="urn:microsoft.com/office/officeart/2018/2/layout/IconVerticalSolidList"/>
    <dgm:cxn modelId="{6CBEF6E9-ECE5-410F-8385-26F1FDB3695E}" type="presParOf" srcId="{683B9BBA-EE7C-4722-9C5D-5EC5EFD35300}" destId="{B72015AD-66AE-4A1A-902C-6E238487D1BA}" srcOrd="2" destOrd="0" presId="urn:microsoft.com/office/officeart/2018/2/layout/IconVerticalSolidList"/>
    <dgm:cxn modelId="{2761DB78-1DB5-41D0-92CF-0619AA45A94F}" type="presParOf" srcId="{683B9BBA-EE7C-4722-9C5D-5EC5EFD35300}" destId="{48570C1C-560A-4B3C-B1D3-CA1EBEE5D76B}" srcOrd="3" destOrd="0" presId="urn:microsoft.com/office/officeart/2018/2/layout/IconVerticalSolidList"/>
    <dgm:cxn modelId="{9D409819-0A87-42D1-9BCE-B36F8F287E43}" type="presParOf" srcId="{866327EE-D5D7-4DA6-9DA3-A395673C7E50}" destId="{08A85D50-76EC-4CB3-B6B1-7809A8DA3126}" srcOrd="1" destOrd="0" presId="urn:microsoft.com/office/officeart/2018/2/layout/IconVerticalSolidList"/>
    <dgm:cxn modelId="{3A119129-B261-4F91-A114-2546F7AA62FA}" type="presParOf" srcId="{866327EE-D5D7-4DA6-9DA3-A395673C7E50}" destId="{D3A09405-6E47-4ACD-8EFA-EB6CF46D2912}" srcOrd="2" destOrd="0" presId="urn:microsoft.com/office/officeart/2018/2/layout/IconVerticalSolidList"/>
    <dgm:cxn modelId="{BD8EF8A2-DC08-4CD7-B34B-2101F2688FD7}" type="presParOf" srcId="{D3A09405-6E47-4ACD-8EFA-EB6CF46D2912}" destId="{0257F19C-E830-4174-8D72-9545AFC26FFC}" srcOrd="0" destOrd="0" presId="urn:microsoft.com/office/officeart/2018/2/layout/IconVerticalSolidList"/>
    <dgm:cxn modelId="{4889FC0F-D22C-47CA-8ED8-32473AD6C421}" type="presParOf" srcId="{D3A09405-6E47-4ACD-8EFA-EB6CF46D2912}" destId="{CFAA0C90-FCFD-456F-B484-8BD40B12CC75}" srcOrd="1" destOrd="0" presId="urn:microsoft.com/office/officeart/2018/2/layout/IconVerticalSolidList"/>
    <dgm:cxn modelId="{36798B1C-25A7-4423-9F57-C3D3E67A4616}" type="presParOf" srcId="{D3A09405-6E47-4ACD-8EFA-EB6CF46D2912}" destId="{C021E404-1C69-4460-93C5-9DEB68B7481A}" srcOrd="2" destOrd="0" presId="urn:microsoft.com/office/officeart/2018/2/layout/IconVerticalSolidList"/>
    <dgm:cxn modelId="{B57133FF-6E94-42C7-B7BB-53F83E266C89}" type="presParOf" srcId="{D3A09405-6E47-4ACD-8EFA-EB6CF46D2912}" destId="{7521B001-0732-4274-9A78-BDF504042E77}" srcOrd="3" destOrd="0" presId="urn:microsoft.com/office/officeart/2018/2/layout/IconVerticalSolidList"/>
    <dgm:cxn modelId="{43589025-3762-46B6-862E-5CC6D1AF4158}" type="presParOf" srcId="{866327EE-D5D7-4DA6-9DA3-A395673C7E50}" destId="{07477D76-8329-4CA7-B933-45663FFB07AF}" srcOrd="3" destOrd="0" presId="urn:microsoft.com/office/officeart/2018/2/layout/IconVerticalSolidList"/>
    <dgm:cxn modelId="{0E25AD99-22AF-4F53-BA46-C9A32FE24AA1}" type="presParOf" srcId="{866327EE-D5D7-4DA6-9DA3-A395673C7E50}" destId="{349E357F-B33A-427B-A327-61D84BB6723D}" srcOrd="4" destOrd="0" presId="urn:microsoft.com/office/officeart/2018/2/layout/IconVerticalSolidList"/>
    <dgm:cxn modelId="{7B4EA56D-D4B1-495E-8521-D9748A97B7F4}" type="presParOf" srcId="{349E357F-B33A-427B-A327-61D84BB6723D}" destId="{2A42A178-BDAB-4D93-9BAB-C7108C46CC19}" srcOrd="0" destOrd="0" presId="urn:microsoft.com/office/officeart/2018/2/layout/IconVerticalSolidList"/>
    <dgm:cxn modelId="{FA65F3BA-47D3-42B8-BDB6-77054E66213B}" type="presParOf" srcId="{349E357F-B33A-427B-A327-61D84BB6723D}" destId="{6CB575E7-AA3D-4C6C-87DF-8966593ABFA4}" srcOrd="1" destOrd="0" presId="urn:microsoft.com/office/officeart/2018/2/layout/IconVerticalSolidList"/>
    <dgm:cxn modelId="{96390AC4-D9F1-4694-BE11-B9593AE87DA8}" type="presParOf" srcId="{349E357F-B33A-427B-A327-61D84BB6723D}" destId="{8EEAA140-6A1E-4035-B3F1-9E42F2FE556E}" srcOrd="2" destOrd="0" presId="urn:microsoft.com/office/officeart/2018/2/layout/IconVerticalSolidList"/>
    <dgm:cxn modelId="{8E587980-70F4-4390-9EBD-4397F8457480}" type="presParOf" srcId="{349E357F-B33A-427B-A327-61D84BB6723D}" destId="{153CC93D-3F91-415E-BFCB-91A73FB22DB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5414635-9ECB-46B8-9108-24517A907B2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8EE6EF8-91B1-4BBF-AE28-DDD6040D88BD}">
      <dgm:prSet/>
      <dgm:spPr/>
      <dgm:t>
        <a:bodyPr/>
        <a:lstStyle/>
        <a:p>
          <a:r>
            <a:rPr lang="en-US" b="0" i="0" baseline="0"/>
            <a:t>Assudani, R. (2010 ). </a:t>
          </a:r>
          <a:r>
            <a:rPr lang="en-US" b="0" i="1" baseline="0"/>
            <a:t>Managing Stakeholders for Project Management Success: An Emergent Model of Stakeholders</a:t>
          </a:r>
          <a:r>
            <a:rPr lang="en-US" b="0" i="0" baseline="0"/>
            <a:t>.</a:t>
          </a:r>
          <a:endParaRPr lang="en-US"/>
        </a:p>
      </dgm:t>
    </dgm:pt>
    <dgm:pt modelId="{5A7A3B04-DD84-4584-A439-5D742FFAFBD9}" type="parTrans" cxnId="{66D9330A-B0A8-450C-8558-4D5C661B837D}">
      <dgm:prSet/>
      <dgm:spPr/>
      <dgm:t>
        <a:bodyPr/>
        <a:lstStyle/>
        <a:p>
          <a:endParaRPr lang="en-US"/>
        </a:p>
      </dgm:t>
    </dgm:pt>
    <dgm:pt modelId="{91E29E6F-1834-4F71-8767-0D33F2CDF7D4}" type="sibTrans" cxnId="{66D9330A-B0A8-450C-8558-4D5C661B837D}">
      <dgm:prSet/>
      <dgm:spPr/>
      <dgm:t>
        <a:bodyPr/>
        <a:lstStyle/>
        <a:p>
          <a:endParaRPr lang="en-US"/>
        </a:p>
      </dgm:t>
    </dgm:pt>
    <dgm:pt modelId="{FCBB8DA8-1B4D-4B56-A6D6-52878AB4B303}">
      <dgm:prSet/>
      <dgm:spPr/>
      <dgm:t>
        <a:bodyPr/>
        <a:lstStyle/>
        <a:p>
          <a:r>
            <a:rPr lang="en-US" b="0" i="0" baseline="0"/>
            <a:t>Baashen, H. (2021). </a:t>
          </a:r>
          <a:r>
            <a:rPr lang="en-US" b="0" i="1" baseline="0"/>
            <a:t>Waterfall Methodology</a:t>
          </a:r>
          <a:r>
            <a:rPr lang="en-US" b="0" i="0" baseline="0"/>
            <a:t>. Retrieved from https://blog.devgenius.io/waterfall-methodology-ebb45ba2b589</a:t>
          </a:r>
          <a:endParaRPr lang="en-US"/>
        </a:p>
      </dgm:t>
    </dgm:pt>
    <dgm:pt modelId="{462FBADF-1A44-4C02-B758-546865344C58}" type="parTrans" cxnId="{FD51E33D-FE0D-42D6-8EDF-F328CC922EAA}">
      <dgm:prSet/>
      <dgm:spPr/>
      <dgm:t>
        <a:bodyPr/>
        <a:lstStyle/>
        <a:p>
          <a:endParaRPr lang="en-US"/>
        </a:p>
      </dgm:t>
    </dgm:pt>
    <dgm:pt modelId="{402B2725-DD66-4CD9-82AD-78BC2566F9BF}" type="sibTrans" cxnId="{FD51E33D-FE0D-42D6-8EDF-F328CC922EAA}">
      <dgm:prSet/>
      <dgm:spPr/>
      <dgm:t>
        <a:bodyPr/>
        <a:lstStyle/>
        <a:p>
          <a:endParaRPr lang="en-US"/>
        </a:p>
      </dgm:t>
    </dgm:pt>
    <dgm:pt modelId="{A0E2EAED-7EB8-4CF4-AD46-4D993E71522C}">
      <dgm:prSet/>
      <dgm:spPr/>
      <dgm:t>
        <a:bodyPr/>
        <a:lstStyle/>
        <a:p>
          <a:r>
            <a:rPr lang="en-US" b="0" i="0" baseline="0"/>
            <a:t>MCGREGOR:, D. (2015 ). </a:t>
          </a:r>
          <a:r>
            <a:rPr lang="en-US" b="0" i="1" baseline="0"/>
            <a:t>THEORY X AND THEORY Y</a:t>
          </a:r>
          <a:r>
            <a:rPr lang="en-US" b="0" i="0" baseline="0"/>
            <a:t>. Retrieved from https://switcheducation.com/wp-content/uploads/2017/06/SEB_LYO_McGregor_Thinker.pdf</a:t>
          </a:r>
          <a:endParaRPr lang="en-US"/>
        </a:p>
      </dgm:t>
    </dgm:pt>
    <dgm:pt modelId="{0446AF8A-6475-4C25-99A9-4B29641CF509}" type="parTrans" cxnId="{A12E2FC7-1BE0-4CA3-82FB-9B5E7966D5B5}">
      <dgm:prSet/>
      <dgm:spPr/>
      <dgm:t>
        <a:bodyPr/>
        <a:lstStyle/>
        <a:p>
          <a:endParaRPr lang="en-US"/>
        </a:p>
      </dgm:t>
    </dgm:pt>
    <dgm:pt modelId="{B69112C1-9A71-4230-8DFB-99F35FD1226F}" type="sibTrans" cxnId="{A12E2FC7-1BE0-4CA3-82FB-9B5E7966D5B5}">
      <dgm:prSet/>
      <dgm:spPr/>
      <dgm:t>
        <a:bodyPr/>
        <a:lstStyle/>
        <a:p>
          <a:endParaRPr lang="en-US"/>
        </a:p>
      </dgm:t>
    </dgm:pt>
    <dgm:pt modelId="{0AD58B10-3B3D-41BF-9C4E-296463605D1E}">
      <dgm:prSet/>
      <dgm:spPr/>
      <dgm:t>
        <a:bodyPr/>
        <a:lstStyle/>
        <a:p>
          <a:r>
            <a:rPr lang="en-US" b="0" i="0" baseline="0"/>
            <a:t>Mcleod, S. (2007). </a:t>
          </a:r>
          <a:r>
            <a:rPr lang="en-US" b="0" i="1" baseline="0"/>
            <a:t>Maslow's Hierarchy of Needs</a:t>
          </a:r>
          <a:r>
            <a:rPr lang="en-US" b="0" i="0" baseline="0"/>
            <a:t>. Retrieved from https://craigbarlow.co.uk/_webedit</a:t>
          </a:r>
          <a:endParaRPr lang="en-US"/>
        </a:p>
      </dgm:t>
    </dgm:pt>
    <dgm:pt modelId="{1C386304-7998-47B0-8097-1FBD3316435E}" type="parTrans" cxnId="{108802C5-1294-456E-A061-7C43143FFE6A}">
      <dgm:prSet/>
      <dgm:spPr/>
      <dgm:t>
        <a:bodyPr/>
        <a:lstStyle/>
        <a:p>
          <a:endParaRPr lang="en-US"/>
        </a:p>
      </dgm:t>
    </dgm:pt>
    <dgm:pt modelId="{638F591F-948A-4FEE-B0D3-9CF832E355EB}" type="sibTrans" cxnId="{108802C5-1294-456E-A061-7C43143FFE6A}">
      <dgm:prSet/>
      <dgm:spPr/>
      <dgm:t>
        <a:bodyPr/>
        <a:lstStyle/>
        <a:p>
          <a:endParaRPr lang="en-US"/>
        </a:p>
      </dgm:t>
    </dgm:pt>
    <dgm:pt modelId="{DD342C98-7C97-49A8-9C52-5048AFC3BBE3}">
      <dgm:prSet/>
      <dgm:spPr/>
      <dgm:t>
        <a:bodyPr/>
        <a:lstStyle/>
        <a:p>
          <a:r>
            <a:rPr lang="en-US" b="0" i="0" baseline="0"/>
            <a:t>Project Manager. (2021). </a:t>
          </a:r>
          <a:r>
            <a:rPr lang="en-US" b="0" i="1" baseline="0"/>
            <a:t>Waterfall model </a:t>
          </a:r>
          <a:r>
            <a:rPr lang="en-US" b="0" i="0" baseline="0"/>
            <a:t>. Retrieved from https://www.projectmanager.com/guides/waterfall-methodology</a:t>
          </a:r>
          <a:endParaRPr lang="en-US"/>
        </a:p>
      </dgm:t>
    </dgm:pt>
    <dgm:pt modelId="{4CA10E5C-ED7B-4080-A2F2-6D632C5F9BD7}" type="parTrans" cxnId="{B3DAD468-E2CD-47B2-A9AC-44DB135450AB}">
      <dgm:prSet/>
      <dgm:spPr/>
      <dgm:t>
        <a:bodyPr/>
        <a:lstStyle/>
        <a:p>
          <a:endParaRPr lang="en-US"/>
        </a:p>
      </dgm:t>
    </dgm:pt>
    <dgm:pt modelId="{FB59A101-2010-4B88-8C46-D32854BCF2C3}" type="sibTrans" cxnId="{B3DAD468-E2CD-47B2-A9AC-44DB135450AB}">
      <dgm:prSet/>
      <dgm:spPr/>
      <dgm:t>
        <a:bodyPr/>
        <a:lstStyle/>
        <a:p>
          <a:endParaRPr lang="en-US"/>
        </a:p>
      </dgm:t>
    </dgm:pt>
    <dgm:pt modelId="{4935B908-965E-41C8-9DEF-EEF76F66813D}">
      <dgm:prSet/>
      <dgm:spPr/>
      <dgm:t>
        <a:bodyPr/>
        <a:lstStyle/>
        <a:p>
          <a:r>
            <a:rPr lang="en-US" b="0" i="0" baseline="0"/>
            <a:t>Rafferty, J. (1993). </a:t>
          </a:r>
          <a:r>
            <a:rPr lang="en-US" b="0" i="1" baseline="0"/>
            <a:t>Risk Analysis in Project Management</a:t>
          </a:r>
          <a:r>
            <a:rPr lang="en-US" b="0" i="0" baseline="0"/>
            <a:t>.</a:t>
          </a:r>
          <a:endParaRPr lang="en-US"/>
        </a:p>
      </dgm:t>
    </dgm:pt>
    <dgm:pt modelId="{68B804EF-E3EB-498F-99FE-77D3F24AF845}" type="parTrans" cxnId="{971D9D85-C8DF-459F-B861-41EAF927F00B}">
      <dgm:prSet/>
      <dgm:spPr/>
      <dgm:t>
        <a:bodyPr/>
        <a:lstStyle/>
        <a:p>
          <a:endParaRPr lang="en-US"/>
        </a:p>
      </dgm:t>
    </dgm:pt>
    <dgm:pt modelId="{A329DA07-9571-4A48-8F4C-ABD13D8A48CB}" type="sibTrans" cxnId="{971D9D85-C8DF-459F-B861-41EAF927F00B}">
      <dgm:prSet/>
      <dgm:spPr/>
      <dgm:t>
        <a:bodyPr/>
        <a:lstStyle/>
        <a:p>
          <a:endParaRPr lang="en-US"/>
        </a:p>
      </dgm:t>
    </dgm:pt>
    <dgm:pt modelId="{94D5EFC3-5201-441C-A545-37AE6869A886}">
      <dgm:prSet/>
      <dgm:spPr/>
      <dgm:t>
        <a:bodyPr/>
        <a:lstStyle/>
        <a:p>
          <a:r>
            <a:rPr lang="en-US" b="0" i="0" baseline="0"/>
            <a:t>Thakur, M. (2019). Prince2 in Project Management. Retrieved from https://www.educba.com/prince2-in-project-management/</a:t>
          </a:r>
          <a:endParaRPr lang="en-US"/>
        </a:p>
      </dgm:t>
    </dgm:pt>
    <dgm:pt modelId="{5F3DC51C-159D-49F9-B310-65FE35483348}" type="parTrans" cxnId="{4D02FDB1-EAD8-469D-864D-A330B53799BB}">
      <dgm:prSet/>
      <dgm:spPr/>
      <dgm:t>
        <a:bodyPr/>
        <a:lstStyle/>
        <a:p>
          <a:endParaRPr lang="en-US"/>
        </a:p>
      </dgm:t>
    </dgm:pt>
    <dgm:pt modelId="{341E314D-C614-4412-8585-EEC5B8FD39C9}" type="sibTrans" cxnId="{4D02FDB1-EAD8-469D-864D-A330B53799BB}">
      <dgm:prSet/>
      <dgm:spPr/>
      <dgm:t>
        <a:bodyPr/>
        <a:lstStyle/>
        <a:p>
          <a:endParaRPr lang="en-US"/>
        </a:p>
      </dgm:t>
    </dgm:pt>
    <dgm:pt modelId="{9C8D7405-090A-4F89-988C-167EC6F91289}">
      <dgm:prSet/>
      <dgm:spPr/>
      <dgm:t>
        <a:bodyPr/>
        <a:lstStyle/>
        <a:p>
          <a:r>
            <a:rPr lang="en-US" b="0" i="0" baseline="0"/>
            <a:t>The University of Edinburgh. (2020). </a:t>
          </a:r>
          <a:r>
            <a:rPr lang="en-US" b="0" i="1" baseline="0"/>
            <a:t>Gibbs' Reflective Cycle</a:t>
          </a:r>
          <a:r>
            <a:rPr lang="en-US" b="0" i="0" baseline="0"/>
            <a:t>. Retrieved from https://www.ed.ac.uk/reflection/reflectors-toolkit/reflecting-on-experience/gibbs-reflective-cycle</a:t>
          </a:r>
          <a:endParaRPr lang="en-US"/>
        </a:p>
      </dgm:t>
    </dgm:pt>
    <dgm:pt modelId="{3C0E343A-0970-40A6-8308-2B36BB25F7B3}" type="parTrans" cxnId="{36A74DC4-0E2E-4B3C-A99E-92AFDA9549A5}">
      <dgm:prSet/>
      <dgm:spPr/>
      <dgm:t>
        <a:bodyPr/>
        <a:lstStyle/>
        <a:p>
          <a:endParaRPr lang="en-US"/>
        </a:p>
      </dgm:t>
    </dgm:pt>
    <dgm:pt modelId="{913B5D15-C4C9-447B-B61D-5FA40870D482}" type="sibTrans" cxnId="{36A74DC4-0E2E-4B3C-A99E-92AFDA9549A5}">
      <dgm:prSet/>
      <dgm:spPr/>
      <dgm:t>
        <a:bodyPr/>
        <a:lstStyle/>
        <a:p>
          <a:endParaRPr lang="en-US"/>
        </a:p>
      </dgm:t>
    </dgm:pt>
    <dgm:pt modelId="{C3CDBF3F-F877-4CBB-9523-533362DDC53F}" type="pres">
      <dgm:prSet presAssocID="{15414635-9ECB-46B8-9108-24517A907B2F}" presName="linear" presStyleCnt="0">
        <dgm:presLayoutVars>
          <dgm:animLvl val="lvl"/>
          <dgm:resizeHandles val="exact"/>
        </dgm:presLayoutVars>
      </dgm:prSet>
      <dgm:spPr/>
    </dgm:pt>
    <dgm:pt modelId="{FA7AA7A4-DFCE-45DB-ABCD-98AFA6E64F53}" type="pres">
      <dgm:prSet presAssocID="{C8EE6EF8-91B1-4BBF-AE28-DDD6040D88BD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62CAE3BD-77FF-4674-A195-58C3013991FE}" type="pres">
      <dgm:prSet presAssocID="{91E29E6F-1834-4F71-8767-0D33F2CDF7D4}" presName="spacer" presStyleCnt="0"/>
      <dgm:spPr/>
    </dgm:pt>
    <dgm:pt modelId="{B3EF83B2-916D-4EE0-B56E-D0631AC5EC4D}" type="pres">
      <dgm:prSet presAssocID="{FCBB8DA8-1B4D-4B56-A6D6-52878AB4B303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ADCD3CC1-5505-426D-81A3-1E3226811433}" type="pres">
      <dgm:prSet presAssocID="{402B2725-DD66-4CD9-82AD-78BC2566F9BF}" presName="spacer" presStyleCnt="0"/>
      <dgm:spPr/>
    </dgm:pt>
    <dgm:pt modelId="{C9343EDE-A69B-4133-A04D-03D4DE7ACD8B}" type="pres">
      <dgm:prSet presAssocID="{A0E2EAED-7EB8-4CF4-AD46-4D993E71522C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FB90022E-A371-4550-9DEF-9285E9BD3291}" type="pres">
      <dgm:prSet presAssocID="{B69112C1-9A71-4230-8DFB-99F35FD1226F}" presName="spacer" presStyleCnt="0"/>
      <dgm:spPr/>
    </dgm:pt>
    <dgm:pt modelId="{9D83A9BF-12B7-4822-A573-6B7DB3A01E54}" type="pres">
      <dgm:prSet presAssocID="{0AD58B10-3B3D-41BF-9C4E-296463605D1E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F4C89DA4-4E81-48B5-AF3C-B2F5E37170CE}" type="pres">
      <dgm:prSet presAssocID="{638F591F-948A-4FEE-B0D3-9CF832E355EB}" presName="spacer" presStyleCnt="0"/>
      <dgm:spPr/>
    </dgm:pt>
    <dgm:pt modelId="{5D0D4D26-E6EB-4A2C-9E2A-57326A7E4290}" type="pres">
      <dgm:prSet presAssocID="{DD342C98-7C97-49A8-9C52-5048AFC3BBE3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458419E4-F18C-412F-8545-F0808C06DE4A}" type="pres">
      <dgm:prSet presAssocID="{FB59A101-2010-4B88-8C46-D32854BCF2C3}" presName="spacer" presStyleCnt="0"/>
      <dgm:spPr/>
    </dgm:pt>
    <dgm:pt modelId="{5182B322-7070-4992-A9DB-FA30DADDACD3}" type="pres">
      <dgm:prSet presAssocID="{4935B908-965E-41C8-9DEF-EEF76F66813D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A7EEFB9C-168E-41B5-9845-1E46B79293E8}" type="pres">
      <dgm:prSet presAssocID="{A329DA07-9571-4A48-8F4C-ABD13D8A48CB}" presName="spacer" presStyleCnt="0"/>
      <dgm:spPr/>
    </dgm:pt>
    <dgm:pt modelId="{CE5126AF-72A3-44BD-BC3D-04839064CD26}" type="pres">
      <dgm:prSet presAssocID="{94D5EFC3-5201-441C-A545-37AE6869A886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43C14A31-F893-4BF9-A800-CB7031C97D9B}" type="pres">
      <dgm:prSet presAssocID="{341E314D-C614-4412-8585-EEC5B8FD39C9}" presName="spacer" presStyleCnt="0"/>
      <dgm:spPr/>
    </dgm:pt>
    <dgm:pt modelId="{B9A66980-A3DB-4C6C-9A21-483147D334E8}" type="pres">
      <dgm:prSet presAssocID="{9C8D7405-090A-4F89-988C-167EC6F91289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66D9330A-B0A8-450C-8558-4D5C661B837D}" srcId="{15414635-9ECB-46B8-9108-24517A907B2F}" destId="{C8EE6EF8-91B1-4BBF-AE28-DDD6040D88BD}" srcOrd="0" destOrd="0" parTransId="{5A7A3B04-DD84-4584-A439-5D742FFAFBD9}" sibTransId="{91E29E6F-1834-4F71-8767-0D33F2CDF7D4}"/>
    <dgm:cxn modelId="{FD51E33D-FE0D-42D6-8EDF-F328CC922EAA}" srcId="{15414635-9ECB-46B8-9108-24517A907B2F}" destId="{FCBB8DA8-1B4D-4B56-A6D6-52878AB4B303}" srcOrd="1" destOrd="0" parTransId="{462FBADF-1A44-4C02-B758-546865344C58}" sibTransId="{402B2725-DD66-4CD9-82AD-78BC2566F9BF}"/>
    <dgm:cxn modelId="{DE693D40-48A7-49AD-9AB0-AED930CED260}" type="presOf" srcId="{9C8D7405-090A-4F89-988C-167EC6F91289}" destId="{B9A66980-A3DB-4C6C-9A21-483147D334E8}" srcOrd="0" destOrd="0" presId="urn:microsoft.com/office/officeart/2005/8/layout/vList2"/>
    <dgm:cxn modelId="{6CEEB75B-20B0-49A8-B401-D537A84B7700}" type="presOf" srcId="{DD342C98-7C97-49A8-9C52-5048AFC3BBE3}" destId="{5D0D4D26-E6EB-4A2C-9E2A-57326A7E4290}" srcOrd="0" destOrd="0" presId="urn:microsoft.com/office/officeart/2005/8/layout/vList2"/>
    <dgm:cxn modelId="{33AB905D-8D21-4C1E-BCAF-A90E3AF69746}" type="presOf" srcId="{A0E2EAED-7EB8-4CF4-AD46-4D993E71522C}" destId="{C9343EDE-A69B-4133-A04D-03D4DE7ACD8B}" srcOrd="0" destOrd="0" presId="urn:microsoft.com/office/officeart/2005/8/layout/vList2"/>
    <dgm:cxn modelId="{478B8241-85CF-4413-9301-A57E9B8EB93B}" type="presOf" srcId="{FCBB8DA8-1B4D-4B56-A6D6-52878AB4B303}" destId="{B3EF83B2-916D-4EE0-B56E-D0631AC5EC4D}" srcOrd="0" destOrd="0" presId="urn:microsoft.com/office/officeart/2005/8/layout/vList2"/>
    <dgm:cxn modelId="{B3DAD468-E2CD-47B2-A9AC-44DB135450AB}" srcId="{15414635-9ECB-46B8-9108-24517A907B2F}" destId="{DD342C98-7C97-49A8-9C52-5048AFC3BBE3}" srcOrd="4" destOrd="0" parTransId="{4CA10E5C-ED7B-4080-A2F2-6D632C5F9BD7}" sibTransId="{FB59A101-2010-4B88-8C46-D32854BCF2C3}"/>
    <dgm:cxn modelId="{422B4178-5512-4F2B-8AA8-20AB8671BF12}" type="presOf" srcId="{4935B908-965E-41C8-9DEF-EEF76F66813D}" destId="{5182B322-7070-4992-A9DB-FA30DADDACD3}" srcOrd="0" destOrd="0" presId="urn:microsoft.com/office/officeart/2005/8/layout/vList2"/>
    <dgm:cxn modelId="{971D9D85-C8DF-459F-B861-41EAF927F00B}" srcId="{15414635-9ECB-46B8-9108-24517A907B2F}" destId="{4935B908-965E-41C8-9DEF-EEF76F66813D}" srcOrd="5" destOrd="0" parTransId="{68B804EF-E3EB-498F-99FE-77D3F24AF845}" sibTransId="{A329DA07-9571-4A48-8F4C-ABD13D8A48CB}"/>
    <dgm:cxn modelId="{2AD890A9-464D-47EC-81FD-D586C694EB9C}" type="presOf" srcId="{94D5EFC3-5201-441C-A545-37AE6869A886}" destId="{CE5126AF-72A3-44BD-BC3D-04839064CD26}" srcOrd="0" destOrd="0" presId="urn:microsoft.com/office/officeart/2005/8/layout/vList2"/>
    <dgm:cxn modelId="{4D02FDB1-EAD8-469D-864D-A330B53799BB}" srcId="{15414635-9ECB-46B8-9108-24517A907B2F}" destId="{94D5EFC3-5201-441C-A545-37AE6869A886}" srcOrd="6" destOrd="0" parTransId="{5F3DC51C-159D-49F9-B310-65FE35483348}" sibTransId="{341E314D-C614-4412-8585-EEC5B8FD39C9}"/>
    <dgm:cxn modelId="{4656B6BB-718C-4F65-871C-38B6164273F0}" type="presOf" srcId="{C8EE6EF8-91B1-4BBF-AE28-DDD6040D88BD}" destId="{FA7AA7A4-DFCE-45DB-ABCD-98AFA6E64F53}" srcOrd="0" destOrd="0" presId="urn:microsoft.com/office/officeart/2005/8/layout/vList2"/>
    <dgm:cxn modelId="{BDCFB4C1-409A-4CDA-AD75-074B34DB291C}" type="presOf" srcId="{15414635-9ECB-46B8-9108-24517A907B2F}" destId="{C3CDBF3F-F877-4CBB-9523-533362DDC53F}" srcOrd="0" destOrd="0" presId="urn:microsoft.com/office/officeart/2005/8/layout/vList2"/>
    <dgm:cxn modelId="{36A74DC4-0E2E-4B3C-A99E-92AFDA9549A5}" srcId="{15414635-9ECB-46B8-9108-24517A907B2F}" destId="{9C8D7405-090A-4F89-988C-167EC6F91289}" srcOrd="7" destOrd="0" parTransId="{3C0E343A-0970-40A6-8308-2B36BB25F7B3}" sibTransId="{913B5D15-C4C9-447B-B61D-5FA40870D482}"/>
    <dgm:cxn modelId="{108802C5-1294-456E-A061-7C43143FFE6A}" srcId="{15414635-9ECB-46B8-9108-24517A907B2F}" destId="{0AD58B10-3B3D-41BF-9C4E-296463605D1E}" srcOrd="3" destOrd="0" parTransId="{1C386304-7998-47B0-8097-1FBD3316435E}" sibTransId="{638F591F-948A-4FEE-B0D3-9CF832E355EB}"/>
    <dgm:cxn modelId="{A12E2FC7-1BE0-4CA3-82FB-9B5E7966D5B5}" srcId="{15414635-9ECB-46B8-9108-24517A907B2F}" destId="{A0E2EAED-7EB8-4CF4-AD46-4D993E71522C}" srcOrd="2" destOrd="0" parTransId="{0446AF8A-6475-4C25-99A9-4B29641CF509}" sibTransId="{B69112C1-9A71-4230-8DFB-99F35FD1226F}"/>
    <dgm:cxn modelId="{E9520AD3-A39D-42BF-86C3-98837E6C1A3B}" type="presOf" srcId="{0AD58B10-3B3D-41BF-9C4E-296463605D1E}" destId="{9D83A9BF-12B7-4822-A573-6B7DB3A01E54}" srcOrd="0" destOrd="0" presId="urn:microsoft.com/office/officeart/2005/8/layout/vList2"/>
    <dgm:cxn modelId="{D6BB7E05-4225-47FA-BAA0-052A7454869F}" type="presParOf" srcId="{C3CDBF3F-F877-4CBB-9523-533362DDC53F}" destId="{FA7AA7A4-DFCE-45DB-ABCD-98AFA6E64F53}" srcOrd="0" destOrd="0" presId="urn:microsoft.com/office/officeart/2005/8/layout/vList2"/>
    <dgm:cxn modelId="{CD07CD79-043D-4B3D-AE7B-7942A25ADE07}" type="presParOf" srcId="{C3CDBF3F-F877-4CBB-9523-533362DDC53F}" destId="{62CAE3BD-77FF-4674-A195-58C3013991FE}" srcOrd="1" destOrd="0" presId="urn:microsoft.com/office/officeart/2005/8/layout/vList2"/>
    <dgm:cxn modelId="{90C5509C-FA82-461A-9CBE-B2E0E2F328CD}" type="presParOf" srcId="{C3CDBF3F-F877-4CBB-9523-533362DDC53F}" destId="{B3EF83B2-916D-4EE0-B56E-D0631AC5EC4D}" srcOrd="2" destOrd="0" presId="urn:microsoft.com/office/officeart/2005/8/layout/vList2"/>
    <dgm:cxn modelId="{2E38EBD5-2235-41FD-9B3B-29DF7D374DA4}" type="presParOf" srcId="{C3CDBF3F-F877-4CBB-9523-533362DDC53F}" destId="{ADCD3CC1-5505-426D-81A3-1E3226811433}" srcOrd="3" destOrd="0" presId="urn:microsoft.com/office/officeart/2005/8/layout/vList2"/>
    <dgm:cxn modelId="{1E1434B4-EA4F-4A7E-9012-00A618C9071E}" type="presParOf" srcId="{C3CDBF3F-F877-4CBB-9523-533362DDC53F}" destId="{C9343EDE-A69B-4133-A04D-03D4DE7ACD8B}" srcOrd="4" destOrd="0" presId="urn:microsoft.com/office/officeart/2005/8/layout/vList2"/>
    <dgm:cxn modelId="{E7233587-3383-444B-A29A-F9107C00E49A}" type="presParOf" srcId="{C3CDBF3F-F877-4CBB-9523-533362DDC53F}" destId="{FB90022E-A371-4550-9DEF-9285E9BD3291}" srcOrd="5" destOrd="0" presId="urn:microsoft.com/office/officeart/2005/8/layout/vList2"/>
    <dgm:cxn modelId="{1467E4E5-7B08-47B7-89C1-EDD10F88793F}" type="presParOf" srcId="{C3CDBF3F-F877-4CBB-9523-533362DDC53F}" destId="{9D83A9BF-12B7-4822-A573-6B7DB3A01E54}" srcOrd="6" destOrd="0" presId="urn:microsoft.com/office/officeart/2005/8/layout/vList2"/>
    <dgm:cxn modelId="{2828412A-2316-45C9-A855-2FFC30722DA9}" type="presParOf" srcId="{C3CDBF3F-F877-4CBB-9523-533362DDC53F}" destId="{F4C89DA4-4E81-48B5-AF3C-B2F5E37170CE}" srcOrd="7" destOrd="0" presId="urn:microsoft.com/office/officeart/2005/8/layout/vList2"/>
    <dgm:cxn modelId="{B6C070A7-A2F3-4E46-A287-7F9C8C768E8F}" type="presParOf" srcId="{C3CDBF3F-F877-4CBB-9523-533362DDC53F}" destId="{5D0D4D26-E6EB-4A2C-9E2A-57326A7E4290}" srcOrd="8" destOrd="0" presId="urn:microsoft.com/office/officeart/2005/8/layout/vList2"/>
    <dgm:cxn modelId="{ABB9971F-F73D-4BBA-B01C-7455E4022191}" type="presParOf" srcId="{C3CDBF3F-F877-4CBB-9523-533362DDC53F}" destId="{458419E4-F18C-412F-8545-F0808C06DE4A}" srcOrd="9" destOrd="0" presId="urn:microsoft.com/office/officeart/2005/8/layout/vList2"/>
    <dgm:cxn modelId="{6B89D07C-5D5C-4962-B30C-F6D50234C41B}" type="presParOf" srcId="{C3CDBF3F-F877-4CBB-9523-533362DDC53F}" destId="{5182B322-7070-4992-A9DB-FA30DADDACD3}" srcOrd="10" destOrd="0" presId="urn:microsoft.com/office/officeart/2005/8/layout/vList2"/>
    <dgm:cxn modelId="{1D218651-7404-4E8E-97C9-03D5873395E5}" type="presParOf" srcId="{C3CDBF3F-F877-4CBB-9523-533362DDC53F}" destId="{A7EEFB9C-168E-41B5-9845-1E46B79293E8}" srcOrd="11" destOrd="0" presId="urn:microsoft.com/office/officeart/2005/8/layout/vList2"/>
    <dgm:cxn modelId="{411060F7-246F-485D-9123-37378E3AAD13}" type="presParOf" srcId="{C3CDBF3F-F877-4CBB-9523-533362DDC53F}" destId="{CE5126AF-72A3-44BD-BC3D-04839064CD26}" srcOrd="12" destOrd="0" presId="urn:microsoft.com/office/officeart/2005/8/layout/vList2"/>
    <dgm:cxn modelId="{B4FF9BE3-2EBB-4E7D-A969-2302E494B331}" type="presParOf" srcId="{C3CDBF3F-F877-4CBB-9523-533362DDC53F}" destId="{43C14A31-F893-4BF9-A800-CB7031C97D9B}" srcOrd="13" destOrd="0" presId="urn:microsoft.com/office/officeart/2005/8/layout/vList2"/>
    <dgm:cxn modelId="{FE6F470B-CE40-425D-AF29-1131997B98F1}" type="presParOf" srcId="{C3CDBF3F-F877-4CBB-9523-533362DDC53F}" destId="{B9A66980-A3DB-4C6C-9A21-483147D334E8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C98426-CFCA-4F3B-9905-5A3F8C598FEB}">
      <dsp:nvSpPr>
        <dsp:cNvPr id="0" name=""/>
        <dsp:cNvSpPr/>
      </dsp:nvSpPr>
      <dsp:spPr>
        <a:xfrm>
          <a:off x="1283" y="673807"/>
          <a:ext cx="5006206" cy="30037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Maslow’s Hierarchy of Needs – “People are motivated to achieve certain needs and that some needs take precedence over others” (Saul, 2007)</a:t>
          </a:r>
          <a:endParaRPr lang="en-US" sz="3000" kern="1200"/>
        </a:p>
      </dsp:txBody>
      <dsp:txXfrm>
        <a:off x="1283" y="673807"/>
        <a:ext cx="5006206" cy="3003723"/>
      </dsp:txXfrm>
    </dsp:sp>
    <dsp:sp modelId="{5314CDF9-A751-4832-B365-573FF517097B}">
      <dsp:nvSpPr>
        <dsp:cNvPr id="0" name=""/>
        <dsp:cNvSpPr/>
      </dsp:nvSpPr>
      <dsp:spPr>
        <a:xfrm>
          <a:off x="5508110" y="673807"/>
          <a:ext cx="5006206" cy="3003723"/>
        </a:xfrm>
        <a:prstGeom prst="rect">
          <a:avLst/>
        </a:prstGeom>
        <a:solidFill>
          <a:schemeClr val="accent2">
            <a:hueOff val="-882696"/>
            <a:satOff val="4218"/>
            <a:lumOff val="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McGregor’s Theory X and Theory Y - “The perception of managers on the nature of individuals is based on various assumptions.” (Mcgregor, 2015) </a:t>
          </a:r>
          <a:endParaRPr lang="en-US" sz="3000" kern="1200"/>
        </a:p>
      </dsp:txBody>
      <dsp:txXfrm>
        <a:off x="5508110" y="673807"/>
        <a:ext cx="5006206" cy="30037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5AACA4-763A-4912-8541-1EA1555FE62F}">
      <dsp:nvSpPr>
        <dsp:cNvPr id="0" name=""/>
        <dsp:cNvSpPr/>
      </dsp:nvSpPr>
      <dsp:spPr>
        <a:xfrm>
          <a:off x="0" y="531"/>
          <a:ext cx="10515600" cy="12429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F9F198-1D61-44A7-A997-581623B7CAF1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5CA812-7EEF-4105-A79F-1A5CACBDE4BC}">
      <dsp:nvSpPr>
        <dsp:cNvPr id="0" name=""/>
        <dsp:cNvSpPr/>
      </dsp:nvSpPr>
      <dsp:spPr>
        <a:xfrm>
          <a:off x="1435590" y="53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What is it? The Waterfall technique is a linear project management strategy (Baashen, 2021)</a:t>
          </a:r>
          <a:endParaRPr lang="en-US" sz="2500" kern="1200"/>
        </a:p>
      </dsp:txBody>
      <dsp:txXfrm>
        <a:off x="1435590" y="531"/>
        <a:ext cx="9080009" cy="1242935"/>
      </dsp:txXfrm>
    </dsp:sp>
    <dsp:sp modelId="{AD35A20C-2E86-4083-A5EF-96D69EFE85B7}">
      <dsp:nvSpPr>
        <dsp:cNvPr id="0" name=""/>
        <dsp:cNvSpPr/>
      </dsp:nvSpPr>
      <dsp:spPr>
        <a:xfrm>
          <a:off x="0" y="1554201"/>
          <a:ext cx="10515600" cy="12429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37F6D6-0AF9-4E7C-8E80-1570C090EEAB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C67867-3CE7-458A-A3C0-37BD9C6DB977}">
      <dsp:nvSpPr>
        <dsp:cNvPr id="0" name=""/>
        <dsp:cNvSpPr/>
      </dsp:nvSpPr>
      <dsp:spPr>
        <a:xfrm>
          <a:off x="1435590" y="155420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Who created it? Winston W Royce in 1970 (Project Manager, 2021)</a:t>
          </a:r>
          <a:endParaRPr lang="en-US" sz="2500" kern="1200"/>
        </a:p>
      </dsp:txBody>
      <dsp:txXfrm>
        <a:off x="1435590" y="1554201"/>
        <a:ext cx="9080009" cy="1242935"/>
      </dsp:txXfrm>
    </dsp:sp>
    <dsp:sp modelId="{498E03E1-1CC7-4214-AC4A-FBC142EFC9D5}">
      <dsp:nvSpPr>
        <dsp:cNvPr id="0" name=""/>
        <dsp:cNvSpPr/>
      </dsp:nvSpPr>
      <dsp:spPr>
        <a:xfrm>
          <a:off x="0" y="3107870"/>
          <a:ext cx="10515600" cy="12429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F7368D-B583-4D00-8189-F577178FB8FA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77339F-4B1D-4213-9CC4-630F7F4454C8}">
      <dsp:nvSpPr>
        <dsp:cNvPr id="0" name=""/>
        <dsp:cNvSpPr/>
      </dsp:nvSpPr>
      <dsp:spPr>
        <a:xfrm>
          <a:off x="1435590" y="3107870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Advantages and disadvantages</a:t>
          </a:r>
          <a:endParaRPr lang="en-US" sz="2500" kern="1200"/>
        </a:p>
      </dsp:txBody>
      <dsp:txXfrm>
        <a:off x="1435590" y="3107870"/>
        <a:ext cx="9080009" cy="12429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304FE6-6ECF-4814-8345-FDCD28A52E48}">
      <dsp:nvSpPr>
        <dsp:cNvPr id="0" name=""/>
        <dsp:cNvSpPr/>
      </dsp:nvSpPr>
      <dsp:spPr>
        <a:xfrm>
          <a:off x="1748064" y="2975"/>
          <a:ext cx="3342605" cy="200556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What is prince2? Projects in Controlled Environments is referred to as "Prince2."  </a:t>
          </a:r>
          <a:endParaRPr lang="en-US" sz="2400" kern="1200" dirty="0"/>
        </a:p>
      </dsp:txBody>
      <dsp:txXfrm>
        <a:off x="1748064" y="2975"/>
        <a:ext cx="3342605" cy="2005563"/>
      </dsp:txXfrm>
    </dsp:sp>
    <dsp:sp modelId="{025562A0-67D4-401F-8316-FB96297CA629}">
      <dsp:nvSpPr>
        <dsp:cNvPr id="0" name=""/>
        <dsp:cNvSpPr/>
      </dsp:nvSpPr>
      <dsp:spPr>
        <a:xfrm>
          <a:off x="5424930" y="2975"/>
          <a:ext cx="3342605" cy="200556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Who created it? Central Computer and Telecommunications Agency in 1989  (Thakur, 2019) </a:t>
          </a:r>
          <a:endParaRPr lang="en-US" sz="2400" kern="1200" dirty="0"/>
        </a:p>
      </dsp:txBody>
      <dsp:txXfrm>
        <a:off x="5424930" y="2975"/>
        <a:ext cx="3342605" cy="2005563"/>
      </dsp:txXfrm>
    </dsp:sp>
    <dsp:sp modelId="{AFBF6C29-253E-415C-A1C2-F001C55E997C}">
      <dsp:nvSpPr>
        <dsp:cNvPr id="0" name=""/>
        <dsp:cNvSpPr/>
      </dsp:nvSpPr>
      <dsp:spPr>
        <a:xfrm>
          <a:off x="3586497" y="2342799"/>
          <a:ext cx="3342605" cy="200556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Advantages and disadvantages </a:t>
          </a:r>
          <a:endParaRPr lang="en-US" sz="2400" kern="1200"/>
        </a:p>
      </dsp:txBody>
      <dsp:txXfrm>
        <a:off x="3586497" y="2342799"/>
        <a:ext cx="3342605" cy="20055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4D98EB-7D1A-4FF1-902F-DC82F2847142}">
      <dsp:nvSpPr>
        <dsp:cNvPr id="0" name=""/>
        <dsp:cNvSpPr/>
      </dsp:nvSpPr>
      <dsp:spPr>
        <a:xfrm>
          <a:off x="0" y="184246"/>
          <a:ext cx="6245265" cy="67918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What occurred?</a:t>
          </a:r>
          <a:endParaRPr lang="en-US" sz="2700" kern="1200"/>
        </a:p>
      </dsp:txBody>
      <dsp:txXfrm>
        <a:off x="33155" y="217401"/>
        <a:ext cx="6178955" cy="612874"/>
      </dsp:txXfrm>
    </dsp:sp>
    <dsp:sp modelId="{D60703CB-AC16-4B19-BD83-C4F5DDF4A711}">
      <dsp:nvSpPr>
        <dsp:cNvPr id="0" name=""/>
        <dsp:cNvSpPr/>
      </dsp:nvSpPr>
      <dsp:spPr>
        <a:xfrm>
          <a:off x="0" y="941191"/>
          <a:ext cx="6245265" cy="679184"/>
        </a:xfrm>
        <a:prstGeom prst="roundRect">
          <a:avLst/>
        </a:prstGeom>
        <a:solidFill>
          <a:schemeClr val="accent2">
            <a:hueOff val="-147116"/>
            <a:satOff val="703"/>
            <a:lumOff val="98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When and where did the event occur?</a:t>
          </a:r>
          <a:endParaRPr lang="en-US" sz="2700" kern="1200"/>
        </a:p>
      </dsp:txBody>
      <dsp:txXfrm>
        <a:off x="33155" y="974346"/>
        <a:ext cx="6178955" cy="612874"/>
      </dsp:txXfrm>
    </dsp:sp>
    <dsp:sp modelId="{6B103179-5C9D-4A6E-B179-704C0FAD040F}">
      <dsp:nvSpPr>
        <dsp:cNvPr id="0" name=""/>
        <dsp:cNvSpPr/>
      </dsp:nvSpPr>
      <dsp:spPr>
        <a:xfrm>
          <a:off x="0" y="1698136"/>
          <a:ext cx="6245265" cy="679184"/>
        </a:xfrm>
        <a:prstGeom prst="roundRect">
          <a:avLst/>
        </a:prstGeom>
        <a:solidFill>
          <a:schemeClr val="accent2">
            <a:hueOff val="-294232"/>
            <a:satOff val="1406"/>
            <a:lumOff val="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Who was there?</a:t>
          </a:r>
          <a:endParaRPr lang="en-US" sz="2700" kern="1200"/>
        </a:p>
      </dsp:txBody>
      <dsp:txXfrm>
        <a:off x="33155" y="1731291"/>
        <a:ext cx="6178955" cy="612874"/>
      </dsp:txXfrm>
    </dsp:sp>
    <dsp:sp modelId="{B558A4FF-A09D-4ACD-8AEA-CC15EE92CA6C}">
      <dsp:nvSpPr>
        <dsp:cNvPr id="0" name=""/>
        <dsp:cNvSpPr/>
      </dsp:nvSpPr>
      <dsp:spPr>
        <a:xfrm>
          <a:off x="0" y="2455081"/>
          <a:ext cx="6245265" cy="679184"/>
        </a:xfrm>
        <a:prstGeom prst="roundRect">
          <a:avLst/>
        </a:prstGeom>
        <a:solidFill>
          <a:schemeClr val="accent2">
            <a:hueOff val="-441348"/>
            <a:satOff val="2109"/>
            <a:lumOff val="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What actions did you and the others take?</a:t>
          </a:r>
          <a:endParaRPr lang="en-US" sz="2700" kern="1200"/>
        </a:p>
      </dsp:txBody>
      <dsp:txXfrm>
        <a:off x="33155" y="2488236"/>
        <a:ext cx="6178955" cy="612874"/>
      </dsp:txXfrm>
    </dsp:sp>
    <dsp:sp modelId="{C1E8584E-5E5A-4D45-810E-DA41543E3706}">
      <dsp:nvSpPr>
        <dsp:cNvPr id="0" name=""/>
        <dsp:cNvSpPr/>
      </dsp:nvSpPr>
      <dsp:spPr>
        <a:xfrm>
          <a:off x="0" y="3212026"/>
          <a:ext cx="6245265" cy="679184"/>
        </a:xfrm>
        <a:prstGeom prst="roundRect">
          <a:avLst/>
        </a:prstGeom>
        <a:solidFill>
          <a:schemeClr val="accent2">
            <a:hueOff val="-588464"/>
            <a:satOff val="2812"/>
            <a:lumOff val="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What was the result of the circumstance?</a:t>
          </a:r>
          <a:endParaRPr lang="en-US" sz="2700" kern="1200"/>
        </a:p>
      </dsp:txBody>
      <dsp:txXfrm>
        <a:off x="33155" y="3245181"/>
        <a:ext cx="6178955" cy="612874"/>
      </dsp:txXfrm>
    </dsp:sp>
    <dsp:sp modelId="{A86AFD45-792E-4AA0-B2DA-9B95B0363C6E}">
      <dsp:nvSpPr>
        <dsp:cNvPr id="0" name=""/>
        <dsp:cNvSpPr/>
      </dsp:nvSpPr>
      <dsp:spPr>
        <a:xfrm>
          <a:off x="0" y="3968971"/>
          <a:ext cx="6245265" cy="679184"/>
        </a:xfrm>
        <a:prstGeom prst="roundRect">
          <a:avLst/>
        </a:prstGeom>
        <a:solidFill>
          <a:schemeClr val="accent2">
            <a:hueOff val="-735580"/>
            <a:satOff val="3515"/>
            <a:lumOff val="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Why were you present?</a:t>
          </a:r>
          <a:endParaRPr lang="en-US" sz="2700" kern="1200"/>
        </a:p>
      </dsp:txBody>
      <dsp:txXfrm>
        <a:off x="33155" y="4002126"/>
        <a:ext cx="6178955" cy="612874"/>
      </dsp:txXfrm>
    </dsp:sp>
    <dsp:sp modelId="{4BFF8110-B17A-4A03-8FCE-60A538F9D86E}">
      <dsp:nvSpPr>
        <dsp:cNvPr id="0" name=""/>
        <dsp:cNvSpPr/>
      </dsp:nvSpPr>
      <dsp:spPr>
        <a:xfrm>
          <a:off x="0" y="4725916"/>
          <a:ext cx="6245265" cy="679184"/>
        </a:xfrm>
        <a:prstGeom prst="roundRect">
          <a:avLst/>
        </a:prstGeom>
        <a:solidFill>
          <a:schemeClr val="accent2">
            <a:hueOff val="-882696"/>
            <a:satOff val="4218"/>
            <a:lumOff val="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What was your desired outcome?</a:t>
          </a:r>
          <a:endParaRPr lang="en-US" sz="2700" kern="1200"/>
        </a:p>
      </dsp:txBody>
      <dsp:txXfrm>
        <a:off x="33155" y="4759071"/>
        <a:ext cx="6178955" cy="6128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F64F9B-924C-4D9E-A394-6D54E14E1E7C}">
      <dsp:nvSpPr>
        <dsp:cNvPr id="0" name=""/>
        <dsp:cNvSpPr/>
      </dsp:nvSpPr>
      <dsp:spPr>
        <a:xfrm>
          <a:off x="0" y="682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EB2EB0-E041-465C-88BA-76177D8F1CDF}">
      <dsp:nvSpPr>
        <dsp:cNvPr id="0" name=""/>
        <dsp:cNvSpPr/>
      </dsp:nvSpPr>
      <dsp:spPr>
        <a:xfrm>
          <a:off x="482961" y="359909"/>
          <a:ext cx="878111" cy="8781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570C1C-560A-4B3C-B1D3-CA1EBEE5D76B}">
      <dsp:nvSpPr>
        <dsp:cNvPr id="0" name=""/>
        <dsp:cNvSpPr/>
      </dsp:nvSpPr>
      <dsp:spPr>
        <a:xfrm>
          <a:off x="1844034" y="682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Strongest tool </a:t>
          </a:r>
          <a:endParaRPr lang="en-US" sz="2500" kern="1200"/>
        </a:p>
      </dsp:txBody>
      <dsp:txXfrm>
        <a:off x="1844034" y="682"/>
        <a:ext cx="4401230" cy="1596566"/>
      </dsp:txXfrm>
    </dsp:sp>
    <dsp:sp modelId="{0257F19C-E830-4174-8D72-9545AFC26FFC}">
      <dsp:nvSpPr>
        <dsp:cNvPr id="0" name=""/>
        <dsp:cNvSpPr/>
      </dsp:nvSpPr>
      <dsp:spPr>
        <a:xfrm>
          <a:off x="0" y="1996390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AA0C90-FCFD-456F-B484-8BD40B12CC75}">
      <dsp:nvSpPr>
        <dsp:cNvPr id="0" name=""/>
        <dsp:cNvSpPr/>
      </dsp:nvSpPr>
      <dsp:spPr>
        <a:xfrm>
          <a:off x="482961" y="2355617"/>
          <a:ext cx="878111" cy="8781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21B001-0732-4274-9A78-BDF504042E77}">
      <dsp:nvSpPr>
        <dsp:cNvPr id="0" name=""/>
        <dsp:cNvSpPr/>
      </dsp:nvSpPr>
      <dsp:spPr>
        <a:xfrm>
          <a:off x="1844034" y="1996390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Are stakeholders important?</a:t>
          </a:r>
          <a:endParaRPr lang="en-US" sz="2500" kern="1200"/>
        </a:p>
      </dsp:txBody>
      <dsp:txXfrm>
        <a:off x="1844034" y="1996390"/>
        <a:ext cx="4401230" cy="1596566"/>
      </dsp:txXfrm>
    </dsp:sp>
    <dsp:sp modelId="{2A42A178-BDAB-4D93-9BAB-C7108C46CC19}">
      <dsp:nvSpPr>
        <dsp:cNvPr id="0" name=""/>
        <dsp:cNvSpPr/>
      </dsp:nvSpPr>
      <dsp:spPr>
        <a:xfrm>
          <a:off x="0" y="3992098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B575E7-AA3D-4C6C-87DF-8966593ABFA4}">
      <dsp:nvSpPr>
        <dsp:cNvPr id="0" name=""/>
        <dsp:cNvSpPr/>
      </dsp:nvSpPr>
      <dsp:spPr>
        <a:xfrm>
          <a:off x="482961" y="4351325"/>
          <a:ext cx="878111" cy="8781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3CC93D-3F91-415E-BFCB-91A73FB22DBD}">
      <dsp:nvSpPr>
        <dsp:cNvPr id="0" name=""/>
        <dsp:cNvSpPr/>
      </dsp:nvSpPr>
      <dsp:spPr>
        <a:xfrm>
          <a:off x="1844034" y="3992098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Is it crucial to assess risks?</a:t>
          </a:r>
          <a:endParaRPr lang="en-US" sz="2500" kern="1200"/>
        </a:p>
      </dsp:txBody>
      <dsp:txXfrm>
        <a:off x="1844034" y="3992098"/>
        <a:ext cx="4401230" cy="159656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7AA7A4-DFCE-45DB-ABCD-98AFA6E64F53}">
      <dsp:nvSpPr>
        <dsp:cNvPr id="0" name=""/>
        <dsp:cNvSpPr/>
      </dsp:nvSpPr>
      <dsp:spPr>
        <a:xfrm>
          <a:off x="0" y="54886"/>
          <a:ext cx="10515600" cy="4999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Assudani, R. (2010 ). </a:t>
          </a:r>
          <a:r>
            <a:rPr lang="en-US" sz="1200" b="0" i="1" kern="1200" baseline="0"/>
            <a:t>Managing Stakeholders for Project Management Success: An Emergent Model of Stakeholders</a:t>
          </a:r>
          <a:r>
            <a:rPr lang="en-US" sz="1200" b="0" i="0" kern="1200" baseline="0"/>
            <a:t>.</a:t>
          </a:r>
          <a:endParaRPr lang="en-US" sz="1200" kern="1200"/>
        </a:p>
      </dsp:txBody>
      <dsp:txXfrm>
        <a:off x="24406" y="79292"/>
        <a:ext cx="10466788" cy="451143"/>
      </dsp:txXfrm>
    </dsp:sp>
    <dsp:sp modelId="{B3EF83B2-916D-4EE0-B56E-D0631AC5EC4D}">
      <dsp:nvSpPr>
        <dsp:cNvPr id="0" name=""/>
        <dsp:cNvSpPr/>
      </dsp:nvSpPr>
      <dsp:spPr>
        <a:xfrm>
          <a:off x="0" y="589402"/>
          <a:ext cx="10515600" cy="499955"/>
        </a:xfrm>
        <a:prstGeom prst="roundRect">
          <a:avLst/>
        </a:prstGeom>
        <a:solidFill>
          <a:schemeClr val="accent2">
            <a:hueOff val="-126099"/>
            <a:satOff val="603"/>
            <a:lumOff val="8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Baashen, H. (2021). </a:t>
          </a:r>
          <a:r>
            <a:rPr lang="en-US" sz="1200" b="0" i="1" kern="1200" baseline="0"/>
            <a:t>Waterfall Methodology</a:t>
          </a:r>
          <a:r>
            <a:rPr lang="en-US" sz="1200" b="0" i="0" kern="1200" baseline="0"/>
            <a:t>. Retrieved from https://blog.devgenius.io/waterfall-methodology-ebb45ba2b589</a:t>
          </a:r>
          <a:endParaRPr lang="en-US" sz="1200" kern="1200"/>
        </a:p>
      </dsp:txBody>
      <dsp:txXfrm>
        <a:off x="24406" y="613808"/>
        <a:ext cx="10466788" cy="451143"/>
      </dsp:txXfrm>
    </dsp:sp>
    <dsp:sp modelId="{C9343EDE-A69B-4133-A04D-03D4DE7ACD8B}">
      <dsp:nvSpPr>
        <dsp:cNvPr id="0" name=""/>
        <dsp:cNvSpPr/>
      </dsp:nvSpPr>
      <dsp:spPr>
        <a:xfrm>
          <a:off x="0" y="1123917"/>
          <a:ext cx="10515600" cy="499955"/>
        </a:xfrm>
        <a:prstGeom prst="roundRect">
          <a:avLst/>
        </a:prstGeom>
        <a:solidFill>
          <a:schemeClr val="accent2">
            <a:hueOff val="-252199"/>
            <a:satOff val="1205"/>
            <a:lumOff val="16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MCGREGOR:, D. (2015 ). </a:t>
          </a:r>
          <a:r>
            <a:rPr lang="en-US" sz="1200" b="0" i="1" kern="1200" baseline="0"/>
            <a:t>THEORY X AND THEORY Y</a:t>
          </a:r>
          <a:r>
            <a:rPr lang="en-US" sz="1200" b="0" i="0" kern="1200" baseline="0"/>
            <a:t>. Retrieved from https://switcheducation.com/wp-content/uploads/2017/06/SEB_LYO_McGregor_Thinker.pdf</a:t>
          </a:r>
          <a:endParaRPr lang="en-US" sz="1200" kern="1200"/>
        </a:p>
      </dsp:txBody>
      <dsp:txXfrm>
        <a:off x="24406" y="1148323"/>
        <a:ext cx="10466788" cy="451143"/>
      </dsp:txXfrm>
    </dsp:sp>
    <dsp:sp modelId="{9D83A9BF-12B7-4822-A573-6B7DB3A01E54}">
      <dsp:nvSpPr>
        <dsp:cNvPr id="0" name=""/>
        <dsp:cNvSpPr/>
      </dsp:nvSpPr>
      <dsp:spPr>
        <a:xfrm>
          <a:off x="0" y="1658433"/>
          <a:ext cx="10515600" cy="499955"/>
        </a:xfrm>
        <a:prstGeom prst="roundRect">
          <a:avLst/>
        </a:prstGeom>
        <a:solidFill>
          <a:schemeClr val="accent2">
            <a:hueOff val="-378298"/>
            <a:satOff val="1808"/>
            <a:lumOff val="25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Mcleod, S. (2007). </a:t>
          </a:r>
          <a:r>
            <a:rPr lang="en-US" sz="1200" b="0" i="1" kern="1200" baseline="0"/>
            <a:t>Maslow's Hierarchy of Needs</a:t>
          </a:r>
          <a:r>
            <a:rPr lang="en-US" sz="1200" b="0" i="0" kern="1200" baseline="0"/>
            <a:t>. Retrieved from https://craigbarlow.co.uk/_webedit</a:t>
          </a:r>
          <a:endParaRPr lang="en-US" sz="1200" kern="1200"/>
        </a:p>
      </dsp:txBody>
      <dsp:txXfrm>
        <a:off x="24406" y="1682839"/>
        <a:ext cx="10466788" cy="451143"/>
      </dsp:txXfrm>
    </dsp:sp>
    <dsp:sp modelId="{5D0D4D26-E6EB-4A2C-9E2A-57326A7E4290}">
      <dsp:nvSpPr>
        <dsp:cNvPr id="0" name=""/>
        <dsp:cNvSpPr/>
      </dsp:nvSpPr>
      <dsp:spPr>
        <a:xfrm>
          <a:off x="0" y="2192949"/>
          <a:ext cx="10515600" cy="499955"/>
        </a:xfrm>
        <a:prstGeom prst="roundRect">
          <a:avLst/>
        </a:prstGeom>
        <a:solidFill>
          <a:schemeClr val="accent2">
            <a:hueOff val="-504398"/>
            <a:satOff val="2410"/>
            <a:lumOff val="33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Project Manager. (2021). </a:t>
          </a:r>
          <a:r>
            <a:rPr lang="en-US" sz="1200" b="0" i="1" kern="1200" baseline="0"/>
            <a:t>Waterfall model </a:t>
          </a:r>
          <a:r>
            <a:rPr lang="en-US" sz="1200" b="0" i="0" kern="1200" baseline="0"/>
            <a:t>. Retrieved from https://www.projectmanager.com/guides/waterfall-methodology</a:t>
          </a:r>
          <a:endParaRPr lang="en-US" sz="1200" kern="1200"/>
        </a:p>
      </dsp:txBody>
      <dsp:txXfrm>
        <a:off x="24406" y="2217355"/>
        <a:ext cx="10466788" cy="451143"/>
      </dsp:txXfrm>
    </dsp:sp>
    <dsp:sp modelId="{5182B322-7070-4992-A9DB-FA30DADDACD3}">
      <dsp:nvSpPr>
        <dsp:cNvPr id="0" name=""/>
        <dsp:cNvSpPr/>
      </dsp:nvSpPr>
      <dsp:spPr>
        <a:xfrm>
          <a:off x="0" y="2727464"/>
          <a:ext cx="10515600" cy="499955"/>
        </a:xfrm>
        <a:prstGeom prst="roundRect">
          <a:avLst/>
        </a:prstGeom>
        <a:solidFill>
          <a:schemeClr val="accent2">
            <a:hueOff val="-630497"/>
            <a:satOff val="3013"/>
            <a:lumOff val="42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Rafferty, J. (1993). </a:t>
          </a:r>
          <a:r>
            <a:rPr lang="en-US" sz="1200" b="0" i="1" kern="1200" baseline="0"/>
            <a:t>Risk Analysis in Project Management</a:t>
          </a:r>
          <a:r>
            <a:rPr lang="en-US" sz="1200" b="0" i="0" kern="1200" baseline="0"/>
            <a:t>.</a:t>
          </a:r>
          <a:endParaRPr lang="en-US" sz="1200" kern="1200"/>
        </a:p>
      </dsp:txBody>
      <dsp:txXfrm>
        <a:off x="24406" y="2751870"/>
        <a:ext cx="10466788" cy="451143"/>
      </dsp:txXfrm>
    </dsp:sp>
    <dsp:sp modelId="{CE5126AF-72A3-44BD-BC3D-04839064CD26}">
      <dsp:nvSpPr>
        <dsp:cNvPr id="0" name=""/>
        <dsp:cNvSpPr/>
      </dsp:nvSpPr>
      <dsp:spPr>
        <a:xfrm>
          <a:off x="0" y="3261980"/>
          <a:ext cx="10515600" cy="499955"/>
        </a:xfrm>
        <a:prstGeom prst="roundRect">
          <a:avLst/>
        </a:prstGeom>
        <a:solidFill>
          <a:schemeClr val="accent2">
            <a:hueOff val="-756597"/>
            <a:satOff val="3615"/>
            <a:lumOff val="50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Thakur, M. (2019). Prince2 in Project Management. Retrieved from https://www.educba.com/prince2-in-project-management/</a:t>
          </a:r>
          <a:endParaRPr lang="en-US" sz="1200" kern="1200"/>
        </a:p>
      </dsp:txBody>
      <dsp:txXfrm>
        <a:off x="24406" y="3286386"/>
        <a:ext cx="10466788" cy="451143"/>
      </dsp:txXfrm>
    </dsp:sp>
    <dsp:sp modelId="{B9A66980-A3DB-4C6C-9A21-483147D334E8}">
      <dsp:nvSpPr>
        <dsp:cNvPr id="0" name=""/>
        <dsp:cNvSpPr/>
      </dsp:nvSpPr>
      <dsp:spPr>
        <a:xfrm>
          <a:off x="0" y="3796495"/>
          <a:ext cx="10515600" cy="499955"/>
        </a:xfrm>
        <a:prstGeom prst="roundRect">
          <a:avLst/>
        </a:prstGeom>
        <a:solidFill>
          <a:schemeClr val="accent2">
            <a:hueOff val="-882696"/>
            <a:satOff val="4218"/>
            <a:lumOff val="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The University of Edinburgh. (2020). </a:t>
          </a:r>
          <a:r>
            <a:rPr lang="en-US" sz="1200" b="0" i="1" kern="1200" baseline="0"/>
            <a:t>Gibbs' Reflective Cycle</a:t>
          </a:r>
          <a:r>
            <a:rPr lang="en-US" sz="1200" b="0" i="0" kern="1200" baseline="0"/>
            <a:t>. Retrieved from https://www.ed.ac.uk/reflection/reflectors-toolkit/reflecting-on-experience/gibbs-reflective-cycle</a:t>
          </a:r>
          <a:endParaRPr lang="en-US" sz="1200" kern="1200"/>
        </a:p>
      </dsp:txBody>
      <dsp:txXfrm>
        <a:off x="24406" y="3820901"/>
        <a:ext cx="10466788" cy="4511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568A84-EF2E-49C3-8EA8-9895A7A8676F}" type="datetimeFigureOut">
              <a:rPr lang="en-GB" smtClean="0"/>
              <a:t>06/05/2022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A29EC2-873D-4F16-9A73-A5AD451335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69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A29EC2-873D-4F16-9A73-A5AD4513353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612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A29EC2-873D-4F16-9A73-A5AD4513353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10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1793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0772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519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973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6504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7165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0773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130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307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8888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1964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5/6/2022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951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7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2.xml"/><Relationship Id="rId9" Type="http://schemas.microsoft.com/office/2007/relationships/diagramDrawing" Target="../diagrams/drawing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D1B787A8-0D67-4B7E-9B48-86BD906AB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>
            <a:extLst>
              <a:ext uri="{FF2B5EF4-FFF2-40B4-BE49-F238E27FC236}">
                <a16:creationId xmlns:a16="http://schemas.microsoft.com/office/drawing/2014/main" id="{1A3C89F8-0D2F-47FF-B903-151248265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DE945B-78A2-23D1-D13F-25861F581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0430" y="583345"/>
            <a:ext cx="7160357" cy="416482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r"/>
            <a:br>
              <a:rPr lang="en-US" sz="6100" b="1" i="0" kern="1200" cap="all" baseline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6100" b="1" i="0" kern="1200" cap="all" baseline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Project Management for Sustainability</a:t>
            </a:r>
          </a:p>
        </p:txBody>
      </p:sp>
      <p:sp>
        <p:nvSpPr>
          <p:cNvPr id="47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4359" y="583345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33139" y="812640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1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8819" y="1037066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Graphic 22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36425" y="5636680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chemeClr val="bg1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7" name="Graphic 23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45175" y="6096759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9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54288" y="6238029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chemeClr val="bg1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F04E8D-EFEC-F983-B52F-9D7B5609A757}"/>
              </a:ext>
            </a:extLst>
          </p:cNvPr>
          <p:cNvSpPr txBox="1"/>
          <p:nvPr/>
        </p:nvSpPr>
        <p:spPr>
          <a:xfrm>
            <a:off x="1562986" y="5788216"/>
            <a:ext cx="3965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By Lucy Harratt </a:t>
            </a: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C5F4D68-385B-AB67-C142-DC5105A3AD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1F71A55F-BA44-E729-DE40-5B75AAA95CB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57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95"/>
    </mc:Choice>
    <mc:Fallback>
      <p:transition spd="slow" advTm="4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93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81" objId="9"/>
        <p14:stopEvt time="1131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 75">
            <a:extLst>
              <a:ext uri="{FF2B5EF4-FFF2-40B4-BE49-F238E27FC236}">
                <a16:creationId xmlns:a16="http://schemas.microsoft.com/office/drawing/2014/main" id="{158B3569-73B2-4D05-8E95-886A6EE1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BFF248-2CC4-C3DA-7A69-BEBCDECDEF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452" y="3268798"/>
            <a:ext cx="4412419" cy="36262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3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Introduction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39288F-5089-29C4-21BC-78BCE15FA4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13453" y="1947794"/>
            <a:ext cx="4412417" cy="4027704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r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What is project management tools?</a:t>
            </a:r>
          </a:p>
          <a:p>
            <a:pPr indent="-228600" algn="r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bg1"/>
              </a:solidFill>
            </a:endParaRPr>
          </a:p>
          <a:p>
            <a:pPr indent="-228600" algn="r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Are they effective?</a:t>
            </a:r>
          </a:p>
          <a:p>
            <a:pPr indent="-228600" algn="r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bg1"/>
              </a:solidFill>
            </a:endParaRPr>
          </a:p>
          <a:p>
            <a:pPr indent="-228600" algn="r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Are stake holders important?</a:t>
            </a:r>
          </a:p>
          <a:p>
            <a:pPr indent="-228600" algn="r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bg1"/>
              </a:solidFill>
            </a:endParaRPr>
          </a:p>
          <a:p>
            <a:pPr indent="-228600" algn="r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Are risks a part of a project?</a:t>
            </a:r>
          </a:p>
          <a:p>
            <a:pPr indent="-228600" algn="r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bg1"/>
              </a:solidFill>
            </a:endParaRPr>
          </a:p>
          <a:p>
            <a:pPr indent="-228600" algn="r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How can a group reflect on their work? </a:t>
            </a:r>
          </a:p>
          <a:p>
            <a:pPr indent="-228600" algn="r">
              <a:buFont typeface="Arial" panose="020B0604020202020204" pitchFamily="34" charset="0"/>
              <a:buChar char="•"/>
            </a:pP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93" name="Graphic 17">
            <a:extLst>
              <a:ext uri="{FF2B5EF4-FFF2-40B4-BE49-F238E27FC236}">
                <a16:creationId xmlns:a16="http://schemas.microsoft.com/office/drawing/2014/main" id="{B71758F4-3F46-45DA-8AC5-4E508DA08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12034" y="1267063"/>
            <a:ext cx="139037" cy="139039"/>
          </a:xfrm>
          <a:custGeom>
            <a:avLst/>
            <a:gdLst>
              <a:gd name="connsiteX0" fmla="*/ 129600 w 139037"/>
              <a:gd name="connsiteY0" fmla="*/ 60082 h 139039"/>
              <a:gd name="connsiteX1" fmla="*/ 78955 w 139037"/>
              <a:gd name="connsiteY1" fmla="*/ 60082 h 139039"/>
              <a:gd name="connsiteX2" fmla="*/ 78955 w 139037"/>
              <a:gd name="connsiteY2" fmla="*/ 9437 h 139039"/>
              <a:gd name="connsiteX3" fmla="*/ 69519 w 139037"/>
              <a:gd name="connsiteY3" fmla="*/ 0 h 139039"/>
              <a:gd name="connsiteX4" fmla="*/ 60082 w 139037"/>
              <a:gd name="connsiteY4" fmla="*/ 9437 h 139039"/>
              <a:gd name="connsiteX5" fmla="*/ 60082 w 139037"/>
              <a:gd name="connsiteY5" fmla="*/ 60082 h 139039"/>
              <a:gd name="connsiteX6" fmla="*/ 9437 w 139037"/>
              <a:gd name="connsiteY6" fmla="*/ 60082 h 139039"/>
              <a:gd name="connsiteX7" fmla="*/ 0 w 139037"/>
              <a:gd name="connsiteY7" fmla="*/ 69520 h 139039"/>
              <a:gd name="connsiteX8" fmla="*/ 9437 w 139037"/>
              <a:gd name="connsiteY8" fmla="*/ 78957 h 139039"/>
              <a:gd name="connsiteX9" fmla="*/ 60082 w 139037"/>
              <a:gd name="connsiteY9" fmla="*/ 78957 h 139039"/>
              <a:gd name="connsiteX10" fmla="*/ 60082 w 139037"/>
              <a:gd name="connsiteY10" fmla="*/ 129602 h 139039"/>
              <a:gd name="connsiteX11" fmla="*/ 69519 w 139037"/>
              <a:gd name="connsiteY11" fmla="*/ 139039 h 139039"/>
              <a:gd name="connsiteX12" fmla="*/ 78955 w 139037"/>
              <a:gd name="connsiteY12" fmla="*/ 129602 h 139039"/>
              <a:gd name="connsiteX13" fmla="*/ 78955 w 139037"/>
              <a:gd name="connsiteY13" fmla="*/ 78957 h 139039"/>
              <a:gd name="connsiteX14" fmla="*/ 129600 w 139037"/>
              <a:gd name="connsiteY14" fmla="*/ 78957 h 139039"/>
              <a:gd name="connsiteX15" fmla="*/ 139037 w 139037"/>
              <a:gd name="connsiteY15" fmla="*/ 69520 h 139039"/>
              <a:gd name="connsiteX16" fmla="*/ 129600 w 139037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7" h="139039">
                <a:moveTo>
                  <a:pt x="129600" y="60082"/>
                </a:moveTo>
                <a:lnTo>
                  <a:pt x="78955" y="60082"/>
                </a:lnTo>
                <a:lnTo>
                  <a:pt x="78955" y="9437"/>
                </a:lnTo>
                <a:cubicBezTo>
                  <a:pt x="78955" y="4225"/>
                  <a:pt x="74730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7" y="139039"/>
                  <a:pt x="69519" y="139039"/>
                </a:cubicBezTo>
                <a:cubicBezTo>
                  <a:pt x="74730" y="139039"/>
                  <a:pt x="78955" y="134814"/>
                  <a:pt x="78955" y="129602"/>
                </a:cubicBezTo>
                <a:lnTo>
                  <a:pt x="78955" y="78957"/>
                </a:lnTo>
                <a:lnTo>
                  <a:pt x="129600" y="78957"/>
                </a:lnTo>
                <a:cubicBezTo>
                  <a:pt x="134812" y="78957"/>
                  <a:pt x="139037" y="74731"/>
                  <a:pt x="139037" y="69520"/>
                </a:cubicBezTo>
                <a:cubicBezTo>
                  <a:pt x="139037" y="64308"/>
                  <a:pt x="134812" y="60082"/>
                  <a:pt x="129600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94" name="Straight Connector 79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47322" y="1589368"/>
            <a:ext cx="0" cy="5259754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Graphic 21">
            <a:extLst>
              <a:ext uri="{FF2B5EF4-FFF2-40B4-BE49-F238E27FC236}">
                <a16:creationId xmlns:a16="http://schemas.microsoft.com/office/drawing/2014/main" id="{8D61482F-F3C5-4D66-8C5D-C6BBE3E127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52801" y="1659316"/>
            <a:ext cx="127713" cy="127714"/>
          </a:xfrm>
          <a:custGeom>
            <a:avLst/>
            <a:gdLst>
              <a:gd name="connsiteX0" fmla="*/ 63857 w 127713"/>
              <a:gd name="connsiteY0" fmla="*/ 18874 h 127714"/>
              <a:gd name="connsiteX1" fmla="*/ 108839 w 127713"/>
              <a:gd name="connsiteY1" fmla="*/ 63857 h 127714"/>
              <a:gd name="connsiteX2" fmla="*/ 63857 w 127713"/>
              <a:gd name="connsiteY2" fmla="*/ 108840 h 127714"/>
              <a:gd name="connsiteX3" fmla="*/ 18874 w 127713"/>
              <a:gd name="connsiteY3" fmla="*/ 63857 h 127714"/>
              <a:gd name="connsiteX4" fmla="*/ 63857 w 127713"/>
              <a:gd name="connsiteY4" fmla="*/ 18874 h 127714"/>
              <a:gd name="connsiteX5" fmla="*/ 63857 w 127713"/>
              <a:gd name="connsiteY5" fmla="*/ 0 h 127714"/>
              <a:gd name="connsiteX6" fmla="*/ 0 w 127713"/>
              <a:gd name="connsiteY6" fmla="*/ 63857 h 127714"/>
              <a:gd name="connsiteX7" fmla="*/ 63857 w 127713"/>
              <a:gd name="connsiteY7" fmla="*/ 127714 h 127714"/>
              <a:gd name="connsiteX8" fmla="*/ 127713 w 127713"/>
              <a:gd name="connsiteY8" fmla="*/ 63857 h 127714"/>
              <a:gd name="connsiteX9" fmla="*/ 63857 w 127713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4">
                <a:moveTo>
                  <a:pt x="63857" y="18874"/>
                </a:moveTo>
                <a:cubicBezTo>
                  <a:pt x="88700" y="18874"/>
                  <a:pt x="108839" y="39014"/>
                  <a:pt x="108839" y="63857"/>
                </a:cubicBezTo>
                <a:cubicBezTo>
                  <a:pt x="108839" y="88700"/>
                  <a:pt x="88700" y="108840"/>
                  <a:pt x="63857" y="108840"/>
                </a:cubicBezTo>
                <a:cubicBezTo>
                  <a:pt x="39013" y="108840"/>
                  <a:pt x="18874" y="88700"/>
                  <a:pt x="18874" y="63857"/>
                </a:cubicBezTo>
                <a:cubicBezTo>
                  <a:pt x="18898" y="39024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6A40B460-EDCB-8B35-F841-5B5F757035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41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761"/>
    </mc:Choice>
    <mc:Fallback>
      <p:transition spd="slow" advTm="73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16AC3602-3348-4F31-9E43-076B03514E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D33BD-7F3E-865D-EC48-CFB8E7DCA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804918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Definitions  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4169334-264D-4176-8BDE-037249A61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Graphic 11">
            <a:extLst>
              <a:ext uri="{FF2B5EF4-FFF2-40B4-BE49-F238E27FC236}">
                <a16:creationId xmlns:a16="http://schemas.microsoft.com/office/drawing/2014/main" id="{394094B0-A6C9-44BE-9042-66EF0612F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03882" y="591829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6" name="Graphic 10">
            <a:extLst>
              <a:ext uri="{FF2B5EF4-FFF2-40B4-BE49-F238E27FC236}">
                <a16:creationId xmlns:a16="http://schemas.microsoft.com/office/drawing/2014/main" id="{64C2CA96-0B16-4AA7-B340-33044D238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62662" y="82112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8" name="Graphic 12">
            <a:extLst>
              <a:ext uri="{FF2B5EF4-FFF2-40B4-BE49-F238E27FC236}">
                <a16:creationId xmlns:a16="http://schemas.microsoft.com/office/drawing/2014/main" id="{1D50D7A8-F1D5-4306-8A9B-DD7A73EB8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88342" y="1336268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9EE8BF8F-46B1-F815-F9BA-BA0E52FB98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985780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979F389-C6C8-D525-C0FE-67E0AE745E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2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132"/>
    </mc:Choice>
    <mc:Fallback>
      <p:transition spd="slow" advTm="561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15">
            <a:extLst>
              <a:ext uri="{FF2B5EF4-FFF2-40B4-BE49-F238E27FC236}">
                <a16:creationId xmlns:a16="http://schemas.microsoft.com/office/drawing/2014/main" id="{16AC3602-3348-4F31-9E43-076B03514E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B9AA3B-BD54-A907-69AC-668C2DF06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6755" y="365125"/>
            <a:ext cx="7161245" cy="1325563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bg1"/>
                </a:solidFill>
              </a:rPr>
              <a:t>Waterfall </a:t>
            </a:r>
          </a:p>
        </p:txBody>
      </p:sp>
      <p:sp>
        <p:nvSpPr>
          <p:cNvPr id="27" name="Graphic 11">
            <a:extLst>
              <a:ext uri="{FF2B5EF4-FFF2-40B4-BE49-F238E27FC236}">
                <a16:creationId xmlns:a16="http://schemas.microsoft.com/office/drawing/2014/main" id="{394094B0-A6C9-44BE-9042-66EF0612F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03882" y="591829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8" name="Graphic 10">
            <a:extLst>
              <a:ext uri="{FF2B5EF4-FFF2-40B4-BE49-F238E27FC236}">
                <a16:creationId xmlns:a16="http://schemas.microsoft.com/office/drawing/2014/main" id="{64C2CA96-0B16-4AA7-B340-33044D238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62662" y="82112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9" name="Straight Connector 21">
            <a:extLst>
              <a:ext uri="{FF2B5EF4-FFF2-40B4-BE49-F238E27FC236}">
                <a16:creationId xmlns:a16="http://schemas.microsoft.com/office/drawing/2014/main" id="{94169334-264D-4176-8BDE-037249A61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027906"/>
            <a:ext cx="3408787" cy="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Graphic 12">
            <a:extLst>
              <a:ext uri="{FF2B5EF4-FFF2-40B4-BE49-F238E27FC236}">
                <a16:creationId xmlns:a16="http://schemas.microsoft.com/office/drawing/2014/main" id="{1D50D7A8-F1D5-4306-8A9B-DD7A73EB8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88342" y="1336268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724E0E1-6B57-E3CC-5158-DDC7F3EE88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517973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DA870DB-819C-552D-1C4B-BFD1C90A6A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473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464"/>
    </mc:Choice>
    <mc:Fallback>
      <p:transition spd="slow" advTm="1254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16AC3602-3348-4F31-9E43-076B03514E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5C6C41-AF9F-CF8A-F51B-D96F4464C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804918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Prince2 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4169334-264D-4176-8BDE-037249A61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Graphic 11">
            <a:extLst>
              <a:ext uri="{FF2B5EF4-FFF2-40B4-BE49-F238E27FC236}">
                <a16:creationId xmlns:a16="http://schemas.microsoft.com/office/drawing/2014/main" id="{394094B0-A6C9-44BE-9042-66EF0612F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03882" y="591829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Graphic 10">
            <a:extLst>
              <a:ext uri="{FF2B5EF4-FFF2-40B4-BE49-F238E27FC236}">
                <a16:creationId xmlns:a16="http://schemas.microsoft.com/office/drawing/2014/main" id="{64C2CA96-0B16-4AA7-B340-33044D238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62662" y="82112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Graphic 12">
            <a:extLst>
              <a:ext uri="{FF2B5EF4-FFF2-40B4-BE49-F238E27FC236}">
                <a16:creationId xmlns:a16="http://schemas.microsoft.com/office/drawing/2014/main" id="{1D50D7A8-F1D5-4306-8A9B-DD7A73EB8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88342" y="1336268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774B2BC-050A-CFD6-5ECC-6CC24A6DE2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698264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2F6AF26-DD9B-EE30-B36E-D2AB433C10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451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647"/>
    </mc:Choice>
    <mc:Fallback>
      <p:transition spd="slow" advTm="646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CF0CC2-658D-4A87-9D2E-154B0ABE1B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!!Rectangle">
            <a:extLst>
              <a:ext uri="{FF2B5EF4-FFF2-40B4-BE49-F238E27FC236}">
                <a16:creationId xmlns:a16="http://schemas.microsoft.com/office/drawing/2014/main" id="{796C2CE2-29C3-4EBD-A8BB-82C6CC0695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15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pic>
        <p:nvPicPr>
          <p:cNvPr id="5" name="Picture 4" descr="Multi-coloured push pins connected by a black wire">
            <a:extLst>
              <a:ext uri="{FF2B5EF4-FFF2-40B4-BE49-F238E27FC236}">
                <a16:creationId xmlns:a16="http://schemas.microsoft.com/office/drawing/2014/main" id="{F5C3581D-445A-E0A6-AE02-78A9F63DC45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alphaModFix amt="35000"/>
          </a:blip>
          <a:srcRect t="10934" b="4796"/>
          <a:stretch/>
        </p:blipFill>
        <p:spPr>
          <a:xfrm>
            <a:off x="20" y="-887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2E2193-01B4-3F5A-4CA9-CE8BE1D79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6617" y="381935"/>
            <a:ext cx="5366040" cy="2344840"/>
          </a:xfrm>
        </p:spPr>
        <p:txBody>
          <a:bodyPr anchor="b">
            <a:normAutofit/>
          </a:bodyPr>
          <a:lstStyle/>
          <a:p>
            <a:r>
              <a:rPr lang="en-GB" sz="7200">
                <a:solidFill>
                  <a:srgbClr val="FFFFFF"/>
                </a:solidFill>
              </a:rPr>
              <a:t>Stakeholders </a:t>
            </a:r>
          </a:p>
        </p:txBody>
      </p:sp>
      <p:sp>
        <p:nvSpPr>
          <p:cNvPr id="1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9609" y="554152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rgbClr val="FFFFFF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15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96116" y="837005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rgbClr val="FFFFFF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12748" y="1472473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rgbClr val="FFFFFF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cxnSp>
        <p:nvCxnSpPr>
          <p:cNvPr id="19" name="Straight Connector">
            <a:extLst>
              <a:ext uri="{FF2B5EF4-FFF2-40B4-BE49-F238E27FC236}">
                <a16:creationId xmlns:a16="http://schemas.microsoft.com/office/drawing/2014/main" id="{BF76EB78-6E9D-49A9-ADC5-7BCCD6F1FD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3610394"/>
            <a:ext cx="0" cy="3238728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1E644-0A1B-1520-3951-223345EC22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6617" y="3175552"/>
            <a:ext cx="5366041" cy="2809114"/>
          </a:xfrm>
        </p:spPr>
        <p:txBody>
          <a:bodyPr anchor="t">
            <a:normAutofit/>
          </a:bodyPr>
          <a:lstStyle/>
          <a:p>
            <a:r>
              <a:rPr lang="en-GB" sz="2800" dirty="0">
                <a:solidFill>
                  <a:srgbClr val="FFFFFF"/>
                </a:solidFill>
              </a:rPr>
              <a:t>Why are they important? </a:t>
            </a:r>
          </a:p>
          <a:p>
            <a:endParaRPr lang="en-GB" sz="2800" dirty="0">
              <a:solidFill>
                <a:srgbClr val="FFFFFF"/>
              </a:solidFill>
            </a:endParaRPr>
          </a:p>
          <a:p>
            <a:r>
              <a:rPr lang="en-GB" sz="2800" dirty="0">
                <a:solidFill>
                  <a:srgbClr val="FFFFFF"/>
                </a:solidFill>
              </a:rPr>
              <a:t>Stakeholder analysis </a:t>
            </a:r>
          </a:p>
          <a:p>
            <a:endParaRPr lang="en-GB" sz="2800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2800" dirty="0">
                <a:solidFill>
                  <a:srgbClr val="FFFFFF"/>
                </a:solidFill>
              </a:rPr>
              <a:t>(</a:t>
            </a:r>
            <a:r>
              <a:rPr lang="en-GB" sz="2800" dirty="0" err="1">
                <a:solidFill>
                  <a:srgbClr val="FFFFFF"/>
                </a:solidFill>
              </a:rPr>
              <a:t>Assudani</a:t>
            </a:r>
            <a:r>
              <a:rPr lang="en-GB" sz="2800" dirty="0">
                <a:solidFill>
                  <a:srgbClr val="FFFFFF"/>
                </a:solidFill>
              </a:rPr>
              <a:t>, 2010 )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08B927A-A250-9245-DB8B-FD4EBF9FC2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118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433"/>
    </mc:Choice>
    <mc:Fallback>
      <p:transition spd="slow" advTm="78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38">
            <a:extLst>
              <a:ext uri="{FF2B5EF4-FFF2-40B4-BE49-F238E27FC236}">
                <a16:creationId xmlns:a16="http://schemas.microsoft.com/office/drawing/2014/main" id="{3A359BEF-58E3-4A54-AB06-435D1A5014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!!Rectangle">
            <a:extLst>
              <a:ext uri="{FF2B5EF4-FFF2-40B4-BE49-F238E27FC236}">
                <a16:creationId xmlns:a16="http://schemas.microsoft.com/office/drawing/2014/main" id="{E5CBF618-D78A-412F-9D86-1D6288E826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pic>
        <p:nvPicPr>
          <p:cNvPr id="5" name="Picture 4" descr="Magnifying glass and question mark">
            <a:extLst>
              <a:ext uri="{FF2B5EF4-FFF2-40B4-BE49-F238E27FC236}">
                <a16:creationId xmlns:a16="http://schemas.microsoft.com/office/drawing/2014/main" id="{F6452AD2-3454-817D-FF0C-C0A8799F25B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alphaModFix amt="35000"/>
          </a:blip>
          <a:srcRect/>
          <a:stretch/>
        </p:blipFill>
        <p:spPr>
          <a:xfrm>
            <a:off x="20" y="-887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DD09A1-34CD-B7A6-F61B-D03E9D395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8643"/>
            <a:ext cx="5243394" cy="5189746"/>
          </a:xfrm>
        </p:spPr>
        <p:txBody>
          <a:bodyPr anchor="t">
            <a:normAutofit/>
          </a:bodyPr>
          <a:lstStyle/>
          <a:p>
            <a:r>
              <a:rPr lang="en-GB" sz="7200" dirty="0">
                <a:solidFill>
                  <a:srgbClr val="FFFFFF"/>
                </a:solidFill>
              </a:rPr>
              <a:t>Risks </a:t>
            </a:r>
          </a:p>
        </p:txBody>
      </p:sp>
      <p:cxnSp>
        <p:nvCxnSpPr>
          <p:cNvPr id="50" name="Straight Connector 42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373056"/>
            <a:ext cx="0" cy="6476066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5948" y="740316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47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84728" y="969611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0408" y="1484755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E1EF1C-A024-79EB-D598-B273D5A0A0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9042" y="698643"/>
            <a:ext cx="4124758" cy="5301467"/>
          </a:xfrm>
        </p:spPr>
        <p:txBody>
          <a:bodyPr anchor="b"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FFFF"/>
                </a:solidFill>
              </a:rPr>
              <a:t>Why is it so important for a risk assessment?</a:t>
            </a:r>
          </a:p>
          <a:p>
            <a:pPr marL="0" indent="0">
              <a:buNone/>
            </a:pPr>
            <a:r>
              <a:rPr lang="en-GB" dirty="0">
                <a:solidFill>
                  <a:srgbClr val="FFFFFF"/>
                </a:solidFill>
              </a:rPr>
              <a:t>(Rafferty, 1993)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9880144-1B45-BCB7-9201-B7BBEFC317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52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604"/>
    </mc:Choice>
    <mc:Fallback>
      <p:transition spd="slow" advTm="50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83F4F3A-DF89-453C-A499-8C259F6A2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407A16-7C83-C41D-78EF-806945DCF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62487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7200" dirty="0">
                <a:solidFill>
                  <a:schemeClr val="bg1"/>
                </a:solidFill>
              </a:rPr>
              <a:t>Reflection – Gibbs Reflective model</a:t>
            </a:r>
            <a:br>
              <a:rPr lang="en-GB" sz="7200" dirty="0">
                <a:solidFill>
                  <a:schemeClr val="bg1"/>
                </a:solidFill>
              </a:rPr>
            </a:br>
            <a:br>
              <a:rPr lang="en-GB" sz="72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(The University of Edinburgh, 2020) </a:t>
            </a:r>
            <a:endParaRPr lang="en-GB" sz="7200" dirty="0">
              <a:solidFill>
                <a:schemeClr val="bg1"/>
              </a:solidFill>
            </a:endParaRPr>
          </a:p>
        </p:txBody>
      </p:sp>
      <p:sp>
        <p:nvSpPr>
          <p:cNvPr id="11" name="Graphic 12">
            <a:extLst>
              <a:ext uri="{FF2B5EF4-FFF2-40B4-BE49-F238E27FC236}">
                <a16:creationId xmlns:a16="http://schemas.microsoft.com/office/drawing/2014/main" id="{58BDB0EE-D238-415B-9ED8-62AA6AB2A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3111" y="696037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Graphic 11">
            <a:extLst>
              <a:ext uri="{FF2B5EF4-FFF2-40B4-BE49-F238E27FC236}">
                <a16:creationId xmlns:a16="http://schemas.microsoft.com/office/drawing/2014/main" id="{C5B55FC3-961D-4325-82F1-DE92B0D04E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91891" y="925332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solidFill>
              <a:schemeClr val="lt1">
                <a:hueOff val="0"/>
                <a:satOff val="0"/>
                <a:lumOff val="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Graphic 13">
            <a:extLst>
              <a:ext uri="{FF2B5EF4-FFF2-40B4-BE49-F238E27FC236}">
                <a16:creationId xmlns:a16="http://schemas.microsoft.com/office/drawing/2014/main" id="{4C8AB332-D09E-4F28-943C-DABDD4716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17571" y="1440476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505A66-1F10-FCDD-4B9F-11562E1C5B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4359615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09C04B1-5D39-9D1A-5ECE-BD48A4B69D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31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121"/>
    </mc:Choice>
    <mc:Fallback>
      <p:transition spd="slow" advTm="96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83F4F3A-DF89-453C-A499-8C259F6A2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2985A8-786D-C4FD-0D0B-985E03CF0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62487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6100">
                <a:solidFill>
                  <a:schemeClr val="bg1"/>
                </a:solidFill>
              </a:rPr>
              <a:t>Conclusion </a:t>
            </a:r>
          </a:p>
        </p:txBody>
      </p:sp>
      <p:sp>
        <p:nvSpPr>
          <p:cNvPr id="11" name="Graphic 12">
            <a:extLst>
              <a:ext uri="{FF2B5EF4-FFF2-40B4-BE49-F238E27FC236}">
                <a16:creationId xmlns:a16="http://schemas.microsoft.com/office/drawing/2014/main" id="{58BDB0EE-D238-415B-9ED8-62AA6AB2A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3111" y="696037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Graphic 11">
            <a:extLst>
              <a:ext uri="{FF2B5EF4-FFF2-40B4-BE49-F238E27FC236}">
                <a16:creationId xmlns:a16="http://schemas.microsoft.com/office/drawing/2014/main" id="{C5B55FC3-961D-4325-82F1-DE92B0D04E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91891" y="925332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solidFill>
              <a:schemeClr val="lt1">
                <a:hueOff val="0"/>
                <a:satOff val="0"/>
                <a:lumOff val="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Graphic 13">
            <a:extLst>
              <a:ext uri="{FF2B5EF4-FFF2-40B4-BE49-F238E27FC236}">
                <a16:creationId xmlns:a16="http://schemas.microsoft.com/office/drawing/2014/main" id="{4C8AB332-D09E-4F28-943C-DABDD4716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17571" y="1440476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585C78D-9BB4-3135-BCBC-B77476C604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9150206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4A3C15A-2A0F-2FA0-0C31-1CA412D675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9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473"/>
    </mc:Choice>
    <mc:Fallback>
      <p:transition spd="slow" advTm="151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16AC3602-3348-4F31-9E43-076B03514E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1697973-4EE0-B3E1-5481-73ECCACCE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6755" y="365125"/>
            <a:ext cx="7161245" cy="1325563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References </a:t>
            </a:r>
          </a:p>
        </p:txBody>
      </p:sp>
      <p:sp>
        <p:nvSpPr>
          <p:cNvPr id="27" name="Graphic 11">
            <a:extLst>
              <a:ext uri="{FF2B5EF4-FFF2-40B4-BE49-F238E27FC236}">
                <a16:creationId xmlns:a16="http://schemas.microsoft.com/office/drawing/2014/main" id="{394094B0-A6C9-44BE-9042-66EF0612F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03882" y="591829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Graphic 10">
            <a:extLst>
              <a:ext uri="{FF2B5EF4-FFF2-40B4-BE49-F238E27FC236}">
                <a16:creationId xmlns:a16="http://schemas.microsoft.com/office/drawing/2014/main" id="{64C2CA96-0B16-4AA7-B340-33044D238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62662" y="82112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4169334-264D-4176-8BDE-037249A61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027906"/>
            <a:ext cx="3408787" cy="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Graphic 12">
            <a:extLst>
              <a:ext uri="{FF2B5EF4-FFF2-40B4-BE49-F238E27FC236}">
                <a16:creationId xmlns:a16="http://schemas.microsoft.com/office/drawing/2014/main" id="{1D50D7A8-F1D5-4306-8A9B-DD7A73EB8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88342" y="1336268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21" name="Rectangle 3">
            <a:extLst>
              <a:ext uri="{FF2B5EF4-FFF2-40B4-BE49-F238E27FC236}">
                <a16:creationId xmlns:a16="http://schemas.microsoft.com/office/drawing/2014/main" id="{F8910675-743C-B91E-5E34-8AD2A4DE7A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041397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6BADA2B6-3494-33AE-CF39-5D313F63D4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4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7"/>
    </mc:Choice>
    <mc:Fallback>
      <p:transition spd="slow" advTm="3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radientVTI">
  <a:themeElements>
    <a:clrScheme name="Office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Univers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464</Words>
  <Application>Microsoft Office PowerPoint</Application>
  <PresentationFormat>Widescreen</PresentationFormat>
  <Paragraphs>56</Paragraphs>
  <Slides>10</Slides>
  <Notes>2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Gill Sans Nova</vt:lpstr>
      <vt:lpstr>Univers</vt:lpstr>
      <vt:lpstr>GradientVTI</vt:lpstr>
      <vt:lpstr> Project Management for Sustainability</vt:lpstr>
      <vt:lpstr>Introduction </vt:lpstr>
      <vt:lpstr>Definitions  </vt:lpstr>
      <vt:lpstr>Waterfall </vt:lpstr>
      <vt:lpstr>Prince2 </vt:lpstr>
      <vt:lpstr>Stakeholders </vt:lpstr>
      <vt:lpstr>Risks </vt:lpstr>
      <vt:lpstr>Reflection – Gibbs Reflective model  (The University of Edinburgh, 2020) 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Project Management for Sustainability</dc:title>
  <dc:creator>Lucy Harratt</dc:creator>
  <cp:lastModifiedBy>Lucy Harratt</cp:lastModifiedBy>
  <cp:revision>1</cp:revision>
  <dcterms:created xsi:type="dcterms:W3CDTF">2022-05-06T20:17:05Z</dcterms:created>
  <dcterms:modified xsi:type="dcterms:W3CDTF">2022-05-06T23:01:10Z</dcterms:modified>
</cp:coreProperties>
</file>