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  <p:sldId id="287" r:id="rId39"/>
    <p:sldId id="288" r:id="rId40"/>
    <p:sldId id="289" r:id="rId41"/>
    <p:sldId id="290" r:id="rId42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ED8D8"/>
          </a:solidFill>
        </a:fill>
      </a:tcStyle>
    </a:wholeTbl>
    <a:band2H>
      <a:tcTxStyle b="def" i="def"/>
      <a:tcStyle>
        <a:tcBdr/>
        <a:fill>
          <a:solidFill>
            <a:srgbClr val="FFEDED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ED8D8"/>
          </a:solidFill>
        </a:fill>
      </a:tcStyle>
    </a:wholeTbl>
    <a:band2H>
      <a:tcTxStyle b="def" i="def"/>
      <a:tcStyle>
        <a:tcBdr/>
        <a:fill>
          <a:solidFill>
            <a:srgbClr val="FFEDED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BDDE7"/>
          </a:solidFill>
        </a:fill>
      </a:tcStyle>
    </a:wholeTbl>
    <a:band2H>
      <a:tcTxStyle b="def" i="def"/>
      <a:tcStyle>
        <a:tcBdr/>
        <a:fill>
          <a:solidFill>
            <a:srgbClr val="EEEFF3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BE8DE"/>
          </a:solidFill>
        </a:fill>
      </a:tcStyle>
    </a:wholeTbl>
    <a:band2H>
      <a:tcTxStyle b="def" i="def"/>
      <a:tcStyle>
        <a:tcBdr/>
        <a:fill>
          <a:solidFill>
            <a:srgbClr val="E7F4E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Relationship Id="rId38" Type="http://schemas.openxmlformats.org/officeDocument/2006/relationships/slide" Target="slides/slide31.xml"/><Relationship Id="rId39" Type="http://schemas.openxmlformats.org/officeDocument/2006/relationships/slide" Target="slides/slide32.xml"/><Relationship Id="rId40" Type="http://schemas.openxmlformats.org/officeDocument/2006/relationships/slide" Target="slides/slide33.xml"/><Relationship Id="rId41" Type="http://schemas.openxmlformats.org/officeDocument/2006/relationships/slide" Target="slides/slide34.xml"/><Relationship Id="rId42" Type="http://schemas.openxmlformats.org/officeDocument/2006/relationships/slide" Target="slides/slide35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Shape 209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10" name="Shape 210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Avenir Next LT Pro"/>
      </a:defRPr>
    </a:lvl1pPr>
    <a:lvl2pPr indent="228600" latinLnBrk="0">
      <a:defRPr sz="1200">
        <a:latin typeface="+mj-lt"/>
        <a:ea typeface="+mj-ea"/>
        <a:cs typeface="+mj-cs"/>
        <a:sym typeface="Avenir Next LT Pro"/>
      </a:defRPr>
    </a:lvl2pPr>
    <a:lvl3pPr indent="457200" latinLnBrk="0">
      <a:defRPr sz="1200">
        <a:latin typeface="+mj-lt"/>
        <a:ea typeface="+mj-ea"/>
        <a:cs typeface="+mj-cs"/>
        <a:sym typeface="Avenir Next LT Pro"/>
      </a:defRPr>
    </a:lvl3pPr>
    <a:lvl4pPr indent="685800" latinLnBrk="0">
      <a:defRPr sz="1200">
        <a:latin typeface="+mj-lt"/>
        <a:ea typeface="+mj-ea"/>
        <a:cs typeface="+mj-cs"/>
        <a:sym typeface="Avenir Next LT Pro"/>
      </a:defRPr>
    </a:lvl4pPr>
    <a:lvl5pPr indent="914400" latinLnBrk="0">
      <a:defRPr sz="1200">
        <a:latin typeface="+mj-lt"/>
        <a:ea typeface="+mj-ea"/>
        <a:cs typeface="+mj-cs"/>
        <a:sym typeface="Avenir Next LT Pro"/>
      </a:defRPr>
    </a:lvl5pPr>
    <a:lvl6pPr indent="1143000" latinLnBrk="0">
      <a:defRPr sz="1200">
        <a:latin typeface="+mj-lt"/>
        <a:ea typeface="+mj-ea"/>
        <a:cs typeface="+mj-cs"/>
        <a:sym typeface="Avenir Next LT Pro"/>
      </a:defRPr>
    </a:lvl6pPr>
    <a:lvl7pPr indent="1371600" latinLnBrk="0">
      <a:defRPr sz="1200">
        <a:latin typeface="+mj-lt"/>
        <a:ea typeface="+mj-ea"/>
        <a:cs typeface="+mj-cs"/>
        <a:sym typeface="Avenir Next LT Pro"/>
      </a:defRPr>
    </a:lvl7pPr>
    <a:lvl8pPr indent="1600200" latinLnBrk="0">
      <a:defRPr sz="1200">
        <a:latin typeface="+mj-lt"/>
        <a:ea typeface="+mj-ea"/>
        <a:cs typeface="+mj-cs"/>
        <a:sym typeface="Avenir Next LT Pro"/>
      </a:defRPr>
    </a:lvl8pPr>
    <a:lvl9pPr indent="1828800" latinLnBrk="0">
      <a:defRPr sz="1200">
        <a:latin typeface="+mj-lt"/>
        <a:ea typeface="+mj-ea"/>
        <a:cs typeface="+mj-cs"/>
        <a:sym typeface="Avenir Next LT Pro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png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/>
            </a:lvl1pPr>
          </a:lstStyle>
          <a:p>
            <a:pPr/>
            <a:r>
              <a:t>Title Text</a:t>
            </a:r>
          </a:p>
        </p:txBody>
      </p:sp>
      <p:sp>
        <p:nvSpPr>
          <p:cNvPr id="45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6"/>
          </a:xfrm>
          <a:prstGeom prst="rect">
            <a:avLst/>
          </a:prstGeom>
        </p:spPr>
        <p:txBody>
          <a:bodyPr/>
          <a:lstStyle>
            <a:lvl1pPr marL="0" indent="0" algn="ctr">
              <a:buClrTx/>
              <a:buSzTx/>
              <a:buNone/>
              <a:defRPr sz="2400"/>
            </a:lvl1pPr>
            <a:lvl2pPr marL="0" indent="0" algn="ctr">
              <a:buClrTx/>
              <a:buSzTx/>
              <a:buNone/>
              <a:defRPr sz="2400"/>
            </a:lvl2pPr>
            <a:lvl3pPr marL="0" indent="0" algn="ctr">
              <a:buClrTx/>
              <a:buSzTx/>
              <a:buNone/>
              <a:defRPr sz="2400"/>
            </a:lvl3pPr>
            <a:lvl4pPr marL="0" indent="0" algn="ctr">
              <a:buClrTx/>
              <a:buSzTx/>
              <a:buNone/>
              <a:defRPr sz="2400"/>
            </a:lvl4pPr>
            <a:lvl5pPr marL="0" indent="0" algn="ctr">
              <a:buClrTx/>
              <a:buSz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4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Text"/>
          <p:cNvSpPr txBox="1"/>
          <p:nvPr>
            <p:ph type="title"/>
          </p:nvPr>
        </p:nvSpPr>
        <p:spPr>
          <a:xfrm>
            <a:off x="457200" y="1709738"/>
            <a:ext cx="10890250" cy="2852737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pPr/>
            <a:r>
              <a:t>Title Text</a:t>
            </a:r>
          </a:p>
        </p:txBody>
      </p:sp>
      <p:sp>
        <p:nvSpPr>
          <p:cNvPr id="63" name="Body Level One…"/>
          <p:cNvSpPr txBox="1"/>
          <p:nvPr>
            <p:ph type="body" sz="quarter" idx="1"/>
          </p:nvPr>
        </p:nvSpPr>
        <p:spPr>
          <a:xfrm>
            <a:off x="457200" y="4589462"/>
            <a:ext cx="10890250" cy="1500191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  <a:defRPr sz="2400"/>
            </a:lvl1pPr>
            <a:lvl2pPr marL="0" indent="0">
              <a:buClrTx/>
              <a:buSzTx/>
              <a:buNone/>
              <a:defRPr sz="2400"/>
            </a:lvl2pPr>
            <a:lvl3pPr marL="0" indent="0">
              <a:buClrTx/>
              <a:buSzTx/>
              <a:buNone/>
              <a:defRPr sz="2400"/>
            </a:lvl3pPr>
            <a:lvl4pPr marL="0" indent="0">
              <a:buClrTx/>
              <a:buSzTx/>
              <a:buNone/>
              <a:defRPr sz="2400"/>
            </a:lvl4pPr>
            <a:lvl5pPr marL="0" indent="0">
              <a:buClrTx/>
              <a:buSz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72" name="Body Level One…"/>
          <p:cNvSpPr txBox="1"/>
          <p:nvPr>
            <p:ph type="body" sz="half" idx="1"/>
          </p:nvPr>
        </p:nvSpPr>
        <p:spPr>
          <a:xfrm>
            <a:off x="457200" y="1825625"/>
            <a:ext cx="5562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81" name="Body Level One…"/>
          <p:cNvSpPr txBox="1"/>
          <p:nvPr>
            <p:ph type="body" sz="quarter" idx="1"/>
          </p:nvPr>
        </p:nvSpPr>
        <p:spPr>
          <a:xfrm>
            <a:off x="839787" y="1820863"/>
            <a:ext cx="5157790" cy="1150941"/>
          </a:xfrm>
          <a:prstGeom prst="rect">
            <a:avLst/>
          </a:prstGeom>
        </p:spPr>
        <p:txBody>
          <a:bodyPr anchor="b"/>
          <a:lstStyle>
            <a:lvl1pPr marL="0" indent="0">
              <a:buClrTx/>
              <a:buSzTx/>
              <a:buNone/>
              <a:defRPr sz="2400"/>
            </a:lvl1pPr>
            <a:lvl2pPr marL="0" indent="0">
              <a:buClrTx/>
              <a:buSzTx/>
              <a:buNone/>
              <a:defRPr sz="2400"/>
            </a:lvl2pPr>
            <a:lvl3pPr marL="0" indent="0">
              <a:buClrTx/>
              <a:buSzTx/>
              <a:buNone/>
              <a:defRPr sz="2400"/>
            </a:lvl3pPr>
            <a:lvl4pPr marL="0" indent="0">
              <a:buClrTx/>
              <a:buSzTx/>
              <a:buNone/>
              <a:defRPr sz="2400"/>
            </a:lvl4pPr>
            <a:lvl5pPr marL="0" indent="0">
              <a:buClrTx/>
              <a:buSz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2" name="Text Placeholder 4"/>
          <p:cNvSpPr/>
          <p:nvPr>
            <p:ph type="body" sz="quarter" idx="21"/>
          </p:nvPr>
        </p:nvSpPr>
        <p:spPr>
          <a:xfrm>
            <a:off x="6172200" y="1820863"/>
            <a:ext cx="5183188" cy="1150941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8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9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Title Text"/>
          <p:cNvSpPr txBox="1"/>
          <p:nvPr>
            <p:ph type="title"/>
          </p:nvPr>
        </p:nvSpPr>
        <p:spPr>
          <a:xfrm>
            <a:off x="839787" y="685800"/>
            <a:ext cx="3932240" cy="19812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06" name="Body Level One…"/>
          <p:cNvSpPr txBox="1"/>
          <p:nvPr>
            <p:ph type="body" sz="half" idx="1"/>
          </p:nvPr>
        </p:nvSpPr>
        <p:spPr>
          <a:xfrm>
            <a:off x="5183187" y="685801"/>
            <a:ext cx="6172204" cy="5175252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261256" indent="-261256">
              <a:defRPr sz="3200"/>
            </a:lvl2pPr>
            <a:lvl3pPr marL="304800" indent="-304800">
              <a:defRPr sz="3200"/>
            </a:lvl3pPr>
            <a:lvl4pPr marL="365758" indent="-365758">
              <a:defRPr sz="3200"/>
            </a:lvl4pPr>
            <a:lvl5pPr marL="365758" indent="-365758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7" name="Text Placeholder 3"/>
          <p:cNvSpPr/>
          <p:nvPr>
            <p:ph type="body" sz="quarter" idx="21"/>
          </p:nvPr>
        </p:nvSpPr>
        <p:spPr>
          <a:xfrm>
            <a:off x="839785" y="2971799"/>
            <a:ext cx="3932244" cy="2897193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Title Text"/>
          <p:cNvSpPr txBox="1"/>
          <p:nvPr>
            <p:ph type="title"/>
          </p:nvPr>
        </p:nvSpPr>
        <p:spPr>
          <a:xfrm>
            <a:off x="839787" y="685800"/>
            <a:ext cx="3932240" cy="22098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16" name="Picture Placeholder 2"/>
          <p:cNvSpPr/>
          <p:nvPr>
            <p:ph type="pic" sz="half" idx="21"/>
          </p:nvPr>
        </p:nvSpPr>
        <p:spPr>
          <a:xfrm>
            <a:off x="5183187" y="685801"/>
            <a:ext cx="6172204" cy="517525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7" name="Body Level One…"/>
          <p:cNvSpPr txBox="1"/>
          <p:nvPr>
            <p:ph type="body" sz="quarter" idx="1"/>
          </p:nvPr>
        </p:nvSpPr>
        <p:spPr>
          <a:xfrm>
            <a:off x="839787" y="2971800"/>
            <a:ext cx="3932240" cy="2897191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  <a:defRPr sz="1600"/>
            </a:lvl1pPr>
            <a:lvl2pPr marL="0" indent="0">
              <a:buClrTx/>
              <a:buSzTx/>
              <a:buNone/>
              <a:defRPr sz="1600"/>
            </a:lvl2pPr>
            <a:lvl3pPr marL="0" indent="0">
              <a:buClrTx/>
              <a:buSzTx/>
              <a:buNone/>
              <a:defRPr sz="1600"/>
            </a:lvl3pPr>
            <a:lvl4pPr marL="0" indent="0">
              <a:buClrTx/>
              <a:buSzTx/>
              <a:buNone/>
              <a:defRPr sz="1600"/>
            </a:lvl4pPr>
            <a:lvl5pPr marL="0" indent="0">
              <a:buClrTx/>
              <a:buSz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Slide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Rule LineStraight Connector 8"/>
          <p:cNvSpPr/>
          <p:nvPr/>
        </p:nvSpPr>
        <p:spPr>
          <a:xfrm>
            <a:off x="1920239" y="2176010"/>
            <a:ext cx="8770572" cy="7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26" name="Freeform: Shape 2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27" name="Title Text"/>
          <p:cNvSpPr txBox="1"/>
          <p:nvPr>
            <p:ph type="title"/>
          </p:nvPr>
        </p:nvSpPr>
        <p:spPr>
          <a:xfrm>
            <a:off x="4654293" y="1346268"/>
            <a:ext cx="7060139" cy="3285207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20000"/>
              </a:lnSpc>
              <a:defRPr b="1" spc="150" sz="5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28" name="Body Level One…"/>
          <p:cNvSpPr txBox="1"/>
          <p:nvPr>
            <p:ph type="body" sz="quarter" idx="1"/>
          </p:nvPr>
        </p:nvSpPr>
        <p:spPr>
          <a:xfrm>
            <a:off x="4662311" y="4631475"/>
            <a:ext cx="7052121" cy="1150211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9" name="Freeform: Shape 3"/>
          <p:cNvSpPr/>
          <p:nvPr/>
        </p:nvSpPr>
        <p:spPr>
          <a:xfrm>
            <a:off x="1375408" y="0"/>
            <a:ext cx="2530283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30" name="Freeform: Shape 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31" name="Freeform: Shape 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32" name="Slide Number"/>
          <p:cNvSpPr txBox="1"/>
          <p:nvPr>
            <p:ph type="sldNum" sz="quarter" idx="2"/>
          </p:nvPr>
        </p:nvSpPr>
        <p:spPr>
          <a:xfrm>
            <a:off x="11292838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r">
              <a:defRPr b="1" cap="none" spc="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0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21"/>
          </a:xfrm>
          <a:prstGeom prst="rect">
            <a:avLst/>
          </a:prstGeom>
          <a:ln w="12700">
            <a:miter lim="400000"/>
          </a:ln>
        </p:spPr>
      </p:pic>
      <p:sp>
        <p:nvSpPr>
          <p:cNvPr id="141" name="Title Text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42" name="Body Level One…"/>
          <p:cNvSpPr txBox="1"/>
          <p:nvPr>
            <p:ph type="body" idx="1"/>
          </p:nvPr>
        </p:nvSpPr>
        <p:spPr>
          <a:xfrm>
            <a:off x="3780147" y="1825625"/>
            <a:ext cx="7956224" cy="4667250"/>
          </a:xfrm>
          <a:prstGeom prst="rect">
            <a:avLst/>
          </a:prstGeom>
        </p:spPr>
        <p:txBody>
          <a:bodyPr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3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1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030808" y="5989011"/>
            <a:ext cx="1641614" cy="596521"/>
          </a:xfrm>
          <a:prstGeom prst="rect">
            <a:avLst/>
          </a:prstGeom>
          <a:ln w="12700">
            <a:miter lim="400000"/>
          </a:ln>
        </p:spPr>
      </p:pic>
      <p:sp>
        <p:nvSpPr>
          <p:cNvPr id="152" name="Title Text"/>
          <p:cNvSpPr txBox="1"/>
          <p:nvPr>
            <p:ph type="title"/>
          </p:nvPr>
        </p:nvSpPr>
        <p:spPr>
          <a:xfrm>
            <a:off x="358219" y="365125"/>
            <a:ext cx="11481849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53" name="Body Level One…"/>
          <p:cNvSpPr txBox="1"/>
          <p:nvPr>
            <p:ph type="body" idx="1"/>
          </p:nvPr>
        </p:nvSpPr>
        <p:spPr>
          <a:xfrm>
            <a:off x="358219" y="1825625"/>
            <a:ext cx="11481849" cy="3575935"/>
          </a:xfrm>
          <a:prstGeom prst="rect">
            <a:avLst/>
          </a:prstGeom>
        </p:spPr>
        <p:txBody>
          <a:bodyPr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4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Slide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Rule LineStraight Connector 8"/>
          <p:cNvSpPr/>
          <p:nvPr/>
        </p:nvSpPr>
        <p:spPr>
          <a:xfrm>
            <a:off x="1920239" y="2176010"/>
            <a:ext cx="8770572" cy="3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62" name="Freeform: Shape 2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63" name="Title Text"/>
          <p:cNvSpPr txBox="1"/>
          <p:nvPr>
            <p:ph type="title"/>
          </p:nvPr>
        </p:nvSpPr>
        <p:spPr>
          <a:xfrm>
            <a:off x="4654293" y="1346268"/>
            <a:ext cx="7060139" cy="3285207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20000"/>
              </a:lnSpc>
              <a:defRPr b="1" spc="150" sz="5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64" name="Body Level One…"/>
          <p:cNvSpPr txBox="1"/>
          <p:nvPr>
            <p:ph type="body" sz="quarter" idx="1"/>
          </p:nvPr>
        </p:nvSpPr>
        <p:spPr>
          <a:xfrm>
            <a:off x="4662311" y="4631475"/>
            <a:ext cx="7052121" cy="1150208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5" name="Freeform: Shape 3"/>
          <p:cNvSpPr/>
          <p:nvPr/>
        </p:nvSpPr>
        <p:spPr>
          <a:xfrm>
            <a:off x="1375408" y="0"/>
            <a:ext cx="253011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66" name="Freeform: Shape 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67" name="Freeform: Shape 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68" name="Slide Number"/>
          <p:cNvSpPr txBox="1"/>
          <p:nvPr>
            <p:ph type="sldNum" sz="quarter" idx="2"/>
          </p:nvPr>
        </p:nvSpPr>
        <p:spPr>
          <a:xfrm>
            <a:off x="11292838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r">
              <a:defRPr b="1" cap="none" spc="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76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84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85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/>
            </a:lvl1pPr>
          </a:lstStyle>
          <a:p>
            <a:pPr/>
            <a:r>
              <a:t>Title Text</a:t>
            </a:r>
          </a:p>
        </p:txBody>
      </p:sp>
      <p:sp>
        <p:nvSpPr>
          <p:cNvPr id="193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6"/>
          </a:xfrm>
          <a:prstGeom prst="rect">
            <a:avLst/>
          </a:prstGeom>
        </p:spPr>
        <p:txBody>
          <a:bodyPr/>
          <a:lstStyle>
            <a:lvl1pPr marL="0" indent="0" algn="ctr">
              <a:buClrTx/>
              <a:buSzTx/>
              <a:buNone/>
              <a:defRPr sz="2400"/>
            </a:lvl1pPr>
            <a:lvl2pPr marL="0" indent="0" algn="ctr">
              <a:buClrTx/>
              <a:buSzTx/>
              <a:buNone/>
              <a:defRPr sz="2400"/>
            </a:lvl2pPr>
            <a:lvl3pPr marL="0" indent="0" algn="ctr">
              <a:buClrTx/>
              <a:buSzTx/>
              <a:buNone/>
              <a:defRPr sz="2400"/>
            </a:lvl3pPr>
            <a:lvl4pPr marL="0" indent="0" algn="ctr">
              <a:buClrTx/>
              <a:buSzTx/>
              <a:buNone/>
              <a:defRPr sz="2400"/>
            </a:lvl4pPr>
            <a:lvl5pPr marL="0" indent="0" algn="ctr">
              <a:buClrTx/>
              <a:buSz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9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02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buClrTx/>
              <a:buSzTx/>
              <a:buNone/>
              <a:def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indent="0" algn="ctr">
              <a:lnSpc>
                <a:spcPct val="90000"/>
              </a:lnSpc>
              <a:buClrTx/>
              <a:buSzTx/>
              <a:buNone/>
              <a:def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indent="0" algn="ctr">
              <a:lnSpc>
                <a:spcPct val="90000"/>
              </a:lnSpc>
              <a:buClrTx/>
              <a:buSzTx/>
              <a:buNone/>
              <a:def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indent="0" algn="ctr">
              <a:lnSpc>
                <a:spcPct val="90000"/>
              </a:lnSpc>
              <a:buClrTx/>
              <a:buSzTx/>
              <a:buNone/>
              <a:def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indent="0" algn="ctr">
              <a:lnSpc>
                <a:spcPct val="90000"/>
              </a:lnSpc>
              <a:buClrTx/>
              <a:buSzTx/>
              <a:buNone/>
              <a:def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03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grpSp>
        <p:nvGrpSpPr>
          <p:cNvPr id="32" name="Group 79"/>
          <p:cNvGrpSpPr/>
          <p:nvPr/>
        </p:nvGrpSpPr>
        <p:grpSpPr>
          <a:xfrm>
            <a:off x="-6218" y="-3"/>
            <a:ext cx="12214836" cy="6858007"/>
            <a:chOff x="0" y="0"/>
            <a:chExt cx="12214834" cy="6858006"/>
          </a:xfrm>
        </p:grpSpPr>
        <p:sp>
          <p:nvSpPr>
            <p:cNvPr id="3" name="Straight Connector 80"/>
            <p:cNvSpPr/>
            <p:nvPr/>
          </p:nvSpPr>
          <p:spPr>
            <a:xfrm>
              <a:off x="-1" y="668628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" name="Straight Connector 81"/>
            <p:cNvSpPr/>
            <p:nvPr/>
          </p:nvSpPr>
          <p:spPr>
            <a:xfrm flipH="1">
              <a:off x="6212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" name="Straight Connector 82"/>
            <p:cNvSpPr/>
            <p:nvPr/>
          </p:nvSpPr>
          <p:spPr>
            <a:xfrm flipH="1">
              <a:off x="11999478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" name="Straight Connector 83"/>
            <p:cNvSpPr/>
            <p:nvPr/>
          </p:nvSpPr>
          <p:spPr>
            <a:xfrm flipH="1">
              <a:off x="198740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" name="Straight Connector 84"/>
            <p:cNvSpPr/>
            <p:nvPr/>
          </p:nvSpPr>
          <p:spPr>
            <a:xfrm flipH="1">
              <a:off x="1198181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" name="Straight Connector 85"/>
            <p:cNvSpPr/>
            <p:nvPr/>
          </p:nvSpPr>
          <p:spPr>
            <a:xfrm flipH="1">
              <a:off x="2197619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9" name="Straight Connector 86"/>
            <p:cNvSpPr/>
            <p:nvPr/>
          </p:nvSpPr>
          <p:spPr>
            <a:xfrm flipH="1">
              <a:off x="3197057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0" name="Straight Connector 88"/>
            <p:cNvSpPr/>
            <p:nvPr/>
          </p:nvSpPr>
          <p:spPr>
            <a:xfrm flipH="1">
              <a:off x="4196495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1" name="Straight Connector 89"/>
            <p:cNvSpPr/>
            <p:nvPr/>
          </p:nvSpPr>
          <p:spPr>
            <a:xfrm flipH="1">
              <a:off x="5195933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2" name="Straight Connector 90"/>
            <p:cNvSpPr/>
            <p:nvPr/>
          </p:nvSpPr>
          <p:spPr>
            <a:xfrm flipH="1">
              <a:off x="6195373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3" name="Straight Connector 91"/>
            <p:cNvSpPr/>
            <p:nvPr/>
          </p:nvSpPr>
          <p:spPr>
            <a:xfrm flipH="1">
              <a:off x="7194811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" name="Straight Connector 92"/>
            <p:cNvSpPr/>
            <p:nvPr/>
          </p:nvSpPr>
          <p:spPr>
            <a:xfrm flipH="1">
              <a:off x="8194249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" name="Straight Connector 93"/>
            <p:cNvSpPr/>
            <p:nvPr/>
          </p:nvSpPr>
          <p:spPr>
            <a:xfrm flipH="1">
              <a:off x="9193687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" name="Straight Connector 94"/>
            <p:cNvSpPr/>
            <p:nvPr/>
          </p:nvSpPr>
          <p:spPr>
            <a:xfrm flipH="1">
              <a:off x="10193125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" name="Straight Connector 95"/>
            <p:cNvSpPr/>
            <p:nvPr/>
          </p:nvSpPr>
          <p:spPr>
            <a:xfrm flipH="1">
              <a:off x="11192566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" name="Straight Connector 96"/>
            <p:cNvSpPr/>
            <p:nvPr/>
          </p:nvSpPr>
          <p:spPr>
            <a:xfrm flipH="1">
              <a:off x="12192006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" name="Straight Connector 97"/>
            <p:cNvSpPr/>
            <p:nvPr/>
          </p:nvSpPr>
          <p:spPr>
            <a:xfrm>
              <a:off x="6213" y="17171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" name="Straight Connector 98"/>
            <p:cNvSpPr/>
            <p:nvPr/>
          </p:nvSpPr>
          <p:spPr>
            <a:xfrm>
              <a:off x="6213" y="72890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" name="Straight Connector 99"/>
            <p:cNvSpPr/>
            <p:nvPr/>
          </p:nvSpPr>
          <p:spPr>
            <a:xfrm>
              <a:off x="6213" y="128609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" name="Straight Connector 100"/>
            <p:cNvSpPr/>
            <p:nvPr/>
          </p:nvSpPr>
          <p:spPr>
            <a:xfrm>
              <a:off x="6213" y="184328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" name="Straight Connector 101"/>
            <p:cNvSpPr/>
            <p:nvPr/>
          </p:nvSpPr>
          <p:spPr>
            <a:xfrm>
              <a:off x="6213" y="240047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" name="Straight Connector 102"/>
            <p:cNvSpPr/>
            <p:nvPr/>
          </p:nvSpPr>
          <p:spPr>
            <a:xfrm>
              <a:off x="6213" y="295766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" name="Straight Connector 103"/>
            <p:cNvSpPr/>
            <p:nvPr/>
          </p:nvSpPr>
          <p:spPr>
            <a:xfrm>
              <a:off x="6213" y="3514857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" name="Straight Connector 104"/>
            <p:cNvSpPr/>
            <p:nvPr/>
          </p:nvSpPr>
          <p:spPr>
            <a:xfrm>
              <a:off x="6213" y="4072047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" name="Straight Connector 105"/>
            <p:cNvSpPr/>
            <p:nvPr/>
          </p:nvSpPr>
          <p:spPr>
            <a:xfrm>
              <a:off x="6213" y="4629238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" name="Straight Connector 106"/>
            <p:cNvSpPr/>
            <p:nvPr/>
          </p:nvSpPr>
          <p:spPr>
            <a:xfrm>
              <a:off x="6213" y="5186429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" name="Straight Connector 107"/>
            <p:cNvSpPr/>
            <p:nvPr/>
          </p:nvSpPr>
          <p:spPr>
            <a:xfrm>
              <a:off x="6213" y="5743619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" name="Straight Connector 108"/>
            <p:cNvSpPr/>
            <p:nvPr/>
          </p:nvSpPr>
          <p:spPr>
            <a:xfrm>
              <a:off x="6213" y="6858002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" name="Straight Connector 109"/>
            <p:cNvSpPr/>
            <p:nvPr/>
          </p:nvSpPr>
          <p:spPr>
            <a:xfrm>
              <a:off x="22826" y="6248403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3" name="Freeform: Shape 148"/>
          <p:cNvSpPr/>
          <p:nvPr/>
        </p:nvSpPr>
        <p:spPr>
          <a:xfrm>
            <a:off x="-6216" y="5014714"/>
            <a:ext cx="2800130" cy="18432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sp>
        <p:nvSpPr>
          <p:cNvPr id="34" name="Freeform: Shape 76"/>
          <p:cNvSpPr/>
          <p:nvPr/>
        </p:nvSpPr>
        <p:spPr>
          <a:xfrm>
            <a:off x="7979726" y="-2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sp>
        <p:nvSpPr>
          <p:cNvPr id="35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6" name="Body Level One…"/>
          <p:cNvSpPr txBox="1"/>
          <p:nvPr>
            <p:ph type="body" idx="1"/>
          </p:nvPr>
        </p:nvSpPr>
        <p:spPr>
          <a:xfrm>
            <a:off x="457200" y="1825625"/>
            <a:ext cx="10722934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7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3" cy="231137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ctr">
              <a:defRPr cap="all" spc="150" sz="900">
                <a:solidFill>
                  <a:srgbClr val="FFFFFF"/>
                </a:solidFill>
                <a:latin typeface="+mj-lt"/>
                <a:ea typeface="+mj-ea"/>
                <a:cs typeface="+mj-cs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9pPr>
    </p:titleStyle>
    <p:bodyStyle>
      <a:lvl1pPr marL="228600" marR="0" indent="-228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1pPr>
      <a:lvl2pPr marL="266700" marR="0" indent="-2667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2pPr>
      <a:lvl3pPr marL="320037" marR="0" indent="-320037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3pPr>
      <a:lvl4pPr marL="3556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4pPr>
      <a:lvl5pPr marL="3556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5pPr>
      <a:lvl6pPr marL="26416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6pPr>
      <a:lvl7pPr marL="30988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7pPr>
      <a:lvl8pPr marL="35560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8pPr>
      <a:lvl9pPr marL="40132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9pPr>
    </p:bodyStyle>
    <p:other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1pPr>
      <a:lvl2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2pPr>
      <a:lvl3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3pPr>
      <a:lvl4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4pPr>
      <a:lvl5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5pPr>
      <a:lvl6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6pPr>
      <a:lvl7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7pPr>
      <a:lvl8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8pPr>
      <a:lvl9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7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9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0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1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2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3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4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5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6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7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8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9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0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1.pn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2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3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4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5.png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26.png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hyperlink" Target="https://youtu.be/lR1t-Cn7Ui4" TargetMode="External"/><Relationship Id="rId3" Type="http://schemas.openxmlformats.org/officeDocument/2006/relationships/image" Target="../media/image27.png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28.png"/></Relationships>
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31.png"/><Relationship Id="rId3" Type="http://schemas.openxmlformats.org/officeDocument/2006/relationships/hyperlink" Target="https://www.estyn.gov.wales/thematic-report/active-and-experiential-learning-effective-foundation-phase-practice-delivering" TargetMode="External"/><Relationship Id="rId4" Type="http://schemas.openxmlformats.org/officeDocument/2006/relationships/image" Target="../media/image4.png"/></Relationships>
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image" Target="../media/image32.png"/><Relationship Id="rId3" Type="http://schemas.openxmlformats.org/officeDocument/2006/relationships/image" Target="../media/image33.png"/><Relationship Id="rId4" Type="http://schemas.openxmlformats.org/officeDocument/2006/relationships/image" Target="../media/image34.png"/></Relationships>
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hyperlink" Target="https://hwb.gov.wales/api/storage/f0f6edf7-415f-42aa-9053-6f8e691e2eff/fframwaith-rhifedd.pdf" TargetMode="External"/><Relationship Id="rId3" Type="http://schemas.openxmlformats.org/officeDocument/2006/relationships/image" Target="../media/image27.png"/><Relationship Id="rId4" Type="http://schemas.openxmlformats.org/officeDocument/2006/relationships/image" Target="../media/image35.png"/></Relationships>

</file>

<file path=ppt/slides/_rels/slide3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36.png"/></Relationships>
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/Relationships>
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.jpeg"/></Relationships>

</file>

<file path=ppt/slides/_rels/slide3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37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Rectangle 4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grpSp>
        <p:nvGrpSpPr>
          <p:cNvPr id="242" name="Group 44"/>
          <p:cNvGrpSpPr/>
          <p:nvPr/>
        </p:nvGrpSpPr>
        <p:grpSpPr>
          <a:xfrm>
            <a:off x="-6218" y="-3"/>
            <a:ext cx="12214836" cy="6858007"/>
            <a:chOff x="0" y="0"/>
            <a:chExt cx="12214834" cy="6858006"/>
          </a:xfrm>
        </p:grpSpPr>
        <p:sp>
          <p:nvSpPr>
            <p:cNvPr id="213" name="Straight Connector 45"/>
            <p:cNvSpPr/>
            <p:nvPr/>
          </p:nvSpPr>
          <p:spPr>
            <a:xfrm>
              <a:off x="-1" y="668628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4" name="Straight Connector 46"/>
            <p:cNvSpPr/>
            <p:nvPr/>
          </p:nvSpPr>
          <p:spPr>
            <a:xfrm flipH="1">
              <a:off x="6212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5" name="Straight Connector 47"/>
            <p:cNvSpPr/>
            <p:nvPr/>
          </p:nvSpPr>
          <p:spPr>
            <a:xfrm flipH="1">
              <a:off x="11999478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6" name="Straight Connector 48"/>
            <p:cNvSpPr/>
            <p:nvPr/>
          </p:nvSpPr>
          <p:spPr>
            <a:xfrm flipH="1">
              <a:off x="198740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7" name="Straight Connector 49"/>
            <p:cNvSpPr/>
            <p:nvPr/>
          </p:nvSpPr>
          <p:spPr>
            <a:xfrm flipH="1">
              <a:off x="1198181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8" name="Straight Connector 50"/>
            <p:cNvSpPr/>
            <p:nvPr/>
          </p:nvSpPr>
          <p:spPr>
            <a:xfrm flipH="1">
              <a:off x="2197619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9" name="Straight Connector 51"/>
            <p:cNvSpPr/>
            <p:nvPr/>
          </p:nvSpPr>
          <p:spPr>
            <a:xfrm flipH="1">
              <a:off x="3197057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0" name="Straight Connector 52"/>
            <p:cNvSpPr/>
            <p:nvPr/>
          </p:nvSpPr>
          <p:spPr>
            <a:xfrm flipH="1">
              <a:off x="4196495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1" name="Straight Connector 53"/>
            <p:cNvSpPr/>
            <p:nvPr/>
          </p:nvSpPr>
          <p:spPr>
            <a:xfrm flipH="1">
              <a:off x="5195933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2" name="Straight Connector 54"/>
            <p:cNvSpPr/>
            <p:nvPr/>
          </p:nvSpPr>
          <p:spPr>
            <a:xfrm flipH="1">
              <a:off x="6195373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3" name="Straight Connector 55"/>
            <p:cNvSpPr/>
            <p:nvPr/>
          </p:nvSpPr>
          <p:spPr>
            <a:xfrm flipH="1">
              <a:off x="7194811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4" name="Straight Connector 56"/>
            <p:cNvSpPr/>
            <p:nvPr/>
          </p:nvSpPr>
          <p:spPr>
            <a:xfrm flipH="1">
              <a:off x="8194249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5" name="Straight Connector 57"/>
            <p:cNvSpPr/>
            <p:nvPr/>
          </p:nvSpPr>
          <p:spPr>
            <a:xfrm flipH="1">
              <a:off x="9193687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6" name="Straight Connector 58"/>
            <p:cNvSpPr/>
            <p:nvPr/>
          </p:nvSpPr>
          <p:spPr>
            <a:xfrm flipH="1">
              <a:off x="10193125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7" name="Straight Connector 59"/>
            <p:cNvSpPr/>
            <p:nvPr/>
          </p:nvSpPr>
          <p:spPr>
            <a:xfrm flipH="1">
              <a:off x="11192566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8" name="Straight Connector 60"/>
            <p:cNvSpPr/>
            <p:nvPr/>
          </p:nvSpPr>
          <p:spPr>
            <a:xfrm flipH="1">
              <a:off x="12192006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9" name="Straight Connector 61"/>
            <p:cNvSpPr/>
            <p:nvPr/>
          </p:nvSpPr>
          <p:spPr>
            <a:xfrm>
              <a:off x="6213" y="17171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0" name="Straight Connector 62"/>
            <p:cNvSpPr/>
            <p:nvPr/>
          </p:nvSpPr>
          <p:spPr>
            <a:xfrm>
              <a:off x="6213" y="72890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1" name="Straight Connector 63"/>
            <p:cNvSpPr/>
            <p:nvPr/>
          </p:nvSpPr>
          <p:spPr>
            <a:xfrm>
              <a:off x="6213" y="128609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2" name="Straight Connector 64"/>
            <p:cNvSpPr/>
            <p:nvPr/>
          </p:nvSpPr>
          <p:spPr>
            <a:xfrm>
              <a:off x="6213" y="184328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3" name="Straight Connector 65"/>
            <p:cNvSpPr/>
            <p:nvPr/>
          </p:nvSpPr>
          <p:spPr>
            <a:xfrm>
              <a:off x="6213" y="240047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4" name="Straight Connector 66"/>
            <p:cNvSpPr/>
            <p:nvPr/>
          </p:nvSpPr>
          <p:spPr>
            <a:xfrm>
              <a:off x="6213" y="295766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5" name="Straight Connector 67"/>
            <p:cNvSpPr/>
            <p:nvPr/>
          </p:nvSpPr>
          <p:spPr>
            <a:xfrm>
              <a:off x="6213" y="3514857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6" name="Straight Connector 68"/>
            <p:cNvSpPr/>
            <p:nvPr/>
          </p:nvSpPr>
          <p:spPr>
            <a:xfrm>
              <a:off x="6213" y="4072047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7" name="Straight Connector 69"/>
            <p:cNvSpPr/>
            <p:nvPr/>
          </p:nvSpPr>
          <p:spPr>
            <a:xfrm>
              <a:off x="6213" y="4629238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8" name="Straight Connector 70"/>
            <p:cNvSpPr/>
            <p:nvPr/>
          </p:nvSpPr>
          <p:spPr>
            <a:xfrm>
              <a:off x="6213" y="5186429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9" name="Straight Connector 71"/>
            <p:cNvSpPr/>
            <p:nvPr/>
          </p:nvSpPr>
          <p:spPr>
            <a:xfrm>
              <a:off x="6213" y="5743619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0" name="Straight Connector 72"/>
            <p:cNvSpPr/>
            <p:nvPr/>
          </p:nvSpPr>
          <p:spPr>
            <a:xfrm>
              <a:off x="6213" y="6858002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1" name="Straight Connector 73"/>
            <p:cNvSpPr/>
            <p:nvPr/>
          </p:nvSpPr>
          <p:spPr>
            <a:xfrm>
              <a:off x="22826" y="6248403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43" name="Freeform: Shape 75"/>
          <p:cNvSpPr/>
          <p:nvPr/>
        </p:nvSpPr>
        <p:spPr>
          <a:xfrm>
            <a:off x="-6216" y="5014714"/>
            <a:ext cx="2800130" cy="18432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sp>
        <p:nvSpPr>
          <p:cNvPr id="244" name="Freeform: Shape 77"/>
          <p:cNvSpPr/>
          <p:nvPr/>
        </p:nvSpPr>
        <p:spPr>
          <a:xfrm>
            <a:off x="7979726" y="-2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sp>
        <p:nvSpPr>
          <p:cNvPr id="245" name="Freeform: Shape 79"/>
          <p:cNvSpPr/>
          <p:nvPr/>
        </p:nvSpPr>
        <p:spPr>
          <a:xfrm>
            <a:off x="7979726" y="-2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grpSp>
        <p:nvGrpSpPr>
          <p:cNvPr id="275" name="Group 81"/>
          <p:cNvGrpSpPr/>
          <p:nvPr/>
        </p:nvGrpSpPr>
        <p:grpSpPr>
          <a:xfrm>
            <a:off x="-6218" y="-3"/>
            <a:ext cx="12214836" cy="6858007"/>
            <a:chOff x="0" y="0"/>
            <a:chExt cx="12214834" cy="6858006"/>
          </a:xfrm>
        </p:grpSpPr>
        <p:sp>
          <p:nvSpPr>
            <p:cNvPr id="246" name="Straight Connector 82"/>
            <p:cNvSpPr/>
            <p:nvPr/>
          </p:nvSpPr>
          <p:spPr>
            <a:xfrm>
              <a:off x="-1" y="668628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7" name="Straight Connector 83"/>
            <p:cNvSpPr/>
            <p:nvPr/>
          </p:nvSpPr>
          <p:spPr>
            <a:xfrm flipH="1">
              <a:off x="6212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8" name="Straight Connector 84"/>
            <p:cNvSpPr/>
            <p:nvPr/>
          </p:nvSpPr>
          <p:spPr>
            <a:xfrm flipH="1">
              <a:off x="11999478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9" name="Straight Connector 85"/>
            <p:cNvSpPr/>
            <p:nvPr/>
          </p:nvSpPr>
          <p:spPr>
            <a:xfrm flipH="1">
              <a:off x="198740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0" name="Straight Connector 86"/>
            <p:cNvSpPr/>
            <p:nvPr/>
          </p:nvSpPr>
          <p:spPr>
            <a:xfrm flipH="1">
              <a:off x="1198181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1" name="Straight Connector 87"/>
            <p:cNvSpPr/>
            <p:nvPr/>
          </p:nvSpPr>
          <p:spPr>
            <a:xfrm flipH="1">
              <a:off x="2197619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2" name="Straight Connector 88"/>
            <p:cNvSpPr/>
            <p:nvPr/>
          </p:nvSpPr>
          <p:spPr>
            <a:xfrm flipH="1">
              <a:off x="3197057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3" name="Straight Connector 89"/>
            <p:cNvSpPr/>
            <p:nvPr/>
          </p:nvSpPr>
          <p:spPr>
            <a:xfrm flipH="1">
              <a:off x="4196495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4" name="Straight Connector 90"/>
            <p:cNvSpPr/>
            <p:nvPr/>
          </p:nvSpPr>
          <p:spPr>
            <a:xfrm flipH="1">
              <a:off x="5195933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5" name="Straight Connector 91"/>
            <p:cNvSpPr/>
            <p:nvPr/>
          </p:nvSpPr>
          <p:spPr>
            <a:xfrm flipH="1">
              <a:off x="6195373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6" name="Straight Connector 92"/>
            <p:cNvSpPr/>
            <p:nvPr/>
          </p:nvSpPr>
          <p:spPr>
            <a:xfrm flipH="1">
              <a:off x="7194811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7" name="Straight Connector 93"/>
            <p:cNvSpPr/>
            <p:nvPr/>
          </p:nvSpPr>
          <p:spPr>
            <a:xfrm flipH="1">
              <a:off x="8194249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8" name="Straight Connector 94"/>
            <p:cNvSpPr/>
            <p:nvPr/>
          </p:nvSpPr>
          <p:spPr>
            <a:xfrm flipH="1">
              <a:off x="9193687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9" name="Straight Connector 95"/>
            <p:cNvSpPr/>
            <p:nvPr/>
          </p:nvSpPr>
          <p:spPr>
            <a:xfrm flipH="1">
              <a:off x="10193125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0" name="Straight Connector 96"/>
            <p:cNvSpPr/>
            <p:nvPr/>
          </p:nvSpPr>
          <p:spPr>
            <a:xfrm flipH="1">
              <a:off x="11192566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1" name="Straight Connector 97"/>
            <p:cNvSpPr/>
            <p:nvPr/>
          </p:nvSpPr>
          <p:spPr>
            <a:xfrm flipH="1">
              <a:off x="12192006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2" name="Straight Connector 98"/>
            <p:cNvSpPr/>
            <p:nvPr/>
          </p:nvSpPr>
          <p:spPr>
            <a:xfrm>
              <a:off x="6213" y="17171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3" name="Straight Connector 99"/>
            <p:cNvSpPr/>
            <p:nvPr/>
          </p:nvSpPr>
          <p:spPr>
            <a:xfrm>
              <a:off x="6213" y="72890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4" name="Straight Connector 100"/>
            <p:cNvSpPr/>
            <p:nvPr/>
          </p:nvSpPr>
          <p:spPr>
            <a:xfrm>
              <a:off x="6213" y="128609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5" name="Straight Connector 101"/>
            <p:cNvSpPr/>
            <p:nvPr/>
          </p:nvSpPr>
          <p:spPr>
            <a:xfrm>
              <a:off x="6213" y="184328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6" name="Straight Connector 102"/>
            <p:cNvSpPr/>
            <p:nvPr/>
          </p:nvSpPr>
          <p:spPr>
            <a:xfrm>
              <a:off x="6213" y="240047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7" name="Straight Connector 103"/>
            <p:cNvSpPr/>
            <p:nvPr/>
          </p:nvSpPr>
          <p:spPr>
            <a:xfrm>
              <a:off x="6213" y="295766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8" name="Straight Connector 104"/>
            <p:cNvSpPr/>
            <p:nvPr/>
          </p:nvSpPr>
          <p:spPr>
            <a:xfrm>
              <a:off x="6213" y="3514857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9" name="Straight Connector 105"/>
            <p:cNvSpPr/>
            <p:nvPr/>
          </p:nvSpPr>
          <p:spPr>
            <a:xfrm>
              <a:off x="6213" y="4072047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0" name="Straight Connector 106"/>
            <p:cNvSpPr/>
            <p:nvPr/>
          </p:nvSpPr>
          <p:spPr>
            <a:xfrm>
              <a:off x="6213" y="4629238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1" name="Straight Connector 107"/>
            <p:cNvSpPr/>
            <p:nvPr/>
          </p:nvSpPr>
          <p:spPr>
            <a:xfrm>
              <a:off x="6213" y="5186429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2" name="Straight Connector 108"/>
            <p:cNvSpPr/>
            <p:nvPr/>
          </p:nvSpPr>
          <p:spPr>
            <a:xfrm>
              <a:off x="6213" y="5743619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3" name="Straight Connector 109"/>
            <p:cNvSpPr/>
            <p:nvPr/>
          </p:nvSpPr>
          <p:spPr>
            <a:xfrm>
              <a:off x="6213" y="6858002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4" name="Straight Connector 110"/>
            <p:cNvSpPr/>
            <p:nvPr/>
          </p:nvSpPr>
          <p:spPr>
            <a:xfrm>
              <a:off x="22826" y="6248403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76" name="Rectangle 11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sp>
        <p:nvSpPr>
          <p:cNvPr id="277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sp>
        <p:nvSpPr>
          <p:cNvPr id="278" name="Right Triangle 116"/>
          <p:cNvSpPr/>
          <p:nvPr/>
        </p:nvSpPr>
        <p:spPr>
          <a:xfrm rot="13500000">
            <a:off x="-284147" y="1559142"/>
            <a:ext cx="568293" cy="56829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grpSp>
        <p:nvGrpSpPr>
          <p:cNvPr id="308" name="Group 118"/>
          <p:cNvGrpSpPr/>
          <p:nvPr/>
        </p:nvGrpSpPr>
        <p:grpSpPr>
          <a:xfrm>
            <a:off x="-9" y="-3"/>
            <a:ext cx="12214836" cy="6858007"/>
            <a:chOff x="-4" y="-1"/>
            <a:chExt cx="12214834" cy="6858006"/>
          </a:xfrm>
        </p:grpSpPr>
        <p:sp>
          <p:nvSpPr>
            <p:cNvPr id="279" name="Straight Connector 119"/>
            <p:cNvSpPr/>
            <p:nvPr/>
          </p:nvSpPr>
          <p:spPr>
            <a:xfrm>
              <a:off x="-5" y="6686285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0" name="Straight Connector 120"/>
            <p:cNvSpPr/>
            <p:nvPr/>
          </p:nvSpPr>
          <p:spPr>
            <a:xfrm flipH="1">
              <a:off x="6208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1" name="Straight Connector 121"/>
            <p:cNvSpPr/>
            <p:nvPr/>
          </p:nvSpPr>
          <p:spPr>
            <a:xfrm flipH="1">
              <a:off x="11999474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2" name="Straight Connector 122"/>
            <p:cNvSpPr/>
            <p:nvPr/>
          </p:nvSpPr>
          <p:spPr>
            <a:xfrm flipH="1">
              <a:off x="198736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3" name="Straight Connector 123"/>
            <p:cNvSpPr/>
            <p:nvPr/>
          </p:nvSpPr>
          <p:spPr>
            <a:xfrm flipH="1">
              <a:off x="1198177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4" name="Straight Connector 124"/>
            <p:cNvSpPr/>
            <p:nvPr/>
          </p:nvSpPr>
          <p:spPr>
            <a:xfrm flipH="1">
              <a:off x="2197615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5" name="Straight Connector 125"/>
            <p:cNvSpPr/>
            <p:nvPr/>
          </p:nvSpPr>
          <p:spPr>
            <a:xfrm flipH="1">
              <a:off x="3197053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6" name="Straight Connector 126"/>
            <p:cNvSpPr/>
            <p:nvPr/>
          </p:nvSpPr>
          <p:spPr>
            <a:xfrm flipH="1">
              <a:off x="4196491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7" name="Straight Connector 127"/>
            <p:cNvSpPr/>
            <p:nvPr/>
          </p:nvSpPr>
          <p:spPr>
            <a:xfrm flipH="1">
              <a:off x="5195929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8" name="Straight Connector 128"/>
            <p:cNvSpPr/>
            <p:nvPr/>
          </p:nvSpPr>
          <p:spPr>
            <a:xfrm flipH="1">
              <a:off x="6195369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9" name="Straight Connector 129"/>
            <p:cNvSpPr/>
            <p:nvPr/>
          </p:nvSpPr>
          <p:spPr>
            <a:xfrm flipH="1">
              <a:off x="7194807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0" name="Straight Connector 130"/>
            <p:cNvSpPr/>
            <p:nvPr/>
          </p:nvSpPr>
          <p:spPr>
            <a:xfrm flipH="1">
              <a:off x="8194245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1" name="Straight Connector 131"/>
            <p:cNvSpPr/>
            <p:nvPr/>
          </p:nvSpPr>
          <p:spPr>
            <a:xfrm flipH="1">
              <a:off x="9193683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2" name="Straight Connector 132"/>
            <p:cNvSpPr/>
            <p:nvPr/>
          </p:nvSpPr>
          <p:spPr>
            <a:xfrm flipH="1">
              <a:off x="10193121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3" name="Straight Connector 133"/>
            <p:cNvSpPr/>
            <p:nvPr/>
          </p:nvSpPr>
          <p:spPr>
            <a:xfrm flipH="1">
              <a:off x="11192562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4" name="Straight Connector 134"/>
            <p:cNvSpPr/>
            <p:nvPr/>
          </p:nvSpPr>
          <p:spPr>
            <a:xfrm flipH="1">
              <a:off x="12192002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5" name="Straight Connector 135"/>
            <p:cNvSpPr/>
            <p:nvPr/>
          </p:nvSpPr>
          <p:spPr>
            <a:xfrm>
              <a:off x="6209" y="171715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6" name="Straight Connector 136"/>
            <p:cNvSpPr/>
            <p:nvPr/>
          </p:nvSpPr>
          <p:spPr>
            <a:xfrm>
              <a:off x="6209" y="728905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7" name="Straight Connector 137"/>
            <p:cNvSpPr/>
            <p:nvPr/>
          </p:nvSpPr>
          <p:spPr>
            <a:xfrm>
              <a:off x="6209" y="1286095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8" name="Straight Connector 138"/>
            <p:cNvSpPr/>
            <p:nvPr/>
          </p:nvSpPr>
          <p:spPr>
            <a:xfrm>
              <a:off x="6209" y="1843285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9" name="Straight Connector 139"/>
            <p:cNvSpPr/>
            <p:nvPr/>
          </p:nvSpPr>
          <p:spPr>
            <a:xfrm>
              <a:off x="6209" y="2400475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0" name="Straight Connector 140"/>
            <p:cNvSpPr/>
            <p:nvPr/>
          </p:nvSpPr>
          <p:spPr>
            <a:xfrm>
              <a:off x="6209" y="2957665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1" name="Straight Connector 141"/>
            <p:cNvSpPr/>
            <p:nvPr/>
          </p:nvSpPr>
          <p:spPr>
            <a:xfrm>
              <a:off x="6209" y="351485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2" name="Straight Connector 142"/>
            <p:cNvSpPr/>
            <p:nvPr/>
          </p:nvSpPr>
          <p:spPr>
            <a:xfrm>
              <a:off x="6209" y="407204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3" name="Straight Connector 143"/>
            <p:cNvSpPr/>
            <p:nvPr/>
          </p:nvSpPr>
          <p:spPr>
            <a:xfrm>
              <a:off x="6209" y="4629237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4" name="Straight Connector 144"/>
            <p:cNvSpPr/>
            <p:nvPr/>
          </p:nvSpPr>
          <p:spPr>
            <a:xfrm>
              <a:off x="6209" y="5186428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5" name="Straight Connector 145"/>
            <p:cNvSpPr/>
            <p:nvPr/>
          </p:nvSpPr>
          <p:spPr>
            <a:xfrm>
              <a:off x="6209" y="5743618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6" name="Straight Connector 146"/>
            <p:cNvSpPr/>
            <p:nvPr/>
          </p:nvSpPr>
          <p:spPr>
            <a:xfrm>
              <a:off x="6209" y="6858001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7" name="Straight Connector 147"/>
            <p:cNvSpPr/>
            <p:nvPr/>
          </p:nvSpPr>
          <p:spPr>
            <a:xfrm>
              <a:off x="22822" y="6248402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09" name="Title 1"/>
          <p:cNvSpPr txBox="1"/>
          <p:nvPr>
            <p:ph type="ctrTitle"/>
          </p:nvPr>
        </p:nvSpPr>
        <p:spPr>
          <a:xfrm>
            <a:off x="457200" y="725467"/>
            <a:ext cx="4952999" cy="2247616"/>
          </a:xfrm>
          <a:prstGeom prst="rect">
            <a:avLst/>
          </a:prstGeom>
        </p:spPr>
        <p:txBody>
          <a:bodyPr anchor="ctr"/>
          <a:lstStyle/>
          <a:p>
            <a:pPr>
              <a:defRPr sz="3700">
                <a:solidFill>
                  <a:srgbClr val="000000"/>
                </a:solidFill>
              </a:defRPr>
            </a:pPr>
            <a:r>
              <a:t>Mathemateg a Rhifedd</a:t>
            </a:r>
            <a:br/>
            <a:r>
              <a:t>Mathematics and Numeracy </a:t>
            </a:r>
          </a:p>
        </p:txBody>
      </p:sp>
      <p:sp>
        <p:nvSpPr>
          <p:cNvPr id="310" name="Subtitle 2"/>
          <p:cNvSpPr txBox="1"/>
          <p:nvPr>
            <p:ph type="subTitle" sz="quarter" idx="1"/>
          </p:nvPr>
        </p:nvSpPr>
        <p:spPr>
          <a:xfrm>
            <a:off x="457200" y="3264832"/>
            <a:ext cx="4952999" cy="3009498"/>
          </a:xfrm>
          <a:prstGeom prst="rect">
            <a:avLst/>
          </a:prstGeom>
        </p:spPr>
        <p:txBody>
          <a:bodyPr/>
          <a:lstStyle/>
          <a:p>
            <a:pPr defTabSz="877822">
              <a:lnSpc>
                <a:spcPct val="88000"/>
              </a:lnSpc>
              <a:spcBef>
                <a:spcPts val="900"/>
              </a:spcBef>
              <a:defRPr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ECAD5008 </a:t>
            </a:r>
            <a:endParaRPr sz="2600"/>
          </a:p>
          <a:p>
            <a:pPr defTabSz="877822">
              <a:lnSpc>
                <a:spcPct val="88000"/>
              </a:lnSpc>
              <a:spcBef>
                <a:spcPts val="900"/>
              </a:spcBef>
              <a:defRPr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Darlith 2 – 23/10/23</a:t>
            </a:r>
            <a:endParaRPr sz="2100"/>
          </a:p>
          <a:p>
            <a:pPr defTabSz="877822">
              <a:lnSpc>
                <a:spcPct val="88000"/>
              </a:lnSpc>
              <a:spcBef>
                <a:spcPts val="900"/>
              </a:spcBef>
              <a:defRPr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BA2 </a:t>
            </a:r>
            <a:endParaRPr sz="2600"/>
          </a:p>
          <a:p>
            <a:pPr defTabSz="877822">
              <a:lnSpc>
                <a:spcPct val="88000"/>
              </a:lnSpc>
              <a:spcBef>
                <a:spcPts val="900"/>
              </a:spcBef>
              <a:defRPr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Darlithydd: Fiona Jones</a:t>
            </a:r>
            <a:endParaRPr sz="2600"/>
          </a:p>
          <a:p>
            <a:pPr defTabSz="877822">
              <a:lnSpc>
                <a:spcPct val="88000"/>
              </a:lnSpc>
              <a:spcBef>
                <a:spcPts val="900"/>
              </a:spcBef>
              <a:defRPr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f.jones@uwtsd.ac.uk</a:t>
            </a:r>
          </a:p>
        </p:txBody>
      </p:sp>
      <p:pic>
        <p:nvPicPr>
          <p:cNvPr id="31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17257" t="0" r="23115" b="0"/>
          <a:stretch>
            <a:fillRect/>
          </a:stretch>
        </p:blipFill>
        <p:spPr>
          <a:xfrm>
            <a:off x="6075729" y="-3443"/>
            <a:ext cx="6129240" cy="686137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/>
            <a:r>
              <a:t>Amcanion – Aims </a:t>
            </a:r>
          </a:p>
        </p:txBody>
      </p:sp>
      <p:sp>
        <p:nvSpPr>
          <p:cNvPr id="314" name="Content Placeholder 2"/>
          <p:cNvSpPr txBox="1"/>
          <p:nvPr>
            <p:ph type="body" sz="half" idx="1"/>
          </p:nvPr>
        </p:nvSpPr>
        <p:spPr>
          <a:xfrm>
            <a:off x="1165286" y="1707214"/>
            <a:ext cx="4869701" cy="3960004"/>
          </a:xfrm>
          <a:prstGeom prst="rect">
            <a:avLst/>
          </a:prstGeom>
        </p:spPr>
        <p:txBody>
          <a:bodyPr/>
          <a:lstStyle/>
          <a:p>
            <a:pPr marL="81473" indent="-81473" algn="ctr" defTabSz="493776">
              <a:spcBef>
                <a:spcPts val="500"/>
              </a:spcBef>
              <a:buFont typeface="Comic Sans MS"/>
              <a:buChar char="❖"/>
              <a:defRPr sz="1900"/>
            </a:pPr>
            <a:r>
              <a:t>Deall sut mae dealltwriaeth o rif yn datblygu yng Nghyfnod Allweddol 2. </a:t>
            </a:r>
          </a:p>
          <a:p>
            <a:pPr marL="81473" indent="-81473" algn="ctr" defTabSz="493776">
              <a:spcBef>
                <a:spcPts val="500"/>
              </a:spcBef>
              <a:buFont typeface="Comic Sans MS"/>
              <a:buChar char="❖"/>
              <a:defRPr sz="1900"/>
            </a:pPr>
          </a:p>
          <a:p>
            <a:pPr marL="81473" indent="-81473" algn="ctr" defTabSz="493776">
              <a:spcBef>
                <a:spcPts val="500"/>
              </a:spcBef>
              <a:buFont typeface="Comic Sans MS"/>
              <a:buChar char="❖"/>
              <a:defRPr sz="1900"/>
            </a:pPr>
            <a:r>
              <a:t>Cael syniadau am sut y gallwch ddatblygu sgiliau rhif yn yr ystafell ddosbarth.</a:t>
            </a:r>
          </a:p>
          <a:p>
            <a:pPr marL="81473" indent="-81473" algn="ctr" defTabSz="493776">
              <a:spcBef>
                <a:spcPts val="500"/>
              </a:spcBef>
              <a:buFont typeface="Comic Sans MS"/>
              <a:buChar char="❖"/>
              <a:defRPr sz="1900"/>
            </a:pPr>
          </a:p>
          <a:p>
            <a:pPr marL="137158" indent="-137158" algn="ctr" defTabSz="493776">
              <a:spcBef>
                <a:spcPts val="500"/>
              </a:spcBef>
              <a:buFont typeface="Comic Sans MS"/>
              <a:buChar char="❖"/>
              <a:defRPr sz="1900"/>
            </a:pPr>
            <a:r>
              <a:t>Fframwaith Rhifedd</a:t>
            </a:r>
          </a:p>
          <a:p>
            <a:pPr marL="137158" indent="-137158" algn="ctr" defTabSz="493776">
              <a:spcBef>
                <a:spcPts val="500"/>
              </a:spcBef>
              <a:buFont typeface="Comic Sans MS"/>
              <a:buChar char="❖"/>
              <a:defRPr sz="19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137158" indent="-137158" algn="ctr" defTabSz="493776">
              <a:spcBef>
                <a:spcPts val="500"/>
              </a:spcBef>
              <a:buFont typeface="Comic Sans MS"/>
              <a:buChar char="❖"/>
              <a:defRPr sz="1900"/>
            </a:pPr>
            <a:r>
              <a:t>Dysgu Mathemateg ar draws y Cwricwlwm</a:t>
            </a:r>
          </a:p>
        </p:txBody>
      </p:sp>
      <p:pic>
        <p:nvPicPr>
          <p:cNvPr id="315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207108" y="3688391"/>
            <a:ext cx="3745799" cy="2093960"/>
          </a:xfrm>
          <a:prstGeom prst="rect">
            <a:avLst/>
          </a:prstGeom>
          <a:ln w="12700">
            <a:miter lim="400000"/>
          </a:ln>
        </p:spPr>
      </p:pic>
      <p:pic>
        <p:nvPicPr>
          <p:cNvPr id="316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653670" y="571707"/>
            <a:ext cx="2743204" cy="104982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8" name="Table 3"/>
          <p:cNvGraphicFramePr/>
          <p:nvPr/>
        </p:nvGraphicFramePr>
        <p:xfrm>
          <a:off x="853438" y="853438"/>
          <a:ext cx="10676257" cy="5407084"/>
        </p:xfrm>
        <a:graphic xmlns:a="http://schemas.openxmlformats.org/drawingml/2006/main">
          <a:graphicData uri="http://schemas.openxmlformats.org/drawingml/2006/table">
            <a:tbl>
              <a:tblPr firstCol="0" firstRow="1" lastCol="0" lastRow="0" bandCol="0" bandRow="1" rtl="0">
                <a:tableStyleId>{4C3C2611-4C71-4FC5-86AE-919BDF0F9419}</a:tableStyleId>
              </a:tblPr>
              <a:tblGrid>
                <a:gridCol w="2673094"/>
                <a:gridCol w="2673094"/>
                <a:gridCol w="2656972"/>
                <a:gridCol w="2673094"/>
              </a:tblGrid>
              <a:tr h="1223825">
                <a:tc>
                  <a:txBody>
                    <a:bodyPr/>
                    <a:lstStyle/>
                    <a:p>
                      <a:pPr algn="l">
                        <a:defRPr b="0" cap="none" spc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</a:rPr>
                        <a:t>Rhannu meini prawf gyda disgyblion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b="0" cap="none" spc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</a:rPr>
                        <a:t>Ansawdd cwestiynau/ansawdd y siarad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b="0" cap="none" spc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</a:rPr>
                        <a:t>Defnydd o adborth safonol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b="0" cap="none" spc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</a:rPr>
                        <a:t>Hunan asesu ac asesu cymheiriaid</a:t>
                      </a:r>
                    </a:p>
                  </a:txBody>
                  <a:tcPr marL="34290" marR="34290" marT="34290" marB="34290" anchor="t" anchorCtr="0" horzOverflow="overflow"/>
                </a:tc>
              </a:tr>
              <a:tr h="2091628"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gwybod beth fydd sydd angen i gyflawni gwaith da. 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Pob dysgwr yn meddwl yn weithredol am atebion i gwestiynau pen-agored da. 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Adborth parhaus yn cadw’r dysgu ar y trywydd cywir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elwa o werthuso gwaith ei gilydd. </a:t>
                      </a:r>
                    </a:p>
                  </a:txBody>
                  <a:tcPr marL="34290" marR="34290" marT="34290" marB="34290" anchor="t" anchorCtr="0" horzOverflow="overflow"/>
                </a:tc>
              </a:tr>
              <a:tr h="2091628"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gwybod ble maen nhw arni a’r camau nesaf yn unol â’r meini prawf. 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egluro syniadau i’w gilydd, gan atgyfnerthu eu dysgu a’u dealltwriaeth. 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gweithredu ar yr adborth yn y fan a’r lle. Dysgwyr yn cymryd y cam nesaf. 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raddol yn dod yn fwy annibynnol wrth ddysgu sut i hunan-asesu. </a:t>
                      </a:r>
                    </a:p>
                  </a:txBody>
                  <a:tcPr marL="34290" marR="34290" marT="34290" marB="34290" anchor="t" anchorCtr="0" horzOverflow="overflow"/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0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71571" y="687705"/>
            <a:ext cx="9694190" cy="548925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Rectangle 48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sp>
        <p:nvSpPr>
          <p:cNvPr id="323" name="Rectangle 50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sp>
        <p:nvSpPr>
          <p:cNvPr id="324" name="Right Triangle 52"/>
          <p:cNvSpPr/>
          <p:nvPr/>
        </p:nvSpPr>
        <p:spPr>
          <a:xfrm rot="13500000">
            <a:off x="-277934" y="1559139"/>
            <a:ext cx="568293" cy="56829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grpSp>
        <p:nvGrpSpPr>
          <p:cNvPr id="354" name="Group 54"/>
          <p:cNvGrpSpPr/>
          <p:nvPr/>
        </p:nvGrpSpPr>
        <p:grpSpPr>
          <a:xfrm>
            <a:off x="-9" y="-3"/>
            <a:ext cx="12214836" cy="6858007"/>
            <a:chOff x="-4" y="-1"/>
            <a:chExt cx="12214834" cy="6858006"/>
          </a:xfrm>
        </p:grpSpPr>
        <p:sp>
          <p:nvSpPr>
            <p:cNvPr id="325" name="Straight Connector 55"/>
            <p:cNvSpPr/>
            <p:nvPr/>
          </p:nvSpPr>
          <p:spPr>
            <a:xfrm>
              <a:off x="-5" y="6686285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6" name="Straight Connector 56"/>
            <p:cNvSpPr/>
            <p:nvPr/>
          </p:nvSpPr>
          <p:spPr>
            <a:xfrm flipH="1">
              <a:off x="6208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7" name="Straight Connector 57"/>
            <p:cNvSpPr/>
            <p:nvPr/>
          </p:nvSpPr>
          <p:spPr>
            <a:xfrm flipH="1">
              <a:off x="11999474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8" name="Straight Connector 58"/>
            <p:cNvSpPr/>
            <p:nvPr/>
          </p:nvSpPr>
          <p:spPr>
            <a:xfrm flipH="1">
              <a:off x="198736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9" name="Straight Connector 59"/>
            <p:cNvSpPr/>
            <p:nvPr/>
          </p:nvSpPr>
          <p:spPr>
            <a:xfrm flipH="1">
              <a:off x="1198177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0" name="Straight Connector 60"/>
            <p:cNvSpPr/>
            <p:nvPr/>
          </p:nvSpPr>
          <p:spPr>
            <a:xfrm flipH="1">
              <a:off x="2197615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1" name="Straight Connector 61"/>
            <p:cNvSpPr/>
            <p:nvPr/>
          </p:nvSpPr>
          <p:spPr>
            <a:xfrm flipH="1">
              <a:off x="3197053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2" name="Straight Connector 62"/>
            <p:cNvSpPr/>
            <p:nvPr/>
          </p:nvSpPr>
          <p:spPr>
            <a:xfrm flipH="1">
              <a:off x="4196491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3" name="Straight Connector 63"/>
            <p:cNvSpPr/>
            <p:nvPr/>
          </p:nvSpPr>
          <p:spPr>
            <a:xfrm flipH="1">
              <a:off x="5195929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4" name="Straight Connector 64"/>
            <p:cNvSpPr/>
            <p:nvPr/>
          </p:nvSpPr>
          <p:spPr>
            <a:xfrm flipH="1">
              <a:off x="6195369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5" name="Straight Connector 65"/>
            <p:cNvSpPr/>
            <p:nvPr/>
          </p:nvSpPr>
          <p:spPr>
            <a:xfrm flipH="1">
              <a:off x="7194807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6" name="Straight Connector 66"/>
            <p:cNvSpPr/>
            <p:nvPr/>
          </p:nvSpPr>
          <p:spPr>
            <a:xfrm flipH="1">
              <a:off x="8194245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7" name="Straight Connector 67"/>
            <p:cNvSpPr/>
            <p:nvPr/>
          </p:nvSpPr>
          <p:spPr>
            <a:xfrm flipH="1">
              <a:off x="9193683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8" name="Straight Connector 68"/>
            <p:cNvSpPr/>
            <p:nvPr/>
          </p:nvSpPr>
          <p:spPr>
            <a:xfrm flipH="1">
              <a:off x="10193121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9" name="Straight Connector 69"/>
            <p:cNvSpPr/>
            <p:nvPr/>
          </p:nvSpPr>
          <p:spPr>
            <a:xfrm flipH="1">
              <a:off x="11192562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0" name="Straight Connector 70"/>
            <p:cNvSpPr/>
            <p:nvPr/>
          </p:nvSpPr>
          <p:spPr>
            <a:xfrm flipH="1">
              <a:off x="12192002" y="-2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1" name="Straight Connector 71"/>
            <p:cNvSpPr/>
            <p:nvPr/>
          </p:nvSpPr>
          <p:spPr>
            <a:xfrm>
              <a:off x="6209" y="171715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2" name="Straight Connector 72"/>
            <p:cNvSpPr/>
            <p:nvPr/>
          </p:nvSpPr>
          <p:spPr>
            <a:xfrm>
              <a:off x="6209" y="728905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3" name="Straight Connector 73"/>
            <p:cNvSpPr/>
            <p:nvPr/>
          </p:nvSpPr>
          <p:spPr>
            <a:xfrm>
              <a:off x="6209" y="1286095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4" name="Straight Connector 74"/>
            <p:cNvSpPr/>
            <p:nvPr/>
          </p:nvSpPr>
          <p:spPr>
            <a:xfrm>
              <a:off x="6209" y="1843285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5" name="Straight Connector 75"/>
            <p:cNvSpPr/>
            <p:nvPr/>
          </p:nvSpPr>
          <p:spPr>
            <a:xfrm>
              <a:off x="6209" y="2400475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6" name="Straight Connector 76"/>
            <p:cNvSpPr/>
            <p:nvPr/>
          </p:nvSpPr>
          <p:spPr>
            <a:xfrm>
              <a:off x="6209" y="2957665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7" name="Straight Connector 77"/>
            <p:cNvSpPr/>
            <p:nvPr/>
          </p:nvSpPr>
          <p:spPr>
            <a:xfrm>
              <a:off x="6209" y="351485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8" name="Straight Connector 78"/>
            <p:cNvSpPr/>
            <p:nvPr/>
          </p:nvSpPr>
          <p:spPr>
            <a:xfrm>
              <a:off x="6209" y="407204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9" name="Straight Connector 79"/>
            <p:cNvSpPr/>
            <p:nvPr/>
          </p:nvSpPr>
          <p:spPr>
            <a:xfrm>
              <a:off x="6209" y="4629237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0" name="Straight Connector 80"/>
            <p:cNvSpPr/>
            <p:nvPr/>
          </p:nvSpPr>
          <p:spPr>
            <a:xfrm>
              <a:off x="6209" y="5186428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1" name="Straight Connector 81"/>
            <p:cNvSpPr/>
            <p:nvPr/>
          </p:nvSpPr>
          <p:spPr>
            <a:xfrm>
              <a:off x="6209" y="5743618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2" name="Straight Connector 82"/>
            <p:cNvSpPr/>
            <p:nvPr/>
          </p:nvSpPr>
          <p:spPr>
            <a:xfrm>
              <a:off x="6209" y="6858001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3" name="Straight Connector 83"/>
            <p:cNvSpPr/>
            <p:nvPr/>
          </p:nvSpPr>
          <p:spPr>
            <a:xfrm>
              <a:off x="22822" y="6248402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55" name="Title 1"/>
          <p:cNvSpPr txBox="1"/>
          <p:nvPr>
            <p:ph type="title"/>
          </p:nvPr>
        </p:nvSpPr>
        <p:spPr>
          <a:xfrm>
            <a:off x="447036" y="722022"/>
            <a:ext cx="6121407" cy="4198342"/>
          </a:xfrm>
          <a:prstGeom prst="rect">
            <a:avLst/>
          </a:prstGeom>
        </p:spPr>
        <p:txBody>
          <a:bodyPr/>
          <a:lstStyle/>
          <a:p>
            <a:pPr>
              <a:defRPr sz="7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Rhif y dydd</a:t>
            </a:r>
            <a:r>
              <a:rPr sz="4400"/>
              <a:t> </a:t>
            </a:r>
          </a:p>
        </p:txBody>
      </p:sp>
      <p:pic>
        <p:nvPicPr>
          <p:cNvPr id="356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9715" t="0" r="23277" b="1"/>
          <a:stretch>
            <a:fillRect/>
          </a:stretch>
        </p:blipFill>
        <p:spPr>
          <a:xfrm>
            <a:off x="6084924" y="-3444"/>
            <a:ext cx="6130091" cy="68611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917" h="21600" fill="norm" stroke="1" extrusionOk="0">
                <a:moveTo>
                  <a:pt x="3074" y="0"/>
                </a:moveTo>
                <a:cubicBezTo>
                  <a:pt x="3074" y="10463"/>
                  <a:pt x="-1683" y="10790"/>
                  <a:pt x="638" y="20619"/>
                </a:cubicBezTo>
                <a:lnTo>
                  <a:pt x="884" y="21600"/>
                </a:lnTo>
                <a:lnTo>
                  <a:pt x="16376" y="21600"/>
                </a:lnTo>
                <a:lnTo>
                  <a:pt x="16376" y="21590"/>
                </a:lnTo>
                <a:lnTo>
                  <a:pt x="19917" y="21590"/>
                </a:lnTo>
                <a:lnTo>
                  <a:pt x="19917" y="0"/>
                </a:lnTo>
                <a:lnTo>
                  <a:pt x="3074" y="0"/>
                </a:ln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60175" y="2366934"/>
            <a:ext cx="9819862" cy="234279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 defTabSz="868680">
              <a:defRPr sz="4100"/>
            </a:pPr>
            <a:r>
              <a:t>Cardiau Gwerth Lle </a:t>
            </a:r>
            <a:br/>
            <a:r>
              <a:t>Place Value Cards</a:t>
            </a:r>
          </a:p>
        </p:txBody>
      </p:sp>
      <p:pic>
        <p:nvPicPr>
          <p:cNvPr id="36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070788" y="1967863"/>
            <a:ext cx="5437838" cy="43513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4400" y="613272"/>
            <a:ext cx="11887200" cy="487961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48080" y="1057284"/>
            <a:ext cx="9499601" cy="38493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80719" y="764225"/>
            <a:ext cx="10698482" cy="52685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Rectangle 2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grpSp>
        <p:nvGrpSpPr>
          <p:cNvPr id="399" name="Group 294"/>
          <p:cNvGrpSpPr/>
          <p:nvPr/>
        </p:nvGrpSpPr>
        <p:grpSpPr>
          <a:xfrm>
            <a:off x="-6218" y="-3"/>
            <a:ext cx="12214836" cy="6858007"/>
            <a:chOff x="0" y="0"/>
            <a:chExt cx="12214834" cy="6858006"/>
          </a:xfrm>
        </p:grpSpPr>
        <p:sp>
          <p:nvSpPr>
            <p:cNvPr id="370" name="Straight Connector 295"/>
            <p:cNvSpPr/>
            <p:nvPr/>
          </p:nvSpPr>
          <p:spPr>
            <a:xfrm>
              <a:off x="-1" y="668628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1" name="Straight Connector 296"/>
            <p:cNvSpPr/>
            <p:nvPr/>
          </p:nvSpPr>
          <p:spPr>
            <a:xfrm flipH="1">
              <a:off x="6212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2" name="Straight Connector 297"/>
            <p:cNvSpPr/>
            <p:nvPr/>
          </p:nvSpPr>
          <p:spPr>
            <a:xfrm flipH="1">
              <a:off x="11999478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3" name="Straight Connector 298"/>
            <p:cNvSpPr/>
            <p:nvPr/>
          </p:nvSpPr>
          <p:spPr>
            <a:xfrm flipH="1">
              <a:off x="198740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4" name="Straight Connector 299"/>
            <p:cNvSpPr/>
            <p:nvPr/>
          </p:nvSpPr>
          <p:spPr>
            <a:xfrm flipH="1">
              <a:off x="1198181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5" name="Straight Connector 300"/>
            <p:cNvSpPr/>
            <p:nvPr/>
          </p:nvSpPr>
          <p:spPr>
            <a:xfrm flipH="1">
              <a:off x="2197619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6" name="Straight Connector 301"/>
            <p:cNvSpPr/>
            <p:nvPr/>
          </p:nvSpPr>
          <p:spPr>
            <a:xfrm flipH="1">
              <a:off x="3197057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7" name="Straight Connector 302"/>
            <p:cNvSpPr/>
            <p:nvPr/>
          </p:nvSpPr>
          <p:spPr>
            <a:xfrm flipH="1">
              <a:off x="4196495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8" name="Straight Connector 303"/>
            <p:cNvSpPr/>
            <p:nvPr/>
          </p:nvSpPr>
          <p:spPr>
            <a:xfrm flipH="1">
              <a:off x="5195933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9" name="Straight Connector 304"/>
            <p:cNvSpPr/>
            <p:nvPr/>
          </p:nvSpPr>
          <p:spPr>
            <a:xfrm flipH="1">
              <a:off x="6195373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0" name="Straight Connector 305"/>
            <p:cNvSpPr/>
            <p:nvPr/>
          </p:nvSpPr>
          <p:spPr>
            <a:xfrm flipH="1">
              <a:off x="7194811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1" name="Straight Connector 306"/>
            <p:cNvSpPr/>
            <p:nvPr/>
          </p:nvSpPr>
          <p:spPr>
            <a:xfrm flipH="1">
              <a:off x="8194249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2" name="Straight Connector 307"/>
            <p:cNvSpPr/>
            <p:nvPr/>
          </p:nvSpPr>
          <p:spPr>
            <a:xfrm flipH="1">
              <a:off x="9193687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3" name="Straight Connector 308"/>
            <p:cNvSpPr/>
            <p:nvPr/>
          </p:nvSpPr>
          <p:spPr>
            <a:xfrm flipH="1">
              <a:off x="10193125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4" name="Straight Connector 309"/>
            <p:cNvSpPr/>
            <p:nvPr/>
          </p:nvSpPr>
          <p:spPr>
            <a:xfrm flipH="1">
              <a:off x="11192566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5" name="Straight Connector 310"/>
            <p:cNvSpPr/>
            <p:nvPr/>
          </p:nvSpPr>
          <p:spPr>
            <a:xfrm flipH="1">
              <a:off x="12192006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6" name="Straight Connector 311"/>
            <p:cNvSpPr/>
            <p:nvPr/>
          </p:nvSpPr>
          <p:spPr>
            <a:xfrm>
              <a:off x="6213" y="17171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7" name="Straight Connector 312"/>
            <p:cNvSpPr/>
            <p:nvPr/>
          </p:nvSpPr>
          <p:spPr>
            <a:xfrm>
              <a:off x="6213" y="72890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8" name="Straight Connector 313"/>
            <p:cNvSpPr/>
            <p:nvPr/>
          </p:nvSpPr>
          <p:spPr>
            <a:xfrm>
              <a:off x="6213" y="128609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9" name="Straight Connector 314"/>
            <p:cNvSpPr/>
            <p:nvPr/>
          </p:nvSpPr>
          <p:spPr>
            <a:xfrm>
              <a:off x="6213" y="184328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0" name="Straight Connector 315"/>
            <p:cNvSpPr/>
            <p:nvPr/>
          </p:nvSpPr>
          <p:spPr>
            <a:xfrm>
              <a:off x="6213" y="240047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1" name="Straight Connector 316"/>
            <p:cNvSpPr/>
            <p:nvPr/>
          </p:nvSpPr>
          <p:spPr>
            <a:xfrm>
              <a:off x="6213" y="295766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2" name="Straight Connector 317"/>
            <p:cNvSpPr/>
            <p:nvPr/>
          </p:nvSpPr>
          <p:spPr>
            <a:xfrm>
              <a:off x="6213" y="3514857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3" name="Straight Connector 318"/>
            <p:cNvSpPr/>
            <p:nvPr/>
          </p:nvSpPr>
          <p:spPr>
            <a:xfrm>
              <a:off x="6213" y="4072047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4" name="Straight Connector 319"/>
            <p:cNvSpPr/>
            <p:nvPr/>
          </p:nvSpPr>
          <p:spPr>
            <a:xfrm>
              <a:off x="6213" y="4629238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5" name="Straight Connector 320"/>
            <p:cNvSpPr/>
            <p:nvPr/>
          </p:nvSpPr>
          <p:spPr>
            <a:xfrm>
              <a:off x="6213" y="5186429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6" name="Straight Connector 321"/>
            <p:cNvSpPr/>
            <p:nvPr/>
          </p:nvSpPr>
          <p:spPr>
            <a:xfrm>
              <a:off x="6213" y="5743619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7" name="Straight Connector 322"/>
            <p:cNvSpPr/>
            <p:nvPr/>
          </p:nvSpPr>
          <p:spPr>
            <a:xfrm>
              <a:off x="6213" y="6858002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8" name="Straight Connector 323"/>
            <p:cNvSpPr/>
            <p:nvPr/>
          </p:nvSpPr>
          <p:spPr>
            <a:xfrm>
              <a:off x="22826" y="6248403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00" name="Freeform: Shape 325"/>
          <p:cNvSpPr/>
          <p:nvPr/>
        </p:nvSpPr>
        <p:spPr>
          <a:xfrm>
            <a:off x="-6216" y="5014714"/>
            <a:ext cx="2800130" cy="18432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sp>
        <p:nvSpPr>
          <p:cNvPr id="401" name="Freeform: Shape 327"/>
          <p:cNvSpPr/>
          <p:nvPr/>
        </p:nvSpPr>
        <p:spPr>
          <a:xfrm>
            <a:off x="7979726" y="-2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grpSp>
        <p:nvGrpSpPr>
          <p:cNvPr id="431" name="Group 329"/>
          <p:cNvGrpSpPr/>
          <p:nvPr/>
        </p:nvGrpSpPr>
        <p:grpSpPr>
          <a:xfrm>
            <a:off x="-6218" y="-3"/>
            <a:ext cx="12214836" cy="6858007"/>
            <a:chOff x="0" y="0"/>
            <a:chExt cx="12214834" cy="6858006"/>
          </a:xfrm>
        </p:grpSpPr>
        <p:sp>
          <p:nvSpPr>
            <p:cNvPr id="402" name="Straight Connector 330"/>
            <p:cNvSpPr/>
            <p:nvPr/>
          </p:nvSpPr>
          <p:spPr>
            <a:xfrm>
              <a:off x="-1" y="668628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3" name="Straight Connector 331"/>
            <p:cNvSpPr/>
            <p:nvPr/>
          </p:nvSpPr>
          <p:spPr>
            <a:xfrm flipH="1">
              <a:off x="6212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4" name="Straight Connector 332"/>
            <p:cNvSpPr/>
            <p:nvPr/>
          </p:nvSpPr>
          <p:spPr>
            <a:xfrm flipH="1">
              <a:off x="11999478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5" name="Straight Connector 333"/>
            <p:cNvSpPr/>
            <p:nvPr/>
          </p:nvSpPr>
          <p:spPr>
            <a:xfrm flipH="1">
              <a:off x="198740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6" name="Straight Connector 334"/>
            <p:cNvSpPr/>
            <p:nvPr/>
          </p:nvSpPr>
          <p:spPr>
            <a:xfrm flipH="1">
              <a:off x="1198181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7" name="Straight Connector 335"/>
            <p:cNvSpPr/>
            <p:nvPr/>
          </p:nvSpPr>
          <p:spPr>
            <a:xfrm flipH="1">
              <a:off x="2197619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8" name="Straight Connector 336"/>
            <p:cNvSpPr/>
            <p:nvPr/>
          </p:nvSpPr>
          <p:spPr>
            <a:xfrm flipH="1">
              <a:off x="3197057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9" name="Straight Connector 337"/>
            <p:cNvSpPr/>
            <p:nvPr/>
          </p:nvSpPr>
          <p:spPr>
            <a:xfrm flipH="1">
              <a:off x="4196495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0" name="Straight Connector 338"/>
            <p:cNvSpPr/>
            <p:nvPr/>
          </p:nvSpPr>
          <p:spPr>
            <a:xfrm flipH="1">
              <a:off x="5195933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1" name="Straight Connector 339"/>
            <p:cNvSpPr/>
            <p:nvPr/>
          </p:nvSpPr>
          <p:spPr>
            <a:xfrm flipH="1">
              <a:off x="6195373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2" name="Straight Connector 340"/>
            <p:cNvSpPr/>
            <p:nvPr/>
          </p:nvSpPr>
          <p:spPr>
            <a:xfrm flipH="1">
              <a:off x="7194811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3" name="Straight Connector 341"/>
            <p:cNvSpPr/>
            <p:nvPr/>
          </p:nvSpPr>
          <p:spPr>
            <a:xfrm flipH="1">
              <a:off x="8194249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4" name="Straight Connector 342"/>
            <p:cNvSpPr/>
            <p:nvPr/>
          </p:nvSpPr>
          <p:spPr>
            <a:xfrm flipH="1">
              <a:off x="9193687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5" name="Straight Connector 343"/>
            <p:cNvSpPr/>
            <p:nvPr/>
          </p:nvSpPr>
          <p:spPr>
            <a:xfrm flipH="1">
              <a:off x="10193125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6" name="Straight Connector 344"/>
            <p:cNvSpPr/>
            <p:nvPr/>
          </p:nvSpPr>
          <p:spPr>
            <a:xfrm flipH="1">
              <a:off x="11192566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7" name="Straight Connector 345"/>
            <p:cNvSpPr/>
            <p:nvPr/>
          </p:nvSpPr>
          <p:spPr>
            <a:xfrm flipH="1">
              <a:off x="12192006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8" name="Straight Connector 346"/>
            <p:cNvSpPr/>
            <p:nvPr/>
          </p:nvSpPr>
          <p:spPr>
            <a:xfrm>
              <a:off x="6213" y="17171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9" name="Straight Connector 347"/>
            <p:cNvSpPr/>
            <p:nvPr/>
          </p:nvSpPr>
          <p:spPr>
            <a:xfrm>
              <a:off x="6213" y="72890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0" name="Straight Connector 348"/>
            <p:cNvSpPr/>
            <p:nvPr/>
          </p:nvSpPr>
          <p:spPr>
            <a:xfrm>
              <a:off x="6213" y="128609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1" name="Straight Connector 349"/>
            <p:cNvSpPr/>
            <p:nvPr/>
          </p:nvSpPr>
          <p:spPr>
            <a:xfrm>
              <a:off x="6213" y="184328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2" name="Straight Connector 350"/>
            <p:cNvSpPr/>
            <p:nvPr/>
          </p:nvSpPr>
          <p:spPr>
            <a:xfrm>
              <a:off x="6213" y="240047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3" name="Straight Connector 351"/>
            <p:cNvSpPr/>
            <p:nvPr/>
          </p:nvSpPr>
          <p:spPr>
            <a:xfrm>
              <a:off x="6213" y="295766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4" name="Straight Connector 352"/>
            <p:cNvSpPr/>
            <p:nvPr/>
          </p:nvSpPr>
          <p:spPr>
            <a:xfrm>
              <a:off x="6213" y="3514857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5" name="Straight Connector 353"/>
            <p:cNvSpPr/>
            <p:nvPr/>
          </p:nvSpPr>
          <p:spPr>
            <a:xfrm>
              <a:off x="6213" y="4072047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6" name="Straight Connector 354"/>
            <p:cNvSpPr/>
            <p:nvPr/>
          </p:nvSpPr>
          <p:spPr>
            <a:xfrm>
              <a:off x="6213" y="4629238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7" name="Straight Connector 355"/>
            <p:cNvSpPr/>
            <p:nvPr/>
          </p:nvSpPr>
          <p:spPr>
            <a:xfrm>
              <a:off x="6213" y="5186429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8" name="Straight Connector 356"/>
            <p:cNvSpPr/>
            <p:nvPr/>
          </p:nvSpPr>
          <p:spPr>
            <a:xfrm>
              <a:off x="6213" y="5743619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9" name="Straight Connector 357"/>
            <p:cNvSpPr/>
            <p:nvPr/>
          </p:nvSpPr>
          <p:spPr>
            <a:xfrm>
              <a:off x="6213" y="6858002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0" name="Straight Connector 358"/>
            <p:cNvSpPr/>
            <p:nvPr/>
          </p:nvSpPr>
          <p:spPr>
            <a:xfrm>
              <a:off x="22826" y="6248403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461" name="Group 360"/>
          <p:cNvGrpSpPr/>
          <p:nvPr/>
        </p:nvGrpSpPr>
        <p:grpSpPr>
          <a:xfrm>
            <a:off x="-6218" y="-3"/>
            <a:ext cx="12214836" cy="6858007"/>
            <a:chOff x="0" y="0"/>
            <a:chExt cx="12214834" cy="6858006"/>
          </a:xfrm>
        </p:grpSpPr>
        <p:sp>
          <p:nvSpPr>
            <p:cNvPr id="432" name="Straight Connector 361"/>
            <p:cNvSpPr/>
            <p:nvPr/>
          </p:nvSpPr>
          <p:spPr>
            <a:xfrm>
              <a:off x="-1" y="668628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3" name="Straight Connector 362"/>
            <p:cNvSpPr/>
            <p:nvPr/>
          </p:nvSpPr>
          <p:spPr>
            <a:xfrm flipH="1">
              <a:off x="6212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4" name="Straight Connector 363"/>
            <p:cNvSpPr/>
            <p:nvPr/>
          </p:nvSpPr>
          <p:spPr>
            <a:xfrm flipH="1">
              <a:off x="11999478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5" name="Straight Connector 364"/>
            <p:cNvSpPr/>
            <p:nvPr/>
          </p:nvSpPr>
          <p:spPr>
            <a:xfrm flipH="1">
              <a:off x="198740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6" name="Straight Connector 365"/>
            <p:cNvSpPr/>
            <p:nvPr/>
          </p:nvSpPr>
          <p:spPr>
            <a:xfrm flipH="1">
              <a:off x="1198181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7" name="Straight Connector 366"/>
            <p:cNvSpPr/>
            <p:nvPr/>
          </p:nvSpPr>
          <p:spPr>
            <a:xfrm flipH="1">
              <a:off x="2197619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8" name="Straight Connector 367"/>
            <p:cNvSpPr/>
            <p:nvPr/>
          </p:nvSpPr>
          <p:spPr>
            <a:xfrm flipH="1">
              <a:off x="3197057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9" name="Straight Connector 368"/>
            <p:cNvSpPr/>
            <p:nvPr/>
          </p:nvSpPr>
          <p:spPr>
            <a:xfrm flipH="1">
              <a:off x="4196495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0" name="Straight Connector 369"/>
            <p:cNvSpPr/>
            <p:nvPr/>
          </p:nvSpPr>
          <p:spPr>
            <a:xfrm flipH="1">
              <a:off x="5195933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1" name="Straight Connector 370"/>
            <p:cNvSpPr/>
            <p:nvPr/>
          </p:nvSpPr>
          <p:spPr>
            <a:xfrm flipH="1">
              <a:off x="6195373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2" name="Straight Connector 371"/>
            <p:cNvSpPr/>
            <p:nvPr/>
          </p:nvSpPr>
          <p:spPr>
            <a:xfrm flipH="1">
              <a:off x="7194811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3" name="Straight Connector 372"/>
            <p:cNvSpPr/>
            <p:nvPr/>
          </p:nvSpPr>
          <p:spPr>
            <a:xfrm flipH="1">
              <a:off x="8194249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4" name="Straight Connector 373"/>
            <p:cNvSpPr/>
            <p:nvPr/>
          </p:nvSpPr>
          <p:spPr>
            <a:xfrm flipH="1">
              <a:off x="9193687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5" name="Straight Connector 374"/>
            <p:cNvSpPr/>
            <p:nvPr/>
          </p:nvSpPr>
          <p:spPr>
            <a:xfrm flipH="1">
              <a:off x="10193125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6" name="Straight Connector 375"/>
            <p:cNvSpPr/>
            <p:nvPr/>
          </p:nvSpPr>
          <p:spPr>
            <a:xfrm flipH="1">
              <a:off x="11192566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7" name="Straight Connector 376"/>
            <p:cNvSpPr/>
            <p:nvPr/>
          </p:nvSpPr>
          <p:spPr>
            <a:xfrm flipH="1">
              <a:off x="12192006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8" name="Straight Connector 377"/>
            <p:cNvSpPr/>
            <p:nvPr/>
          </p:nvSpPr>
          <p:spPr>
            <a:xfrm>
              <a:off x="6213" y="17171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9" name="Straight Connector 378"/>
            <p:cNvSpPr/>
            <p:nvPr/>
          </p:nvSpPr>
          <p:spPr>
            <a:xfrm>
              <a:off x="6213" y="72890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0" name="Straight Connector 379"/>
            <p:cNvSpPr/>
            <p:nvPr/>
          </p:nvSpPr>
          <p:spPr>
            <a:xfrm>
              <a:off x="6213" y="128609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1" name="Straight Connector 380"/>
            <p:cNvSpPr/>
            <p:nvPr/>
          </p:nvSpPr>
          <p:spPr>
            <a:xfrm>
              <a:off x="6213" y="184328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2" name="Straight Connector 381"/>
            <p:cNvSpPr/>
            <p:nvPr/>
          </p:nvSpPr>
          <p:spPr>
            <a:xfrm>
              <a:off x="6213" y="240047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3" name="Straight Connector 382"/>
            <p:cNvSpPr/>
            <p:nvPr/>
          </p:nvSpPr>
          <p:spPr>
            <a:xfrm>
              <a:off x="6213" y="295766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4" name="Straight Connector 383"/>
            <p:cNvSpPr/>
            <p:nvPr/>
          </p:nvSpPr>
          <p:spPr>
            <a:xfrm>
              <a:off x="6213" y="3514857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5" name="Straight Connector 384"/>
            <p:cNvSpPr/>
            <p:nvPr/>
          </p:nvSpPr>
          <p:spPr>
            <a:xfrm>
              <a:off x="6213" y="4072047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6" name="Straight Connector 385"/>
            <p:cNvSpPr/>
            <p:nvPr/>
          </p:nvSpPr>
          <p:spPr>
            <a:xfrm>
              <a:off x="6213" y="4629238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7" name="Straight Connector 386"/>
            <p:cNvSpPr/>
            <p:nvPr/>
          </p:nvSpPr>
          <p:spPr>
            <a:xfrm>
              <a:off x="6213" y="5186429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8" name="Straight Connector 387"/>
            <p:cNvSpPr/>
            <p:nvPr/>
          </p:nvSpPr>
          <p:spPr>
            <a:xfrm>
              <a:off x="6213" y="5743619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9" name="Straight Connector 388"/>
            <p:cNvSpPr/>
            <p:nvPr/>
          </p:nvSpPr>
          <p:spPr>
            <a:xfrm>
              <a:off x="6213" y="6858002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0" name="Straight Connector 389"/>
            <p:cNvSpPr/>
            <p:nvPr/>
          </p:nvSpPr>
          <p:spPr>
            <a:xfrm>
              <a:off x="22826" y="6248403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62" name="Rectangle 391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sp>
        <p:nvSpPr>
          <p:cNvPr id="463" name="Rectangle 393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EEEEEE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sp>
        <p:nvSpPr>
          <p:cNvPr id="464" name="Freeform: Shape 395"/>
          <p:cNvSpPr/>
          <p:nvPr/>
        </p:nvSpPr>
        <p:spPr>
          <a:xfrm rot="10800000">
            <a:off x="2748" y="-2"/>
            <a:ext cx="12188957" cy="245299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30" fill="norm" stroke="1" extrusionOk="0">
                <a:moveTo>
                  <a:pt x="15876" y="0"/>
                </a:moveTo>
                <a:cubicBezTo>
                  <a:pt x="17212" y="17"/>
                  <a:pt x="18762" y="668"/>
                  <a:pt x="20670" y="2257"/>
                </a:cubicBezTo>
                <a:lnTo>
                  <a:pt x="21600" y="3084"/>
                </a:lnTo>
                <a:lnTo>
                  <a:pt x="21600" y="21530"/>
                </a:lnTo>
                <a:lnTo>
                  <a:pt x="0" y="21530"/>
                </a:lnTo>
                <a:lnTo>
                  <a:pt x="0" y="10874"/>
                </a:lnTo>
                <a:cubicBezTo>
                  <a:pt x="8458" y="10874"/>
                  <a:pt x="10309" y="-70"/>
                  <a:pt x="15876" y="0"/>
                </a:cubicBezTo>
                <a:close/>
              </a:path>
            </a:pathLst>
          </a:custGeom>
          <a:solidFill>
            <a:srgbClr val="E3E0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sp>
        <p:nvSpPr>
          <p:cNvPr id="465" name="Right Triangle 397"/>
          <p:cNvSpPr/>
          <p:nvPr/>
        </p:nvSpPr>
        <p:spPr>
          <a:xfrm rot="13500000">
            <a:off x="-265272" y="4918297"/>
            <a:ext cx="568293" cy="5682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Avenir Next LT Pro"/>
              </a:defRPr>
            </a:pPr>
          </a:p>
        </p:txBody>
      </p:sp>
      <p:grpSp>
        <p:nvGrpSpPr>
          <p:cNvPr id="495" name="Group 399"/>
          <p:cNvGrpSpPr/>
          <p:nvPr/>
        </p:nvGrpSpPr>
        <p:grpSpPr>
          <a:xfrm>
            <a:off x="-6218" y="-3"/>
            <a:ext cx="12214836" cy="6858007"/>
            <a:chOff x="0" y="0"/>
            <a:chExt cx="12214834" cy="6858006"/>
          </a:xfrm>
        </p:grpSpPr>
        <p:sp>
          <p:nvSpPr>
            <p:cNvPr id="466" name="Straight Connector 400"/>
            <p:cNvSpPr/>
            <p:nvPr/>
          </p:nvSpPr>
          <p:spPr>
            <a:xfrm>
              <a:off x="-1" y="668628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7" name="Straight Connector 401"/>
            <p:cNvSpPr/>
            <p:nvPr/>
          </p:nvSpPr>
          <p:spPr>
            <a:xfrm flipH="1">
              <a:off x="6212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8" name="Straight Connector 402"/>
            <p:cNvSpPr/>
            <p:nvPr/>
          </p:nvSpPr>
          <p:spPr>
            <a:xfrm flipH="1">
              <a:off x="11999478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9" name="Straight Connector 403"/>
            <p:cNvSpPr/>
            <p:nvPr/>
          </p:nvSpPr>
          <p:spPr>
            <a:xfrm flipH="1">
              <a:off x="198740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0" name="Straight Connector 404"/>
            <p:cNvSpPr/>
            <p:nvPr/>
          </p:nvSpPr>
          <p:spPr>
            <a:xfrm flipH="1">
              <a:off x="1198181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1" name="Straight Connector 405"/>
            <p:cNvSpPr/>
            <p:nvPr/>
          </p:nvSpPr>
          <p:spPr>
            <a:xfrm flipH="1">
              <a:off x="2197619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2" name="Straight Connector 406"/>
            <p:cNvSpPr/>
            <p:nvPr/>
          </p:nvSpPr>
          <p:spPr>
            <a:xfrm flipH="1">
              <a:off x="3197057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3" name="Straight Connector 407"/>
            <p:cNvSpPr/>
            <p:nvPr/>
          </p:nvSpPr>
          <p:spPr>
            <a:xfrm flipH="1">
              <a:off x="4196495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4" name="Straight Connector 408"/>
            <p:cNvSpPr/>
            <p:nvPr/>
          </p:nvSpPr>
          <p:spPr>
            <a:xfrm flipH="1">
              <a:off x="5195933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5" name="Straight Connector 409"/>
            <p:cNvSpPr/>
            <p:nvPr/>
          </p:nvSpPr>
          <p:spPr>
            <a:xfrm flipH="1">
              <a:off x="6195373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6" name="Straight Connector 410"/>
            <p:cNvSpPr/>
            <p:nvPr/>
          </p:nvSpPr>
          <p:spPr>
            <a:xfrm flipH="1">
              <a:off x="7194811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7" name="Straight Connector 411"/>
            <p:cNvSpPr/>
            <p:nvPr/>
          </p:nvSpPr>
          <p:spPr>
            <a:xfrm flipH="1">
              <a:off x="8194249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8" name="Straight Connector 412"/>
            <p:cNvSpPr/>
            <p:nvPr/>
          </p:nvSpPr>
          <p:spPr>
            <a:xfrm flipH="1">
              <a:off x="9193687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9" name="Straight Connector 413"/>
            <p:cNvSpPr/>
            <p:nvPr/>
          </p:nvSpPr>
          <p:spPr>
            <a:xfrm flipH="1">
              <a:off x="10193125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0" name="Straight Connector 414"/>
            <p:cNvSpPr/>
            <p:nvPr/>
          </p:nvSpPr>
          <p:spPr>
            <a:xfrm flipH="1">
              <a:off x="11192566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1" name="Straight Connector 415"/>
            <p:cNvSpPr/>
            <p:nvPr/>
          </p:nvSpPr>
          <p:spPr>
            <a:xfrm flipH="1">
              <a:off x="12192006" y="-1"/>
              <a:ext cx="4" cy="6858005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2" name="Straight Connector 416"/>
            <p:cNvSpPr/>
            <p:nvPr/>
          </p:nvSpPr>
          <p:spPr>
            <a:xfrm>
              <a:off x="6213" y="17171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3" name="Straight Connector 417"/>
            <p:cNvSpPr/>
            <p:nvPr/>
          </p:nvSpPr>
          <p:spPr>
            <a:xfrm>
              <a:off x="6213" y="72890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4" name="Straight Connector 418"/>
            <p:cNvSpPr/>
            <p:nvPr/>
          </p:nvSpPr>
          <p:spPr>
            <a:xfrm>
              <a:off x="6213" y="128609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5" name="Straight Connector 419"/>
            <p:cNvSpPr/>
            <p:nvPr/>
          </p:nvSpPr>
          <p:spPr>
            <a:xfrm>
              <a:off x="6213" y="184328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6" name="Straight Connector 420"/>
            <p:cNvSpPr/>
            <p:nvPr/>
          </p:nvSpPr>
          <p:spPr>
            <a:xfrm>
              <a:off x="6213" y="240047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7" name="Straight Connector 421"/>
            <p:cNvSpPr/>
            <p:nvPr/>
          </p:nvSpPr>
          <p:spPr>
            <a:xfrm>
              <a:off x="6213" y="2957666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8" name="Straight Connector 422"/>
            <p:cNvSpPr/>
            <p:nvPr/>
          </p:nvSpPr>
          <p:spPr>
            <a:xfrm>
              <a:off x="6213" y="3514857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9" name="Straight Connector 423"/>
            <p:cNvSpPr/>
            <p:nvPr/>
          </p:nvSpPr>
          <p:spPr>
            <a:xfrm>
              <a:off x="6213" y="4072047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0" name="Straight Connector 424"/>
            <p:cNvSpPr/>
            <p:nvPr/>
          </p:nvSpPr>
          <p:spPr>
            <a:xfrm>
              <a:off x="6213" y="4629238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1" name="Straight Connector 425"/>
            <p:cNvSpPr/>
            <p:nvPr/>
          </p:nvSpPr>
          <p:spPr>
            <a:xfrm>
              <a:off x="6213" y="5186429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2" name="Straight Connector 426"/>
            <p:cNvSpPr/>
            <p:nvPr/>
          </p:nvSpPr>
          <p:spPr>
            <a:xfrm>
              <a:off x="6213" y="5743619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3" name="Straight Connector 427"/>
            <p:cNvSpPr/>
            <p:nvPr/>
          </p:nvSpPr>
          <p:spPr>
            <a:xfrm>
              <a:off x="6213" y="6858002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4" name="Straight Connector 428"/>
            <p:cNvSpPr/>
            <p:nvPr/>
          </p:nvSpPr>
          <p:spPr>
            <a:xfrm>
              <a:off x="22826" y="6248403"/>
              <a:ext cx="12192009" cy="4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96" name="Title 1"/>
          <p:cNvSpPr txBox="1"/>
          <p:nvPr>
            <p:ph type="title"/>
          </p:nvPr>
        </p:nvSpPr>
        <p:spPr>
          <a:xfrm>
            <a:off x="453141" y="3673476"/>
            <a:ext cx="6542917" cy="2574927"/>
          </a:xfrm>
          <a:prstGeom prst="rect">
            <a:avLst/>
          </a:prstGeom>
        </p:spPr>
        <p:txBody>
          <a:bodyPr/>
          <a:lstStyle/>
          <a:p>
            <a:pPr>
              <a:defRPr sz="5400">
                <a:solidFill>
                  <a:srgbClr val="12154E"/>
                </a:solidFill>
              </a:defRPr>
            </a:pPr>
            <a:r>
              <a:t> 23 + 32 =</a:t>
            </a:r>
          </a:p>
          <a:p>
            <a:pPr>
              <a:defRPr sz="5400">
                <a:solidFill>
                  <a:srgbClr val="12154E"/>
                </a:solidFill>
              </a:defRPr>
            </a:pPr>
            <a:r>
              <a:t>28 +  35 = </a:t>
            </a:r>
          </a:p>
        </p:txBody>
      </p:sp>
      <p:pic>
        <p:nvPicPr>
          <p:cNvPr id="497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19392" y="363992"/>
            <a:ext cx="4108177" cy="23133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20800" y="719045"/>
            <a:ext cx="8768082" cy="49728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41119" y="772914"/>
            <a:ext cx="9438642" cy="52715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91919" y="340864"/>
            <a:ext cx="9164323" cy="601371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84400" y="558171"/>
            <a:ext cx="10046897" cy="763371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1760" y="335095"/>
            <a:ext cx="10749282" cy="58423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436" y="247206"/>
            <a:ext cx="10993126" cy="604862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475413" y="159052"/>
            <a:ext cx="11551923" cy="63836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04238" y="506852"/>
            <a:ext cx="8107683" cy="608813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3358" y="181288"/>
            <a:ext cx="10749283" cy="593662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32080" y="-1594"/>
            <a:ext cx="11765282" cy="64852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630392" y="-837586"/>
            <a:ext cx="14460746" cy="79868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03200" y="191692"/>
            <a:ext cx="11419841" cy="639333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3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32808" y="65722"/>
            <a:ext cx="11915958" cy="672655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Rectangle 15"/>
          <p:cNvSpPr/>
          <p:nvPr/>
        </p:nvSpPr>
        <p:spPr>
          <a:xfrm>
            <a:off x="-4" y="-1"/>
            <a:ext cx="12192007" cy="6857366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526" name="Title 1"/>
          <p:cNvSpPr txBox="1"/>
          <p:nvPr>
            <p:ph type="title"/>
          </p:nvPr>
        </p:nvSpPr>
        <p:spPr>
          <a:xfrm>
            <a:off x="7331384" y="679729"/>
            <a:ext cx="4192314" cy="4847132"/>
          </a:xfrm>
          <a:prstGeom prst="rect">
            <a:avLst/>
          </a:prstGeom>
        </p:spPr>
        <p:txBody>
          <a:bodyPr anchor="b"/>
          <a:lstStyle/>
          <a:p>
            <a:pPr defTabSz="850391">
              <a:defRPr sz="1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 Mae’r Adolygiad yn argymell y dylai llythrennedd, rhifedd a chymhwysedd digidol fod yn Gyfrifoldebau Trawsgwricwlaidd i’r holl athrawon a phobl sy’n gweithio gyda phlant a phobl ifanc. Rhaid sicrhau, drwy strwythur y cwricwlwm, fod plant a phobl ifanc yn datblygu lefelau cymhwysedd uchel yn yr agweddau hynny a’u bod yn cael cyfleoedd aml i’w datblygu, eu hymestyn a’u cymhwyso ar draws y cwricwlwm.</a:t>
            </a:r>
            <a:br/>
            <a:br/>
            <a:r>
              <a:t>Dyfodol Llwyddiannus 2015</a:t>
            </a:r>
          </a:p>
        </p:txBody>
      </p:sp>
      <p:grpSp>
        <p:nvGrpSpPr>
          <p:cNvPr id="529" name="Group 17"/>
          <p:cNvGrpSpPr/>
          <p:nvPr/>
        </p:nvGrpSpPr>
        <p:grpSpPr>
          <a:xfrm>
            <a:off x="-5" y="4952321"/>
            <a:ext cx="5777179" cy="1341054"/>
            <a:chOff x="-1" y="0"/>
            <a:chExt cx="5777178" cy="1341052"/>
          </a:xfrm>
        </p:grpSpPr>
        <p:sp>
          <p:nvSpPr>
            <p:cNvPr id="527" name="Straight Connector 18"/>
            <p:cNvSpPr/>
            <p:nvPr/>
          </p:nvSpPr>
          <p:spPr>
            <a:xfrm>
              <a:off x="5777173" y="8428"/>
              <a:ext cx="4" cy="1332625"/>
            </a:xfrm>
            <a:prstGeom prst="line">
              <a:avLst/>
            </a:prstGeom>
            <a:noFill/>
            <a:ln w="152400" cap="flat">
              <a:solidFill>
                <a:srgbClr val="FFC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8" name="Rectangle 19"/>
            <p:cNvSpPr/>
            <p:nvPr/>
          </p:nvSpPr>
          <p:spPr>
            <a:xfrm rot="16200000">
              <a:off x="2163182" y="-2163184"/>
              <a:ext cx="1340418" cy="5666784"/>
            </a:xfrm>
            <a:prstGeom prst="rect">
              <a:avLst/>
            </a:prstGeom>
            <a:solidFill>
              <a:srgbClr val="FFC000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</p:grpSp>
      <p:sp>
        <p:nvSpPr>
          <p:cNvPr id="530" name="Rectangle 21"/>
          <p:cNvSpPr/>
          <p:nvPr/>
        </p:nvSpPr>
        <p:spPr>
          <a:xfrm>
            <a:off x="688621" y="372532"/>
            <a:ext cx="6116782" cy="606873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39700" dist="127000" dir="5400000">
              <a:srgbClr val="000000">
                <a:alpha val="15000"/>
              </a:srgbClr>
            </a:outerShdw>
          </a:effectLst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pic>
        <p:nvPicPr>
          <p:cNvPr id="531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42597" y="2328266"/>
            <a:ext cx="5608831" cy="220146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3" name="Rectangle 9"/>
          <p:cNvSpPr/>
          <p:nvPr/>
        </p:nvSpPr>
        <p:spPr>
          <a:xfrm>
            <a:off x="-4" y="-1"/>
            <a:ext cx="12192007" cy="6857366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534" name="Title 1"/>
          <p:cNvSpPr txBox="1"/>
          <p:nvPr>
            <p:ph type="title"/>
          </p:nvPr>
        </p:nvSpPr>
        <p:spPr>
          <a:xfrm>
            <a:off x="793662" y="386930"/>
            <a:ext cx="10066123" cy="1298448"/>
          </a:xfrm>
          <a:prstGeom prst="rect">
            <a:avLst/>
          </a:prstGeom>
        </p:spPr>
        <p:txBody>
          <a:bodyPr anchor="b"/>
          <a:lstStyle>
            <a:lvl1pPr>
              <a:defRPr sz="4800"/>
            </a:lvl1pPr>
          </a:lstStyle>
          <a:p>
            <a:pPr/>
            <a:r>
              <a:t>Beth yw rhifedd?</a:t>
            </a:r>
          </a:p>
        </p:txBody>
      </p:sp>
      <p:sp>
        <p:nvSpPr>
          <p:cNvPr id="535" name="Rectangle 11"/>
          <p:cNvSpPr/>
          <p:nvPr/>
        </p:nvSpPr>
        <p:spPr>
          <a:xfrm flipH="1" flipV="1">
            <a:off x="-2" y="1998845"/>
            <a:ext cx="11454595" cy="781703"/>
          </a:xfrm>
          <a:prstGeom prst="rect">
            <a:avLst/>
          </a:prstGeom>
          <a:solidFill>
            <a:srgbClr val="FFC00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536" name="Rectangle 13"/>
          <p:cNvSpPr/>
          <p:nvPr/>
        </p:nvSpPr>
        <p:spPr>
          <a:xfrm>
            <a:off x="-2" y="2203079"/>
            <a:ext cx="11383366" cy="4267992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39700" dist="127000" dir="5400000">
              <a:srgbClr val="000000">
                <a:alpha val="15000"/>
              </a:srgbClr>
            </a:outerShdw>
          </a:effectLst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537" name="Content Placeholder 2"/>
          <p:cNvSpPr txBox="1"/>
          <p:nvPr>
            <p:ph type="body" sz="quarter" idx="1"/>
          </p:nvPr>
        </p:nvSpPr>
        <p:spPr>
          <a:xfrm>
            <a:off x="793657" y="2599507"/>
            <a:ext cx="4530906" cy="3639454"/>
          </a:xfrm>
          <a:prstGeom prst="rect">
            <a:avLst/>
          </a:prstGeom>
        </p:spPr>
        <p:txBody>
          <a:bodyPr anchor="ctr"/>
          <a:lstStyle>
            <a:lvl1pPr>
              <a:defRPr sz="20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2" invalidUrl="" action="" tgtFrame="" tooltip="" history="1" highlightClick="0" endSnd="0"/>
              </a:rPr>
              <a:t>https://youtu.be/lR1t-Cn7Ui4</a:t>
            </a:r>
          </a:p>
        </p:txBody>
      </p:sp>
      <p:pic>
        <p:nvPicPr>
          <p:cNvPr id="538" name="Picture 21" descr="Picture 21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911532" y="2987350"/>
            <a:ext cx="5150281" cy="2708052"/>
          </a:xfrm>
          <a:prstGeom prst="rect">
            <a:avLst/>
          </a:prstGeom>
          <a:ln w="12700">
            <a:miter lim="400000"/>
          </a:ln>
        </p:spPr>
      </p:pic>
      <p:sp>
        <p:nvSpPr>
          <p:cNvPr id="539" name="Rectangle 15"/>
          <p:cNvSpPr/>
          <p:nvPr/>
        </p:nvSpPr>
        <p:spPr>
          <a:xfrm rot="5400000">
            <a:off x="11228040" y="2313027"/>
            <a:ext cx="781704" cy="152386"/>
          </a:xfrm>
          <a:prstGeom prst="rect">
            <a:avLst/>
          </a:prstGeom>
          <a:solidFill>
            <a:srgbClr val="FFC00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2D2D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1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54505" y="416642"/>
            <a:ext cx="9612387" cy="620602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84B4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3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14891" y="221736"/>
            <a:ext cx="5301170" cy="3766895"/>
          </a:xfrm>
          <a:prstGeom prst="rect">
            <a:avLst/>
          </a:prstGeom>
          <a:ln w="12700">
            <a:miter lim="400000"/>
          </a:ln>
        </p:spPr>
      </p:pic>
      <p:pic>
        <p:nvPicPr>
          <p:cNvPr id="544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905667" y="2406051"/>
            <a:ext cx="6108273" cy="395279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A1B8E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6" name="Screenshot 2022-02-03 at 08.17.24.png" descr="Screenshot 2022-02-03 at 08.17.2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79254" y="131656"/>
            <a:ext cx="5225883" cy="4203156"/>
          </a:xfrm>
          <a:prstGeom prst="rect">
            <a:avLst/>
          </a:prstGeom>
          <a:ln w="12700">
            <a:miter lim="400000"/>
          </a:ln>
        </p:spPr>
      </p:pic>
      <p:sp>
        <p:nvSpPr>
          <p:cNvPr id="547" name="https://www.estyn.gov.wales/thematic-report/active-and-experiential-learning-effective-foundation-phase-practice-delivering"/>
          <p:cNvSpPr txBox="1"/>
          <p:nvPr/>
        </p:nvSpPr>
        <p:spPr>
          <a:xfrm>
            <a:off x="348709" y="5526316"/>
            <a:ext cx="11316700" cy="8648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b="1" sz="24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+mj-lt"/>
                <a:ea typeface="+mj-ea"/>
                <a:cs typeface="+mj-cs"/>
                <a:sym typeface="Avenir Next LT Pro"/>
                <a:hlinkClick r:id="rId3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3" invalidUrl="" action="" tgtFrame="" tooltip="" history="1" highlightClick="0" endSnd="0"/>
              </a:rPr>
              <a:t>https://www.estyn.gov.wales/thematic-report/active-and-experiential-learning-effective-foundation-phase-practice-delivering</a:t>
            </a:r>
          </a:p>
        </p:txBody>
      </p:sp>
      <p:pic>
        <p:nvPicPr>
          <p:cNvPr id="548" name="Picture 5" descr="Picture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666854" y="1166650"/>
            <a:ext cx="4830046" cy="270006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0" name="Datrys Problemau"/>
          <p:cNvSpPr txBox="1"/>
          <p:nvPr>
            <p:ph type="title"/>
          </p:nvPr>
        </p:nvSpPr>
        <p:spPr>
          <a:xfrm>
            <a:off x="-1156498" y="-1079432"/>
            <a:ext cx="9144004" cy="2387607"/>
          </a:xfrm>
          <a:prstGeom prst="rect">
            <a:avLst/>
          </a:prstGeom>
        </p:spPr>
        <p:txBody>
          <a:bodyPr/>
          <a:lstStyle/>
          <a:p>
            <a:pPr/>
            <a:r>
              <a:t>Datrys Problemau</a:t>
            </a:r>
          </a:p>
        </p:txBody>
      </p:sp>
      <p:pic>
        <p:nvPicPr>
          <p:cNvPr id="551" name="Screenshot 2022-02-10 at 07.42.17.png" descr="Screenshot 2022-02-10 at 07.42.1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66126" y="1608277"/>
            <a:ext cx="4062466" cy="2259723"/>
          </a:xfrm>
          <a:prstGeom prst="rect">
            <a:avLst/>
          </a:prstGeom>
          <a:ln w="12700">
            <a:miter lim="400000"/>
          </a:ln>
        </p:spPr>
      </p:pic>
      <p:pic>
        <p:nvPicPr>
          <p:cNvPr id="552" name="Screenshot 2022-02-10 at 07.43.40.png" descr="Screenshot 2022-02-10 at 07.43.4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632006" y="2058090"/>
            <a:ext cx="4458876" cy="2741823"/>
          </a:xfrm>
          <a:prstGeom prst="rect">
            <a:avLst/>
          </a:prstGeom>
          <a:ln w="12700">
            <a:miter lim="400000"/>
          </a:ln>
        </p:spPr>
      </p:pic>
      <p:pic>
        <p:nvPicPr>
          <p:cNvPr id="553" name="Screenshot 2022-02-10 at 07.44.34.png" descr="Screenshot 2022-02-10 at 07.44.34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505252" y="4341764"/>
            <a:ext cx="4670931" cy="219561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" name="TextBox 18"/>
          <p:cNvSpPr txBox="1"/>
          <p:nvPr/>
        </p:nvSpPr>
        <p:spPr>
          <a:xfrm>
            <a:off x="530748" y="2895157"/>
            <a:ext cx="6152107" cy="27845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>
                <a:latin typeface="Calibri"/>
                <a:ea typeface="Calibri"/>
                <a:cs typeface="Calibri"/>
                <a:sym typeface="Calibri"/>
              </a:defRPr>
            </a:pPr>
            <a:r>
              <a:t>Fframwaith Rhifedd 2022</a:t>
            </a:r>
          </a:p>
          <a:p>
            <a:pPr>
              <a:defRPr sz="3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ea typeface="Calibri"/>
                <a:cs typeface="Calibri"/>
                <a:sym typeface="Calibri"/>
              </a:defRPr>
            </a:pPr>
            <a:r>
              <a:rPr>
                <a:hlinkClick r:id="rId2" invalidUrl="" action="" tgtFrame="" tooltip="" history="1" highlightClick="0" endSnd="0"/>
              </a:rPr>
              <a:t>https://hwb.gov.wales/api/storage/f0f6edf7-415f-42aa-9053-6f8e691e2eff/fframwaith-rhifedd.pdf</a:t>
            </a:r>
          </a:p>
        </p:txBody>
      </p:sp>
      <p:pic>
        <p:nvPicPr>
          <p:cNvPr id="556" name="Picture 21" descr="Picture 21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260527" y="3263794"/>
            <a:ext cx="5872042" cy="3101126"/>
          </a:xfrm>
          <a:prstGeom prst="rect">
            <a:avLst/>
          </a:prstGeom>
          <a:ln w="12700">
            <a:miter lim="400000"/>
          </a:ln>
        </p:spPr>
      </p:pic>
      <p:pic>
        <p:nvPicPr>
          <p:cNvPr id="557" name="Picture 2" descr="Picture 2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81270" y="598593"/>
            <a:ext cx="8375375" cy="191707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AE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9" name="Title 1"/>
          <p:cNvSpPr txBox="1"/>
          <p:nvPr>
            <p:ph type="title"/>
          </p:nvPr>
        </p:nvSpPr>
        <p:spPr>
          <a:xfrm>
            <a:off x="409784" y="237065"/>
            <a:ext cx="5687392" cy="1762981"/>
          </a:xfrm>
          <a:prstGeom prst="rect">
            <a:avLst/>
          </a:prstGeom>
        </p:spPr>
        <p:txBody>
          <a:bodyPr anchor="b"/>
          <a:lstStyle>
            <a:lvl1pPr>
              <a:defRPr sz="5400">
                <a:solidFill>
                  <a:srgbClr val="7030A0"/>
                </a:solidFill>
              </a:defRPr>
            </a:lvl1pPr>
          </a:lstStyle>
          <a:p>
            <a:pPr/>
            <a:r>
              <a:t>Themau trawsgwricwlaidd</a:t>
            </a:r>
          </a:p>
        </p:txBody>
      </p:sp>
      <p:pic>
        <p:nvPicPr>
          <p:cNvPr id="560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0" t="4788" r="4" b="2913"/>
          <a:stretch>
            <a:fillRect/>
          </a:stretch>
        </p:blipFill>
        <p:spPr>
          <a:xfrm>
            <a:off x="5044299" y="130342"/>
            <a:ext cx="59626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6" h="21600" fill="norm" stroke="1" extrusionOk="0">
                <a:moveTo>
                  <a:pt x="3776" y="0"/>
                </a:moveTo>
                <a:lnTo>
                  <a:pt x="4190" y="138"/>
                </a:lnTo>
                <a:cubicBezTo>
                  <a:pt x="4371" y="199"/>
                  <a:pt x="4554" y="258"/>
                  <a:pt x="4737" y="309"/>
                </a:cubicBezTo>
                <a:cubicBezTo>
                  <a:pt x="4685" y="422"/>
                  <a:pt x="4631" y="400"/>
                  <a:pt x="4579" y="389"/>
                </a:cubicBezTo>
                <a:cubicBezTo>
                  <a:pt x="4263" y="343"/>
                  <a:pt x="3938" y="309"/>
                  <a:pt x="3634" y="184"/>
                </a:cubicBezTo>
                <a:cubicBezTo>
                  <a:pt x="3560" y="161"/>
                  <a:pt x="3477" y="161"/>
                  <a:pt x="3445" y="240"/>
                </a:cubicBezTo>
                <a:cubicBezTo>
                  <a:pt x="3393" y="354"/>
                  <a:pt x="3465" y="422"/>
                  <a:pt x="3539" y="479"/>
                </a:cubicBezTo>
                <a:cubicBezTo>
                  <a:pt x="3665" y="581"/>
                  <a:pt x="3813" y="559"/>
                  <a:pt x="3949" y="570"/>
                </a:cubicBezTo>
                <a:cubicBezTo>
                  <a:pt x="4327" y="627"/>
                  <a:pt x="4507" y="785"/>
                  <a:pt x="4591" y="1149"/>
                </a:cubicBezTo>
                <a:cubicBezTo>
                  <a:pt x="4265" y="1001"/>
                  <a:pt x="3939" y="1183"/>
                  <a:pt x="3624" y="1081"/>
                </a:cubicBezTo>
                <a:cubicBezTo>
                  <a:pt x="3539" y="1059"/>
                  <a:pt x="3413" y="1091"/>
                  <a:pt x="3455" y="1218"/>
                </a:cubicBezTo>
                <a:cubicBezTo>
                  <a:pt x="3497" y="1330"/>
                  <a:pt x="3634" y="1421"/>
                  <a:pt x="3393" y="1399"/>
                </a:cubicBezTo>
                <a:cubicBezTo>
                  <a:pt x="3214" y="1387"/>
                  <a:pt x="3161" y="1251"/>
                  <a:pt x="3109" y="1104"/>
                </a:cubicBezTo>
                <a:cubicBezTo>
                  <a:pt x="3067" y="1024"/>
                  <a:pt x="2951" y="978"/>
                  <a:pt x="2867" y="1024"/>
                </a:cubicBezTo>
                <a:cubicBezTo>
                  <a:pt x="2762" y="1069"/>
                  <a:pt x="2794" y="1194"/>
                  <a:pt x="2794" y="1285"/>
                </a:cubicBezTo>
                <a:cubicBezTo>
                  <a:pt x="2784" y="1455"/>
                  <a:pt x="2867" y="1535"/>
                  <a:pt x="3014" y="1569"/>
                </a:cubicBezTo>
                <a:cubicBezTo>
                  <a:pt x="3193" y="1614"/>
                  <a:pt x="3371" y="1671"/>
                  <a:pt x="3602" y="1739"/>
                </a:cubicBezTo>
                <a:cubicBezTo>
                  <a:pt x="3350" y="1852"/>
                  <a:pt x="3160" y="1830"/>
                  <a:pt x="2971" y="1739"/>
                </a:cubicBezTo>
                <a:cubicBezTo>
                  <a:pt x="2740" y="1637"/>
                  <a:pt x="2436" y="1501"/>
                  <a:pt x="2247" y="1626"/>
                </a:cubicBezTo>
                <a:cubicBezTo>
                  <a:pt x="1963" y="1808"/>
                  <a:pt x="1731" y="1694"/>
                  <a:pt x="1478" y="1660"/>
                </a:cubicBezTo>
                <a:cubicBezTo>
                  <a:pt x="953" y="1592"/>
                  <a:pt x="1282" y="1490"/>
                  <a:pt x="756" y="1432"/>
                </a:cubicBezTo>
                <a:cubicBezTo>
                  <a:pt x="546" y="1411"/>
                  <a:pt x="324" y="1319"/>
                  <a:pt x="20" y="1444"/>
                </a:cubicBezTo>
                <a:cubicBezTo>
                  <a:pt x="1396" y="2102"/>
                  <a:pt x="2046" y="2057"/>
                  <a:pt x="3275" y="2862"/>
                </a:cubicBezTo>
                <a:cubicBezTo>
                  <a:pt x="3223" y="2942"/>
                  <a:pt x="3171" y="2908"/>
                  <a:pt x="3119" y="2898"/>
                </a:cubicBezTo>
                <a:cubicBezTo>
                  <a:pt x="3035" y="2884"/>
                  <a:pt x="2931" y="2839"/>
                  <a:pt x="2910" y="2988"/>
                </a:cubicBezTo>
                <a:cubicBezTo>
                  <a:pt x="2900" y="3100"/>
                  <a:pt x="2961" y="3159"/>
                  <a:pt x="3066" y="3170"/>
                </a:cubicBezTo>
                <a:cubicBezTo>
                  <a:pt x="3370" y="3215"/>
                  <a:pt x="3644" y="3374"/>
                  <a:pt x="3918" y="3510"/>
                </a:cubicBezTo>
                <a:cubicBezTo>
                  <a:pt x="4044" y="3567"/>
                  <a:pt x="4179" y="3647"/>
                  <a:pt x="4127" y="3851"/>
                </a:cubicBezTo>
                <a:cubicBezTo>
                  <a:pt x="4022" y="3908"/>
                  <a:pt x="3948" y="3828"/>
                  <a:pt x="3863" y="3816"/>
                </a:cubicBezTo>
                <a:cubicBezTo>
                  <a:pt x="3779" y="3805"/>
                  <a:pt x="3581" y="3851"/>
                  <a:pt x="3634" y="3885"/>
                </a:cubicBezTo>
                <a:cubicBezTo>
                  <a:pt x="3875" y="4010"/>
                  <a:pt x="3435" y="4316"/>
                  <a:pt x="3729" y="4316"/>
                </a:cubicBezTo>
                <a:cubicBezTo>
                  <a:pt x="4213" y="4316"/>
                  <a:pt x="4474" y="4862"/>
                  <a:pt x="4936" y="4872"/>
                </a:cubicBezTo>
                <a:cubicBezTo>
                  <a:pt x="5009" y="4876"/>
                  <a:pt x="5042" y="4974"/>
                  <a:pt x="5042" y="5054"/>
                </a:cubicBezTo>
                <a:cubicBezTo>
                  <a:pt x="5042" y="5156"/>
                  <a:pt x="4969" y="5167"/>
                  <a:pt x="4895" y="5179"/>
                </a:cubicBezTo>
                <a:cubicBezTo>
                  <a:pt x="4780" y="5190"/>
                  <a:pt x="4653" y="5054"/>
                  <a:pt x="4506" y="5248"/>
                </a:cubicBezTo>
                <a:cubicBezTo>
                  <a:pt x="4779" y="5360"/>
                  <a:pt x="5062" y="5474"/>
                  <a:pt x="5052" y="5860"/>
                </a:cubicBezTo>
                <a:cubicBezTo>
                  <a:pt x="5052" y="5962"/>
                  <a:pt x="5168" y="6007"/>
                  <a:pt x="5252" y="6030"/>
                </a:cubicBezTo>
                <a:cubicBezTo>
                  <a:pt x="5399" y="6075"/>
                  <a:pt x="5515" y="6144"/>
                  <a:pt x="5599" y="6291"/>
                </a:cubicBezTo>
                <a:cubicBezTo>
                  <a:pt x="5599" y="6325"/>
                  <a:pt x="5599" y="6349"/>
                  <a:pt x="5599" y="6382"/>
                </a:cubicBezTo>
                <a:cubicBezTo>
                  <a:pt x="5578" y="6734"/>
                  <a:pt x="5368" y="6723"/>
                  <a:pt x="5137" y="6666"/>
                </a:cubicBezTo>
                <a:cubicBezTo>
                  <a:pt x="4863" y="6598"/>
                  <a:pt x="4591" y="6461"/>
                  <a:pt x="4297" y="6586"/>
                </a:cubicBezTo>
                <a:cubicBezTo>
                  <a:pt x="4707" y="6757"/>
                  <a:pt x="5158" y="6768"/>
                  <a:pt x="5536" y="7006"/>
                </a:cubicBezTo>
                <a:cubicBezTo>
                  <a:pt x="4128" y="7052"/>
                  <a:pt x="2888" y="6291"/>
                  <a:pt x="1523" y="5996"/>
                </a:cubicBezTo>
                <a:cubicBezTo>
                  <a:pt x="1565" y="6189"/>
                  <a:pt x="1678" y="6234"/>
                  <a:pt x="1772" y="6258"/>
                </a:cubicBezTo>
                <a:cubicBezTo>
                  <a:pt x="2277" y="6405"/>
                  <a:pt x="2720" y="6700"/>
                  <a:pt x="3182" y="6950"/>
                </a:cubicBezTo>
                <a:cubicBezTo>
                  <a:pt x="3371" y="7052"/>
                  <a:pt x="3507" y="7166"/>
                  <a:pt x="3581" y="7381"/>
                </a:cubicBezTo>
                <a:cubicBezTo>
                  <a:pt x="3644" y="7586"/>
                  <a:pt x="3770" y="7677"/>
                  <a:pt x="4001" y="7620"/>
                </a:cubicBezTo>
                <a:cubicBezTo>
                  <a:pt x="4190" y="7575"/>
                  <a:pt x="4392" y="7597"/>
                  <a:pt x="4591" y="7620"/>
                </a:cubicBezTo>
                <a:cubicBezTo>
                  <a:pt x="4812" y="7643"/>
                  <a:pt x="5064" y="7870"/>
                  <a:pt x="5011" y="7995"/>
                </a:cubicBezTo>
                <a:cubicBezTo>
                  <a:pt x="4906" y="8199"/>
                  <a:pt x="4726" y="8096"/>
                  <a:pt x="4579" y="8074"/>
                </a:cubicBezTo>
                <a:cubicBezTo>
                  <a:pt x="4400" y="8051"/>
                  <a:pt x="4076" y="7994"/>
                  <a:pt x="4076" y="8018"/>
                </a:cubicBezTo>
                <a:cubicBezTo>
                  <a:pt x="3961" y="8528"/>
                  <a:pt x="3697" y="8142"/>
                  <a:pt x="3508" y="8142"/>
                </a:cubicBezTo>
                <a:cubicBezTo>
                  <a:pt x="3330" y="8142"/>
                  <a:pt x="3150" y="8085"/>
                  <a:pt x="2981" y="8040"/>
                </a:cubicBezTo>
                <a:cubicBezTo>
                  <a:pt x="2761" y="7983"/>
                  <a:pt x="2561" y="8083"/>
                  <a:pt x="2350" y="8108"/>
                </a:cubicBezTo>
                <a:cubicBezTo>
                  <a:pt x="2161" y="8129"/>
                  <a:pt x="2269" y="8426"/>
                  <a:pt x="2153" y="8551"/>
                </a:cubicBezTo>
                <a:cubicBezTo>
                  <a:pt x="2132" y="8585"/>
                  <a:pt x="2110" y="8585"/>
                  <a:pt x="2089" y="8585"/>
                </a:cubicBezTo>
                <a:cubicBezTo>
                  <a:pt x="2026" y="9471"/>
                  <a:pt x="923" y="9255"/>
                  <a:pt x="923" y="9289"/>
                </a:cubicBezTo>
                <a:cubicBezTo>
                  <a:pt x="828" y="9346"/>
                  <a:pt x="713" y="9209"/>
                  <a:pt x="598" y="9345"/>
                </a:cubicBezTo>
                <a:cubicBezTo>
                  <a:pt x="1091" y="9969"/>
                  <a:pt x="1848" y="10118"/>
                  <a:pt x="2520" y="10582"/>
                </a:cubicBezTo>
                <a:cubicBezTo>
                  <a:pt x="1963" y="10742"/>
                  <a:pt x="1638" y="10197"/>
                  <a:pt x="1228" y="10265"/>
                </a:cubicBezTo>
                <a:cubicBezTo>
                  <a:pt x="1028" y="10435"/>
                  <a:pt x="1628" y="10708"/>
                  <a:pt x="1050" y="10788"/>
                </a:cubicBezTo>
                <a:cubicBezTo>
                  <a:pt x="1302" y="10933"/>
                  <a:pt x="1480" y="11083"/>
                  <a:pt x="1659" y="11252"/>
                </a:cubicBezTo>
                <a:cubicBezTo>
                  <a:pt x="1963" y="11561"/>
                  <a:pt x="2027" y="11767"/>
                  <a:pt x="1880" y="12172"/>
                </a:cubicBezTo>
                <a:cubicBezTo>
                  <a:pt x="1785" y="12448"/>
                  <a:pt x="1646" y="12696"/>
                  <a:pt x="1772" y="13012"/>
                </a:cubicBezTo>
                <a:cubicBezTo>
                  <a:pt x="1857" y="13231"/>
                  <a:pt x="1826" y="13376"/>
                  <a:pt x="1511" y="13274"/>
                </a:cubicBezTo>
                <a:cubicBezTo>
                  <a:pt x="1175" y="13172"/>
                  <a:pt x="1047" y="13364"/>
                  <a:pt x="1131" y="13750"/>
                </a:cubicBezTo>
                <a:cubicBezTo>
                  <a:pt x="1184" y="14000"/>
                  <a:pt x="1133" y="14079"/>
                  <a:pt x="902" y="14045"/>
                </a:cubicBezTo>
                <a:cubicBezTo>
                  <a:pt x="649" y="14011"/>
                  <a:pt x="408" y="13855"/>
                  <a:pt x="93" y="13932"/>
                </a:cubicBezTo>
                <a:cubicBezTo>
                  <a:pt x="345" y="14390"/>
                  <a:pt x="880" y="14250"/>
                  <a:pt x="1174" y="14681"/>
                </a:cubicBezTo>
                <a:cubicBezTo>
                  <a:pt x="828" y="14681"/>
                  <a:pt x="556" y="14681"/>
                  <a:pt x="304" y="14590"/>
                </a:cubicBezTo>
                <a:cubicBezTo>
                  <a:pt x="198" y="14556"/>
                  <a:pt x="83" y="14509"/>
                  <a:pt x="20" y="14648"/>
                </a:cubicBezTo>
                <a:cubicBezTo>
                  <a:pt x="-54" y="14805"/>
                  <a:pt x="94" y="14862"/>
                  <a:pt x="178" y="14885"/>
                </a:cubicBezTo>
                <a:cubicBezTo>
                  <a:pt x="420" y="14964"/>
                  <a:pt x="609" y="15146"/>
                  <a:pt x="819" y="15294"/>
                </a:cubicBezTo>
                <a:cubicBezTo>
                  <a:pt x="1271" y="15612"/>
                  <a:pt x="1764" y="15884"/>
                  <a:pt x="2142" y="16406"/>
                </a:cubicBezTo>
                <a:cubicBezTo>
                  <a:pt x="1669" y="16270"/>
                  <a:pt x="1312" y="15953"/>
                  <a:pt x="860" y="15896"/>
                </a:cubicBezTo>
                <a:cubicBezTo>
                  <a:pt x="1249" y="16373"/>
                  <a:pt x="1744" y="16693"/>
                  <a:pt x="2206" y="17042"/>
                </a:cubicBezTo>
                <a:cubicBezTo>
                  <a:pt x="2343" y="17147"/>
                  <a:pt x="2479" y="17213"/>
                  <a:pt x="2500" y="17429"/>
                </a:cubicBezTo>
                <a:cubicBezTo>
                  <a:pt x="2563" y="17849"/>
                  <a:pt x="2730" y="18190"/>
                  <a:pt x="3109" y="18371"/>
                </a:cubicBezTo>
                <a:cubicBezTo>
                  <a:pt x="3109" y="18371"/>
                  <a:pt x="3089" y="18440"/>
                  <a:pt x="3078" y="18472"/>
                </a:cubicBezTo>
                <a:cubicBezTo>
                  <a:pt x="2847" y="18486"/>
                  <a:pt x="2667" y="18234"/>
                  <a:pt x="2383" y="18325"/>
                </a:cubicBezTo>
                <a:cubicBezTo>
                  <a:pt x="2667" y="18666"/>
                  <a:pt x="2898" y="18961"/>
                  <a:pt x="3287" y="19120"/>
                </a:cubicBezTo>
                <a:cubicBezTo>
                  <a:pt x="3602" y="19245"/>
                  <a:pt x="3990" y="19325"/>
                  <a:pt x="4222" y="19734"/>
                </a:cubicBezTo>
                <a:cubicBezTo>
                  <a:pt x="3959" y="19813"/>
                  <a:pt x="3761" y="19713"/>
                  <a:pt x="3561" y="19642"/>
                </a:cubicBezTo>
                <a:cubicBezTo>
                  <a:pt x="3257" y="19529"/>
                  <a:pt x="2949" y="19404"/>
                  <a:pt x="2644" y="19290"/>
                </a:cubicBezTo>
                <a:cubicBezTo>
                  <a:pt x="2529" y="19245"/>
                  <a:pt x="2406" y="19222"/>
                  <a:pt x="2332" y="19426"/>
                </a:cubicBezTo>
                <a:cubicBezTo>
                  <a:pt x="2721" y="19472"/>
                  <a:pt x="2950" y="19745"/>
                  <a:pt x="3192" y="20006"/>
                </a:cubicBezTo>
                <a:cubicBezTo>
                  <a:pt x="3328" y="20154"/>
                  <a:pt x="3445" y="20343"/>
                  <a:pt x="3687" y="20278"/>
                </a:cubicBezTo>
                <a:cubicBezTo>
                  <a:pt x="3813" y="20241"/>
                  <a:pt x="3896" y="20348"/>
                  <a:pt x="3886" y="20482"/>
                </a:cubicBezTo>
                <a:cubicBezTo>
                  <a:pt x="3833" y="20961"/>
                  <a:pt x="4136" y="21118"/>
                  <a:pt x="4451" y="21209"/>
                </a:cubicBezTo>
                <a:cubicBezTo>
                  <a:pt x="4683" y="21277"/>
                  <a:pt x="4901" y="21380"/>
                  <a:pt x="5115" y="21492"/>
                </a:cubicBezTo>
                <a:lnTo>
                  <a:pt x="5312" y="21600"/>
                </a:lnTo>
                <a:lnTo>
                  <a:pt x="21546" y="21600"/>
                </a:lnTo>
                <a:lnTo>
                  <a:pt x="21546" y="0"/>
                </a:lnTo>
                <a:lnTo>
                  <a:pt x="3776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561" name="TextBox 2"/>
          <p:cNvSpPr txBox="1"/>
          <p:nvPr/>
        </p:nvSpPr>
        <p:spPr>
          <a:xfrm>
            <a:off x="1478278" y="3241038"/>
            <a:ext cx="3923974" cy="9923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32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Themau trawsgwricwlaidd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" name="Rectangle 17"/>
          <p:cNvSpPr/>
          <p:nvPr/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rgbClr val="4472C4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564" name="Title 1"/>
          <p:cNvSpPr txBox="1"/>
          <p:nvPr>
            <p:ph type="title"/>
          </p:nvPr>
        </p:nvSpPr>
        <p:spPr>
          <a:xfrm>
            <a:off x="524741" y="620388"/>
            <a:ext cx="3808268" cy="5504695"/>
          </a:xfrm>
          <a:prstGeom prst="rect">
            <a:avLst/>
          </a:prstGeom>
        </p:spPr>
        <p:txBody>
          <a:bodyPr/>
          <a:lstStyle>
            <a:lvl1pPr>
              <a:defRPr sz="6000">
                <a:solidFill>
                  <a:srgbClr val="FFFFFF"/>
                </a:solidFill>
              </a:defRPr>
            </a:lvl1pPr>
          </a:lstStyle>
          <a:p>
            <a:pPr/>
            <a:r>
              <a:t>      TASG</a:t>
            </a:r>
          </a:p>
        </p:txBody>
      </p:sp>
      <p:grpSp>
        <p:nvGrpSpPr>
          <p:cNvPr id="574" name="Content Placeholder 2"/>
          <p:cNvGrpSpPr/>
          <p:nvPr/>
        </p:nvGrpSpPr>
        <p:grpSpPr>
          <a:xfrm>
            <a:off x="5468385" y="704313"/>
            <a:ext cx="6263653" cy="5336847"/>
            <a:chOff x="-2" y="-1"/>
            <a:chExt cx="6263651" cy="5336845"/>
          </a:xfrm>
        </p:grpSpPr>
        <p:grpSp>
          <p:nvGrpSpPr>
            <p:cNvPr id="567" name="Group"/>
            <p:cNvGrpSpPr/>
            <p:nvPr/>
          </p:nvGrpSpPr>
          <p:grpSpPr>
            <a:xfrm>
              <a:off x="-3" y="-2"/>
              <a:ext cx="6263653" cy="1719432"/>
              <a:chOff x="-1" y="0"/>
              <a:chExt cx="6263651" cy="1719430"/>
            </a:xfrm>
          </p:grpSpPr>
          <p:sp>
            <p:nvSpPr>
              <p:cNvPr id="565" name="Rounded Rectangle"/>
              <p:cNvSpPr/>
              <p:nvPr/>
            </p:nvSpPr>
            <p:spPr>
              <a:xfrm>
                <a:off x="-2" y="0"/>
                <a:ext cx="6263653" cy="1719431"/>
              </a:xfrm>
              <a:prstGeom prst="roundRect">
                <a:avLst>
                  <a:gd name="adj" fmla="val 16667"/>
                </a:avLst>
              </a:prstGeom>
              <a:solidFill>
                <a:srgbClr val="5B9BD5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defTabSz="1377950">
                  <a:lnSpc>
                    <a:spcPct val="90000"/>
                  </a:lnSpc>
                  <a:spcBef>
                    <a:spcPts val="1100"/>
                  </a:spcBef>
                  <a:defRPr sz="31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defRPr>
                </a:pPr>
              </a:p>
            </p:txBody>
          </p:sp>
          <p:sp>
            <p:nvSpPr>
              <p:cNvPr id="566" name="Dewisiwch 2/3 thema."/>
              <p:cNvSpPr txBox="1"/>
              <p:nvPr/>
            </p:nvSpPr>
            <p:spPr>
              <a:xfrm>
                <a:off x="83934" y="543747"/>
                <a:ext cx="6095782" cy="63193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118110" tIns="118110" rIns="118110" bIns="118110" numCol="1" anchor="ctr">
                <a:spAutoFit/>
              </a:bodyPr>
              <a:lstStyle>
                <a:lvl1pPr defTabSz="1377950">
                  <a:lnSpc>
                    <a:spcPct val="90000"/>
                  </a:lnSpc>
                  <a:spcBef>
                    <a:spcPts val="1300"/>
                  </a:spcBef>
                  <a:defRPr sz="31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defRPr>
                </a:lvl1pPr>
              </a:lstStyle>
              <a:p>
                <a:pPr/>
                <a:r>
                  <a:t>Dewisiwch 2/3 thema.</a:t>
                </a:r>
              </a:p>
            </p:txBody>
          </p:sp>
        </p:grpSp>
        <p:grpSp>
          <p:nvGrpSpPr>
            <p:cNvPr id="570" name="Group"/>
            <p:cNvGrpSpPr/>
            <p:nvPr/>
          </p:nvGrpSpPr>
          <p:grpSpPr>
            <a:xfrm>
              <a:off x="-3" y="1808704"/>
              <a:ext cx="6263653" cy="1719433"/>
              <a:chOff x="-1" y="0"/>
              <a:chExt cx="6263651" cy="1719431"/>
            </a:xfrm>
          </p:grpSpPr>
          <p:sp>
            <p:nvSpPr>
              <p:cNvPr id="568" name="Rounded Rectangle"/>
              <p:cNvSpPr/>
              <p:nvPr/>
            </p:nvSpPr>
            <p:spPr>
              <a:xfrm>
                <a:off x="-2" y="0"/>
                <a:ext cx="6263653" cy="1719432"/>
              </a:xfrm>
              <a:prstGeom prst="roundRect">
                <a:avLst>
                  <a:gd name="adj" fmla="val 16667"/>
                </a:avLst>
              </a:prstGeom>
              <a:solidFill>
                <a:srgbClr val="4DC58D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defTabSz="1377950">
                  <a:lnSpc>
                    <a:spcPct val="90000"/>
                  </a:lnSpc>
                  <a:spcBef>
                    <a:spcPts val="1100"/>
                  </a:spcBef>
                  <a:defRPr sz="31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defRPr>
                </a:pPr>
              </a:p>
            </p:txBody>
          </p:sp>
          <p:sp>
            <p:nvSpPr>
              <p:cNvPr id="569" name="Yn eich grwpiau, meddyliwch am weithgareddau mathemategol i gyd-fynd â'r thema."/>
              <p:cNvSpPr txBox="1"/>
              <p:nvPr/>
            </p:nvSpPr>
            <p:spPr>
              <a:xfrm>
                <a:off x="83934" y="100718"/>
                <a:ext cx="6095782" cy="1517988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118110" tIns="118110" rIns="118110" bIns="118110" numCol="1" anchor="ctr">
                <a:spAutoFit/>
              </a:bodyPr>
              <a:lstStyle>
                <a:lvl1pPr defTabSz="1377950">
                  <a:lnSpc>
                    <a:spcPct val="90000"/>
                  </a:lnSpc>
                  <a:spcBef>
                    <a:spcPts val="1300"/>
                  </a:spcBef>
                  <a:defRPr sz="31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defRPr>
                </a:lvl1pPr>
              </a:lstStyle>
              <a:p>
                <a:pPr/>
                <a:r>
                  <a:t>Yn eich grwpiau, meddyliwch am weithgareddau mathemategol i gyd-fynd â'r thema. </a:t>
                </a:r>
              </a:p>
            </p:txBody>
          </p:sp>
        </p:grpSp>
        <p:grpSp>
          <p:nvGrpSpPr>
            <p:cNvPr id="573" name="Group"/>
            <p:cNvGrpSpPr/>
            <p:nvPr/>
          </p:nvGrpSpPr>
          <p:grpSpPr>
            <a:xfrm>
              <a:off x="-3" y="3617412"/>
              <a:ext cx="6263653" cy="1719433"/>
              <a:chOff x="-1" y="0"/>
              <a:chExt cx="6263651" cy="1719431"/>
            </a:xfrm>
          </p:grpSpPr>
          <p:sp>
            <p:nvSpPr>
              <p:cNvPr id="571" name="Rounded Rectangle"/>
              <p:cNvSpPr/>
              <p:nvPr/>
            </p:nvSpPr>
            <p:spPr>
              <a:xfrm>
                <a:off x="-2" y="-1"/>
                <a:ext cx="6263653" cy="1719433"/>
              </a:xfrm>
              <a:prstGeom prst="roundRect">
                <a:avLst>
                  <a:gd name="adj" fmla="val 16667"/>
                </a:avLst>
              </a:prstGeom>
              <a:solidFill>
                <a:srgbClr val="70AD47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defTabSz="1377950">
                  <a:lnSpc>
                    <a:spcPct val="90000"/>
                  </a:lnSpc>
                  <a:spcBef>
                    <a:spcPts val="1100"/>
                  </a:spcBef>
                  <a:defRPr sz="31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defRPr>
                </a:pPr>
              </a:p>
            </p:txBody>
          </p:sp>
          <p:sp>
            <p:nvSpPr>
              <p:cNvPr id="572" name="Byddwch yn barod i rannu eich syniadau"/>
              <p:cNvSpPr txBox="1"/>
              <p:nvPr/>
            </p:nvSpPr>
            <p:spPr>
              <a:xfrm>
                <a:off x="83934" y="322232"/>
                <a:ext cx="6095782" cy="107495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118110" tIns="118110" rIns="118110" bIns="118110" numCol="1" anchor="ctr">
                <a:spAutoFit/>
              </a:bodyPr>
              <a:lstStyle>
                <a:lvl1pPr defTabSz="1377950">
                  <a:lnSpc>
                    <a:spcPct val="90000"/>
                  </a:lnSpc>
                  <a:spcBef>
                    <a:spcPts val="1300"/>
                  </a:spcBef>
                  <a:defRPr sz="31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defRPr>
                </a:lvl1pPr>
              </a:lstStyle>
              <a:p>
                <a:pPr/>
                <a:r>
                  <a:t>Byddwch yn barod i rannu eich syniadau</a:t>
                </a:r>
              </a:p>
            </p:txBody>
          </p:sp>
        </p:grpSp>
      </p:grpSp>
    </p:spTree>
  </p:cSld>
  <p:clrMapOvr>
    <a:masterClrMapping/>
  </p:clrMapOvr>
  <p:transition xmlns:p14="http://schemas.microsoft.com/office/powerpoint/2010/main" spd="med" advClick="1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" name="Double-click to edit"/>
          <p:cNvSpPr txBox="1"/>
          <p:nvPr>
            <p:ph type="title"/>
          </p:nvPr>
        </p:nvSpPr>
        <p:spPr>
          <a:xfrm>
            <a:off x="2210915" y="352012"/>
            <a:ext cx="7770170" cy="1325564"/>
          </a:xfrm>
          <a:prstGeom prst="rect">
            <a:avLst/>
          </a:prstGeom>
          <a:solidFill>
            <a:srgbClr val="ED7D31"/>
          </a:solidFill>
          <a:ln w="25400">
            <a:solidFill>
              <a:srgbClr val="AD5B24"/>
            </a:solidFill>
            <a:round/>
          </a:ln>
        </p:spPr>
        <p:txBody>
          <a:bodyPr/>
          <a:lstStyle>
            <a:lvl1pPr>
              <a:lnSpc>
                <a:spcPct val="100000"/>
              </a:lnSpc>
              <a:defRPr sz="60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Y peth mwyaf pwysig!</a:t>
            </a:r>
          </a:p>
        </p:txBody>
      </p:sp>
      <p:pic>
        <p:nvPicPr>
          <p:cNvPr id="57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17256" t="0" r="23115" b="0"/>
          <a:stretch>
            <a:fillRect/>
          </a:stretch>
        </p:blipFill>
        <p:spPr>
          <a:xfrm>
            <a:off x="9144641" y="3190687"/>
            <a:ext cx="1993852" cy="2232014"/>
          </a:xfrm>
          <a:prstGeom prst="rect">
            <a:avLst/>
          </a:prstGeom>
          <a:ln w="12700">
            <a:miter lim="400000"/>
          </a:ln>
        </p:spPr>
      </p:pic>
      <p:sp>
        <p:nvSpPr>
          <p:cNvPr id="578" name="We want our pupils to develop a love of Maths."/>
          <p:cNvSpPr txBox="1"/>
          <p:nvPr/>
        </p:nvSpPr>
        <p:spPr>
          <a:xfrm>
            <a:off x="1055660" y="2477740"/>
            <a:ext cx="9024609" cy="15883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buSzPct val="100000"/>
              <a:buFont typeface="Arial"/>
              <a:buChar char="•"/>
              <a:defRPr sz="5000">
                <a:latin typeface="Calibri"/>
                <a:ea typeface="Calibri"/>
                <a:cs typeface="Calibri"/>
                <a:sym typeface="Calibri"/>
              </a:defRPr>
            </a:pPr>
            <a:r>
              <a:t>Rydym eisiau i’r plant fwynhau eu</a:t>
            </a:r>
          </a:p>
          <a:p>
            <a:pPr>
              <a:lnSpc>
                <a:spcPct val="90000"/>
              </a:lnSpc>
              <a:spcBef>
                <a:spcPts val="1000"/>
              </a:spcBef>
              <a:defRPr sz="5000">
                <a:latin typeface="Calibri"/>
                <a:ea typeface="Calibri"/>
                <a:cs typeface="Calibri"/>
                <a:sym typeface="Calibri"/>
              </a:defRPr>
            </a:pPr>
            <a:r>
              <a:t>profiadau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BDB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0" name="Rectangle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581" name="Freeform: Shape 10"/>
          <p:cNvSpPr/>
          <p:nvPr/>
        </p:nvSpPr>
        <p:spPr>
          <a:xfrm flipH="1" rot="18900000">
            <a:off x="-376156" y="-253674"/>
            <a:ext cx="1827641" cy="13769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15488"/>
                </a:moveTo>
                <a:lnTo>
                  <a:pt x="11669" y="0"/>
                </a:lnTo>
                <a:lnTo>
                  <a:pt x="21600" y="13181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4472C4">
              <a:alpha val="3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582" name="Rectangle 12"/>
          <p:cNvSpPr/>
          <p:nvPr/>
        </p:nvSpPr>
        <p:spPr>
          <a:xfrm flipH="1" rot="18900000">
            <a:off x="891641" y="422145"/>
            <a:ext cx="645372" cy="645372"/>
          </a:xfrm>
          <a:prstGeom prst="rect">
            <a:avLst/>
          </a:prstGeom>
          <a:solidFill>
            <a:srgbClr val="4472C4">
              <a:alpha val="3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583" name="Rectangle 14"/>
          <p:cNvSpPr/>
          <p:nvPr/>
        </p:nvSpPr>
        <p:spPr>
          <a:xfrm flipH="1" rot="18900000">
            <a:off x="10043482" y="655140"/>
            <a:ext cx="687476" cy="687472"/>
          </a:xfrm>
          <a:prstGeom prst="rect">
            <a:avLst/>
          </a:prstGeom>
          <a:solidFill>
            <a:srgbClr val="FFC000">
              <a:alpha val="3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584" name="Freeform: Shape 16"/>
          <p:cNvSpPr/>
          <p:nvPr/>
        </p:nvSpPr>
        <p:spPr>
          <a:xfrm flipH="1" rot="10800000">
            <a:off x="9356641" y="-2"/>
            <a:ext cx="2835360" cy="148084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1600" y="21600"/>
                </a:moveTo>
                <a:lnTo>
                  <a:pt x="0" y="21600"/>
                </a:lnTo>
                <a:lnTo>
                  <a:pt x="11829" y="0"/>
                </a:lnTo>
                <a:lnTo>
                  <a:pt x="21600" y="17843"/>
                </a:lnTo>
                <a:close/>
              </a:path>
            </a:pathLst>
          </a:custGeom>
          <a:solidFill>
            <a:srgbClr val="FFC000">
              <a:alpha val="3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585" name="Isosceles Triangle 18"/>
          <p:cNvSpPr/>
          <p:nvPr/>
        </p:nvSpPr>
        <p:spPr>
          <a:xfrm flipH="1">
            <a:off x="7976344" y="6115501"/>
            <a:ext cx="1494514" cy="742499"/>
          </a:xfrm>
          <a:prstGeom prst="triangle">
            <a:avLst/>
          </a:prstGeom>
          <a:solidFill>
            <a:srgbClr val="4472C4">
              <a:alpha val="3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pic>
        <p:nvPicPr>
          <p:cNvPr id="586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73171" y="191896"/>
            <a:ext cx="8661142" cy="6474208"/>
          </a:xfrm>
          <a:prstGeom prst="rect">
            <a:avLst/>
          </a:prstGeom>
          <a:ln w="12700">
            <a:miter lim="400000"/>
          </a:ln>
        </p:spPr>
      </p:pic>
      <p:sp>
        <p:nvSpPr>
          <p:cNvPr id="587" name="Isosceles Triangle 20"/>
          <p:cNvSpPr/>
          <p:nvPr/>
        </p:nvSpPr>
        <p:spPr>
          <a:xfrm flipH="1">
            <a:off x="7604079" y="6453142"/>
            <a:ext cx="814908" cy="404858"/>
          </a:xfrm>
          <a:prstGeom prst="triangle">
            <a:avLst/>
          </a:prstGeom>
          <a:solidFill>
            <a:srgbClr val="4472C4">
              <a:alpha val="3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SineVTI">
  <a:themeElements>
    <a:clrScheme name="Sine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FD8686"/>
      </a:accent1>
      <a:accent2>
        <a:srgbClr val="B495C2"/>
      </a:accent2>
      <a:accent3>
        <a:srgbClr val="8F99BB"/>
      </a:accent3>
      <a:accent4>
        <a:srgbClr val="A3A3C1"/>
      </a:accent4>
      <a:accent5>
        <a:srgbClr val="7162FE"/>
      </a:accent5>
      <a:accent6>
        <a:srgbClr val="1EBE9B"/>
      </a:accent6>
      <a:hlink>
        <a:srgbClr val="0000FF"/>
      </a:hlink>
      <a:folHlink>
        <a:srgbClr val="FF00FF"/>
      </a:folHlink>
    </a:clrScheme>
    <a:fontScheme name="SineVTI">
      <a:majorFont>
        <a:latin typeface="Avenir Next LT Pro"/>
        <a:ea typeface="Avenir Next LT Pro"/>
        <a:cs typeface="Avenir Next LT Pro"/>
      </a:majorFont>
      <a:minorFont>
        <a:latin typeface="Helvetica"/>
        <a:ea typeface="Helvetica"/>
        <a:cs typeface="Helvetica"/>
      </a:minorFont>
    </a:fontScheme>
    <a:fmtScheme name="Sine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SineVTI">
  <a:themeElements>
    <a:clrScheme name="Sine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FD8686"/>
      </a:accent1>
      <a:accent2>
        <a:srgbClr val="B495C2"/>
      </a:accent2>
      <a:accent3>
        <a:srgbClr val="8F99BB"/>
      </a:accent3>
      <a:accent4>
        <a:srgbClr val="A3A3C1"/>
      </a:accent4>
      <a:accent5>
        <a:srgbClr val="7162FE"/>
      </a:accent5>
      <a:accent6>
        <a:srgbClr val="1EBE9B"/>
      </a:accent6>
      <a:hlink>
        <a:srgbClr val="0000FF"/>
      </a:hlink>
      <a:folHlink>
        <a:srgbClr val="FF00FF"/>
      </a:folHlink>
    </a:clrScheme>
    <a:fontScheme name="SineVTI">
      <a:majorFont>
        <a:latin typeface="Avenir Next LT Pro"/>
        <a:ea typeface="Avenir Next LT Pro"/>
        <a:cs typeface="Avenir Next LT Pro"/>
      </a:majorFont>
      <a:minorFont>
        <a:latin typeface="Helvetica"/>
        <a:ea typeface="Helvetica"/>
        <a:cs typeface="Helvetica"/>
      </a:minorFont>
    </a:fontScheme>
    <a:fmtScheme name="Sine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