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8571FE-9221-436E-B6E0-CBE3BE7AFEBD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E7ADD-6F4C-452A-91E7-C04B6BAF2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098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43180" y="99756"/>
            <a:ext cx="7290776" cy="1069904"/>
          </a:xfrm>
        </p:spPr>
        <p:txBody>
          <a:bodyPr/>
          <a:lstStyle/>
          <a:p>
            <a:r>
              <a:rPr lang="en-GB" dirty="0" smtClean="0"/>
              <a:t>Kyle Cummings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64523" y="2053244"/>
            <a:ext cx="5577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Hometown: Wolverhampton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82" y="1554476"/>
            <a:ext cx="4106488" cy="41064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7571509" y="5868166"/>
            <a:ext cx="3940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Celebrations after winning the last ever Speedway Elite League title live on Sky Sports.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947651" y="3416531"/>
            <a:ext cx="6062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Won a British Championship as part of my team </a:t>
            </a:r>
          </a:p>
          <a:p>
            <a:r>
              <a:rPr lang="en-GB" dirty="0"/>
              <a:t>(</a:t>
            </a:r>
            <a:r>
              <a:rPr lang="en-GB" dirty="0" smtClean="0"/>
              <a:t>Wolverhampton Wolves) on live TV at the age of 17.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08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</TotalTime>
  <Words>42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Ion</vt:lpstr>
      <vt:lpstr>Kyle Cummings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Kyle Cummings</dc:title>
  <dc:creator>Kyle Cummings (1700852)</dc:creator>
  <cp:lastModifiedBy>Kyle Cummings (1700852)</cp:lastModifiedBy>
  <cp:revision>2</cp:revision>
  <dcterms:created xsi:type="dcterms:W3CDTF">2017-11-28T11:44:47Z</dcterms:created>
  <dcterms:modified xsi:type="dcterms:W3CDTF">2017-11-28T12:02:40Z</dcterms:modified>
</cp:coreProperties>
</file>