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EF9AB-F8AF-407C-91E9-F02F029B54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0DACDC-388E-4EB8-A4DC-5AE9083CE7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2B7D-32A4-4B28-8CBF-090F2064D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2606C8-4F53-415D-B084-77FD53D26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89F3C-C61B-4790-88D5-4252214FB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639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BB117-BB08-4089-B955-20F4BCA0E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B1DC0-4B30-493C-A35F-3D8BD235F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2136C-E660-4801-8681-86FFBA3EF9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88E9ED-57B6-4E47-80F1-D6CA4680E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AD8334-C2AC-4B6D-B29B-44222B4B6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513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872E6-8F46-4A64-A733-E5B459F6A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B210BD-8CA9-48A7-B47A-671B77893B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59944-7878-4B05-A805-035FC19C9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5AA26C-5F73-4C9A-B09E-F9CC308130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492D18-864C-4DAF-9AA9-23A90B717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537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0381C-B6EB-452A-92B7-8C8D1C80C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37BA6-9A66-4CA0-84D9-C832FF8E4F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6F8D2-0091-47E6-97B7-26748A6AE5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055DB1-F622-4D5E-969F-CE76E9B0F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E3BD86-0629-4411-8062-F02D71C53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C4C768-AAC9-40C5-A464-CD12E81A5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143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AD905-4CCC-4DE4-B4AC-A7931E8D8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E61EEF-660C-4FA5-8159-5BF36D33EE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6033AF-0093-4224-AB6D-4ACC81E2C2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5DE96D-5FE1-4B81-A1EF-AA8197DE42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EC9792-5532-4E65-A7A5-68DD91390A5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DB229D-5145-4FF1-BF72-CBA3A6698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B1AF37-B684-4A4B-B3B5-303348657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0ADFBF-3D20-4FCA-AF5A-8DBEE8210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8006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7DD94-AB29-4305-9604-73B460338D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8CDE27-5F0C-407E-912F-EDF6086A57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59419F-4D79-4B13-B0C9-2EC80AAE1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D54C74-A497-4F95-A788-3A5979792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7186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9E710E-BEEA-43C1-89B3-76F900BD1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20488A-81BE-4F73-A364-205D32D07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9F4005-129A-46A6-8323-11BB06F0E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885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A024D-CF78-47F4-8457-9164C292E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66C18-8781-4ABC-8CE8-0BE5CDD8D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31500-15D5-4130-8F5A-32578635E6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A158C7-9481-483B-AA43-D5CE1195F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842CA-211B-4387-830B-318471B9C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E67850-0C60-4CD1-86D5-9CC67718D9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001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EB9B5-B12A-4662-9474-B5E4A191C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F228CC-144C-44C3-B0E8-12D83F7B36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3E8AA1-E6A5-41B0-90DF-EA8AC4C8DC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3BE09C-8361-4FEA-BF5E-E996B281D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3EF903-D247-4727-AF79-044C908CD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2F1997-D279-4358-912F-5347E945C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949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A19CA-5E3A-4AB4-89BD-E670F1CFD9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08B80C-D1EF-4EE9-817A-63388C3CBF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0167DA-51F1-4AA1-8250-C859458C3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F62B35-EAE2-4258-887D-034FADC64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0273F3-2E59-4CAD-B031-3FDF37516F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68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30DC97-EFA8-48DF-A718-0441C73236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BFD102-F7F6-438B-81C8-3E3A387CC3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41E6C-DA61-47F9-97C1-C1E89E64B2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73D6D-E677-412B-AA30-7D7EC9ACD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06384-EB36-4FA9-BC72-781C1A82D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7021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0F0499-127D-46CB-9A44-6CE70F028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4B8ABE-B81D-4710-AC61-18A9487A47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A5BCB-79FC-4935-9272-88F225C013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8BD6A-2B82-4C5C-AE8D-0154CB110C40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1DDA31-6A40-4F42-8605-6B7E22C5DC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1AC28-6C5B-474C-8DFD-B4D7CFA3DC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A41CF8-4619-4600-8255-DEA61AE1E8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754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wricwlwm-i-gymru/fframwaith-cymhwysedd-digidol-fersiwn-ddrafft-cwricwlwm-i-gymru-2022#fframwaith" TargetMode="External"/><Relationship Id="rId2" Type="http://schemas.openxmlformats.org/officeDocument/2006/relationships/hyperlink" Target="https://hwb.gov.wales/cwricwlwm-i-gymru/fframweithiau-r-sgiliau-trawsgwricwlaidd/fframwaith-cymhwysedd-digidol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hwb.gov.wales/canolfan-cymorth/gwasanaethau-hwb/g-suite-for-education/#jamboa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E9467CD-36F5-467D-80BB-0F7DAC4D7808}"/>
              </a:ext>
            </a:extLst>
          </p:cNvPr>
          <p:cNvSpPr/>
          <p:nvPr/>
        </p:nvSpPr>
        <p:spPr>
          <a:xfrm>
            <a:off x="749415" y="1020962"/>
            <a:ext cx="11121007" cy="61546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 err="1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Fframwaith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u="sng" dirty="0" err="1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Cymhwysedd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 </a:t>
            </a:r>
            <a:r>
              <a:rPr lang="en-GB" u="sng" dirty="0" err="1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Digidol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 - </a:t>
            </a:r>
            <a:r>
              <a:rPr lang="en-GB" u="sng" dirty="0" err="1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llinynnau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  <a:hlinkClick r:id="rId2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https://hwb.gov.wales/cwricwlwm-i-gymru/fframweithiau-r-sgiliau-trawsgwricwlaidd/fframwaith-cymhwysedd-digidol/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 err="1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Fframwaith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u="sng" dirty="0" err="1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Llawn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https://hwb.gov.wales/cwricwlwm-i-gymru/fframwaith-cymhwysedd-digidol-fersiwn-ddrafft-cwricwlwm-i-gymru-2022#fframwaith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Google </a:t>
            </a:r>
            <a:r>
              <a:rPr lang="en-GB" u="sng" dirty="0" err="1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Jamboard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https://hwb.gov.wales/canolfan-cymorth/gwasanaethau-hwb/g-suite-for-education/#jamboard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 err="1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Flipgrid</a:t>
            </a: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https://hwb.gov.wales/news/articles/2c88a0b4-ac73-4101-a4e0-2c95aa92e955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u="sng" dirty="0">
              <a:solidFill>
                <a:srgbClr val="0563C1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A1F9189-CE8C-4061-9175-A1D7970E0339}"/>
              </a:ext>
            </a:extLst>
          </p:cNvPr>
          <p:cNvSpPr/>
          <p:nvPr/>
        </p:nvSpPr>
        <p:spPr>
          <a:xfrm>
            <a:off x="2944535" y="0"/>
            <a:ext cx="587828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Dolenni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  <a:r>
              <a:rPr lang="en-US" sz="5400" b="1" cap="none" spc="0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Defnyddiol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57760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68</Words>
  <Application>Microsoft Office PowerPoint</Application>
  <PresentationFormat>Widescreen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 Williams (YGG Lon Las)</dc:creator>
  <cp:lastModifiedBy>H Williams (YGG Lon Las)</cp:lastModifiedBy>
  <cp:revision>3</cp:revision>
  <dcterms:created xsi:type="dcterms:W3CDTF">2021-03-15T10:01:36Z</dcterms:created>
  <dcterms:modified xsi:type="dcterms:W3CDTF">2021-10-01T17:48:43Z</dcterms:modified>
</cp:coreProperties>
</file>