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21"/>
  </p:notesMasterIdLst>
  <p:sldIdLst>
    <p:sldId id="256" r:id="rId3"/>
    <p:sldId id="528" r:id="rId4"/>
    <p:sldId id="628" r:id="rId5"/>
    <p:sldId id="257" r:id="rId6"/>
    <p:sldId id="258" r:id="rId7"/>
    <p:sldId id="529" r:id="rId8"/>
    <p:sldId id="261" r:id="rId9"/>
    <p:sldId id="259" r:id="rId10"/>
    <p:sldId id="260" r:id="rId11"/>
    <p:sldId id="263" r:id="rId12"/>
    <p:sldId id="629" r:id="rId13"/>
    <p:sldId id="264" r:id="rId14"/>
    <p:sldId id="265" r:id="rId15"/>
    <p:sldId id="266" r:id="rId16"/>
    <p:sldId id="267" r:id="rId17"/>
    <p:sldId id="268" r:id="rId18"/>
    <p:sldId id="269" r:id="rId19"/>
    <p:sldId id="531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CDB4B0-3418-59FF-648E-82315B2224FE}" v="12" dt="2026-01-26T13:13:43.445"/>
    <p1510:client id="{A1D74040-6CAD-3BD1-A3A4-44E322BDE87F}" v="1" dt="2026-01-28T07:42:29.326"/>
    <p1510:client id="{BB72A50B-838B-802B-C1C3-2E5B891F5BE1}" v="26" dt="2026-01-27T17:19:44.3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6/11/relationships/changesInfo" Target="changesInfos/changesInfo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774584C3-92C2-DDF5-2D42-7556A1373EFE}"/>
    <pc:docChg chg="addSld delSld modSld modMainMaster">
      <pc:chgData name="Justin Evans" userId="S::j.d.evans@uwtsd.ac.uk::2ee3c1af-825e-450d-8b1e-d59252291e99" providerId="AD" clId="Web-{774584C3-92C2-DDF5-2D42-7556A1373EFE}" dt="2026-01-16T10:23:33.307" v="52" actId="20577"/>
      <pc:docMkLst>
        <pc:docMk/>
      </pc:docMkLst>
      <pc:sldChg chg="add">
        <pc:chgData name="Justin Evans" userId="S::j.d.evans@uwtsd.ac.uk::2ee3c1af-825e-450d-8b1e-d59252291e99" providerId="AD" clId="Web-{774584C3-92C2-DDF5-2D42-7556A1373EFE}" dt="2026-01-16T09:22:52.346" v="21"/>
        <pc:sldMkLst>
          <pc:docMk/>
          <pc:sldMk cId="652345670" sldId="256"/>
        </pc:sldMkLst>
      </pc:sldChg>
      <pc:sldChg chg="add">
        <pc:chgData name="Justin Evans" userId="S::j.d.evans@uwtsd.ac.uk::2ee3c1af-825e-450d-8b1e-d59252291e99" providerId="AD" clId="Web-{774584C3-92C2-DDF5-2D42-7556A1373EFE}" dt="2026-01-16T09:23:18.628" v="23"/>
        <pc:sldMkLst>
          <pc:docMk/>
          <pc:sldMk cId="2624367511" sldId="257"/>
        </pc:sldMkLst>
      </pc:sldChg>
      <pc:sldChg chg="add">
        <pc:chgData name="Justin Evans" userId="S::j.d.evans@uwtsd.ac.uk::2ee3c1af-825e-450d-8b1e-d59252291e99" providerId="AD" clId="Web-{774584C3-92C2-DDF5-2D42-7556A1373EFE}" dt="2026-01-16T09:23:31.972" v="24"/>
        <pc:sldMkLst>
          <pc:docMk/>
          <pc:sldMk cId="3118563632" sldId="258"/>
        </pc:sldMkLst>
      </pc:sldChg>
      <pc:sldChg chg="add">
        <pc:chgData name="Justin Evans" userId="S::j.d.evans@uwtsd.ac.uk::2ee3c1af-825e-450d-8b1e-d59252291e99" providerId="AD" clId="Web-{774584C3-92C2-DDF5-2D42-7556A1373EFE}" dt="2026-01-16T09:23:43.832" v="25"/>
        <pc:sldMkLst>
          <pc:docMk/>
          <pc:sldMk cId="1728288771" sldId="259"/>
        </pc:sldMkLst>
      </pc:sldChg>
      <pc:sldChg chg="add">
        <pc:chgData name="Justin Evans" userId="S::j.d.evans@uwtsd.ac.uk::2ee3c1af-825e-450d-8b1e-d59252291e99" providerId="AD" clId="Web-{774584C3-92C2-DDF5-2D42-7556A1373EFE}" dt="2026-01-16T09:24:00.114" v="26"/>
        <pc:sldMkLst>
          <pc:docMk/>
          <pc:sldMk cId="1179036312" sldId="260"/>
        </pc:sldMkLst>
      </pc:sldChg>
      <pc:sldChg chg="add">
        <pc:chgData name="Justin Evans" userId="S::j.d.evans@uwtsd.ac.uk::2ee3c1af-825e-450d-8b1e-d59252291e99" providerId="AD" clId="Web-{774584C3-92C2-DDF5-2D42-7556A1373EFE}" dt="2026-01-16T09:24:53.755" v="27"/>
        <pc:sldMkLst>
          <pc:docMk/>
          <pc:sldMk cId="3029091742" sldId="261"/>
        </pc:sldMkLst>
      </pc:sldChg>
      <pc:sldChg chg="add">
        <pc:chgData name="Justin Evans" userId="S::j.d.evans@uwtsd.ac.uk::2ee3c1af-825e-450d-8b1e-d59252291e99" providerId="AD" clId="Web-{774584C3-92C2-DDF5-2D42-7556A1373EFE}" dt="2026-01-16T09:25:32.287" v="29"/>
        <pc:sldMkLst>
          <pc:docMk/>
          <pc:sldMk cId="3059451124" sldId="263"/>
        </pc:sldMkLst>
      </pc:sldChg>
      <pc:sldChg chg="add">
        <pc:chgData name="Justin Evans" userId="S::j.d.evans@uwtsd.ac.uk::2ee3c1af-825e-450d-8b1e-d59252291e99" providerId="AD" clId="Web-{774584C3-92C2-DDF5-2D42-7556A1373EFE}" dt="2026-01-16T09:25:32.475" v="30"/>
        <pc:sldMkLst>
          <pc:docMk/>
          <pc:sldMk cId="33333499" sldId="264"/>
        </pc:sldMkLst>
      </pc:sldChg>
      <pc:sldChg chg="add">
        <pc:chgData name="Justin Evans" userId="S::j.d.evans@uwtsd.ac.uk::2ee3c1af-825e-450d-8b1e-d59252291e99" providerId="AD" clId="Web-{774584C3-92C2-DDF5-2D42-7556A1373EFE}" dt="2026-01-16T09:25:32.631" v="31"/>
        <pc:sldMkLst>
          <pc:docMk/>
          <pc:sldMk cId="2890861483" sldId="265"/>
        </pc:sldMkLst>
      </pc:sldChg>
      <pc:sldChg chg="add">
        <pc:chgData name="Justin Evans" userId="S::j.d.evans@uwtsd.ac.uk::2ee3c1af-825e-450d-8b1e-d59252291e99" providerId="AD" clId="Web-{774584C3-92C2-DDF5-2D42-7556A1373EFE}" dt="2026-01-16T09:25:32.850" v="32"/>
        <pc:sldMkLst>
          <pc:docMk/>
          <pc:sldMk cId="604507864" sldId="266"/>
        </pc:sldMkLst>
      </pc:sldChg>
      <pc:sldChg chg="add">
        <pc:chgData name="Justin Evans" userId="S::j.d.evans@uwtsd.ac.uk::2ee3c1af-825e-450d-8b1e-d59252291e99" providerId="AD" clId="Web-{774584C3-92C2-DDF5-2D42-7556A1373EFE}" dt="2026-01-16T09:25:33.006" v="33"/>
        <pc:sldMkLst>
          <pc:docMk/>
          <pc:sldMk cId="2138982712" sldId="267"/>
        </pc:sldMkLst>
      </pc:sldChg>
      <pc:sldChg chg="add">
        <pc:chgData name="Justin Evans" userId="S::j.d.evans@uwtsd.ac.uk::2ee3c1af-825e-450d-8b1e-d59252291e99" providerId="AD" clId="Web-{774584C3-92C2-DDF5-2D42-7556A1373EFE}" dt="2026-01-16T09:25:33.209" v="34"/>
        <pc:sldMkLst>
          <pc:docMk/>
          <pc:sldMk cId="736149310" sldId="268"/>
        </pc:sldMkLst>
      </pc:sldChg>
      <pc:sldChg chg="add">
        <pc:chgData name="Justin Evans" userId="S::j.d.evans@uwtsd.ac.uk::2ee3c1af-825e-450d-8b1e-d59252291e99" providerId="AD" clId="Web-{774584C3-92C2-DDF5-2D42-7556A1373EFE}" dt="2026-01-16T09:25:33.350" v="35"/>
        <pc:sldMkLst>
          <pc:docMk/>
          <pc:sldMk cId="4073511011" sldId="269"/>
        </pc:sldMkLst>
      </pc:sldChg>
      <pc:sldChg chg="addSp delSp modSp add del mod setBg">
        <pc:chgData name="Justin Evans" userId="S::j.d.evans@uwtsd.ac.uk::2ee3c1af-825e-450d-8b1e-d59252291e99" providerId="AD" clId="Web-{774584C3-92C2-DDF5-2D42-7556A1373EFE}" dt="2026-01-16T10:23:33.307" v="52" actId="20577"/>
        <pc:sldMkLst>
          <pc:docMk/>
          <pc:sldMk cId="359177494" sldId="528"/>
        </pc:sldMkLst>
        <pc:spChg chg="mod">
          <ac:chgData name="Justin Evans" userId="S::j.d.evans@uwtsd.ac.uk::2ee3c1af-825e-450d-8b1e-d59252291e99" providerId="AD" clId="Web-{774584C3-92C2-DDF5-2D42-7556A1373EFE}" dt="2026-01-16T09:08:19.235" v="14" actId="20577"/>
          <ac:spMkLst>
            <pc:docMk/>
            <pc:sldMk cId="359177494" sldId="528"/>
            <ac:spMk id="2" creationId="{1E7B43CE-0914-D1F0-A505-75FAFDDF2BAD}"/>
          </ac:spMkLst>
        </pc:spChg>
        <pc:graphicFrameChg chg="add del modGraphic">
          <ac:chgData name="Justin Evans" userId="S::j.d.evans@uwtsd.ac.uk::2ee3c1af-825e-450d-8b1e-d59252291e99" providerId="AD" clId="Web-{774584C3-92C2-DDF5-2D42-7556A1373EFE}" dt="2026-01-16T10:23:33.307" v="52" actId="20577"/>
          <ac:graphicFrameMkLst>
            <pc:docMk/>
            <pc:sldMk cId="359177494" sldId="528"/>
            <ac:graphicFrameMk id="9" creationId="{D6F06F1A-4C05-C97A-013C-69271AD87FF1}"/>
          </ac:graphicFrameMkLst>
        </pc:graphicFrameChg>
        <pc:picChg chg="mod">
          <ac:chgData name="Justin Evans" userId="S::j.d.evans@uwtsd.ac.uk::2ee3c1af-825e-450d-8b1e-d59252291e99" providerId="AD" clId="Web-{774584C3-92C2-DDF5-2D42-7556A1373EFE}" dt="2026-01-16T08:55:25.709" v="7"/>
          <ac:picMkLst>
            <pc:docMk/>
            <pc:sldMk cId="359177494" sldId="528"/>
            <ac:picMk id="4" creationId="{23D919CA-71B9-296C-71E7-27F6BD5F8EFA}"/>
          </ac:picMkLst>
        </pc:picChg>
      </pc:sldChg>
      <pc:sldChg chg="modSp add mod setBg">
        <pc:chgData name="Justin Evans" userId="S::j.d.evans@uwtsd.ac.uk::2ee3c1af-825e-450d-8b1e-d59252291e99" providerId="AD" clId="Web-{774584C3-92C2-DDF5-2D42-7556A1373EFE}" dt="2026-01-16T10:20:25.345" v="42" actId="20577"/>
        <pc:sldMkLst>
          <pc:docMk/>
          <pc:sldMk cId="418601484" sldId="529"/>
        </pc:sldMkLst>
        <pc:spChg chg="mod">
          <ac:chgData name="Justin Evans" userId="S::j.d.evans@uwtsd.ac.uk::2ee3c1af-825e-450d-8b1e-d59252291e99" providerId="AD" clId="Web-{774584C3-92C2-DDF5-2D42-7556A1373EFE}" dt="2026-01-16T10:20:25.345" v="42" actId="20577"/>
          <ac:spMkLst>
            <pc:docMk/>
            <pc:sldMk cId="418601484" sldId="529"/>
            <ac:spMk id="2" creationId="{60EDF0A2-2DF9-F7AB-D9B1-A7E267941A50}"/>
          </ac:spMkLst>
        </pc:spChg>
        <pc:spChg chg="mod">
          <ac:chgData name="Justin Evans" userId="S::j.d.evans@uwtsd.ac.uk::2ee3c1af-825e-450d-8b1e-d59252291e99" providerId="AD" clId="Web-{774584C3-92C2-DDF5-2D42-7556A1373EFE}" dt="2026-01-16T10:20:09.126" v="38" actId="20577"/>
          <ac:spMkLst>
            <pc:docMk/>
            <pc:sldMk cId="418601484" sldId="529"/>
            <ac:spMk id="3" creationId="{29406784-0711-0D62-D619-BE3832FD46DD}"/>
          </ac:spMkLst>
        </pc:spChg>
        <pc:spChg chg="mod">
          <ac:chgData name="Justin Evans" userId="S::j.d.evans@uwtsd.ac.uk::2ee3c1af-825e-450d-8b1e-d59252291e99" providerId="AD" clId="Web-{774584C3-92C2-DDF5-2D42-7556A1373EFE}" dt="2026-01-16T10:20:15.220" v="39" actId="20577"/>
          <ac:spMkLst>
            <pc:docMk/>
            <pc:sldMk cId="418601484" sldId="529"/>
            <ac:spMk id="4" creationId="{579468F5-50EC-CE64-4E96-2B441C896354}"/>
          </ac:spMkLst>
        </pc:spChg>
      </pc:sldChg>
      <pc:sldMasterChg chg="mod setBg modSldLayout">
        <pc:chgData name="Justin Evans" userId="S::j.d.evans@uwtsd.ac.uk::2ee3c1af-825e-450d-8b1e-d59252291e99" providerId="AD" clId="Web-{774584C3-92C2-DDF5-2D42-7556A1373EFE}" dt="2026-01-16T09:06:27.077" v="12"/>
        <pc:sldMasterMkLst>
          <pc:docMk/>
          <pc:sldMasterMk cId="2460954070" sldId="2147483660"/>
        </pc:sldMasterMkLst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Justin Evans" userId="S::j.d.evans@uwtsd.ac.uk::2ee3c1af-825e-450d-8b1e-d59252291e99" providerId="AD" clId="Web-{774584C3-92C2-DDF5-2D42-7556A1373EFE}" dt="2026-01-16T09:06:27.077" v="12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Justin Evans" userId="S::j.d.evans@uwtsd.ac.uk::2ee3c1af-825e-450d-8b1e-d59252291e99" providerId="AD" clId="Web-{BB72A50B-838B-802B-C1C3-2E5B891F5BE1}"/>
    <pc:docChg chg="addSld delSld modSld">
      <pc:chgData name="Justin Evans" userId="S::j.d.evans@uwtsd.ac.uk::2ee3c1af-825e-450d-8b1e-d59252291e99" providerId="AD" clId="Web-{BB72A50B-838B-802B-C1C3-2E5B891F5BE1}" dt="2026-01-27T17:19:44.349" v="21" actId="20577"/>
      <pc:docMkLst>
        <pc:docMk/>
      </pc:docMkLst>
      <pc:sldChg chg="addSp delSp modSp del">
        <pc:chgData name="Justin Evans" userId="S::j.d.evans@uwtsd.ac.uk::2ee3c1af-825e-450d-8b1e-d59252291e99" providerId="AD" clId="Web-{BB72A50B-838B-802B-C1C3-2E5B891F5BE1}" dt="2026-01-27T16:23:05.631" v="13"/>
        <pc:sldMkLst>
          <pc:docMk/>
          <pc:sldMk cId="4088414520" sldId="262"/>
        </pc:sldMkLst>
        <pc:picChg chg="add del mod">
          <ac:chgData name="Justin Evans" userId="S::j.d.evans@uwtsd.ac.uk::2ee3c1af-825e-450d-8b1e-d59252291e99" providerId="AD" clId="Web-{BB72A50B-838B-802B-C1C3-2E5B891F5BE1}" dt="2026-01-27T16:21:41.954" v="2"/>
          <ac:picMkLst>
            <pc:docMk/>
            <pc:sldMk cId="4088414520" sldId="262"/>
            <ac:picMk id="2" creationId="{47C8523E-A2A5-0F98-CBA3-6B8B50F27C0A}"/>
          </ac:picMkLst>
        </pc:picChg>
        <pc:picChg chg="del">
          <ac:chgData name="Justin Evans" userId="S::j.d.evans@uwtsd.ac.uk::2ee3c1af-825e-450d-8b1e-d59252291e99" providerId="AD" clId="Web-{BB72A50B-838B-802B-C1C3-2E5B891F5BE1}" dt="2026-01-27T16:21:29.782" v="0"/>
          <ac:picMkLst>
            <pc:docMk/>
            <pc:sldMk cId="4088414520" sldId="262"/>
            <ac:picMk id="3" creationId="{CEDE3657-00B7-EDD5-6985-5BE51873F38E}"/>
          </ac:picMkLst>
        </pc:picChg>
      </pc:sldChg>
      <pc:sldChg chg="addSp delSp modSp">
        <pc:chgData name="Justin Evans" userId="S::j.d.evans@uwtsd.ac.uk::2ee3c1af-825e-450d-8b1e-d59252291e99" providerId="AD" clId="Web-{BB72A50B-838B-802B-C1C3-2E5B891F5BE1}" dt="2026-01-27T16:24:06.229" v="15"/>
        <pc:sldMkLst>
          <pc:docMk/>
          <pc:sldMk cId="2890861483" sldId="265"/>
        </pc:sldMkLst>
        <pc:picChg chg="add mod">
          <ac:chgData name="Justin Evans" userId="S::j.d.evans@uwtsd.ac.uk::2ee3c1af-825e-450d-8b1e-d59252291e99" providerId="AD" clId="Web-{BB72A50B-838B-802B-C1C3-2E5B891F5BE1}" dt="2026-01-27T16:24:06.229" v="15"/>
          <ac:picMkLst>
            <pc:docMk/>
            <pc:sldMk cId="2890861483" sldId="265"/>
            <ac:picMk id="2" creationId="{70BB201C-AC10-B2AA-C01D-3404069BEF4B}"/>
          </ac:picMkLst>
        </pc:picChg>
        <pc:picChg chg="del">
          <ac:chgData name="Justin Evans" userId="S::j.d.evans@uwtsd.ac.uk::2ee3c1af-825e-450d-8b1e-d59252291e99" providerId="AD" clId="Web-{BB72A50B-838B-802B-C1C3-2E5B891F5BE1}" dt="2026-01-27T16:23:53.807" v="14"/>
          <ac:picMkLst>
            <pc:docMk/>
            <pc:sldMk cId="2890861483" sldId="265"/>
            <ac:picMk id="3" creationId="{8FA802DC-AD8D-799C-FB86-382304B41F33}"/>
          </ac:picMkLst>
        </pc:picChg>
      </pc:sldChg>
      <pc:sldChg chg="addSp modSp">
        <pc:chgData name="Justin Evans" userId="S::j.d.evans@uwtsd.ac.uk::2ee3c1af-825e-450d-8b1e-d59252291e99" providerId="AD" clId="Web-{BB72A50B-838B-802B-C1C3-2E5B891F5BE1}" dt="2026-01-27T16:26:23.189" v="16"/>
        <pc:sldMkLst>
          <pc:docMk/>
          <pc:sldMk cId="4073511011" sldId="269"/>
        </pc:sldMkLst>
        <pc:picChg chg="add mod">
          <ac:chgData name="Justin Evans" userId="S::j.d.evans@uwtsd.ac.uk::2ee3c1af-825e-450d-8b1e-d59252291e99" providerId="AD" clId="Web-{BB72A50B-838B-802B-C1C3-2E5B891F5BE1}" dt="2026-01-27T16:26:23.189" v="16"/>
          <ac:picMkLst>
            <pc:docMk/>
            <pc:sldMk cId="4073511011" sldId="269"/>
            <ac:picMk id="2" creationId="{A5D5C64B-1578-43E6-E6D7-AB1B3E273D00}"/>
          </ac:picMkLst>
        </pc:picChg>
      </pc:sldChg>
      <pc:sldChg chg="modSp">
        <pc:chgData name="Justin Evans" userId="S::j.d.evans@uwtsd.ac.uk::2ee3c1af-825e-450d-8b1e-d59252291e99" providerId="AD" clId="Web-{BB72A50B-838B-802B-C1C3-2E5B891F5BE1}" dt="2026-01-27T17:19:44.349" v="21" actId="20577"/>
        <pc:sldMkLst>
          <pc:docMk/>
          <pc:sldMk cId="418601484" sldId="529"/>
        </pc:sldMkLst>
        <pc:spChg chg="mod">
          <ac:chgData name="Justin Evans" userId="S::j.d.evans@uwtsd.ac.uk::2ee3c1af-825e-450d-8b1e-d59252291e99" providerId="AD" clId="Web-{BB72A50B-838B-802B-C1C3-2E5B891F5BE1}" dt="2026-01-27T17:19:44.349" v="21" actId="20577"/>
          <ac:spMkLst>
            <pc:docMk/>
            <pc:sldMk cId="418601484" sldId="529"/>
            <ac:spMk id="4" creationId="{579468F5-50EC-CE64-4E96-2B441C896354}"/>
          </ac:spMkLst>
        </pc:spChg>
      </pc:sldChg>
      <pc:sldChg chg="addSp delSp modSp new modNotes">
        <pc:chgData name="Justin Evans" userId="S::j.d.evans@uwtsd.ac.uk::2ee3c1af-825e-450d-8b1e-d59252291e99" providerId="AD" clId="Web-{BB72A50B-838B-802B-C1C3-2E5B891F5BE1}" dt="2026-01-27T16:22:59.975" v="12"/>
        <pc:sldMkLst>
          <pc:docMk/>
          <pc:sldMk cId="3484651883" sldId="629"/>
        </pc:sldMkLst>
        <pc:spChg chg="add del mod">
          <ac:chgData name="Justin Evans" userId="S::j.d.evans@uwtsd.ac.uk::2ee3c1af-825e-450d-8b1e-d59252291e99" providerId="AD" clId="Web-{BB72A50B-838B-802B-C1C3-2E5B891F5BE1}" dt="2026-01-27T16:22:52.834" v="10"/>
          <ac:spMkLst>
            <pc:docMk/>
            <pc:sldMk cId="3484651883" sldId="629"/>
            <ac:spMk id="4" creationId="{46F9FF0A-DD25-4E12-8571-BC9E14963215}"/>
          </ac:spMkLst>
        </pc:spChg>
        <pc:picChg chg="add del mod">
          <ac:chgData name="Justin Evans" userId="S::j.d.evans@uwtsd.ac.uk::2ee3c1af-825e-450d-8b1e-d59252291e99" providerId="AD" clId="Web-{BB72A50B-838B-802B-C1C3-2E5B891F5BE1}" dt="2026-01-27T16:21:54.907" v="5"/>
          <ac:picMkLst>
            <pc:docMk/>
            <pc:sldMk cId="3484651883" sldId="629"/>
            <ac:picMk id="2" creationId="{8131AA68-D774-5514-472A-138576A9C487}"/>
          </ac:picMkLst>
        </pc:picChg>
        <pc:picChg chg="add mod">
          <ac:chgData name="Justin Evans" userId="S::j.d.evans@uwtsd.ac.uk::2ee3c1af-825e-450d-8b1e-d59252291e99" providerId="AD" clId="Web-{BB72A50B-838B-802B-C1C3-2E5B891F5BE1}" dt="2026-01-27T16:22:13.924" v="6"/>
          <ac:picMkLst>
            <pc:docMk/>
            <pc:sldMk cId="3484651883" sldId="629"/>
            <ac:picMk id="3" creationId="{7B04F176-7FC4-F1B1-D701-B02FA8A236CE}"/>
          </ac:picMkLst>
        </pc:picChg>
      </pc:sldChg>
    </pc:docChg>
  </pc:docChgLst>
  <pc:docChgLst>
    <pc:chgData name="Justin Evans" userId="S::j.d.evans@uwtsd.ac.uk::2ee3c1af-825e-450d-8b1e-d59252291e99" providerId="AD" clId="Web-{717379B8-55F3-E238-A16F-5946058DE957}"/>
    <pc:docChg chg="addSld modSld">
      <pc:chgData name="Justin Evans" userId="S::j.d.evans@uwtsd.ac.uk::2ee3c1af-825e-450d-8b1e-d59252291e99" providerId="AD" clId="Web-{717379B8-55F3-E238-A16F-5946058DE957}" dt="2026-01-21T13:10:15.453" v="3" actId="20577"/>
      <pc:docMkLst>
        <pc:docMk/>
      </pc:docMkLst>
      <pc:sldChg chg="modSp add">
        <pc:chgData name="Justin Evans" userId="S::j.d.evans@uwtsd.ac.uk::2ee3c1af-825e-450d-8b1e-d59252291e99" providerId="AD" clId="Web-{717379B8-55F3-E238-A16F-5946058DE957}" dt="2026-01-21T13:10:15.453" v="3" actId="20577"/>
        <pc:sldMkLst>
          <pc:docMk/>
          <pc:sldMk cId="1413529850" sldId="628"/>
        </pc:sldMkLst>
        <pc:spChg chg="mod">
          <ac:chgData name="Justin Evans" userId="S::j.d.evans@uwtsd.ac.uk::2ee3c1af-825e-450d-8b1e-d59252291e99" providerId="AD" clId="Web-{717379B8-55F3-E238-A16F-5946058DE957}" dt="2026-01-21T13:10:15.453" v="3" actId="20577"/>
          <ac:spMkLst>
            <pc:docMk/>
            <pc:sldMk cId="1413529850" sldId="628"/>
            <ac:spMk id="2" creationId="{6232FED0-508B-357C-D158-35977BE4C724}"/>
          </ac:spMkLst>
        </pc:spChg>
        <pc:spChg chg="mod">
          <ac:chgData name="Justin Evans" userId="S::j.d.evans@uwtsd.ac.uk::2ee3c1af-825e-450d-8b1e-d59252291e99" providerId="AD" clId="Web-{717379B8-55F3-E238-A16F-5946058DE957}" dt="2026-01-21T13:10:11.140" v="2" actId="20577"/>
          <ac:spMkLst>
            <pc:docMk/>
            <pc:sldMk cId="1413529850" sldId="628"/>
            <ac:spMk id="3" creationId="{F2C8DE5C-8FD5-F3C3-4E60-7C6A39A6D4A4}"/>
          </ac:spMkLst>
        </pc:spChg>
      </pc:sldChg>
    </pc:docChg>
  </pc:docChgLst>
  <pc:docChgLst>
    <pc:chgData name="Justin Evans" userId="S::j.d.evans@uwtsd.ac.uk::2ee3c1af-825e-450d-8b1e-d59252291e99" providerId="AD" clId="Web-{EC15C0C3-CB67-E7CF-B879-84042DB8881C}"/>
    <pc:docChg chg="addSld delSld modSld sldOrd addMainMaster">
      <pc:chgData name="Justin Evans" userId="S::j.d.evans@uwtsd.ac.uk::2ee3c1af-825e-450d-8b1e-d59252291e99" providerId="AD" clId="Web-{EC15C0C3-CB67-E7CF-B879-84042DB8881C}" dt="2026-01-19T15:20:15.218" v="29"/>
      <pc:docMkLst>
        <pc:docMk/>
      </pc:docMkLst>
      <pc:sldChg chg="ord">
        <pc:chgData name="Justin Evans" userId="S::j.d.evans@uwtsd.ac.uk::2ee3c1af-825e-450d-8b1e-d59252291e99" providerId="AD" clId="Web-{EC15C0C3-CB67-E7CF-B879-84042DB8881C}" dt="2026-01-19T14:54:19.937" v="22"/>
        <pc:sldMkLst>
          <pc:docMk/>
          <pc:sldMk cId="3029091742" sldId="261"/>
        </pc:sldMkLst>
      </pc:sldChg>
      <pc:sldChg chg="ord">
        <pc:chgData name="Justin Evans" userId="S::j.d.evans@uwtsd.ac.uk::2ee3c1af-825e-450d-8b1e-d59252291e99" providerId="AD" clId="Web-{EC15C0C3-CB67-E7CF-B879-84042DB8881C}" dt="2026-01-19T13:47:05.769" v="7"/>
        <pc:sldMkLst>
          <pc:docMk/>
          <pc:sldMk cId="3059451124" sldId="263"/>
        </pc:sldMkLst>
      </pc:sldChg>
      <pc:sldChg chg="modNotes">
        <pc:chgData name="Justin Evans" userId="S::j.d.evans@uwtsd.ac.uk::2ee3c1af-825e-450d-8b1e-d59252291e99" providerId="AD" clId="Web-{EC15C0C3-CB67-E7CF-B879-84042DB8881C}" dt="2026-01-19T14:54:53.640" v="28"/>
        <pc:sldMkLst>
          <pc:docMk/>
          <pc:sldMk cId="359177494" sldId="528"/>
        </pc:sldMkLst>
      </pc:sldChg>
      <pc:sldChg chg="addSp">
        <pc:chgData name="Justin Evans" userId="S::j.d.evans@uwtsd.ac.uk::2ee3c1af-825e-450d-8b1e-d59252291e99" providerId="AD" clId="Web-{EC15C0C3-CB67-E7CF-B879-84042DB8881C}" dt="2026-01-19T15:20:15.218" v="29"/>
        <pc:sldMkLst>
          <pc:docMk/>
          <pc:sldMk cId="418601484" sldId="529"/>
        </pc:sldMkLst>
        <pc:inkChg chg="add">
          <ac:chgData name="Justin Evans" userId="S::j.d.evans@uwtsd.ac.uk::2ee3c1af-825e-450d-8b1e-d59252291e99" providerId="AD" clId="Web-{EC15C0C3-CB67-E7CF-B879-84042DB8881C}" dt="2026-01-19T15:20:15.218" v="29"/>
          <ac:inkMkLst>
            <pc:docMk/>
            <pc:sldMk cId="418601484" sldId="529"/>
            <ac:inkMk id="5" creationId="{0E488513-E1CC-F4E7-778A-C67F5ABF3B3F}"/>
          </ac:inkMkLst>
        </pc:inkChg>
      </pc:sldChg>
      <pc:sldChg chg="add">
        <pc:chgData name="Justin Evans" userId="S::j.d.evans@uwtsd.ac.uk::2ee3c1af-825e-450d-8b1e-d59252291e99" providerId="AD" clId="Web-{EC15C0C3-CB67-E7CF-B879-84042DB8881C}" dt="2026-01-19T14:44:38.891" v="19"/>
        <pc:sldMkLst>
          <pc:docMk/>
          <pc:sldMk cId="3552647921" sldId="531"/>
        </pc:sldMkLst>
      </pc:sldChg>
      <pc:sldMasterChg chg="add addSldLayout">
        <pc:chgData name="Justin Evans" userId="S::j.d.evans@uwtsd.ac.uk::2ee3c1af-825e-450d-8b1e-d59252291e99" providerId="AD" clId="Web-{EC15C0C3-CB67-E7CF-B879-84042DB8881C}" dt="2026-01-19T14:44:38.891" v="19"/>
        <pc:sldMasterMkLst>
          <pc:docMk/>
          <pc:sldMasterMk cId="251566061" sldId="2147483648"/>
        </pc:sldMasterMkLst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870151595" sldId="2147483649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3526749123" sldId="2147483650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3101586061" sldId="2147483651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2385414380" sldId="2147483652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1683410551" sldId="2147483653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3393647776" sldId="2147483654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3743072263" sldId="2147483655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2821646887" sldId="2147483656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3706336705" sldId="2147483657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985031566" sldId="2147483658"/>
          </pc:sldLayoutMkLst>
        </pc:sldLayoutChg>
        <pc:sldLayoutChg chg="add">
          <pc:chgData name="Justin Evans" userId="S::j.d.evans@uwtsd.ac.uk::2ee3c1af-825e-450d-8b1e-d59252291e99" providerId="AD" clId="Web-{EC15C0C3-CB67-E7CF-B879-84042DB8881C}" dt="2026-01-19T14:44:38.891" v="19"/>
          <pc:sldLayoutMkLst>
            <pc:docMk/>
            <pc:sldMasterMk cId="251566061" sldId="2147483648"/>
            <pc:sldLayoutMk cId="3981647395" sldId="2147483659"/>
          </pc:sldLayoutMkLst>
        </pc:sldLayoutChg>
      </pc:sldMasterChg>
    </pc:docChg>
  </pc:docChgLst>
  <pc:docChgLst>
    <pc:chgData name="Justin Evans" userId="S::j.d.evans@uwtsd.ac.uk::2ee3c1af-825e-450d-8b1e-d59252291e99" providerId="AD" clId="Web-{A1D74040-6CAD-3BD1-A3A4-44E322BDE87F}"/>
    <pc:docChg chg="modSld">
      <pc:chgData name="Justin Evans" userId="S::j.d.evans@uwtsd.ac.uk::2ee3c1af-825e-450d-8b1e-d59252291e99" providerId="AD" clId="Web-{A1D74040-6CAD-3BD1-A3A4-44E322BDE87F}" dt="2026-01-28T07:43:00.781" v="17"/>
      <pc:docMkLst>
        <pc:docMk/>
      </pc:docMkLst>
      <pc:sldChg chg="modNotes">
        <pc:chgData name="Justin Evans" userId="S::j.d.evans@uwtsd.ac.uk::2ee3c1af-825e-450d-8b1e-d59252291e99" providerId="AD" clId="Web-{A1D74040-6CAD-3BD1-A3A4-44E322BDE87F}" dt="2026-01-28T07:42:00.840" v="2"/>
        <pc:sldMkLst>
          <pc:docMk/>
          <pc:sldMk cId="2624367511" sldId="257"/>
        </pc:sldMkLst>
      </pc:sldChg>
      <pc:sldChg chg="modNotes">
        <pc:chgData name="Justin Evans" userId="S::j.d.evans@uwtsd.ac.uk::2ee3c1af-825e-450d-8b1e-d59252291e99" providerId="AD" clId="Web-{A1D74040-6CAD-3BD1-A3A4-44E322BDE87F}" dt="2026-01-28T07:42:15.341" v="3"/>
        <pc:sldMkLst>
          <pc:docMk/>
          <pc:sldMk cId="3118563632" sldId="258"/>
        </pc:sldMkLst>
      </pc:sldChg>
      <pc:sldChg chg="modNotes">
        <pc:chgData name="Justin Evans" userId="S::j.d.evans@uwtsd.ac.uk::2ee3c1af-825e-450d-8b1e-d59252291e99" providerId="AD" clId="Web-{A1D74040-6CAD-3BD1-A3A4-44E322BDE87F}" dt="2026-01-28T07:42:32.655" v="13"/>
        <pc:sldMkLst>
          <pc:docMk/>
          <pc:sldMk cId="1728288771" sldId="259"/>
        </pc:sldMkLst>
      </pc:sldChg>
      <pc:sldChg chg="modNotes">
        <pc:chgData name="Justin Evans" userId="S::j.d.evans@uwtsd.ac.uk::2ee3c1af-825e-450d-8b1e-d59252291e99" providerId="AD" clId="Web-{A1D74040-6CAD-3BD1-A3A4-44E322BDE87F}" dt="2026-01-28T07:42:52.109" v="15"/>
        <pc:sldMkLst>
          <pc:docMk/>
          <pc:sldMk cId="604507864" sldId="266"/>
        </pc:sldMkLst>
      </pc:sldChg>
      <pc:sldChg chg="modNotes">
        <pc:chgData name="Justin Evans" userId="S::j.d.evans@uwtsd.ac.uk::2ee3c1af-825e-450d-8b1e-d59252291e99" providerId="AD" clId="Web-{A1D74040-6CAD-3BD1-A3A4-44E322BDE87F}" dt="2026-01-28T07:42:58.281" v="16"/>
        <pc:sldMkLst>
          <pc:docMk/>
          <pc:sldMk cId="2138982712" sldId="267"/>
        </pc:sldMkLst>
      </pc:sldChg>
      <pc:sldChg chg="modNotes">
        <pc:chgData name="Justin Evans" userId="S::j.d.evans@uwtsd.ac.uk::2ee3c1af-825e-450d-8b1e-d59252291e99" providerId="AD" clId="Web-{A1D74040-6CAD-3BD1-A3A4-44E322BDE87F}" dt="2026-01-28T07:43:00.781" v="17"/>
        <pc:sldMkLst>
          <pc:docMk/>
          <pc:sldMk cId="736149310" sldId="268"/>
        </pc:sldMkLst>
      </pc:sldChg>
      <pc:sldChg chg="modNotes">
        <pc:chgData name="Justin Evans" userId="S::j.d.evans@uwtsd.ac.uk::2ee3c1af-825e-450d-8b1e-d59252291e99" providerId="AD" clId="Web-{A1D74040-6CAD-3BD1-A3A4-44E322BDE87F}" dt="2026-01-28T07:42:24.248" v="12"/>
        <pc:sldMkLst>
          <pc:docMk/>
          <pc:sldMk cId="418601484" sldId="529"/>
        </pc:sldMkLst>
      </pc:sldChg>
      <pc:sldChg chg="modNotes">
        <pc:chgData name="Justin Evans" userId="S::j.d.evans@uwtsd.ac.uk::2ee3c1af-825e-450d-8b1e-d59252291e99" providerId="AD" clId="Web-{A1D74040-6CAD-3BD1-A3A4-44E322BDE87F}" dt="2026-01-28T07:42:45.124" v="14"/>
        <pc:sldMkLst>
          <pc:docMk/>
          <pc:sldMk cId="3484651883" sldId="629"/>
        </pc:sldMkLst>
      </pc:sldChg>
    </pc:docChg>
  </pc:docChgLst>
  <pc:docChgLst>
    <pc:chgData name="Justin Evans" userId="S::j.d.evans@uwtsd.ac.uk::2ee3c1af-825e-450d-8b1e-d59252291e99" providerId="AD" clId="Web-{79CDB4B0-3418-59FF-648E-82315B2224FE}"/>
    <pc:docChg chg="modSld">
      <pc:chgData name="Justin Evans" userId="S::j.d.evans@uwtsd.ac.uk::2ee3c1af-825e-450d-8b1e-d59252291e99" providerId="AD" clId="Web-{79CDB4B0-3418-59FF-648E-82315B2224FE}" dt="2026-01-26T13:20:02.488" v="21"/>
      <pc:docMkLst>
        <pc:docMk/>
      </pc:docMkLst>
      <pc:sldChg chg="modNotes">
        <pc:chgData name="Justin Evans" userId="S::j.d.evans@uwtsd.ac.uk::2ee3c1af-825e-450d-8b1e-d59252291e99" providerId="AD" clId="Web-{79CDB4B0-3418-59FF-648E-82315B2224FE}" dt="2026-01-26T13:14:26.275" v="16"/>
        <pc:sldMkLst>
          <pc:docMk/>
          <pc:sldMk cId="2624367511" sldId="257"/>
        </pc:sldMkLst>
      </pc:sldChg>
      <pc:sldChg chg="modNotes">
        <pc:chgData name="Justin Evans" userId="S::j.d.evans@uwtsd.ac.uk::2ee3c1af-825e-450d-8b1e-d59252291e99" providerId="AD" clId="Web-{79CDB4B0-3418-59FF-648E-82315B2224FE}" dt="2026-01-26T13:15:29.449" v="18"/>
        <pc:sldMkLst>
          <pc:docMk/>
          <pc:sldMk cId="3118563632" sldId="258"/>
        </pc:sldMkLst>
      </pc:sldChg>
      <pc:sldChg chg="modNotes">
        <pc:chgData name="Justin Evans" userId="S::j.d.evans@uwtsd.ac.uk::2ee3c1af-825e-450d-8b1e-d59252291e99" providerId="AD" clId="Web-{79CDB4B0-3418-59FF-648E-82315B2224FE}" dt="2026-01-26T13:20:02.488" v="21"/>
        <pc:sldMkLst>
          <pc:docMk/>
          <pc:sldMk cId="604507864" sldId="266"/>
        </pc:sldMkLst>
      </pc:sldChg>
      <pc:sldChg chg="modSp">
        <pc:chgData name="Justin Evans" userId="S::j.d.evans@uwtsd.ac.uk::2ee3c1af-825e-450d-8b1e-d59252291e99" providerId="AD" clId="Web-{79CDB4B0-3418-59FF-648E-82315B2224FE}" dt="2026-01-26T13:13:43.273" v="10" actId="20577"/>
        <pc:sldMkLst>
          <pc:docMk/>
          <pc:sldMk cId="1413529850" sldId="628"/>
        </pc:sldMkLst>
        <pc:spChg chg="mod">
          <ac:chgData name="Justin Evans" userId="S::j.d.evans@uwtsd.ac.uk::2ee3c1af-825e-450d-8b1e-d59252291e99" providerId="AD" clId="Web-{79CDB4B0-3418-59FF-648E-82315B2224FE}" dt="2026-01-26T13:13:43.273" v="10" actId="20577"/>
          <ac:spMkLst>
            <pc:docMk/>
            <pc:sldMk cId="1413529850" sldId="628"/>
            <ac:spMk id="3" creationId="{F2C8DE5C-8FD5-F3C3-4E60-7C6A39A6D4A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7216BA-8F4F-414C-A473-4DFA25DBE1A5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A55929B-7E45-443A-80AC-58A351C434F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A bit about you........ &amp; Me</a:t>
          </a:r>
          <a:endParaRPr lang="en-US">
            <a:solidFill>
              <a:srgbClr val="FFC000"/>
            </a:solidFill>
          </a:endParaRPr>
        </a:p>
      </dgm:t>
    </dgm:pt>
    <dgm:pt modelId="{D5AAD0C4-BC9C-4F02-AA12-EE89EF3AF158}" type="parTrans" cxnId="{F11E39AA-6DCD-4356-915A-BC8F8CC51BDE}">
      <dgm:prSet/>
      <dgm:spPr/>
      <dgm:t>
        <a:bodyPr/>
        <a:lstStyle/>
        <a:p>
          <a:endParaRPr lang="en-US"/>
        </a:p>
      </dgm:t>
    </dgm:pt>
    <dgm:pt modelId="{8DA2534F-F5F3-48BC-BD0B-62DE39C2BBBA}" type="sibTrans" cxnId="{F11E39AA-6DCD-4356-915A-BC8F8CC51BDE}">
      <dgm:prSet/>
      <dgm:spPr/>
      <dgm:t>
        <a:bodyPr/>
        <a:lstStyle/>
        <a:p>
          <a:endParaRPr lang="en-US"/>
        </a:p>
      </dgm:t>
    </dgm:pt>
    <dgm:pt modelId="{FF5F8BEB-5709-41AD-B338-C5F73DB5DEC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Force</a:t>
          </a:r>
          <a:endParaRPr lang="en-US">
            <a:solidFill>
              <a:srgbClr val="FFC000"/>
            </a:solidFill>
          </a:endParaRPr>
        </a:p>
      </dgm:t>
    </dgm:pt>
    <dgm:pt modelId="{890F7B05-B7E9-4DE6-8E07-5E0334991957}" type="parTrans" cxnId="{466A07F2-4890-403E-A44B-4E620BA4145D}">
      <dgm:prSet/>
      <dgm:spPr/>
      <dgm:t>
        <a:bodyPr/>
        <a:lstStyle/>
        <a:p>
          <a:endParaRPr lang="en-US"/>
        </a:p>
      </dgm:t>
    </dgm:pt>
    <dgm:pt modelId="{D3C4A5F6-5383-4450-B9A5-BCA5C941B06A}" type="sibTrans" cxnId="{466A07F2-4890-403E-A44B-4E620BA4145D}">
      <dgm:prSet/>
      <dgm:spPr/>
      <dgm:t>
        <a:bodyPr/>
        <a:lstStyle/>
        <a:p>
          <a:endParaRPr lang="en-US"/>
        </a:p>
      </dgm:t>
    </dgm:pt>
    <dgm:pt modelId="{218A3FB6-F2EA-4ABE-A809-6D38AAAD033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Rank &amp; Role</a:t>
          </a:r>
          <a:endParaRPr lang="en-US">
            <a:solidFill>
              <a:srgbClr val="FFC000"/>
            </a:solidFill>
          </a:endParaRPr>
        </a:p>
      </dgm:t>
    </dgm:pt>
    <dgm:pt modelId="{F61C1719-B372-46F6-B684-8D304CC13569}" type="parTrans" cxnId="{D2D1ADB5-882F-4730-B7AA-D544E3803614}">
      <dgm:prSet/>
      <dgm:spPr/>
      <dgm:t>
        <a:bodyPr/>
        <a:lstStyle/>
        <a:p>
          <a:endParaRPr lang="en-US"/>
        </a:p>
      </dgm:t>
    </dgm:pt>
    <dgm:pt modelId="{B97F8E75-349B-4F10-8574-2F4AA09E16B9}" type="sibTrans" cxnId="{D2D1ADB5-882F-4730-B7AA-D544E3803614}">
      <dgm:prSet/>
      <dgm:spPr/>
      <dgm:t>
        <a:bodyPr/>
        <a:lstStyle/>
        <a:p>
          <a:endParaRPr lang="en-US"/>
        </a:p>
      </dgm:t>
    </dgm:pt>
    <dgm:pt modelId="{4D603B99-7ABE-4DBB-BAE3-D6130FABAC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Career history</a:t>
          </a:r>
          <a:endParaRPr lang="en-US">
            <a:solidFill>
              <a:srgbClr val="FFC000"/>
            </a:solidFill>
          </a:endParaRPr>
        </a:p>
      </dgm:t>
    </dgm:pt>
    <dgm:pt modelId="{F4A06DD1-351D-4B6F-9FD2-3FBD1AC092B6}" type="parTrans" cxnId="{8A9653A6-7733-42CE-9835-BAA06DA58E72}">
      <dgm:prSet/>
      <dgm:spPr/>
      <dgm:t>
        <a:bodyPr/>
        <a:lstStyle/>
        <a:p>
          <a:endParaRPr lang="en-US"/>
        </a:p>
      </dgm:t>
    </dgm:pt>
    <dgm:pt modelId="{3625DB2F-0761-4A79-B438-55CF911C47FC}" type="sibTrans" cxnId="{8A9653A6-7733-42CE-9835-BAA06DA58E72}">
      <dgm:prSet/>
      <dgm:spPr/>
      <dgm:t>
        <a:bodyPr/>
        <a:lstStyle/>
        <a:p>
          <a:endParaRPr lang="en-US"/>
        </a:p>
      </dgm:t>
    </dgm:pt>
    <dgm:pt modelId="{F406289F-9E83-4793-A643-309DBA0349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Individual interests</a:t>
          </a:r>
          <a:endParaRPr lang="en-US">
            <a:solidFill>
              <a:srgbClr val="FFC000"/>
            </a:solidFill>
          </a:endParaRPr>
        </a:p>
      </dgm:t>
    </dgm:pt>
    <dgm:pt modelId="{1C0D69B4-17D8-41A2-AFD0-D61B0171F9FD}" type="parTrans" cxnId="{6F2E6430-62B9-4C00-BFD0-5DE5E767DC1E}">
      <dgm:prSet/>
      <dgm:spPr/>
      <dgm:t>
        <a:bodyPr/>
        <a:lstStyle/>
        <a:p>
          <a:endParaRPr lang="en-US"/>
        </a:p>
      </dgm:t>
    </dgm:pt>
    <dgm:pt modelId="{800DECDA-1E3B-48F3-98DA-9A266251A476}" type="sibTrans" cxnId="{6F2E6430-62B9-4C00-BFD0-5DE5E767DC1E}">
      <dgm:prSet/>
      <dgm:spPr/>
      <dgm:t>
        <a:bodyPr/>
        <a:lstStyle/>
        <a:p>
          <a:endParaRPr lang="en-US"/>
        </a:p>
      </dgm:t>
    </dgm:pt>
    <dgm:pt modelId="{33DBC4C0-3562-4196-9D7F-FB8DA9C432D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Academic background</a:t>
          </a:r>
          <a:endParaRPr lang="en-US">
            <a:solidFill>
              <a:srgbClr val="FFC000"/>
            </a:solidFill>
          </a:endParaRPr>
        </a:p>
      </dgm:t>
    </dgm:pt>
    <dgm:pt modelId="{0BA286B8-19D7-4026-B263-51B098DC3E87}" type="parTrans" cxnId="{1EB8E919-2E42-48CB-B1B3-D9BB8E7233FA}">
      <dgm:prSet/>
      <dgm:spPr/>
      <dgm:t>
        <a:bodyPr/>
        <a:lstStyle/>
        <a:p>
          <a:endParaRPr lang="en-US"/>
        </a:p>
      </dgm:t>
    </dgm:pt>
    <dgm:pt modelId="{DD22FA2E-D2B8-4BE9-8C01-60E4E85AAEBF}" type="sibTrans" cxnId="{1EB8E919-2E42-48CB-B1B3-D9BB8E7233FA}">
      <dgm:prSet/>
      <dgm:spPr/>
      <dgm:t>
        <a:bodyPr/>
        <a:lstStyle/>
        <a:p>
          <a:endParaRPr lang="en-US"/>
        </a:p>
      </dgm:t>
    </dgm:pt>
    <dgm:pt modelId="{F23EFDAA-B5AC-4C76-A093-66F37E30FB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Expectations of this module</a:t>
          </a:r>
          <a:r>
            <a:rPr lang="en-GB">
              <a:solidFill>
                <a:srgbClr val="FFC000"/>
              </a:solidFill>
              <a:latin typeface="Aptos Display" panose="020F0302020204030204"/>
            </a:rPr>
            <a:t> / concerns?</a:t>
          </a:r>
          <a:endParaRPr lang="en-US">
            <a:solidFill>
              <a:srgbClr val="FFC000"/>
            </a:solidFill>
          </a:endParaRPr>
        </a:p>
      </dgm:t>
    </dgm:pt>
    <dgm:pt modelId="{7B743A33-FD75-4FE2-B29C-E7CC5A1EDA87}" type="parTrans" cxnId="{D4DAFFED-003D-4B82-8DDD-909D4791C8F7}">
      <dgm:prSet/>
      <dgm:spPr/>
      <dgm:t>
        <a:bodyPr/>
        <a:lstStyle/>
        <a:p>
          <a:endParaRPr lang="en-US"/>
        </a:p>
      </dgm:t>
    </dgm:pt>
    <dgm:pt modelId="{9B0B0A72-09E5-47B9-91B1-41D0043F23DD}" type="sibTrans" cxnId="{D4DAFFED-003D-4B82-8DDD-909D4791C8F7}">
      <dgm:prSet/>
      <dgm:spPr/>
      <dgm:t>
        <a:bodyPr/>
        <a:lstStyle/>
        <a:p>
          <a:endParaRPr lang="en-US"/>
        </a:p>
      </dgm:t>
    </dgm:pt>
    <dgm:pt modelId="{EFC3D954-AC7B-4146-BAD3-9E5F7D8C191D}" type="pres">
      <dgm:prSet presAssocID="{9D7216BA-8F4F-414C-A473-4DFA25DBE1A5}" presName="root" presStyleCnt="0">
        <dgm:presLayoutVars>
          <dgm:dir/>
          <dgm:resizeHandles val="exact"/>
        </dgm:presLayoutVars>
      </dgm:prSet>
      <dgm:spPr/>
    </dgm:pt>
    <dgm:pt modelId="{69D2745A-AA8E-4B25-9DD1-C4617F6E2F7D}" type="pres">
      <dgm:prSet presAssocID="{CA55929B-7E45-443A-80AC-58A351C434FA}" presName="compNode" presStyleCnt="0"/>
      <dgm:spPr/>
    </dgm:pt>
    <dgm:pt modelId="{15D58FA6-4F64-4539-9066-45B723769FD6}" type="pres">
      <dgm:prSet presAssocID="{CA55929B-7E45-443A-80AC-58A351C434FA}" presName="iconBgRect" presStyleLbl="bgShp" presStyleIdx="0" presStyleCnt="7"/>
      <dgm:spPr/>
    </dgm:pt>
    <dgm:pt modelId="{4C4C966D-0D56-4856-A500-1D02738ED85F}" type="pres">
      <dgm:prSet presAssocID="{CA55929B-7E45-443A-80AC-58A351C434F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17754708-8662-4C46-B6C0-D82F416B3820}" type="pres">
      <dgm:prSet presAssocID="{CA55929B-7E45-443A-80AC-58A351C434FA}" presName="spaceRect" presStyleCnt="0"/>
      <dgm:spPr/>
    </dgm:pt>
    <dgm:pt modelId="{E7F4D91D-4EEC-40CF-B085-D84154CAD419}" type="pres">
      <dgm:prSet presAssocID="{CA55929B-7E45-443A-80AC-58A351C434FA}" presName="textRect" presStyleLbl="revTx" presStyleIdx="0" presStyleCnt="7">
        <dgm:presLayoutVars>
          <dgm:chMax val="1"/>
          <dgm:chPref val="1"/>
        </dgm:presLayoutVars>
      </dgm:prSet>
      <dgm:spPr/>
    </dgm:pt>
    <dgm:pt modelId="{30E5D0D0-4A91-4B49-8033-803231FBD308}" type="pres">
      <dgm:prSet presAssocID="{8DA2534F-F5F3-48BC-BD0B-62DE39C2BBBA}" presName="sibTrans" presStyleCnt="0"/>
      <dgm:spPr/>
    </dgm:pt>
    <dgm:pt modelId="{7F04F14E-2355-4808-8398-0125DC23FA1F}" type="pres">
      <dgm:prSet presAssocID="{FF5F8BEB-5709-41AD-B338-C5F73DB5DEC0}" presName="compNode" presStyleCnt="0"/>
      <dgm:spPr/>
    </dgm:pt>
    <dgm:pt modelId="{408199D0-180D-4504-8A33-B3CBAF21937B}" type="pres">
      <dgm:prSet presAssocID="{FF5F8BEB-5709-41AD-B338-C5F73DB5DEC0}" presName="iconBgRect" presStyleLbl="bgShp" presStyleIdx="1" presStyleCnt="7"/>
      <dgm:spPr/>
    </dgm:pt>
    <dgm:pt modelId="{4053170F-CAF7-4CA2-B331-836A8146BF77}" type="pres">
      <dgm:prSet presAssocID="{FF5F8BEB-5709-41AD-B338-C5F73DB5DEC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et"/>
        </a:ext>
      </dgm:extLst>
    </dgm:pt>
    <dgm:pt modelId="{2C478B11-A7E9-4EDF-B7AC-31ED2BE58B17}" type="pres">
      <dgm:prSet presAssocID="{FF5F8BEB-5709-41AD-B338-C5F73DB5DEC0}" presName="spaceRect" presStyleCnt="0"/>
      <dgm:spPr/>
    </dgm:pt>
    <dgm:pt modelId="{C084B9FE-33EE-4599-B47B-099BD259DF96}" type="pres">
      <dgm:prSet presAssocID="{FF5F8BEB-5709-41AD-B338-C5F73DB5DEC0}" presName="textRect" presStyleLbl="revTx" presStyleIdx="1" presStyleCnt="7">
        <dgm:presLayoutVars>
          <dgm:chMax val="1"/>
          <dgm:chPref val="1"/>
        </dgm:presLayoutVars>
      </dgm:prSet>
      <dgm:spPr/>
    </dgm:pt>
    <dgm:pt modelId="{0CC2259A-0C3D-4A88-8626-06B013D9979E}" type="pres">
      <dgm:prSet presAssocID="{D3C4A5F6-5383-4450-B9A5-BCA5C941B06A}" presName="sibTrans" presStyleCnt="0"/>
      <dgm:spPr/>
    </dgm:pt>
    <dgm:pt modelId="{03E78D82-C0DD-4CB4-A367-59FC130E88FD}" type="pres">
      <dgm:prSet presAssocID="{218A3FB6-F2EA-4ABE-A809-6D38AAAD033F}" presName="compNode" presStyleCnt="0"/>
      <dgm:spPr/>
    </dgm:pt>
    <dgm:pt modelId="{8D737CF3-49B2-4164-8031-F27F9A3E1402}" type="pres">
      <dgm:prSet presAssocID="{218A3FB6-F2EA-4ABE-A809-6D38AAAD033F}" presName="iconBgRect" presStyleLbl="bgShp" presStyleIdx="2" presStyleCnt="7"/>
      <dgm:spPr/>
    </dgm:pt>
    <dgm:pt modelId="{E7FEB879-7ABD-4E1B-9F59-D6E66E4D215D}" type="pres">
      <dgm:prSet presAssocID="{218A3FB6-F2EA-4ABE-A809-6D38AAAD033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D49F3CE5-E452-4062-9025-2D5D600F5E0B}" type="pres">
      <dgm:prSet presAssocID="{218A3FB6-F2EA-4ABE-A809-6D38AAAD033F}" presName="spaceRect" presStyleCnt="0"/>
      <dgm:spPr/>
    </dgm:pt>
    <dgm:pt modelId="{B359F12B-7804-4CE2-A3F3-8DBB5183B915}" type="pres">
      <dgm:prSet presAssocID="{218A3FB6-F2EA-4ABE-A809-6D38AAAD033F}" presName="textRect" presStyleLbl="revTx" presStyleIdx="2" presStyleCnt="7">
        <dgm:presLayoutVars>
          <dgm:chMax val="1"/>
          <dgm:chPref val="1"/>
        </dgm:presLayoutVars>
      </dgm:prSet>
      <dgm:spPr/>
    </dgm:pt>
    <dgm:pt modelId="{3739F05D-E9EC-49A7-BAB4-FB3F9E210617}" type="pres">
      <dgm:prSet presAssocID="{B97F8E75-349B-4F10-8574-2F4AA09E16B9}" presName="sibTrans" presStyleCnt="0"/>
      <dgm:spPr/>
    </dgm:pt>
    <dgm:pt modelId="{DD7BDDBE-AF6C-4DDF-A421-9A41F2612820}" type="pres">
      <dgm:prSet presAssocID="{4D603B99-7ABE-4DBB-BAE3-D6130FABACF7}" presName="compNode" presStyleCnt="0"/>
      <dgm:spPr/>
    </dgm:pt>
    <dgm:pt modelId="{88EB60EF-0DDA-4C42-8A32-BAF49D748093}" type="pres">
      <dgm:prSet presAssocID="{4D603B99-7ABE-4DBB-BAE3-D6130FABACF7}" presName="iconBgRect" presStyleLbl="bgShp" presStyleIdx="3" presStyleCnt="7"/>
      <dgm:spPr/>
    </dgm:pt>
    <dgm:pt modelId="{1C87780E-9402-4A46-824A-646FDE273046}" type="pres">
      <dgm:prSet presAssocID="{4D603B99-7ABE-4DBB-BAE3-D6130FABACF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2AE4EED-AC4F-47F9-B6DD-E8FFF8D1973F}" type="pres">
      <dgm:prSet presAssocID="{4D603B99-7ABE-4DBB-BAE3-D6130FABACF7}" presName="spaceRect" presStyleCnt="0"/>
      <dgm:spPr/>
    </dgm:pt>
    <dgm:pt modelId="{6401B821-53DE-4CB4-90D1-94C226447F8E}" type="pres">
      <dgm:prSet presAssocID="{4D603B99-7ABE-4DBB-BAE3-D6130FABACF7}" presName="textRect" presStyleLbl="revTx" presStyleIdx="3" presStyleCnt="7">
        <dgm:presLayoutVars>
          <dgm:chMax val="1"/>
          <dgm:chPref val="1"/>
        </dgm:presLayoutVars>
      </dgm:prSet>
      <dgm:spPr/>
    </dgm:pt>
    <dgm:pt modelId="{AF48D444-DB01-4E82-9CA5-60FD6AE36CD3}" type="pres">
      <dgm:prSet presAssocID="{3625DB2F-0761-4A79-B438-55CF911C47FC}" presName="sibTrans" presStyleCnt="0"/>
      <dgm:spPr/>
    </dgm:pt>
    <dgm:pt modelId="{580A292E-D2CA-46D1-A1EB-0FCF9C3F8E7C}" type="pres">
      <dgm:prSet presAssocID="{F406289F-9E83-4793-A643-309DBA034961}" presName="compNode" presStyleCnt="0"/>
      <dgm:spPr/>
    </dgm:pt>
    <dgm:pt modelId="{C958326D-90EF-4C1C-9C4D-5364E83E36F0}" type="pres">
      <dgm:prSet presAssocID="{F406289F-9E83-4793-A643-309DBA034961}" presName="iconBgRect" presStyleLbl="bgShp" presStyleIdx="4" presStyleCnt="7"/>
      <dgm:spPr/>
    </dgm:pt>
    <dgm:pt modelId="{389193E1-08F5-46DF-A8BD-9F384F0FE26F}" type="pres">
      <dgm:prSet presAssocID="{F406289F-9E83-4793-A643-309DBA03496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ball"/>
        </a:ext>
      </dgm:extLst>
    </dgm:pt>
    <dgm:pt modelId="{485C11F9-B5C9-41A4-93B7-F1E32D8FC377}" type="pres">
      <dgm:prSet presAssocID="{F406289F-9E83-4793-A643-309DBA034961}" presName="spaceRect" presStyleCnt="0"/>
      <dgm:spPr/>
    </dgm:pt>
    <dgm:pt modelId="{0DAE8968-1D8C-4DE3-B660-2EAF33ADD67A}" type="pres">
      <dgm:prSet presAssocID="{F406289F-9E83-4793-A643-309DBA034961}" presName="textRect" presStyleLbl="revTx" presStyleIdx="4" presStyleCnt="7">
        <dgm:presLayoutVars>
          <dgm:chMax val="1"/>
          <dgm:chPref val="1"/>
        </dgm:presLayoutVars>
      </dgm:prSet>
      <dgm:spPr/>
    </dgm:pt>
    <dgm:pt modelId="{E3A64DE3-AA26-4BFF-A8D6-3F83D2971B72}" type="pres">
      <dgm:prSet presAssocID="{800DECDA-1E3B-48F3-98DA-9A266251A476}" presName="sibTrans" presStyleCnt="0"/>
      <dgm:spPr/>
    </dgm:pt>
    <dgm:pt modelId="{7ACD5C1F-67E4-47E8-8103-4CB1E9A390B2}" type="pres">
      <dgm:prSet presAssocID="{33DBC4C0-3562-4196-9D7F-FB8DA9C432D5}" presName="compNode" presStyleCnt="0"/>
      <dgm:spPr/>
    </dgm:pt>
    <dgm:pt modelId="{BE6D7998-C3C0-4C71-9AE7-A4C156DA8F95}" type="pres">
      <dgm:prSet presAssocID="{33DBC4C0-3562-4196-9D7F-FB8DA9C432D5}" presName="iconBgRect" presStyleLbl="bgShp" presStyleIdx="5" presStyleCnt="7"/>
      <dgm:spPr/>
    </dgm:pt>
    <dgm:pt modelId="{7F641E97-027C-4AAB-95C1-EFD257B7AA85}" type="pres">
      <dgm:prSet presAssocID="{33DBC4C0-3562-4196-9D7F-FB8DA9C432D5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4D0732F-7DAB-44AF-8E6C-6A1E36FC8B86}" type="pres">
      <dgm:prSet presAssocID="{33DBC4C0-3562-4196-9D7F-FB8DA9C432D5}" presName="spaceRect" presStyleCnt="0"/>
      <dgm:spPr/>
    </dgm:pt>
    <dgm:pt modelId="{E72BEA44-1E99-45DA-94B2-5139EB9B2DC3}" type="pres">
      <dgm:prSet presAssocID="{33DBC4C0-3562-4196-9D7F-FB8DA9C432D5}" presName="textRect" presStyleLbl="revTx" presStyleIdx="5" presStyleCnt="7">
        <dgm:presLayoutVars>
          <dgm:chMax val="1"/>
          <dgm:chPref val="1"/>
        </dgm:presLayoutVars>
      </dgm:prSet>
      <dgm:spPr/>
    </dgm:pt>
    <dgm:pt modelId="{9DF6E761-1D99-4738-B80B-FB69A1E5257C}" type="pres">
      <dgm:prSet presAssocID="{DD22FA2E-D2B8-4BE9-8C01-60E4E85AAEBF}" presName="sibTrans" presStyleCnt="0"/>
      <dgm:spPr/>
    </dgm:pt>
    <dgm:pt modelId="{501DE104-4D3B-490F-824B-EE511A5C51F1}" type="pres">
      <dgm:prSet presAssocID="{F23EFDAA-B5AC-4C76-A093-66F37E30FBA1}" presName="compNode" presStyleCnt="0"/>
      <dgm:spPr/>
    </dgm:pt>
    <dgm:pt modelId="{6F8A303B-3133-4C17-8EBF-EDFA17C40A3F}" type="pres">
      <dgm:prSet presAssocID="{F23EFDAA-B5AC-4C76-A093-66F37E30FBA1}" presName="iconBgRect" presStyleLbl="bgShp" presStyleIdx="6" presStyleCnt="7"/>
      <dgm:spPr/>
    </dgm:pt>
    <dgm:pt modelId="{AEB18E80-AC52-43BB-ACC2-7ADF48A19E15}" type="pres">
      <dgm:prSet presAssocID="{F23EFDAA-B5AC-4C76-A093-66F37E30FBA1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7F8189A-43D7-4F64-9BF7-D940856D3586}" type="pres">
      <dgm:prSet presAssocID="{F23EFDAA-B5AC-4C76-A093-66F37E30FBA1}" presName="spaceRect" presStyleCnt="0"/>
      <dgm:spPr/>
    </dgm:pt>
    <dgm:pt modelId="{7E6848E5-2BD7-45AF-A098-6396C83C3CF4}" type="pres">
      <dgm:prSet presAssocID="{F23EFDAA-B5AC-4C76-A093-66F37E30FBA1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EB8E919-2E42-48CB-B1B3-D9BB8E7233FA}" srcId="{9D7216BA-8F4F-414C-A473-4DFA25DBE1A5}" destId="{33DBC4C0-3562-4196-9D7F-FB8DA9C432D5}" srcOrd="5" destOrd="0" parTransId="{0BA286B8-19D7-4026-B263-51B098DC3E87}" sibTransId="{DD22FA2E-D2B8-4BE9-8C01-60E4E85AAEBF}"/>
    <dgm:cxn modelId="{6F2E6430-62B9-4C00-BFD0-5DE5E767DC1E}" srcId="{9D7216BA-8F4F-414C-A473-4DFA25DBE1A5}" destId="{F406289F-9E83-4793-A643-309DBA034961}" srcOrd="4" destOrd="0" parTransId="{1C0D69B4-17D8-41A2-AFD0-D61B0171F9FD}" sibTransId="{800DECDA-1E3B-48F3-98DA-9A266251A476}"/>
    <dgm:cxn modelId="{F1AD6A35-CFB3-4A70-9082-6AB1F634B62B}" type="presOf" srcId="{F23EFDAA-B5AC-4C76-A093-66F37E30FBA1}" destId="{7E6848E5-2BD7-45AF-A098-6396C83C3CF4}" srcOrd="0" destOrd="0" presId="urn:microsoft.com/office/officeart/2018/5/layout/IconCircleLabelList"/>
    <dgm:cxn modelId="{06CDD762-7757-4E7B-BA06-C2DC3AD0D1ED}" type="presOf" srcId="{CA55929B-7E45-443A-80AC-58A351C434FA}" destId="{E7F4D91D-4EEC-40CF-B085-D84154CAD419}" srcOrd="0" destOrd="0" presId="urn:microsoft.com/office/officeart/2018/5/layout/IconCircleLabelList"/>
    <dgm:cxn modelId="{3993CD65-9458-41FA-A626-C416A8CB4417}" type="presOf" srcId="{218A3FB6-F2EA-4ABE-A809-6D38AAAD033F}" destId="{B359F12B-7804-4CE2-A3F3-8DBB5183B915}" srcOrd="0" destOrd="0" presId="urn:microsoft.com/office/officeart/2018/5/layout/IconCircleLabelList"/>
    <dgm:cxn modelId="{1A44BC50-54A5-41CE-A567-565FC3D3E7DA}" type="presOf" srcId="{4D603B99-7ABE-4DBB-BAE3-D6130FABACF7}" destId="{6401B821-53DE-4CB4-90D1-94C226447F8E}" srcOrd="0" destOrd="0" presId="urn:microsoft.com/office/officeart/2018/5/layout/IconCircleLabelList"/>
    <dgm:cxn modelId="{F4AF4175-E880-44C8-993C-B756C61BFA3E}" type="presOf" srcId="{FF5F8BEB-5709-41AD-B338-C5F73DB5DEC0}" destId="{C084B9FE-33EE-4599-B47B-099BD259DF96}" srcOrd="0" destOrd="0" presId="urn:microsoft.com/office/officeart/2018/5/layout/IconCircleLabelList"/>
    <dgm:cxn modelId="{B0526B58-F001-4ACD-BC59-94510A6A1E14}" type="presOf" srcId="{33DBC4C0-3562-4196-9D7F-FB8DA9C432D5}" destId="{E72BEA44-1E99-45DA-94B2-5139EB9B2DC3}" srcOrd="0" destOrd="0" presId="urn:microsoft.com/office/officeart/2018/5/layout/IconCircleLabelList"/>
    <dgm:cxn modelId="{85618186-FF10-411D-A014-BA05B7D0D604}" type="presOf" srcId="{F406289F-9E83-4793-A643-309DBA034961}" destId="{0DAE8968-1D8C-4DE3-B660-2EAF33ADD67A}" srcOrd="0" destOrd="0" presId="urn:microsoft.com/office/officeart/2018/5/layout/IconCircleLabelList"/>
    <dgm:cxn modelId="{8A9653A6-7733-42CE-9835-BAA06DA58E72}" srcId="{9D7216BA-8F4F-414C-A473-4DFA25DBE1A5}" destId="{4D603B99-7ABE-4DBB-BAE3-D6130FABACF7}" srcOrd="3" destOrd="0" parTransId="{F4A06DD1-351D-4B6F-9FD2-3FBD1AC092B6}" sibTransId="{3625DB2F-0761-4A79-B438-55CF911C47FC}"/>
    <dgm:cxn modelId="{F11E39AA-6DCD-4356-915A-BC8F8CC51BDE}" srcId="{9D7216BA-8F4F-414C-A473-4DFA25DBE1A5}" destId="{CA55929B-7E45-443A-80AC-58A351C434FA}" srcOrd="0" destOrd="0" parTransId="{D5AAD0C4-BC9C-4F02-AA12-EE89EF3AF158}" sibTransId="{8DA2534F-F5F3-48BC-BD0B-62DE39C2BBBA}"/>
    <dgm:cxn modelId="{539C0EB4-68CC-44C2-9104-F642B8A7BFC2}" type="presOf" srcId="{9D7216BA-8F4F-414C-A473-4DFA25DBE1A5}" destId="{EFC3D954-AC7B-4146-BAD3-9E5F7D8C191D}" srcOrd="0" destOrd="0" presId="urn:microsoft.com/office/officeart/2018/5/layout/IconCircleLabelList"/>
    <dgm:cxn modelId="{D2D1ADB5-882F-4730-B7AA-D544E3803614}" srcId="{9D7216BA-8F4F-414C-A473-4DFA25DBE1A5}" destId="{218A3FB6-F2EA-4ABE-A809-6D38AAAD033F}" srcOrd="2" destOrd="0" parTransId="{F61C1719-B372-46F6-B684-8D304CC13569}" sibTransId="{B97F8E75-349B-4F10-8574-2F4AA09E16B9}"/>
    <dgm:cxn modelId="{D4DAFFED-003D-4B82-8DDD-909D4791C8F7}" srcId="{9D7216BA-8F4F-414C-A473-4DFA25DBE1A5}" destId="{F23EFDAA-B5AC-4C76-A093-66F37E30FBA1}" srcOrd="6" destOrd="0" parTransId="{7B743A33-FD75-4FE2-B29C-E7CC5A1EDA87}" sibTransId="{9B0B0A72-09E5-47B9-91B1-41D0043F23DD}"/>
    <dgm:cxn modelId="{466A07F2-4890-403E-A44B-4E620BA4145D}" srcId="{9D7216BA-8F4F-414C-A473-4DFA25DBE1A5}" destId="{FF5F8BEB-5709-41AD-B338-C5F73DB5DEC0}" srcOrd="1" destOrd="0" parTransId="{890F7B05-B7E9-4DE6-8E07-5E0334991957}" sibTransId="{D3C4A5F6-5383-4450-B9A5-BCA5C941B06A}"/>
    <dgm:cxn modelId="{DFF1B662-B982-4362-9BE7-827CFF02AD55}" type="presParOf" srcId="{EFC3D954-AC7B-4146-BAD3-9E5F7D8C191D}" destId="{69D2745A-AA8E-4B25-9DD1-C4617F6E2F7D}" srcOrd="0" destOrd="0" presId="urn:microsoft.com/office/officeart/2018/5/layout/IconCircleLabelList"/>
    <dgm:cxn modelId="{B7591A01-EA03-4E7C-B269-C1132FB0649E}" type="presParOf" srcId="{69D2745A-AA8E-4B25-9DD1-C4617F6E2F7D}" destId="{15D58FA6-4F64-4539-9066-45B723769FD6}" srcOrd="0" destOrd="0" presId="urn:microsoft.com/office/officeart/2018/5/layout/IconCircleLabelList"/>
    <dgm:cxn modelId="{BC2A7317-3F08-4E93-95C4-2C63D5D148FC}" type="presParOf" srcId="{69D2745A-AA8E-4B25-9DD1-C4617F6E2F7D}" destId="{4C4C966D-0D56-4856-A500-1D02738ED85F}" srcOrd="1" destOrd="0" presId="urn:microsoft.com/office/officeart/2018/5/layout/IconCircleLabelList"/>
    <dgm:cxn modelId="{F387C196-C12F-4685-88AE-BE1224D869BD}" type="presParOf" srcId="{69D2745A-AA8E-4B25-9DD1-C4617F6E2F7D}" destId="{17754708-8662-4C46-B6C0-D82F416B3820}" srcOrd="2" destOrd="0" presId="urn:microsoft.com/office/officeart/2018/5/layout/IconCircleLabelList"/>
    <dgm:cxn modelId="{DC9D274C-A3FB-45BB-8A39-AFB2745E1C12}" type="presParOf" srcId="{69D2745A-AA8E-4B25-9DD1-C4617F6E2F7D}" destId="{E7F4D91D-4EEC-40CF-B085-D84154CAD419}" srcOrd="3" destOrd="0" presId="urn:microsoft.com/office/officeart/2018/5/layout/IconCircleLabelList"/>
    <dgm:cxn modelId="{042C17B9-C7A4-4EF8-8DE9-595E22D40161}" type="presParOf" srcId="{EFC3D954-AC7B-4146-BAD3-9E5F7D8C191D}" destId="{30E5D0D0-4A91-4B49-8033-803231FBD308}" srcOrd="1" destOrd="0" presId="urn:microsoft.com/office/officeart/2018/5/layout/IconCircleLabelList"/>
    <dgm:cxn modelId="{1D981BB3-BF95-4450-9C6B-CB9EF24E9D57}" type="presParOf" srcId="{EFC3D954-AC7B-4146-BAD3-9E5F7D8C191D}" destId="{7F04F14E-2355-4808-8398-0125DC23FA1F}" srcOrd="2" destOrd="0" presId="urn:microsoft.com/office/officeart/2018/5/layout/IconCircleLabelList"/>
    <dgm:cxn modelId="{178788FA-69CF-48DF-9236-959B4E11F12E}" type="presParOf" srcId="{7F04F14E-2355-4808-8398-0125DC23FA1F}" destId="{408199D0-180D-4504-8A33-B3CBAF21937B}" srcOrd="0" destOrd="0" presId="urn:microsoft.com/office/officeart/2018/5/layout/IconCircleLabelList"/>
    <dgm:cxn modelId="{BA2116BC-7B4E-4CA5-8765-BAC23ED4FAA1}" type="presParOf" srcId="{7F04F14E-2355-4808-8398-0125DC23FA1F}" destId="{4053170F-CAF7-4CA2-B331-836A8146BF77}" srcOrd="1" destOrd="0" presId="urn:microsoft.com/office/officeart/2018/5/layout/IconCircleLabelList"/>
    <dgm:cxn modelId="{FB1933F2-5CC1-48D8-9D25-2A3865C96F88}" type="presParOf" srcId="{7F04F14E-2355-4808-8398-0125DC23FA1F}" destId="{2C478B11-A7E9-4EDF-B7AC-31ED2BE58B17}" srcOrd="2" destOrd="0" presId="urn:microsoft.com/office/officeart/2018/5/layout/IconCircleLabelList"/>
    <dgm:cxn modelId="{4BA99D2A-56AF-48D6-BA2D-12EA5EEEAB9A}" type="presParOf" srcId="{7F04F14E-2355-4808-8398-0125DC23FA1F}" destId="{C084B9FE-33EE-4599-B47B-099BD259DF96}" srcOrd="3" destOrd="0" presId="urn:microsoft.com/office/officeart/2018/5/layout/IconCircleLabelList"/>
    <dgm:cxn modelId="{EDB8CD74-3FC2-402B-B62C-B5974F6F8DFD}" type="presParOf" srcId="{EFC3D954-AC7B-4146-BAD3-9E5F7D8C191D}" destId="{0CC2259A-0C3D-4A88-8626-06B013D9979E}" srcOrd="3" destOrd="0" presId="urn:microsoft.com/office/officeart/2018/5/layout/IconCircleLabelList"/>
    <dgm:cxn modelId="{149DBC22-430B-459D-B55C-4261C5F22B46}" type="presParOf" srcId="{EFC3D954-AC7B-4146-BAD3-9E5F7D8C191D}" destId="{03E78D82-C0DD-4CB4-A367-59FC130E88FD}" srcOrd="4" destOrd="0" presId="urn:microsoft.com/office/officeart/2018/5/layout/IconCircleLabelList"/>
    <dgm:cxn modelId="{5C1BCE92-F734-4A3C-9751-2489C6695096}" type="presParOf" srcId="{03E78D82-C0DD-4CB4-A367-59FC130E88FD}" destId="{8D737CF3-49B2-4164-8031-F27F9A3E1402}" srcOrd="0" destOrd="0" presId="urn:microsoft.com/office/officeart/2018/5/layout/IconCircleLabelList"/>
    <dgm:cxn modelId="{3ED18A4C-03F3-45F2-8FA9-F3EC7A0430B5}" type="presParOf" srcId="{03E78D82-C0DD-4CB4-A367-59FC130E88FD}" destId="{E7FEB879-7ABD-4E1B-9F59-D6E66E4D215D}" srcOrd="1" destOrd="0" presId="urn:microsoft.com/office/officeart/2018/5/layout/IconCircleLabelList"/>
    <dgm:cxn modelId="{234B68A8-BA3A-4B46-BE0D-7F70183B3303}" type="presParOf" srcId="{03E78D82-C0DD-4CB4-A367-59FC130E88FD}" destId="{D49F3CE5-E452-4062-9025-2D5D600F5E0B}" srcOrd="2" destOrd="0" presId="urn:microsoft.com/office/officeart/2018/5/layout/IconCircleLabelList"/>
    <dgm:cxn modelId="{2B3CB2DC-4BF3-448D-BB64-EF6AA749B1C1}" type="presParOf" srcId="{03E78D82-C0DD-4CB4-A367-59FC130E88FD}" destId="{B359F12B-7804-4CE2-A3F3-8DBB5183B915}" srcOrd="3" destOrd="0" presId="urn:microsoft.com/office/officeart/2018/5/layout/IconCircleLabelList"/>
    <dgm:cxn modelId="{AF37D78C-0E05-4DD1-BC81-D7FFCB03A7EF}" type="presParOf" srcId="{EFC3D954-AC7B-4146-BAD3-9E5F7D8C191D}" destId="{3739F05D-E9EC-49A7-BAB4-FB3F9E210617}" srcOrd="5" destOrd="0" presId="urn:microsoft.com/office/officeart/2018/5/layout/IconCircleLabelList"/>
    <dgm:cxn modelId="{C6EDEF1E-2E87-42B0-9858-C26F80C1DDA8}" type="presParOf" srcId="{EFC3D954-AC7B-4146-BAD3-9E5F7D8C191D}" destId="{DD7BDDBE-AF6C-4DDF-A421-9A41F2612820}" srcOrd="6" destOrd="0" presId="urn:microsoft.com/office/officeart/2018/5/layout/IconCircleLabelList"/>
    <dgm:cxn modelId="{3EEAFE48-A3CA-4218-9225-E58315062237}" type="presParOf" srcId="{DD7BDDBE-AF6C-4DDF-A421-9A41F2612820}" destId="{88EB60EF-0DDA-4C42-8A32-BAF49D748093}" srcOrd="0" destOrd="0" presId="urn:microsoft.com/office/officeart/2018/5/layout/IconCircleLabelList"/>
    <dgm:cxn modelId="{B13D2DC2-075E-4146-A439-BF7DD5499144}" type="presParOf" srcId="{DD7BDDBE-AF6C-4DDF-A421-9A41F2612820}" destId="{1C87780E-9402-4A46-824A-646FDE273046}" srcOrd="1" destOrd="0" presId="urn:microsoft.com/office/officeart/2018/5/layout/IconCircleLabelList"/>
    <dgm:cxn modelId="{C7954309-47D2-4842-ADFA-8AA064D4DB52}" type="presParOf" srcId="{DD7BDDBE-AF6C-4DDF-A421-9A41F2612820}" destId="{62AE4EED-AC4F-47F9-B6DD-E8FFF8D1973F}" srcOrd="2" destOrd="0" presId="urn:microsoft.com/office/officeart/2018/5/layout/IconCircleLabelList"/>
    <dgm:cxn modelId="{BEC60FB4-2119-46BC-8724-F1D74CD14700}" type="presParOf" srcId="{DD7BDDBE-AF6C-4DDF-A421-9A41F2612820}" destId="{6401B821-53DE-4CB4-90D1-94C226447F8E}" srcOrd="3" destOrd="0" presId="urn:microsoft.com/office/officeart/2018/5/layout/IconCircleLabelList"/>
    <dgm:cxn modelId="{E8DDC202-ECCD-446F-A608-882DAE458175}" type="presParOf" srcId="{EFC3D954-AC7B-4146-BAD3-9E5F7D8C191D}" destId="{AF48D444-DB01-4E82-9CA5-60FD6AE36CD3}" srcOrd="7" destOrd="0" presId="urn:microsoft.com/office/officeart/2018/5/layout/IconCircleLabelList"/>
    <dgm:cxn modelId="{EA983FE1-BB4F-4C34-97B8-FE3893C36DCE}" type="presParOf" srcId="{EFC3D954-AC7B-4146-BAD3-9E5F7D8C191D}" destId="{580A292E-D2CA-46D1-A1EB-0FCF9C3F8E7C}" srcOrd="8" destOrd="0" presId="urn:microsoft.com/office/officeart/2018/5/layout/IconCircleLabelList"/>
    <dgm:cxn modelId="{18D5BED5-0EA1-4F37-ABF6-C27FCD21101B}" type="presParOf" srcId="{580A292E-D2CA-46D1-A1EB-0FCF9C3F8E7C}" destId="{C958326D-90EF-4C1C-9C4D-5364E83E36F0}" srcOrd="0" destOrd="0" presId="urn:microsoft.com/office/officeart/2018/5/layout/IconCircleLabelList"/>
    <dgm:cxn modelId="{B5AD1B64-7C89-4F95-875B-EDC3A118BA4D}" type="presParOf" srcId="{580A292E-D2CA-46D1-A1EB-0FCF9C3F8E7C}" destId="{389193E1-08F5-46DF-A8BD-9F384F0FE26F}" srcOrd="1" destOrd="0" presId="urn:microsoft.com/office/officeart/2018/5/layout/IconCircleLabelList"/>
    <dgm:cxn modelId="{11FDF808-7AEB-4DCB-813D-76E131E094B9}" type="presParOf" srcId="{580A292E-D2CA-46D1-A1EB-0FCF9C3F8E7C}" destId="{485C11F9-B5C9-41A4-93B7-F1E32D8FC377}" srcOrd="2" destOrd="0" presId="urn:microsoft.com/office/officeart/2018/5/layout/IconCircleLabelList"/>
    <dgm:cxn modelId="{7D6D7278-B22D-46FD-B859-A58DEF6CB812}" type="presParOf" srcId="{580A292E-D2CA-46D1-A1EB-0FCF9C3F8E7C}" destId="{0DAE8968-1D8C-4DE3-B660-2EAF33ADD67A}" srcOrd="3" destOrd="0" presId="urn:microsoft.com/office/officeart/2018/5/layout/IconCircleLabelList"/>
    <dgm:cxn modelId="{4680D418-E053-465E-94C5-1EA968D93C1D}" type="presParOf" srcId="{EFC3D954-AC7B-4146-BAD3-9E5F7D8C191D}" destId="{E3A64DE3-AA26-4BFF-A8D6-3F83D2971B72}" srcOrd="9" destOrd="0" presId="urn:microsoft.com/office/officeart/2018/5/layout/IconCircleLabelList"/>
    <dgm:cxn modelId="{A6DA6FA2-3A88-4A5E-BD6D-B8DFA6BE9C7A}" type="presParOf" srcId="{EFC3D954-AC7B-4146-BAD3-9E5F7D8C191D}" destId="{7ACD5C1F-67E4-47E8-8103-4CB1E9A390B2}" srcOrd="10" destOrd="0" presId="urn:microsoft.com/office/officeart/2018/5/layout/IconCircleLabelList"/>
    <dgm:cxn modelId="{681EB86E-D9DA-4B38-B4A9-D47ABFD1131C}" type="presParOf" srcId="{7ACD5C1F-67E4-47E8-8103-4CB1E9A390B2}" destId="{BE6D7998-C3C0-4C71-9AE7-A4C156DA8F95}" srcOrd="0" destOrd="0" presId="urn:microsoft.com/office/officeart/2018/5/layout/IconCircleLabelList"/>
    <dgm:cxn modelId="{6E4B150A-5836-4432-B69F-6B5077D13324}" type="presParOf" srcId="{7ACD5C1F-67E4-47E8-8103-4CB1E9A390B2}" destId="{7F641E97-027C-4AAB-95C1-EFD257B7AA85}" srcOrd="1" destOrd="0" presId="urn:microsoft.com/office/officeart/2018/5/layout/IconCircleLabelList"/>
    <dgm:cxn modelId="{1DB5E1BC-9338-4303-BDF6-C34393792F97}" type="presParOf" srcId="{7ACD5C1F-67E4-47E8-8103-4CB1E9A390B2}" destId="{04D0732F-7DAB-44AF-8E6C-6A1E36FC8B86}" srcOrd="2" destOrd="0" presId="urn:microsoft.com/office/officeart/2018/5/layout/IconCircleLabelList"/>
    <dgm:cxn modelId="{E79BD0D9-D653-4FB5-A484-02B0700D8285}" type="presParOf" srcId="{7ACD5C1F-67E4-47E8-8103-4CB1E9A390B2}" destId="{E72BEA44-1E99-45DA-94B2-5139EB9B2DC3}" srcOrd="3" destOrd="0" presId="urn:microsoft.com/office/officeart/2018/5/layout/IconCircleLabelList"/>
    <dgm:cxn modelId="{098B66A8-5DD4-4968-922C-CC8EA7CF037C}" type="presParOf" srcId="{EFC3D954-AC7B-4146-BAD3-9E5F7D8C191D}" destId="{9DF6E761-1D99-4738-B80B-FB69A1E5257C}" srcOrd="11" destOrd="0" presId="urn:microsoft.com/office/officeart/2018/5/layout/IconCircleLabelList"/>
    <dgm:cxn modelId="{25DDF722-0874-4D1A-BD14-EFDEF6F3AACB}" type="presParOf" srcId="{EFC3D954-AC7B-4146-BAD3-9E5F7D8C191D}" destId="{501DE104-4D3B-490F-824B-EE511A5C51F1}" srcOrd="12" destOrd="0" presId="urn:microsoft.com/office/officeart/2018/5/layout/IconCircleLabelList"/>
    <dgm:cxn modelId="{58D2F21F-E9C1-4359-B1CD-A8961079FE34}" type="presParOf" srcId="{501DE104-4D3B-490F-824B-EE511A5C51F1}" destId="{6F8A303B-3133-4C17-8EBF-EDFA17C40A3F}" srcOrd="0" destOrd="0" presId="urn:microsoft.com/office/officeart/2018/5/layout/IconCircleLabelList"/>
    <dgm:cxn modelId="{4494E15B-84D5-4DE4-9D23-2095133394D1}" type="presParOf" srcId="{501DE104-4D3B-490F-824B-EE511A5C51F1}" destId="{AEB18E80-AC52-43BB-ACC2-7ADF48A19E15}" srcOrd="1" destOrd="0" presId="urn:microsoft.com/office/officeart/2018/5/layout/IconCircleLabelList"/>
    <dgm:cxn modelId="{66355345-E39E-44C0-AA7B-54AC73254438}" type="presParOf" srcId="{501DE104-4D3B-490F-824B-EE511A5C51F1}" destId="{87F8189A-43D7-4F64-9BF7-D940856D3586}" srcOrd="2" destOrd="0" presId="urn:microsoft.com/office/officeart/2018/5/layout/IconCircleLabelList"/>
    <dgm:cxn modelId="{6AE71510-AA81-4B9E-9EEE-FE3521E0CC3D}" type="presParOf" srcId="{501DE104-4D3B-490F-824B-EE511A5C51F1}" destId="{7E6848E5-2BD7-45AF-A098-6396C83C3CF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58FA6-4F64-4539-9066-45B723769FD6}">
      <dsp:nvSpPr>
        <dsp:cNvPr id="0" name=""/>
        <dsp:cNvSpPr/>
      </dsp:nvSpPr>
      <dsp:spPr>
        <a:xfrm>
          <a:off x="224885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C966D-0D56-4856-A500-1D02738ED85F}">
      <dsp:nvSpPr>
        <dsp:cNvPr id="0" name=""/>
        <dsp:cNvSpPr/>
      </dsp:nvSpPr>
      <dsp:spPr>
        <a:xfrm>
          <a:off x="373649" y="808187"/>
          <a:ext cx="400517" cy="4005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4D91D-4EEC-40CF-B085-D84154CAD419}">
      <dsp:nvSpPr>
        <dsp:cNvPr id="0" name=""/>
        <dsp:cNvSpPr/>
      </dsp:nvSpPr>
      <dsp:spPr>
        <a:xfrm>
          <a:off x="1739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A bit about you........ &amp; Me</a:t>
          </a:r>
          <a:endParaRPr lang="en-US" sz="1100" kern="1200">
            <a:solidFill>
              <a:srgbClr val="FFC000"/>
            </a:solidFill>
          </a:endParaRPr>
        </a:p>
      </dsp:txBody>
      <dsp:txXfrm>
        <a:off x="1739" y="1574892"/>
        <a:ext cx="1144335" cy="457734"/>
      </dsp:txXfrm>
    </dsp:sp>
    <dsp:sp modelId="{408199D0-180D-4504-8A33-B3CBAF21937B}">
      <dsp:nvSpPr>
        <dsp:cNvPr id="0" name=""/>
        <dsp:cNvSpPr/>
      </dsp:nvSpPr>
      <dsp:spPr>
        <a:xfrm>
          <a:off x="1569480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3170F-CAF7-4CA2-B331-836A8146BF77}">
      <dsp:nvSpPr>
        <dsp:cNvPr id="0" name=""/>
        <dsp:cNvSpPr/>
      </dsp:nvSpPr>
      <dsp:spPr>
        <a:xfrm>
          <a:off x="1718243" y="808187"/>
          <a:ext cx="400517" cy="4005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4B9FE-33EE-4599-B47B-099BD259DF96}">
      <dsp:nvSpPr>
        <dsp:cNvPr id="0" name=""/>
        <dsp:cNvSpPr/>
      </dsp:nvSpPr>
      <dsp:spPr>
        <a:xfrm>
          <a:off x="1346334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Force</a:t>
          </a:r>
          <a:endParaRPr lang="en-US" sz="1100" kern="1200">
            <a:solidFill>
              <a:srgbClr val="FFC000"/>
            </a:solidFill>
          </a:endParaRPr>
        </a:p>
      </dsp:txBody>
      <dsp:txXfrm>
        <a:off x="1346334" y="1574892"/>
        <a:ext cx="1144335" cy="457734"/>
      </dsp:txXfrm>
    </dsp:sp>
    <dsp:sp modelId="{8D737CF3-49B2-4164-8031-F27F9A3E1402}">
      <dsp:nvSpPr>
        <dsp:cNvPr id="0" name=""/>
        <dsp:cNvSpPr/>
      </dsp:nvSpPr>
      <dsp:spPr>
        <a:xfrm>
          <a:off x="2914074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EB879-7ABD-4E1B-9F59-D6E66E4D215D}">
      <dsp:nvSpPr>
        <dsp:cNvPr id="0" name=""/>
        <dsp:cNvSpPr/>
      </dsp:nvSpPr>
      <dsp:spPr>
        <a:xfrm>
          <a:off x="3062838" y="808187"/>
          <a:ext cx="400517" cy="4005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9F12B-7804-4CE2-A3F3-8DBB5183B915}">
      <dsp:nvSpPr>
        <dsp:cNvPr id="0" name=""/>
        <dsp:cNvSpPr/>
      </dsp:nvSpPr>
      <dsp:spPr>
        <a:xfrm>
          <a:off x="2690929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Rank &amp; Role</a:t>
          </a:r>
          <a:endParaRPr lang="en-US" sz="1100" kern="1200">
            <a:solidFill>
              <a:srgbClr val="FFC000"/>
            </a:solidFill>
          </a:endParaRPr>
        </a:p>
      </dsp:txBody>
      <dsp:txXfrm>
        <a:off x="2690929" y="1574892"/>
        <a:ext cx="1144335" cy="457734"/>
      </dsp:txXfrm>
    </dsp:sp>
    <dsp:sp modelId="{88EB60EF-0DDA-4C42-8A32-BAF49D748093}">
      <dsp:nvSpPr>
        <dsp:cNvPr id="0" name=""/>
        <dsp:cNvSpPr/>
      </dsp:nvSpPr>
      <dsp:spPr>
        <a:xfrm>
          <a:off x="4258669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87780E-9402-4A46-824A-646FDE273046}">
      <dsp:nvSpPr>
        <dsp:cNvPr id="0" name=""/>
        <dsp:cNvSpPr/>
      </dsp:nvSpPr>
      <dsp:spPr>
        <a:xfrm>
          <a:off x="4407433" y="808187"/>
          <a:ext cx="400517" cy="4005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1B821-53DE-4CB4-90D1-94C226447F8E}">
      <dsp:nvSpPr>
        <dsp:cNvPr id="0" name=""/>
        <dsp:cNvSpPr/>
      </dsp:nvSpPr>
      <dsp:spPr>
        <a:xfrm>
          <a:off x="4035524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Career history</a:t>
          </a:r>
          <a:endParaRPr lang="en-US" sz="1100" kern="1200">
            <a:solidFill>
              <a:srgbClr val="FFC000"/>
            </a:solidFill>
          </a:endParaRPr>
        </a:p>
      </dsp:txBody>
      <dsp:txXfrm>
        <a:off x="4035524" y="1574892"/>
        <a:ext cx="1144335" cy="457734"/>
      </dsp:txXfrm>
    </dsp:sp>
    <dsp:sp modelId="{C958326D-90EF-4C1C-9C4D-5364E83E36F0}">
      <dsp:nvSpPr>
        <dsp:cNvPr id="0" name=""/>
        <dsp:cNvSpPr/>
      </dsp:nvSpPr>
      <dsp:spPr>
        <a:xfrm>
          <a:off x="897182" y="2318710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9193E1-08F5-46DF-A8BD-9F384F0FE26F}">
      <dsp:nvSpPr>
        <dsp:cNvPr id="0" name=""/>
        <dsp:cNvSpPr/>
      </dsp:nvSpPr>
      <dsp:spPr>
        <a:xfrm>
          <a:off x="1045946" y="2467474"/>
          <a:ext cx="400517" cy="4005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E8968-1D8C-4DE3-B660-2EAF33ADD67A}">
      <dsp:nvSpPr>
        <dsp:cNvPr id="0" name=""/>
        <dsp:cNvSpPr/>
      </dsp:nvSpPr>
      <dsp:spPr>
        <a:xfrm>
          <a:off x="674037" y="3234179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Individual interests</a:t>
          </a:r>
          <a:endParaRPr lang="en-US" sz="1100" kern="1200">
            <a:solidFill>
              <a:srgbClr val="FFC000"/>
            </a:solidFill>
          </a:endParaRPr>
        </a:p>
      </dsp:txBody>
      <dsp:txXfrm>
        <a:off x="674037" y="3234179"/>
        <a:ext cx="1144335" cy="457734"/>
      </dsp:txXfrm>
    </dsp:sp>
    <dsp:sp modelId="{BE6D7998-C3C0-4C71-9AE7-A4C156DA8F95}">
      <dsp:nvSpPr>
        <dsp:cNvPr id="0" name=""/>
        <dsp:cNvSpPr/>
      </dsp:nvSpPr>
      <dsp:spPr>
        <a:xfrm>
          <a:off x="2241777" y="2318710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41E97-027C-4AAB-95C1-EFD257B7AA85}">
      <dsp:nvSpPr>
        <dsp:cNvPr id="0" name=""/>
        <dsp:cNvSpPr/>
      </dsp:nvSpPr>
      <dsp:spPr>
        <a:xfrm>
          <a:off x="2390541" y="2467474"/>
          <a:ext cx="400517" cy="40051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BEA44-1E99-45DA-94B2-5139EB9B2DC3}">
      <dsp:nvSpPr>
        <dsp:cNvPr id="0" name=""/>
        <dsp:cNvSpPr/>
      </dsp:nvSpPr>
      <dsp:spPr>
        <a:xfrm>
          <a:off x="2018632" y="3234179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Academic background</a:t>
          </a:r>
          <a:endParaRPr lang="en-US" sz="1100" kern="1200">
            <a:solidFill>
              <a:srgbClr val="FFC000"/>
            </a:solidFill>
          </a:endParaRPr>
        </a:p>
      </dsp:txBody>
      <dsp:txXfrm>
        <a:off x="2018632" y="3234179"/>
        <a:ext cx="1144335" cy="457734"/>
      </dsp:txXfrm>
    </dsp:sp>
    <dsp:sp modelId="{6F8A303B-3133-4C17-8EBF-EDFA17C40A3F}">
      <dsp:nvSpPr>
        <dsp:cNvPr id="0" name=""/>
        <dsp:cNvSpPr/>
      </dsp:nvSpPr>
      <dsp:spPr>
        <a:xfrm>
          <a:off x="3586372" y="2318710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18E80-AC52-43BB-ACC2-7ADF48A19E15}">
      <dsp:nvSpPr>
        <dsp:cNvPr id="0" name=""/>
        <dsp:cNvSpPr/>
      </dsp:nvSpPr>
      <dsp:spPr>
        <a:xfrm>
          <a:off x="3735135" y="2467474"/>
          <a:ext cx="400517" cy="40051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848E5-2BD7-45AF-A098-6396C83C3CF4}">
      <dsp:nvSpPr>
        <dsp:cNvPr id="0" name=""/>
        <dsp:cNvSpPr/>
      </dsp:nvSpPr>
      <dsp:spPr>
        <a:xfrm>
          <a:off x="3363226" y="3234179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Expectations of this module</a:t>
          </a:r>
          <a:r>
            <a:rPr lang="en-GB" sz="1100" kern="1200">
              <a:solidFill>
                <a:srgbClr val="FFC000"/>
              </a:solidFill>
              <a:latin typeface="Aptos Display" panose="020F0302020204030204"/>
            </a:rPr>
            <a:t> / concerns?</a:t>
          </a:r>
          <a:endParaRPr lang="en-US" sz="1100" kern="1200">
            <a:solidFill>
              <a:srgbClr val="FFC000"/>
            </a:solidFill>
          </a:endParaRPr>
        </a:p>
      </dsp:txBody>
      <dsp:txXfrm>
        <a:off x="3363226" y="3234179"/>
        <a:ext cx="1144335" cy="457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1-21T13:09:16.21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29210 11483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B6B54-093E-47A2-9EEC-DCE04B44FF95}" type="datetimeFigureOut">
              <a:t>1/27/2026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B80292-991E-4F29-BA08-F31CB318B8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102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80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05DADC-57E0-D1F6-22E7-64F3E0AEA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8B85E9-B99D-6856-5E77-33B598AC0F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459C65-966C-1699-D1BA-9C4BA92F88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Over to you!! 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B0587-69E7-07F0-2525-92E8DA2E6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996955-19C8-447B-9AC7-DE00E46E68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270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ea typeface="Calibri"/>
              <a:cs typeface="Calibri"/>
            </a:endParaRPr>
          </a:p>
          <a:p>
            <a:r>
              <a:rPr lang="en-GB" dirty="0"/>
              <a:t>Don’t just say it’s "complex"—describe the chaos.</a:t>
            </a:r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285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937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For future discussions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80292-991E-4F29-BA08-F31CB318B819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984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912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80292-991E-4F29-BA08-F31CB318B819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2734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2174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68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25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691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A30CC-1BED-81F9-A49D-50AF6AAD4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6C15B6-02CB-F865-DD9A-098EADF81A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4E9B60-16EF-65F5-56B4-39BD92FC0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751F2-4829-2BAD-CE67-91BE2F790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34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D9E94-1C02-CB0F-B0E9-01729906F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0C6601-2602-003D-39BB-02BFA1163F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3E93F-C255-F491-05B0-8EA18A243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E486-1D9B-A86C-EACA-53CB5F55A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E2355-B3BD-77BE-D983-FAF8E86CD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515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61694-D442-52FF-9507-AEF774577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FF734-65FB-F730-DF3E-858953D73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EB4D1-C267-0911-7562-FBF908960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09278-5D66-1594-4B43-0EA7C0E18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11F1D-0EBE-0706-8452-C8A3E130F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749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3F3AE-47A4-1E61-39B7-320B47227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7D34A-313A-E95D-37E2-15D2BDA0B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07E02-4F2C-3814-6083-0EFE3453E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75F6F-24A7-9188-5CF3-DAD1DA427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E3A9B-9B19-C8F6-79CA-270155B28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860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28964-E007-A3D4-205F-A074F6B4D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F970D-3847-B079-5FD4-01A1A24087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C92B6-3A3D-D7A5-27DC-A65AF3083F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13DF3-3353-8548-9902-CC69F1876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01434A-D76E-B844-CD0B-0A6DB91B4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FCA2B5-704E-25F8-B50D-B0FF16C46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414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14E6A-02D2-FC8D-2CC0-583C2F4A1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38128-5941-F33C-CEEB-B9E83AF0B4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C3578-2A75-7BD2-CDFD-CCB948B0AE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64CBA4-DC19-B26A-E7D9-5BF03F34B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808849-28C1-8A01-1247-F470AE5CFB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F6E003-2DF5-82A5-2E42-A9F84C40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8F2377-0098-3568-5240-646365A0B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F7ACF2-E50A-6397-5BE2-398B22DA0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105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873DB-67C9-FF49-6F15-F20002336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A19DBA-4705-F0D6-AB30-B66779BBC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C40EDB-1B85-DE76-A0ED-CE655B760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B16FF-207C-60C4-34E5-86BBA6B8D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6477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8BE55-2EB4-79E9-B84E-EEF044C32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EB1D92-F884-2AFC-6C9E-6845F4D1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AF6C53-E020-8678-3B32-41626F68B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0722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7D5B3-6677-35C2-9E2B-144AB6EC3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114FF-BBA1-7357-E7B4-BF2B9A604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C85ACC-B3FC-37B4-5A3F-277701E7EA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D9E46-0617-0783-D05F-EFC20C198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C43EB-E952-9F76-D18D-8FB28E1B5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293FDE-2D43-25BD-CAD7-DAAAC4140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6468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C6D85-F9BE-D675-051C-1C869630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69C8BD-7B02-09CB-3748-3C6994E66C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79175E-3070-1CE3-7538-5FD8E53B14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24E1B5-BFF6-B00D-7C6E-040C1A94B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10350-CBC2-F09B-775D-CDA0A97E3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054F4-1DF5-E912-50CF-FC81206DE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36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EA681-7307-4932-8657-11F7466FE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0F4FE3-C43D-F160-7E75-76DF166E81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1C14D-DB39-4757-CFC4-17E4AC048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F6D93-FB5D-4B9B-0CC4-05A63A8D7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A2EDB-239C-876F-9B73-B429FE093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315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24BBB5-3D00-A58E-6A68-772B400BFE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74F2AE-2FAD-FB6D-BB1D-3E6FF3C753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6781E-C76B-E603-E2A1-C0F4E3A7E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5EB33-F911-90BC-6C97-085278C3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BE734-9DDE-03D2-55E5-C4E19A8CA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47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3B460B-B869-3EE9-F80F-7F236BDB6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88D095-28B2-66A4-1092-A963C7FEE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46469-6F32-F453-33A5-1BB8D80578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EA138D-C76F-4423-9259-ACD0C400C443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61D4A-45CE-3020-EC8C-CE43E108C9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0C193-505C-B6A0-3526-99FDF35D83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6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customXml" Target="../ink/ink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background with yellow text&#10;&#10;AI-generated content may be incorrect.">
            <a:extLst>
              <a:ext uri="{FF2B5EF4-FFF2-40B4-BE49-F238E27FC236}">
                <a16:creationId xmlns:a16="http://schemas.microsoft.com/office/drawing/2014/main" id="{5BEBFB55-0BCE-89F7-763A-F1232DE517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94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345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6E1704-43EF-3C85-C84F-0F898F929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B43CE-0914-D1F0-A505-75FAFDDF2BA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algn="ctr"/>
            <a:r>
              <a:rPr lang="en-GB">
                <a:solidFill>
                  <a:srgbClr val="FFC000"/>
                </a:solidFill>
              </a:rPr>
              <a:t>Hello and introductions</a:t>
            </a:r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D6F06F1A-4C05-C97A-013C-69271AD87FF1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 descr="A card with a crown and a circle&#10;&#10;AI-generated content may be incorrect.">
            <a:extLst>
              <a:ext uri="{FF2B5EF4-FFF2-40B4-BE49-F238E27FC236}">
                <a16:creationId xmlns:a16="http://schemas.microsoft.com/office/drawing/2014/main" id="{23D919CA-71B9-296C-71E7-27F6BD5F8E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72200" y="2095500"/>
            <a:ext cx="5381625" cy="3619500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359177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E061B3-6CAE-AC53-215C-AFD4BFB90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2FED0-508B-357C-D158-35977BE4C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solidFill>
                  <a:srgbClr val="FFC000"/>
                </a:solidFill>
              </a:rPr>
              <a:t>About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DE5C-8FD5-F3C3-4E60-7C6A39A6D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76776"/>
            <a:ext cx="770768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C000"/>
                </a:solidFill>
              </a:rPr>
              <a:t>Justin Evans (MSc Policing).</a:t>
            </a:r>
          </a:p>
          <a:p>
            <a:r>
              <a:rPr lang="en-GB">
                <a:solidFill>
                  <a:srgbClr val="FFC000"/>
                </a:solidFill>
              </a:rPr>
              <a:t>Former South Wales Police Superintendent.</a:t>
            </a:r>
          </a:p>
          <a:p>
            <a:r>
              <a:rPr lang="en-GB">
                <a:solidFill>
                  <a:srgbClr val="FFC000"/>
                </a:solidFill>
              </a:rPr>
              <a:t>Deputy head of L&amp;D – managing Police recruitment &amp; Degree pathways.</a:t>
            </a:r>
          </a:p>
          <a:p>
            <a:r>
              <a:rPr lang="en-GB">
                <a:solidFill>
                  <a:srgbClr val="FFC000"/>
                </a:solidFill>
              </a:rPr>
              <a:t>Tactical Firearms Commander.</a:t>
            </a:r>
          </a:p>
          <a:p>
            <a:r>
              <a:rPr lang="en-GB">
                <a:solidFill>
                  <a:srgbClr val="FFC000"/>
                </a:solidFill>
              </a:rPr>
              <a:t>All Wales lead Counter Terrorism Security Coordinator.</a:t>
            </a:r>
          </a:p>
          <a:p>
            <a:r>
              <a:rPr lang="en-GB">
                <a:solidFill>
                  <a:srgbClr val="FFC000"/>
                </a:solidFill>
              </a:rPr>
              <a:t>Senior Investigating Officer - former DCI.</a:t>
            </a:r>
          </a:p>
          <a:p>
            <a:r>
              <a:rPr lang="en-GB">
                <a:solidFill>
                  <a:srgbClr val="FFC000"/>
                </a:solidFill>
              </a:rPr>
              <a:t>Tactical JESIP Multi Agency Commander.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C7E4D85-67B9-4584-C9B0-B1963237D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pic>
        <p:nvPicPr>
          <p:cNvPr id="9" name="Content Placeholder 8" descr="A person holding a certificate&#10;&#10;AI-generated content may be incorrect.">
            <a:extLst>
              <a:ext uri="{FF2B5EF4-FFF2-40B4-BE49-F238E27FC236}">
                <a16:creationId xmlns:a16="http://schemas.microsoft.com/office/drawing/2014/main" id="{D4A6FD47-5B0C-8EDE-12B6-8B62E73841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333254" y="865296"/>
            <a:ext cx="313505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529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6AA0F7-99BF-0578-DFFC-E2B5C25340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2" r="3310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367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59E73E-CC5C-0910-22B1-2238BB4A6C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8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563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DF0A2-2DF9-F7AB-D9B1-A7E267941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C000"/>
                </a:solidFill>
              </a:rPr>
              <a:t> Contemporary issues in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06784-0711-0D62-D619-BE3832FD46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C000"/>
                </a:solidFill>
              </a:rPr>
              <a:t>What are the issues for you:</a:t>
            </a:r>
          </a:p>
          <a:p>
            <a:r>
              <a:rPr lang="en-GB">
                <a:solidFill>
                  <a:srgbClr val="FFC000"/>
                </a:solidFill>
              </a:rPr>
              <a:t>Locally (Operationally)</a:t>
            </a:r>
          </a:p>
          <a:p>
            <a:r>
              <a:rPr lang="en-GB">
                <a:solidFill>
                  <a:srgbClr val="FFC000"/>
                </a:solidFill>
              </a:rPr>
              <a:t>Regionally (Tactically)</a:t>
            </a:r>
          </a:p>
          <a:p>
            <a:r>
              <a:rPr lang="en-GB">
                <a:solidFill>
                  <a:srgbClr val="FFC000"/>
                </a:solidFill>
              </a:rPr>
              <a:t>Nationally (Strategically)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9468F5-50EC-CE64-4E96-2B441C89635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E488513-E1CC-F4E7-778A-C67F5ABF3B3F}"/>
                  </a:ext>
                </a:extLst>
              </p14:cNvPr>
              <p14:cNvContentPartPr/>
              <p14:nvPr/>
            </p14:nvContentPartPr>
            <p14:xfrm>
              <a:off x="10803466" y="6383866"/>
              <a:ext cx="16933" cy="16933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E488513-E1CC-F4E7-778A-C67F5ABF3B3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956816" y="5537216"/>
                <a:ext cx="1693300" cy="16933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8601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3115F1-18B9-0F9D-A231-CEE551A07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27" y="457200"/>
            <a:ext cx="1095594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091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20C8C9-D44B-3470-981C-E0897124C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567308"/>
            <a:ext cx="11277600" cy="5723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288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51C4CA-3ACB-B458-A2C8-B345A88E29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0" r="1944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036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9B32A4-23A8-D0B5-0CA7-CE26298083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070" y="457200"/>
            <a:ext cx="1105786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451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04F176-7FC4-F1B1-D701-B02FA8A236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6967"/>
            <a:ext cx="12192000" cy="6624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651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CE1F379-07CA-E5E1-74C1-FA054FBE78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38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3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BB201C-AC10-B2AA-C01D-3404069BE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967"/>
            <a:ext cx="12192000" cy="6624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861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7677C8-713F-5FB7-5FF1-F2D90CFCE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669" y="457200"/>
            <a:ext cx="1100666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507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53839D-C158-F133-6755-E647F94987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727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9827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55CD2F-2024-C714-D6C4-F9A217596D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8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149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D5F36F-2562-C1F8-4853-1AE639DBC4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5D5C64B-1578-43E6-E6D7-AB1B3E273D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6967"/>
            <a:ext cx="12192000" cy="6624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5110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BE047A-8158-1655-4A88-48E6687C9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AA40A47-8DFF-EE4E-DEE7-92BAD371A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73F850-EEF5-DCAF-B788-9F64D7C5B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BDBFC4-6DA0-A30A-D4C4-92C23E8B8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D8FC0F-460F-046C-D487-F1E9F7E29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4C6E3-A9D0-BC48-AAF0-B4523324D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Questions?</a:t>
            </a: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FAC6823-A82E-27BA-8242-BBDBA43E5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8F188BE-06ED-4AC4-7D50-F3CD6326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12D28E4-4D7C-F7C1-CE51-0BA050E139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0559" y="2733670"/>
            <a:ext cx="3737164" cy="1404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6479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12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office theme</vt:lpstr>
      <vt:lpstr>Office Theme</vt:lpstr>
      <vt:lpstr>PowerPoint Presentation</vt:lpstr>
      <vt:lpstr>Hello and introductions</vt:lpstr>
      <vt:lpstr>About me</vt:lpstr>
      <vt:lpstr>PowerPoint Presentation</vt:lpstr>
      <vt:lpstr>PowerPoint Presentation</vt:lpstr>
      <vt:lpstr> Contemporary issues in Policing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12</cp:revision>
  <dcterms:created xsi:type="dcterms:W3CDTF">2013-07-15T20:26:40Z</dcterms:created>
  <dcterms:modified xsi:type="dcterms:W3CDTF">2026-01-28T07:43:05Z</dcterms:modified>
</cp:coreProperties>
</file>