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51"/>
  </p:notesMasterIdLst>
  <p:sldIdLst>
    <p:sldId id="256" r:id="rId5"/>
    <p:sldId id="279" r:id="rId6"/>
    <p:sldId id="383" r:id="rId7"/>
    <p:sldId id="281" r:id="rId8"/>
    <p:sldId id="403" r:id="rId9"/>
    <p:sldId id="394" r:id="rId10"/>
    <p:sldId id="360" r:id="rId11"/>
    <p:sldId id="395" r:id="rId12"/>
    <p:sldId id="396" r:id="rId13"/>
    <p:sldId id="397" r:id="rId14"/>
    <p:sldId id="398" r:id="rId15"/>
    <p:sldId id="399" r:id="rId16"/>
    <p:sldId id="401" r:id="rId17"/>
    <p:sldId id="400" r:id="rId18"/>
    <p:sldId id="310" r:id="rId19"/>
    <p:sldId id="402" r:id="rId20"/>
    <p:sldId id="404" r:id="rId21"/>
    <p:sldId id="405" r:id="rId22"/>
    <p:sldId id="406" r:id="rId23"/>
    <p:sldId id="374" r:id="rId24"/>
    <p:sldId id="407" r:id="rId25"/>
    <p:sldId id="408" r:id="rId26"/>
    <p:sldId id="409" r:id="rId27"/>
    <p:sldId id="410" r:id="rId28"/>
    <p:sldId id="411" r:id="rId29"/>
    <p:sldId id="412" r:id="rId30"/>
    <p:sldId id="413" r:id="rId31"/>
    <p:sldId id="414" r:id="rId32"/>
    <p:sldId id="415" r:id="rId33"/>
    <p:sldId id="416" r:id="rId34"/>
    <p:sldId id="417" r:id="rId35"/>
    <p:sldId id="418" r:id="rId36"/>
    <p:sldId id="384" r:id="rId37"/>
    <p:sldId id="419" r:id="rId38"/>
    <p:sldId id="420" r:id="rId39"/>
    <p:sldId id="421" r:id="rId40"/>
    <p:sldId id="422" r:id="rId41"/>
    <p:sldId id="423" r:id="rId42"/>
    <p:sldId id="425" r:id="rId43"/>
    <p:sldId id="424" r:id="rId44"/>
    <p:sldId id="357" r:id="rId45"/>
    <p:sldId id="307" r:id="rId46"/>
    <p:sldId id="358" r:id="rId47"/>
    <p:sldId id="367" r:id="rId48"/>
    <p:sldId id="363" r:id="rId49"/>
    <p:sldId id="391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403"/>
            <p14:sldId id="394"/>
            <p14:sldId id="360"/>
            <p14:sldId id="395"/>
            <p14:sldId id="396"/>
            <p14:sldId id="397"/>
            <p14:sldId id="398"/>
            <p14:sldId id="399"/>
            <p14:sldId id="401"/>
            <p14:sldId id="400"/>
            <p14:sldId id="310"/>
            <p14:sldId id="402"/>
            <p14:sldId id="404"/>
            <p14:sldId id="405"/>
            <p14:sldId id="406"/>
            <p14:sldId id="374"/>
            <p14:sldId id="407"/>
            <p14:sldId id="408"/>
            <p14:sldId id="409"/>
            <p14:sldId id="410"/>
            <p14:sldId id="411"/>
            <p14:sldId id="412"/>
            <p14:sldId id="413"/>
            <p14:sldId id="414"/>
            <p14:sldId id="415"/>
            <p14:sldId id="416"/>
            <p14:sldId id="417"/>
            <p14:sldId id="418"/>
            <p14:sldId id="384"/>
            <p14:sldId id="419"/>
            <p14:sldId id="420"/>
            <p14:sldId id="421"/>
            <p14:sldId id="422"/>
            <p14:sldId id="423"/>
            <p14:sldId id="425"/>
            <p14:sldId id="424"/>
            <p14:sldId id="357"/>
            <p14:sldId id="307"/>
            <p14:sldId id="358"/>
            <p14:sldId id="367"/>
            <p14:sldId id="363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A3AF52-4041-4135-87E0-D559567241FB}" v="1" dt="2026-05-04T09:59:18.0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5561" autoAdjust="0"/>
  </p:normalViewPr>
  <p:slideViewPr>
    <p:cSldViewPr snapToGrid="0">
      <p:cViewPr varScale="1">
        <p:scale>
          <a:sx n="69" d="100"/>
          <a:sy n="69" d="100"/>
        </p:scale>
        <p:origin x="765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8" Type="http://schemas.microsoft.com/office/2018/10/relationships/authors" Target="author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6/11/relationships/changesInfo" Target="changesInfos/changesInfo1.xml"/><Relationship Id="rId8" Type="http://schemas.openxmlformats.org/officeDocument/2006/relationships/slide" Target="slides/slide4.xml"/><Relationship Id="rId51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microsoft.com/office/2015/10/relationships/revisionInfo" Target="revisionInfo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 delSection">
      <pc:chgData name="Errietta Bissa" userId="81ffec9e-7d76-4710-b828-fc34ea58d3af" providerId="ADAL" clId="{3D616F03-F71A-4881-BE12-DD7509C979BA}" dt="2026-05-04T10:01:28.143" v="44" actId="17851"/>
      <pc:docMkLst>
        <pc:docMk/>
      </pc:docMkLst>
      <pc:sldChg chg="delSp mod delAnim modNotesTx">
        <pc:chgData name="Errietta Bissa" userId="81ffec9e-7d76-4710-b828-fc34ea58d3af" providerId="ADAL" clId="{3D616F03-F71A-4881-BE12-DD7509C979BA}" dt="2026-05-04T09:59:28.075" v="1" actId="20577"/>
        <pc:sldMkLst>
          <pc:docMk/>
          <pc:sldMk cId="1961615010" sldId="279"/>
        </pc:sldMkLst>
        <pc:picChg chg="del">
          <ac:chgData name="Errietta Bissa" userId="81ffec9e-7d76-4710-b828-fc34ea58d3af" providerId="ADAL" clId="{3D616F03-F71A-4881-BE12-DD7509C979BA}" dt="2026-05-04T09:59:21.707" v="0" actId="478"/>
          <ac:picMkLst>
            <pc:docMk/>
            <pc:sldMk cId="1961615010" sldId="279"/>
            <ac:picMk id="4" creationId="{194443AD-3F44-513E-94FD-57E4138BDE2D}"/>
          </ac:picMkLst>
        </pc:picChg>
      </pc:sldChg>
      <pc:sldChg chg="modNotesTx">
        <pc:chgData name="Errietta Bissa" userId="81ffec9e-7d76-4710-b828-fc34ea58d3af" providerId="ADAL" clId="{3D616F03-F71A-4881-BE12-DD7509C979BA}" dt="2026-05-04T09:59:32.959" v="3" actId="20577"/>
        <pc:sldMkLst>
          <pc:docMk/>
          <pc:sldMk cId="2342807460" sldId="281"/>
        </pc:sldMkLst>
      </pc:sldChg>
      <pc:sldChg chg="modNotesTx">
        <pc:chgData name="Errietta Bissa" userId="81ffec9e-7d76-4710-b828-fc34ea58d3af" providerId="ADAL" clId="{3D616F03-F71A-4881-BE12-DD7509C979BA}" dt="2026-05-04T10:00:01.348" v="13" actId="20577"/>
        <pc:sldMkLst>
          <pc:docMk/>
          <pc:sldMk cId="2410941237" sldId="310"/>
        </pc:sldMkLst>
      </pc:sldChg>
      <pc:sldChg chg="delSp mod delAnim modNotesTx">
        <pc:chgData name="Errietta Bissa" userId="81ffec9e-7d76-4710-b828-fc34ea58d3af" providerId="ADAL" clId="{3D616F03-F71A-4881-BE12-DD7509C979BA}" dt="2026-05-04T10:01:11.808" v="39" actId="478"/>
        <pc:sldMkLst>
          <pc:docMk/>
          <pc:sldMk cId="669109092" sldId="357"/>
        </pc:sldMkLst>
        <pc:picChg chg="del">
          <ac:chgData name="Errietta Bissa" userId="81ffec9e-7d76-4710-b828-fc34ea58d3af" providerId="ADAL" clId="{3D616F03-F71A-4881-BE12-DD7509C979BA}" dt="2026-05-04T10:01:11.808" v="39" actId="478"/>
          <ac:picMkLst>
            <pc:docMk/>
            <pc:sldMk cId="669109092" sldId="357"/>
            <ac:picMk id="6" creationId="{CACF6B5A-D620-9D60-C9E1-EFA030B47BD6}"/>
          </ac:picMkLst>
        </pc:picChg>
      </pc:sldChg>
      <pc:sldChg chg="modNotesTx">
        <pc:chgData name="Errietta Bissa" userId="81ffec9e-7d76-4710-b828-fc34ea58d3af" providerId="ADAL" clId="{3D616F03-F71A-4881-BE12-DD7509C979BA}" dt="2026-05-04T10:01:16.574" v="40" actId="20577"/>
        <pc:sldMkLst>
          <pc:docMk/>
          <pc:sldMk cId="2061979236" sldId="358"/>
        </pc:sldMkLst>
      </pc:sldChg>
      <pc:sldChg chg="modNotesTx">
        <pc:chgData name="Errietta Bissa" userId="81ffec9e-7d76-4710-b828-fc34ea58d3af" providerId="ADAL" clId="{3D616F03-F71A-4881-BE12-DD7509C979BA}" dt="2026-05-04T09:59:39.870" v="5" actId="20577"/>
        <pc:sldMkLst>
          <pc:docMk/>
          <pc:sldMk cId="1435352446" sldId="360"/>
        </pc:sldMkLst>
      </pc:sldChg>
      <pc:sldChg chg="modNotesTx">
        <pc:chgData name="Errietta Bissa" userId="81ffec9e-7d76-4710-b828-fc34ea58d3af" providerId="ADAL" clId="{3D616F03-F71A-4881-BE12-DD7509C979BA}" dt="2026-05-04T10:01:22.351" v="42" actId="20577"/>
        <pc:sldMkLst>
          <pc:docMk/>
          <pc:sldMk cId="2811131446" sldId="363"/>
        </pc:sldMkLst>
      </pc:sldChg>
      <pc:sldChg chg="modNotesTx">
        <pc:chgData name="Errietta Bissa" userId="81ffec9e-7d76-4710-b828-fc34ea58d3af" providerId="ADAL" clId="{3D616F03-F71A-4881-BE12-DD7509C979BA}" dt="2026-05-04T10:01:19.660" v="41" actId="20577"/>
        <pc:sldMkLst>
          <pc:docMk/>
          <pc:sldMk cId="3054183640" sldId="367"/>
        </pc:sldMkLst>
      </pc:sldChg>
      <pc:sldChg chg="modNotesTx">
        <pc:chgData name="Errietta Bissa" userId="81ffec9e-7d76-4710-b828-fc34ea58d3af" providerId="ADAL" clId="{3D616F03-F71A-4881-BE12-DD7509C979BA}" dt="2026-05-04T09:59:30.694" v="2" actId="20577"/>
        <pc:sldMkLst>
          <pc:docMk/>
          <pc:sldMk cId="3556821459" sldId="383"/>
        </pc:sldMkLst>
      </pc:sldChg>
      <pc:sldChg chg="modNotesTx">
        <pc:chgData name="Errietta Bissa" userId="81ffec9e-7d76-4710-b828-fc34ea58d3af" providerId="ADAL" clId="{3D616F03-F71A-4881-BE12-DD7509C979BA}" dt="2026-05-04T10:00:51.033" v="31" actId="20577"/>
        <pc:sldMkLst>
          <pc:docMk/>
          <pc:sldMk cId="3543583210" sldId="384"/>
        </pc:sldMkLst>
      </pc:sldChg>
      <pc:sldChg chg="modNotesTx">
        <pc:chgData name="Errietta Bissa" userId="81ffec9e-7d76-4710-b828-fc34ea58d3af" providerId="ADAL" clId="{3D616F03-F71A-4881-BE12-DD7509C979BA}" dt="2026-05-04T10:01:24.330" v="43" actId="20577"/>
        <pc:sldMkLst>
          <pc:docMk/>
          <pc:sldMk cId="4080359362" sldId="391"/>
        </pc:sldMkLst>
      </pc:sldChg>
      <pc:sldChg chg="modNotesTx">
        <pc:chgData name="Errietta Bissa" userId="81ffec9e-7d76-4710-b828-fc34ea58d3af" providerId="ADAL" clId="{3D616F03-F71A-4881-BE12-DD7509C979BA}" dt="2026-05-04T09:59:42.441" v="6" actId="20577"/>
        <pc:sldMkLst>
          <pc:docMk/>
          <pc:sldMk cId="2845085836" sldId="395"/>
        </pc:sldMkLst>
      </pc:sldChg>
      <pc:sldChg chg="modNotesTx">
        <pc:chgData name="Errietta Bissa" userId="81ffec9e-7d76-4710-b828-fc34ea58d3af" providerId="ADAL" clId="{3D616F03-F71A-4881-BE12-DD7509C979BA}" dt="2026-05-04T09:59:45.454" v="7" actId="20577"/>
        <pc:sldMkLst>
          <pc:docMk/>
          <pc:sldMk cId="2163655448" sldId="396"/>
        </pc:sldMkLst>
      </pc:sldChg>
      <pc:sldChg chg="modNotesTx">
        <pc:chgData name="Errietta Bissa" userId="81ffec9e-7d76-4710-b828-fc34ea58d3af" providerId="ADAL" clId="{3D616F03-F71A-4881-BE12-DD7509C979BA}" dt="2026-05-04T09:59:47.593" v="8" actId="20577"/>
        <pc:sldMkLst>
          <pc:docMk/>
          <pc:sldMk cId="445922151" sldId="397"/>
        </pc:sldMkLst>
      </pc:sldChg>
      <pc:sldChg chg="modNotesTx">
        <pc:chgData name="Errietta Bissa" userId="81ffec9e-7d76-4710-b828-fc34ea58d3af" providerId="ADAL" clId="{3D616F03-F71A-4881-BE12-DD7509C979BA}" dt="2026-05-04T09:59:50.147" v="9" actId="20577"/>
        <pc:sldMkLst>
          <pc:docMk/>
          <pc:sldMk cId="3360680437" sldId="398"/>
        </pc:sldMkLst>
      </pc:sldChg>
      <pc:sldChg chg="delSp mod delAnim modNotesTx">
        <pc:chgData name="Errietta Bissa" userId="81ffec9e-7d76-4710-b828-fc34ea58d3af" providerId="ADAL" clId="{3D616F03-F71A-4881-BE12-DD7509C979BA}" dt="2026-05-04T09:59:58.318" v="12" actId="20577"/>
        <pc:sldMkLst>
          <pc:docMk/>
          <pc:sldMk cId="2255051197" sldId="400"/>
        </pc:sldMkLst>
        <pc:picChg chg="del">
          <ac:chgData name="Errietta Bissa" userId="81ffec9e-7d76-4710-b828-fc34ea58d3af" providerId="ADAL" clId="{3D616F03-F71A-4881-BE12-DD7509C979BA}" dt="2026-05-04T09:59:56.997" v="11" actId="478"/>
          <ac:picMkLst>
            <pc:docMk/>
            <pc:sldMk cId="2255051197" sldId="400"/>
            <ac:picMk id="5" creationId="{F3B6747E-E2E8-6DF6-C671-42D0AEACA061}"/>
          </ac:picMkLst>
        </pc:picChg>
      </pc:sldChg>
      <pc:sldChg chg="modNotesTx">
        <pc:chgData name="Errietta Bissa" userId="81ffec9e-7d76-4710-b828-fc34ea58d3af" providerId="ADAL" clId="{3D616F03-F71A-4881-BE12-DD7509C979BA}" dt="2026-05-04T09:59:54.057" v="10" actId="20577"/>
        <pc:sldMkLst>
          <pc:docMk/>
          <pc:sldMk cId="1039563218" sldId="401"/>
        </pc:sldMkLst>
      </pc:sldChg>
      <pc:sldChg chg="modNotesTx">
        <pc:chgData name="Errietta Bissa" userId="81ffec9e-7d76-4710-b828-fc34ea58d3af" providerId="ADAL" clId="{3D616F03-F71A-4881-BE12-DD7509C979BA}" dt="2026-05-04T10:00:03.530" v="14" actId="20577"/>
        <pc:sldMkLst>
          <pc:docMk/>
          <pc:sldMk cId="3371345991" sldId="402"/>
        </pc:sldMkLst>
      </pc:sldChg>
      <pc:sldChg chg="modNotesTx">
        <pc:chgData name="Errietta Bissa" userId="81ffec9e-7d76-4710-b828-fc34ea58d3af" providerId="ADAL" clId="{3D616F03-F71A-4881-BE12-DD7509C979BA}" dt="2026-05-04T09:59:35.158" v="4" actId="20577"/>
        <pc:sldMkLst>
          <pc:docMk/>
          <pc:sldMk cId="2036129349" sldId="403"/>
        </pc:sldMkLst>
      </pc:sldChg>
      <pc:sldChg chg="modNotesTx">
        <pc:chgData name="Errietta Bissa" userId="81ffec9e-7d76-4710-b828-fc34ea58d3af" providerId="ADAL" clId="{3D616F03-F71A-4881-BE12-DD7509C979BA}" dt="2026-05-04T10:00:06.427" v="15" actId="20577"/>
        <pc:sldMkLst>
          <pc:docMk/>
          <pc:sldMk cId="1889802356" sldId="404"/>
        </pc:sldMkLst>
      </pc:sldChg>
      <pc:sldChg chg="delSp mod delAnim modNotesTx">
        <pc:chgData name="Errietta Bissa" userId="81ffec9e-7d76-4710-b828-fc34ea58d3af" providerId="ADAL" clId="{3D616F03-F71A-4881-BE12-DD7509C979BA}" dt="2026-05-04T10:00:09.919" v="17" actId="478"/>
        <pc:sldMkLst>
          <pc:docMk/>
          <pc:sldMk cId="425931478" sldId="405"/>
        </pc:sldMkLst>
        <pc:picChg chg="del">
          <ac:chgData name="Errietta Bissa" userId="81ffec9e-7d76-4710-b828-fc34ea58d3af" providerId="ADAL" clId="{3D616F03-F71A-4881-BE12-DD7509C979BA}" dt="2026-05-04T10:00:09.919" v="17" actId="478"/>
          <ac:picMkLst>
            <pc:docMk/>
            <pc:sldMk cId="425931478" sldId="405"/>
            <ac:picMk id="5" creationId="{C4F99B90-6724-9EC1-7BB1-B1C41A860EEC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4T10:00:14.483" v="19" actId="478"/>
        <pc:sldMkLst>
          <pc:docMk/>
          <pc:sldMk cId="2665739557" sldId="406"/>
        </pc:sldMkLst>
        <pc:picChg chg="del">
          <ac:chgData name="Errietta Bissa" userId="81ffec9e-7d76-4710-b828-fc34ea58d3af" providerId="ADAL" clId="{3D616F03-F71A-4881-BE12-DD7509C979BA}" dt="2026-05-04T10:00:14.483" v="19" actId="478"/>
          <ac:picMkLst>
            <pc:docMk/>
            <pc:sldMk cId="2665739557" sldId="406"/>
            <ac:picMk id="6" creationId="{13FB443E-565F-0EA7-E43D-C93A3C228984}"/>
          </ac:picMkLst>
        </pc:picChg>
      </pc:sldChg>
      <pc:sldChg chg="modNotesTx">
        <pc:chgData name="Errietta Bissa" userId="81ffec9e-7d76-4710-b828-fc34ea58d3af" providerId="ADAL" clId="{3D616F03-F71A-4881-BE12-DD7509C979BA}" dt="2026-05-04T10:00:18.744" v="20" actId="20577"/>
        <pc:sldMkLst>
          <pc:docMk/>
          <pc:sldMk cId="42161222" sldId="408"/>
        </pc:sldMkLst>
      </pc:sldChg>
      <pc:sldChg chg="modNotesTx">
        <pc:chgData name="Errietta Bissa" userId="81ffec9e-7d76-4710-b828-fc34ea58d3af" providerId="ADAL" clId="{3D616F03-F71A-4881-BE12-DD7509C979BA}" dt="2026-05-04T10:00:21.920" v="21" actId="20577"/>
        <pc:sldMkLst>
          <pc:docMk/>
          <pc:sldMk cId="964330278" sldId="409"/>
        </pc:sldMkLst>
      </pc:sldChg>
      <pc:sldChg chg="delSp mod delAnim modNotesTx">
        <pc:chgData name="Errietta Bissa" userId="81ffec9e-7d76-4710-b828-fc34ea58d3af" providerId="ADAL" clId="{3D616F03-F71A-4881-BE12-DD7509C979BA}" dt="2026-05-04T10:00:25.115" v="23" actId="478"/>
        <pc:sldMkLst>
          <pc:docMk/>
          <pc:sldMk cId="4236376214" sldId="410"/>
        </pc:sldMkLst>
        <pc:picChg chg="del">
          <ac:chgData name="Errietta Bissa" userId="81ffec9e-7d76-4710-b828-fc34ea58d3af" providerId="ADAL" clId="{3D616F03-F71A-4881-BE12-DD7509C979BA}" dt="2026-05-04T10:00:25.115" v="23" actId="478"/>
          <ac:picMkLst>
            <pc:docMk/>
            <pc:sldMk cId="4236376214" sldId="410"/>
            <ac:picMk id="4" creationId="{7453063B-9C42-7C04-DB33-9DDB870E4515}"/>
          </ac:picMkLst>
        </pc:picChg>
      </pc:sldChg>
      <pc:sldChg chg="modNotesTx">
        <pc:chgData name="Errietta Bissa" userId="81ffec9e-7d76-4710-b828-fc34ea58d3af" providerId="ADAL" clId="{3D616F03-F71A-4881-BE12-DD7509C979BA}" dt="2026-05-04T10:00:28.356" v="24" actId="20577"/>
        <pc:sldMkLst>
          <pc:docMk/>
          <pc:sldMk cId="3872497118" sldId="411"/>
        </pc:sldMkLst>
      </pc:sldChg>
      <pc:sldChg chg="delSp mod delAnim modNotesTx">
        <pc:chgData name="Errietta Bissa" userId="81ffec9e-7d76-4710-b828-fc34ea58d3af" providerId="ADAL" clId="{3D616F03-F71A-4881-BE12-DD7509C979BA}" dt="2026-05-04T10:00:32.693" v="26" actId="478"/>
        <pc:sldMkLst>
          <pc:docMk/>
          <pc:sldMk cId="2971565668" sldId="413"/>
        </pc:sldMkLst>
        <pc:picChg chg="del">
          <ac:chgData name="Errietta Bissa" userId="81ffec9e-7d76-4710-b828-fc34ea58d3af" providerId="ADAL" clId="{3D616F03-F71A-4881-BE12-DD7509C979BA}" dt="2026-05-04T10:00:32.693" v="26" actId="478"/>
          <ac:picMkLst>
            <pc:docMk/>
            <pc:sldMk cId="2971565668" sldId="413"/>
            <ac:picMk id="5" creationId="{B8E1B3B5-2E72-2F8E-5AA6-AAC9D4A5E97B}"/>
          </ac:picMkLst>
        </pc:picChg>
      </pc:sldChg>
      <pc:sldChg chg="modNotesTx">
        <pc:chgData name="Errietta Bissa" userId="81ffec9e-7d76-4710-b828-fc34ea58d3af" providerId="ADAL" clId="{3D616F03-F71A-4881-BE12-DD7509C979BA}" dt="2026-05-04T10:00:39.766" v="27" actId="20577"/>
        <pc:sldMkLst>
          <pc:docMk/>
          <pc:sldMk cId="3739349590" sldId="414"/>
        </pc:sldMkLst>
      </pc:sldChg>
      <pc:sldChg chg="modNotesTx">
        <pc:chgData name="Errietta Bissa" userId="81ffec9e-7d76-4710-b828-fc34ea58d3af" providerId="ADAL" clId="{3D616F03-F71A-4881-BE12-DD7509C979BA}" dt="2026-05-04T10:00:43.776" v="28" actId="20577"/>
        <pc:sldMkLst>
          <pc:docMk/>
          <pc:sldMk cId="3790573053" sldId="416"/>
        </pc:sldMkLst>
      </pc:sldChg>
      <pc:sldChg chg="modNotesTx">
        <pc:chgData name="Errietta Bissa" userId="81ffec9e-7d76-4710-b828-fc34ea58d3af" providerId="ADAL" clId="{3D616F03-F71A-4881-BE12-DD7509C979BA}" dt="2026-05-04T10:00:45.934" v="29" actId="20577"/>
        <pc:sldMkLst>
          <pc:docMk/>
          <pc:sldMk cId="3069629556" sldId="417"/>
        </pc:sldMkLst>
      </pc:sldChg>
      <pc:sldChg chg="modNotesTx">
        <pc:chgData name="Errietta Bissa" userId="81ffec9e-7d76-4710-b828-fc34ea58d3af" providerId="ADAL" clId="{3D616F03-F71A-4881-BE12-DD7509C979BA}" dt="2026-05-04T10:00:47.957" v="30" actId="20577"/>
        <pc:sldMkLst>
          <pc:docMk/>
          <pc:sldMk cId="3754267236" sldId="418"/>
        </pc:sldMkLst>
      </pc:sldChg>
      <pc:sldChg chg="modNotesTx">
        <pc:chgData name="Errietta Bissa" userId="81ffec9e-7d76-4710-b828-fc34ea58d3af" providerId="ADAL" clId="{3D616F03-F71A-4881-BE12-DD7509C979BA}" dt="2026-05-04T10:00:56.142" v="32" actId="20577"/>
        <pc:sldMkLst>
          <pc:docMk/>
          <pc:sldMk cId="924125409" sldId="421"/>
        </pc:sldMkLst>
      </pc:sldChg>
      <pc:sldChg chg="modNotesTx">
        <pc:chgData name="Errietta Bissa" userId="81ffec9e-7d76-4710-b828-fc34ea58d3af" providerId="ADAL" clId="{3D616F03-F71A-4881-BE12-DD7509C979BA}" dt="2026-05-04T10:00:58.151" v="33" actId="20577"/>
        <pc:sldMkLst>
          <pc:docMk/>
          <pc:sldMk cId="142722406" sldId="422"/>
        </pc:sldMkLst>
      </pc:sldChg>
      <pc:sldChg chg="modNotesTx">
        <pc:chgData name="Errietta Bissa" userId="81ffec9e-7d76-4710-b828-fc34ea58d3af" providerId="ADAL" clId="{3D616F03-F71A-4881-BE12-DD7509C979BA}" dt="2026-05-04T10:01:01.127" v="34" actId="20577"/>
        <pc:sldMkLst>
          <pc:docMk/>
          <pc:sldMk cId="1144772855" sldId="423"/>
        </pc:sldMkLst>
      </pc:sldChg>
      <pc:sldChg chg="modNotesTx">
        <pc:chgData name="Errietta Bissa" userId="81ffec9e-7d76-4710-b828-fc34ea58d3af" providerId="ADAL" clId="{3D616F03-F71A-4881-BE12-DD7509C979BA}" dt="2026-05-04T10:01:07.412" v="37" actId="20577"/>
        <pc:sldMkLst>
          <pc:docMk/>
          <pc:sldMk cId="401542394" sldId="424"/>
        </pc:sldMkLst>
      </pc:sldChg>
      <pc:sldChg chg="addSp delSp modSp mod delAnim modNotesTx">
        <pc:chgData name="Errietta Bissa" userId="81ffec9e-7d76-4710-b828-fc34ea58d3af" providerId="ADAL" clId="{3D616F03-F71A-4881-BE12-DD7509C979BA}" dt="2026-05-04T10:01:05.208" v="36" actId="20577"/>
        <pc:sldMkLst>
          <pc:docMk/>
          <pc:sldMk cId="1175772308" sldId="425"/>
        </pc:sldMkLst>
        <pc:spChg chg="add mod">
          <ac:chgData name="Errietta Bissa" userId="81ffec9e-7d76-4710-b828-fc34ea58d3af" providerId="ADAL" clId="{3D616F03-F71A-4881-BE12-DD7509C979BA}" dt="2026-05-04T10:01:03.801" v="35" actId="478"/>
          <ac:spMkLst>
            <pc:docMk/>
            <pc:sldMk cId="1175772308" sldId="425"/>
            <ac:spMk id="5" creationId="{229E10AA-129A-302E-CCEF-33F354CC4DDC}"/>
          </ac:spMkLst>
        </pc:spChg>
        <pc:picChg chg="del">
          <ac:chgData name="Errietta Bissa" userId="81ffec9e-7d76-4710-b828-fc34ea58d3af" providerId="ADAL" clId="{3D616F03-F71A-4881-BE12-DD7509C979BA}" dt="2026-05-04T10:01:03.801" v="35" actId="478"/>
          <ac:picMkLst>
            <pc:docMk/>
            <pc:sldMk cId="1175772308" sldId="425"/>
            <ac:picMk id="4" creationId="{425A8505-25C2-60A1-C76C-A7C63F4F325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400"/>
            <a:t>We will learn how to save and organise sources correctly using digital tools.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298A891C-F030-4423-BA8B-4329118BD31F}">
      <dgm:prSet custT="1"/>
      <dgm:spPr/>
      <dgm:t>
        <a:bodyPr/>
        <a:lstStyle/>
        <a:p>
          <a:r>
            <a:rPr lang="en-GB" sz="2400"/>
            <a:t>We will understand why AI tools are not sources of information.</a:t>
          </a:r>
        </a:p>
      </dgm:t>
    </dgm:pt>
    <dgm:pt modelId="{926A7E8F-5CA4-4625-9E72-B0268DFFFE3E}" type="parTrans" cxnId="{8A618A3F-BAC6-4A92-9393-239999421AEC}">
      <dgm:prSet/>
      <dgm:spPr/>
      <dgm:t>
        <a:bodyPr/>
        <a:lstStyle/>
        <a:p>
          <a:endParaRPr lang="en-GB"/>
        </a:p>
      </dgm:t>
    </dgm:pt>
    <dgm:pt modelId="{11FBD8F4-1702-4F92-94EE-B0E9A7A00945}" type="sibTrans" cxnId="{8A618A3F-BAC6-4A92-9393-239999421AEC}">
      <dgm:prSet/>
      <dgm:spPr/>
      <dgm:t>
        <a:bodyPr/>
        <a:lstStyle/>
        <a:p>
          <a:endParaRPr lang="en-GB"/>
        </a:p>
      </dgm:t>
    </dgm:pt>
    <dgm:pt modelId="{D8388B22-C20D-4167-8D87-E6EB24F2F8BB}">
      <dgm:prSet custT="1"/>
      <dgm:spPr/>
      <dgm:t>
        <a:bodyPr/>
        <a:lstStyle/>
        <a:p>
          <a:r>
            <a:rPr lang="en-GB" sz="2400"/>
            <a:t>We will learn basic copyright rules and how to reuse online content in a safe and fair way.</a:t>
          </a:r>
        </a:p>
      </dgm:t>
    </dgm:pt>
    <dgm:pt modelId="{3EB10AA5-3E7C-471C-9BFF-077023CA2F11}" type="parTrans" cxnId="{8C8D06E4-B16D-4A8E-AAFA-880F8825E1A5}">
      <dgm:prSet/>
      <dgm:spPr/>
      <dgm:t>
        <a:bodyPr/>
        <a:lstStyle/>
        <a:p>
          <a:endParaRPr lang="en-GB"/>
        </a:p>
      </dgm:t>
    </dgm:pt>
    <dgm:pt modelId="{F7C7D58B-22D2-4572-8EF9-569FBE81E903}" type="sibTrans" cxnId="{8C8D06E4-B16D-4A8E-AAFA-880F8825E1A5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3"/>
      <dgm:spPr/>
    </dgm:pt>
    <dgm:pt modelId="{429D95D2-108F-4313-B872-6298F6E74849}" type="pres">
      <dgm:prSet presAssocID="{0075628A-2B6E-4AFD-8171-4C438CB6AEE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3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727E39D2-C8D0-418E-BA84-7538319C1793}" type="pres">
      <dgm:prSet presAssocID="{298A891C-F030-4423-BA8B-4329118BD31F}" presName="parentLin" presStyleCnt="0"/>
      <dgm:spPr/>
    </dgm:pt>
    <dgm:pt modelId="{59387194-53F8-48B7-B378-5782F7114CAE}" type="pres">
      <dgm:prSet presAssocID="{298A891C-F030-4423-BA8B-4329118BD31F}" presName="parentLeftMargin" presStyleLbl="node1" presStyleIdx="0" presStyleCnt="3"/>
      <dgm:spPr/>
    </dgm:pt>
    <dgm:pt modelId="{29838DDB-1ECE-4DC8-AA08-3B839BD4CC3D}" type="pres">
      <dgm:prSet presAssocID="{298A891C-F030-4423-BA8B-4329118BD31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46F142A-A651-4B76-9283-BD9275559848}" type="pres">
      <dgm:prSet presAssocID="{298A891C-F030-4423-BA8B-4329118BD31F}" presName="negativeSpace" presStyleCnt="0"/>
      <dgm:spPr/>
    </dgm:pt>
    <dgm:pt modelId="{71195728-C4FA-4F37-A8A7-745964E53CA4}" type="pres">
      <dgm:prSet presAssocID="{298A891C-F030-4423-BA8B-4329118BD31F}" presName="childText" presStyleLbl="conFgAcc1" presStyleIdx="1" presStyleCnt="3">
        <dgm:presLayoutVars>
          <dgm:bulletEnabled val="1"/>
        </dgm:presLayoutVars>
      </dgm:prSet>
      <dgm:spPr/>
    </dgm:pt>
    <dgm:pt modelId="{1A49B45E-3E93-4FA5-8485-97B78CAC422B}" type="pres">
      <dgm:prSet presAssocID="{11FBD8F4-1702-4F92-94EE-B0E9A7A00945}" presName="spaceBetweenRectangles" presStyleCnt="0"/>
      <dgm:spPr/>
    </dgm:pt>
    <dgm:pt modelId="{A0232C38-43D9-476E-B83B-C0A174A30FD1}" type="pres">
      <dgm:prSet presAssocID="{D8388B22-C20D-4167-8D87-E6EB24F2F8BB}" presName="parentLin" presStyleCnt="0"/>
      <dgm:spPr/>
    </dgm:pt>
    <dgm:pt modelId="{A91DD0E3-A6B8-46B2-9D0B-38D1C8280AD7}" type="pres">
      <dgm:prSet presAssocID="{D8388B22-C20D-4167-8D87-E6EB24F2F8BB}" presName="parentLeftMargin" presStyleLbl="node1" presStyleIdx="1" presStyleCnt="3"/>
      <dgm:spPr/>
    </dgm:pt>
    <dgm:pt modelId="{795BABF5-431C-4B61-A175-1F95AFECBE09}" type="pres">
      <dgm:prSet presAssocID="{D8388B22-C20D-4167-8D87-E6EB24F2F8B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C05869B-86B4-48BC-830B-CEA7105163FA}" type="pres">
      <dgm:prSet presAssocID="{D8388B22-C20D-4167-8D87-E6EB24F2F8BB}" presName="negativeSpace" presStyleCnt="0"/>
      <dgm:spPr/>
    </dgm:pt>
    <dgm:pt modelId="{E11643F2-AF7A-4A2F-B538-36077E34B7D7}" type="pres">
      <dgm:prSet presAssocID="{D8388B22-C20D-4167-8D87-E6EB24F2F8B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D94A015-4745-42EB-B9C0-C80CF0905984}" type="presOf" srcId="{D8388B22-C20D-4167-8D87-E6EB24F2F8BB}" destId="{A91DD0E3-A6B8-46B2-9D0B-38D1C8280AD7}" srcOrd="0" destOrd="0" presId="urn:microsoft.com/office/officeart/2005/8/layout/list1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8A618A3F-BAC6-4A92-9393-239999421AEC}" srcId="{D8F6DCAB-BE7F-496A-9546-DFA225D8321F}" destId="{298A891C-F030-4423-BA8B-4329118BD31F}" srcOrd="1" destOrd="0" parTransId="{926A7E8F-5CA4-4625-9E72-B0268DFFFE3E}" sibTransId="{11FBD8F4-1702-4F92-94EE-B0E9A7A00945}"/>
    <dgm:cxn modelId="{95BB905C-0A54-4DB5-9B69-FFA81B1B0365}" type="presOf" srcId="{D8388B22-C20D-4167-8D87-E6EB24F2F8BB}" destId="{795BABF5-431C-4B61-A175-1F95AFECBE09}" srcOrd="1" destOrd="0" presId="urn:microsoft.com/office/officeart/2005/8/layout/list1"/>
    <dgm:cxn modelId="{16FA6F43-94ED-4813-A59B-1E061336B285}" type="presOf" srcId="{298A891C-F030-4423-BA8B-4329118BD31F}" destId="{59387194-53F8-48B7-B378-5782F7114CAE}" srcOrd="0" destOrd="0" presId="urn:microsoft.com/office/officeart/2005/8/layout/list1"/>
    <dgm:cxn modelId="{8041B151-69C3-4287-8536-DBDDEB2A4210}" type="presOf" srcId="{298A891C-F030-4423-BA8B-4329118BD31F}" destId="{29838DDB-1ECE-4DC8-AA08-3B839BD4CC3D}" srcOrd="1" destOrd="0" presId="urn:microsoft.com/office/officeart/2005/8/layout/list1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8C8D06E4-B16D-4A8E-AAFA-880F8825E1A5}" srcId="{D8F6DCAB-BE7F-496A-9546-DFA225D8321F}" destId="{D8388B22-C20D-4167-8D87-E6EB24F2F8BB}" srcOrd="2" destOrd="0" parTransId="{3EB10AA5-3E7C-471C-9BFF-077023CA2F11}" sibTransId="{F7C7D58B-22D2-4572-8EF9-569FBE81E903}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27C9F149-A5FB-466D-9DD2-2FDEABF5DE55}" type="presParOf" srcId="{9CF64F5B-328C-49B9-AF3A-EB96BC66833D}" destId="{727E39D2-C8D0-418E-BA84-7538319C1793}" srcOrd="4" destOrd="0" presId="urn:microsoft.com/office/officeart/2005/8/layout/list1"/>
    <dgm:cxn modelId="{F217024D-96F6-42CC-A5A3-5C9D9AC4BBBC}" type="presParOf" srcId="{727E39D2-C8D0-418E-BA84-7538319C1793}" destId="{59387194-53F8-48B7-B378-5782F7114CAE}" srcOrd="0" destOrd="0" presId="urn:microsoft.com/office/officeart/2005/8/layout/list1"/>
    <dgm:cxn modelId="{3BC87634-DA8C-4524-B4C9-F0BBB6667FA1}" type="presParOf" srcId="{727E39D2-C8D0-418E-BA84-7538319C1793}" destId="{29838DDB-1ECE-4DC8-AA08-3B839BD4CC3D}" srcOrd="1" destOrd="0" presId="urn:microsoft.com/office/officeart/2005/8/layout/list1"/>
    <dgm:cxn modelId="{5C4CBC36-2CBF-416E-843C-F8FF80E449DA}" type="presParOf" srcId="{9CF64F5B-328C-49B9-AF3A-EB96BC66833D}" destId="{646F142A-A651-4B76-9283-BD9275559848}" srcOrd="5" destOrd="0" presId="urn:microsoft.com/office/officeart/2005/8/layout/list1"/>
    <dgm:cxn modelId="{7BDC4B2E-2617-4DB5-A50B-0B71626E5131}" type="presParOf" srcId="{9CF64F5B-328C-49B9-AF3A-EB96BC66833D}" destId="{71195728-C4FA-4F37-A8A7-745964E53CA4}" srcOrd="6" destOrd="0" presId="urn:microsoft.com/office/officeart/2005/8/layout/list1"/>
    <dgm:cxn modelId="{B07588D9-FB24-4B80-92B6-3DB23E05C6BA}" type="presParOf" srcId="{9CF64F5B-328C-49B9-AF3A-EB96BC66833D}" destId="{1A49B45E-3E93-4FA5-8485-97B78CAC422B}" srcOrd="7" destOrd="0" presId="urn:microsoft.com/office/officeart/2005/8/layout/list1"/>
    <dgm:cxn modelId="{D5DA8352-4F3D-4B99-A41F-DBCA1B4CB136}" type="presParOf" srcId="{9CF64F5B-328C-49B9-AF3A-EB96BC66833D}" destId="{A0232C38-43D9-476E-B83B-C0A174A30FD1}" srcOrd="8" destOrd="0" presId="urn:microsoft.com/office/officeart/2005/8/layout/list1"/>
    <dgm:cxn modelId="{BD47F99B-1E52-4681-B49F-CCC0508379BA}" type="presParOf" srcId="{A0232C38-43D9-476E-B83B-C0A174A30FD1}" destId="{A91DD0E3-A6B8-46B2-9D0B-38D1C8280AD7}" srcOrd="0" destOrd="0" presId="urn:microsoft.com/office/officeart/2005/8/layout/list1"/>
    <dgm:cxn modelId="{5D85A4D2-CA12-4C1B-8C64-87827D6BF725}" type="presParOf" srcId="{A0232C38-43D9-476E-B83B-C0A174A30FD1}" destId="{795BABF5-431C-4B61-A175-1F95AFECBE09}" srcOrd="1" destOrd="0" presId="urn:microsoft.com/office/officeart/2005/8/layout/list1"/>
    <dgm:cxn modelId="{ABAC1B06-4AF5-4287-B01B-A33744BFAD29}" type="presParOf" srcId="{9CF64F5B-328C-49B9-AF3A-EB96BC66833D}" destId="{BC05869B-86B4-48BC-830B-CEA7105163FA}" srcOrd="9" destOrd="0" presId="urn:microsoft.com/office/officeart/2005/8/layout/list1"/>
    <dgm:cxn modelId="{5A10882F-84D0-453A-9B55-E70722D22A72}" type="presParOf" srcId="{9CF64F5B-328C-49B9-AF3A-EB96BC66833D}" destId="{E11643F2-AF7A-4A2F-B538-36077E34B7D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ED411-0ACA-4490-8CEF-5EACF2F817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9FA613-CE70-40F3-9DDC-F5D4DBB5315D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Record and manage sources digitally</a:t>
          </a:r>
        </a:p>
      </dgm:t>
    </dgm:pt>
    <dgm:pt modelId="{4BDD1EC9-30AF-4B86-9648-4705B23A4F96}" type="parTrans" cxnId="{1E92F11E-9091-45F8-A668-21F214186322}">
      <dgm:prSet/>
      <dgm:spPr/>
      <dgm:t>
        <a:bodyPr/>
        <a:lstStyle/>
        <a:p>
          <a:endParaRPr lang="en-GB" sz="2800"/>
        </a:p>
      </dgm:t>
    </dgm:pt>
    <dgm:pt modelId="{3DBF4145-12C1-477A-A5FC-6ED2438B63B6}" type="sibTrans" cxnId="{1E92F11E-9091-45F8-A668-21F214186322}">
      <dgm:prSet/>
      <dgm:spPr/>
      <dgm:t>
        <a:bodyPr/>
        <a:lstStyle/>
        <a:p>
          <a:endParaRPr lang="en-GB" sz="2800"/>
        </a:p>
      </dgm:t>
    </dgm:pt>
    <dgm:pt modelId="{5250BCFA-2FC4-4407-A7D0-6E46D660AF9E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Understand why AI is not a source and why human judgement matters.</a:t>
          </a:r>
        </a:p>
      </dgm:t>
    </dgm:pt>
    <dgm:pt modelId="{5BBDDAF1-7E0C-4599-84AD-10EA31A74B6A}" type="parTrans" cxnId="{848DEEF0-5291-42E0-94FA-D4B072D634F0}">
      <dgm:prSet/>
      <dgm:spPr/>
      <dgm:t>
        <a:bodyPr/>
        <a:lstStyle/>
        <a:p>
          <a:endParaRPr lang="en-GB" sz="2800"/>
        </a:p>
      </dgm:t>
    </dgm:pt>
    <dgm:pt modelId="{A65C81AD-0ADC-4ECB-B129-F44C3E9BC985}" type="sibTrans" cxnId="{848DEEF0-5291-42E0-94FA-D4B072D634F0}">
      <dgm:prSet/>
      <dgm:spPr/>
      <dgm:t>
        <a:bodyPr/>
        <a:lstStyle/>
        <a:p>
          <a:endParaRPr lang="en-GB" sz="2800"/>
        </a:p>
      </dgm:t>
    </dgm:pt>
    <dgm:pt modelId="{D16E0614-AB88-4442-9550-CDDF537E5B7B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Use online content ethically and safely</a:t>
          </a:r>
        </a:p>
      </dgm:t>
    </dgm:pt>
    <dgm:pt modelId="{F4CACD58-0879-4C3C-A69D-8EC5312854D5}" type="parTrans" cxnId="{77F46DE6-AB0D-4E09-9E89-508C93D6F6D5}">
      <dgm:prSet/>
      <dgm:spPr/>
      <dgm:t>
        <a:bodyPr/>
        <a:lstStyle/>
        <a:p>
          <a:endParaRPr lang="en-GB" sz="2800"/>
        </a:p>
      </dgm:t>
    </dgm:pt>
    <dgm:pt modelId="{F720BD1E-4A06-4BDD-B976-F1FC82210E96}" type="sibTrans" cxnId="{77F46DE6-AB0D-4E09-9E89-508C93D6F6D5}">
      <dgm:prSet/>
      <dgm:spPr/>
      <dgm:t>
        <a:bodyPr/>
        <a:lstStyle/>
        <a:p>
          <a:endParaRPr lang="en-GB" sz="2800"/>
        </a:p>
      </dgm:t>
    </dgm:pt>
    <dgm:pt modelId="{36A901FA-9FA5-46F8-B9B2-0764C3DBDFD5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Stay in control when using AI under pressure</a:t>
          </a:r>
        </a:p>
      </dgm:t>
    </dgm:pt>
    <dgm:pt modelId="{D29ED1B2-C181-4202-982A-918DAA327DD5}" type="parTrans" cxnId="{2F2AE05C-1CC6-4901-A1E3-43006514616B}">
      <dgm:prSet/>
      <dgm:spPr/>
      <dgm:t>
        <a:bodyPr/>
        <a:lstStyle/>
        <a:p>
          <a:endParaRPr lang="en-GB" sz="2800"/>
        </a:p>
      </dgm:t>
    </dgm:pt>
    <dgm:pt modelId="{C54B7F3A-2356-443B-8924-58BC90777A9C}" type="sibTrans" cxnId="{2F2AE05C-1CC6-4901-A1E3-43006514616B}">
      <dgm:prSet/>
      <dgm:spPr/>
      <dgm:t>
        <a:bodyPr/>
        <a:lstStyle/>
        <a:p>
          <a:endParaRPr lang="en-GB" sz="2800"/>
        </a:p>
      </dgm:t>
    </dgm:pt>
    <dgm:pt modelId="{BB700248-2FFE-4755-BB7A-F3C8DA0699BA}" type="pres">
      <dgm:prSet presAssocID="{576ED411-0ACA-4490-8CEF-5EACF2F8171A}" presName="linear" presStyleCnt="0">
        <dgm:presLayoutVars>
          <dgm:dir/>
          <dgm:animLvl val="lvl"/>
          <dgm:resizeHandles val="exact"/>
        </dgm:presLayoutVars>
      </dgm:prSet>
      <dgm:spPr/>
    </dgm:pt>
    <dgm:pt modelId="{24D8058F-289F-48EA-A383-821DB9D17718}" type="pres">
      <dgm:prSet presAssocID="{DD9FA613-CE70-40F3-9DDC-F5D4DBB5315D}" presName="parentLin" presStyleCnt="0"/>
      <dgm:spPr/>
    </dgm:pt>
    <dgm:pt modelId="{BD3AE364-4A44-4819-AA12-70CEBADD4435}" type="pres">
      <dgm:prSet presAssocID="{DD9FA613-CE70-40F3-9DDC-F5D4DBB5315D}" presName="parentLeftMargin" presStyleLbl="node1" presStyleIdx="0" presStyleCnt="4"/>
      <dgm:spPr/>
    </dgm:pt>
    <dgm:pt modelId="{688439BB-5DAF-47F0-8738-3BF4321B32F8}" type="pres">
      <dgm:prSet presAssocID="{DD9FA613-CE70-40F3-9DDC-F5D4DBB531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FE1209-8B20-431D-9789-5F4F2CA47168}" type="pres">
      <dgm:prSet presAssocID="{DD9FA613-CE70-40F3-9DDC-F5D4DBB5315D}" presName="negativeSpace" presStyleCnt="0"/>
      <dgm:spPr/>
    </dgm:pt>
    <dgm:pt modelId="{5E0CF03D-C372-41E8-BB38-B14C10ACBEE3}" type="pres">
      <dgm:prSet presAssocID="{DD9FA613-CE70-40F3-9DDC-F5D4DBB5315D}" presName="childText" presStyleLbl="conFgAcc1" presStyleIdx="0" presStyleCnt="4">
        <dgm:presLayoutVars>
          <dgm:bulletEnabled val="1"/>
        </dgm:presLayoutVars>
      </dgm:prSet>
      <dgm:spPr/>
    </dgm:pt>
    <dgm:pt modelId="{84D9AF26-6F94-4231-AC22-D2D2949D0C91}" type="pres">
      <dgm:prSet presAssocID="{3DBF4145-12C1-477A-A5FC-6ED2438B63B6}" presName="spaceBetweenRectangles" presStyleCnt="0"/>
      <dgm:spPr/>
    </dgm:pt>
    <dgm:pt modelId="{7D9437B6-327C-40BD-8927-8DD046F5A874}" type="pres">
      <dgm:prSet presAssocID="{5250BCFA-2FC4-4407-A7D0-6E46D660AF9E}" presName="parentLin" presStyleCnt="0"/>
      <dgm:spPr/>
    </dgm:pt>
    <dgm:pt modelId="{32C590D2-51EC-4A0B-A107-BE5790C8A87E}" type="pres">
      <dgm:prSet presAssocID="{5250BCFA-2FC4-4407-A7D0-6E46D660AF9E}" presName="parentLeftMargin" presStyleLbl="node1" presStyleIdx="0" presStyleCnt="4"/>
      <dgm:spPr/>
    </dgm:pt>
    <dgm:pt modelId="{DF5A123F-4E84-4CE6-B9D8-B38A2062118B}" type="pres">
      <dgm:prSet presAssocID="{5250BCFA-2FC4-4407-A7D0-6E46D660AF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82D0DB5-A730-4C5B-B703-B06678BE3BD4}" type="pres">
      <dgm:prSet presAssocID="{5250BCFA-2FC4-4407-A7D0-6E46D660AF9E}" presName="negativeSpace" presStyleCnt="0"/>
      <dgm:spPr/>
    </dgm:pt>
    <dgm:pt modelId="{8EB937DD-478A-4318-B86B-972839127505}" type="pres">
      <dgm:prSet presAssocID="{5250BCFA-2FC4-4407-A7D0-6E46D660AF9E}" presName="childText" presStyleLbl="conFgAcc1" presStyleIdx="1" presStyleCnt="4">
        <dgm:presLayoutVars>
          <dgm:bulletEnabled val="1"/>
        </dgm:presLayoutVars>
      </dgm:prSet>
      <dgm:spPr/>
    </dgm:pt>
    <dgm:pt modelId="{7F518FAF-C28F-49BD-A38A-877D5669DBFC}" type="pres">
      <dgm:prSet presAssocID="{A65C81AD-0ADC-4ECB-B129-F44C3E9BC985}" presName="spaceBetweenRectangles" presStyleCnt="0"/>
      <dgm:spPr/>
    </dgm:pt>
    <dgm:pt modelId="{EC2C4983-905F-46B6-A811-940D70BBE955}" type="pres">
      <dgm:prSet presAssocID="{D16E0614-AB88-4442-9550-CDDF537E5B7B}" presName="parentLin" presStyleCnt="0"/>
      <dgm:spPr/>
    </dgm:pt>
    <dgm:pt modelId="{B6D0B471-F48F-497A-9EB1-3ACF44D17243}" type="pres">
      <dgm:prSet presAssocID="{D16E0614-AB88-4442-9550-CDDF537E5B7B}" presName="parentLeftMargin" presStyleLbl="node1" presStyleIdx="1" presStyleCnt="4"/>
      <dgm:spPr/>
    </dgm:pt>
    <dgm:pt modelId="{97E9FC53-3C11-4147-B259-FF451BEA8D35}" type="pres">
      <dgm:prSet presAssocID="{D16E0614-AB88-4442-9550-CDDF537E5B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7CCDFCA-A492-48D3-8A84-6505ED081ECF}" type="pres">
      <dgm:prSet presAssocID="{D16E0614-AB88-4442-9550-CDDF537E5B7B}" presName="negativeSpace" presStyleCnt="0"/>
      <dgm:spPr/>
    </dgm:pt>
    <dgm:pt modelId="{0858C097-AE82-4921-BD62-32724BE8448E}" type="pres">
      <dgm:prSet presAssocID="{D16E0614-AB88-4442-9550-CDDF537E5B7B}" presName="childText" presStyleLbl="conFgAcc1" presStyleIdx="2" presStyleCnt="4">
        <dgm:presLayoutVars>
          <dgm:bulletEnabled val="1"/>
        </dgm:presLayoutVars>
      </dgm:prSet>
      <dgm:spPr/>
    </dgm:pt>
    <dgm:pt modelId="{F242A337-1EAE-4CDC-8011-8A6121B06607}" type="pres">
      <dgm:prSet presAssocID="{F720BD1E-4A06-4BDD-B976-F1FC82210E96}" presName="spaceBetweenRectangles" presStyleCnt="0"/>
      <dgm:spPr/>
    </dgm:pt>
    <dgm:pt modelId="{08AA5B98-674E-4358-A038-D5767F7D27B9}" type="pres">
      <dgm:prSet presAssocID="{36A901FA-9FA5-46F8-B9B2-0764C3DBDFD5}" presName="parentLin" presStyleCnt="0"/>
      <dgm:spPr/>
    </dgm:pt>
    <dgm:pt modelId="{6FFC10F3-52D4-46AA-8B17-2D8A0CAE7905}" type="pres">
      <dgm:prSet presAssocID="{36A901FA-9FA5-46F8-B9B2-0764C3DBDFD5}" presName="parentLeftMargin" presStyleLbl="node1" presStyleIdx="2" presStyleCnt="4"/>
      <dgm:spPr/>
    </dgm:pt>
    <dgm:pt modelId="{45010CD6-2502-4A16-A869-D0F4423A4096}" type="pres">
      <dgm:prSet presAssocID="{36A901FA-9FA5-46F8-B9B2-0764C3DBDFD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302875-057B-4CBD-9CBB-03574C657809}" type="pres">
      <dgm:prSet presAssocID="{36A901FA-9FA5-46F8-B9B2-0764C3DBDFD5}" presName="negativeSpace" presStyleCnt="0"/>
      <dgm:spPr/>
    </dgm:pt>
    <dgm:pt modelId="{65B396B3-149D-44FB-8714-9AB74BFB40CB}" type="pres">
      <dgm:prSet presAssocID="{36A901FA-9FA5-46F8-B9B2-0764C3DBDFD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E5E561A-B115-4143-8143-587FDD7DFF62}" type="presOf" srcId="{DD9FA613-CE70-40F3-9DDC-F5D4DBB5315D}" destId="{BD3AE364-4A44-4819-AA12-70CEBADD4435}" srcOrd="0" destOrd="0" presId="urn:microsoft.com/office/officeart/2005/8/layout/list1"/>
    <dgm:cxn modelId="{1E92F11E-9091-45F8-A668-21F214186322}" srcId="{576ED411-0ACA-4490-8CEF-5EACF2F8171A}" destId="{DD9FA613-CE70-40F3-9DDC-F5D4DBB5315D}" srcOrd="0" destOrd="0" parTransId="{4BDD1EC9-30AF-4B86-9648-4705B23A4F96}" sibTransId="{3DBF4145-12C1-477A-A5FC-6ED2438B63B6}"/>
    <dgm:cxn modelId="{2F2AE05C-1CC6-4901-A1E3-43006514616B}" srcId="{576ED411-0ACA-4490-8CEF-5EACF2F8171A}" destId="{36A901FA-9FA5-46F8-B9B2-0764C3DBDFD5}" srcOrd="3" destOrd="0" parTransId="{D29ED1B2-C181-4202-982A-918DAA327DD5}" sibTransId="{C54B7F3A-2356-443B-8924-58BC90777A9C}"/>
    <dgm:cxn modelId="{F49D2E5D-737C-4AE6-83C3-5F267D1122E9}" type="presOf" srcId="{576ED411-0ACA-4490-8CEF-5EACF2F8171A}" destId="{BB700248-2FFE-4755-BB7A-F3C8DA0699BA}" srcOrd="0" destOrd="0" presId="urn:microsoft.com/office/officeart/2005/8/layout/list1"/>
    <dgm:cxn modelId="{ABBCB962-081F-4DBB-95C4-9367B57361D9}" type="presOf" srcId="{5250BCFA-2FC4-4407-A7D0-6E46D660AF9E}" destId="{32C590D2-51EC-4A0B-A107-BE5790C8A87E}" srcOrd="0" destOrd="0" presId="urn:microsoft.com/office/officeart/2005/8/layout/list1"/>
    <dgm:cxn modelId="{B6C448A7-44DF-4088-98E0-E53084CB2FC2}" type="presOf" srcId="{36A901FA-9FA5-46F8-B9B2-0764C3DBDFD5}" destId="{45010CD6-2502-4A16-A869-D0F4423A4096}" srcOrd="1" destOrd="0" presId="urn:microsoft.com/office/officeart/2005/8/layout/list1"/>
    <dgm:cxn modelId="{F07875B4-7033-4310-B5C8-AB929C8EC54F}" type="presOf" srcId="{D16E0614-AB88-4442-9550-CDDF537E5B7B}" destId="{97E9FC53-3C11-4147-B259-FF451BEA8D35}" srcOrd="1" destOrd="0" presId="urn:microsoft.com/office/officeart/2005/8/layout/list1"/>
    <dgm:cxn modelId="{54F40CC1-81B6-429F-8018-F0C94B06B853}" type="presOf" srcId="{5250BCFA-2FC4-4407-A7D0-6E46D660AF9E}" destId="{DF5A123F-4E84-4CE6-B9D8-B38A2062118B}" srcOrd="1" destOrd="0" presId="urn:microsoft.com/office/officeart/2005/8/layout/list1"/>
    <dgm:cxn modelId="{2D5AC9C5-B2EA-473C-838F-641D0D051F70}" type="presOf" srcId="{DD9FA613-CE70-40F3-9DDC-F5D4DBB5315D}" destId="{688439BB-5DAF-47F0-8738-3BF4321B32F8}" srcOrd="1" destOrd="0" presId="urn:microsoft.com/office/officeart/2005/8/layout/list1"/>
    <dgm:cxn modelId="{7DB5D7DF-F3F4-4389-80D0-86F9FF93FC85}" type="presOf" srcId="{D16E0614-AB88-4442-9550-CDDF537E5B7B}" destId="{B6D0B471-F48F-497A-9EB1-3ACF44D17243}" srcOrd="0" destOrd="0" presId="urn:microsoft.com/office/officeart/2005/8/layout/list1"/>
    <dgm:cxn modelId="{77F46DE6-AB0D-4E09-9E89-508C93D6F6D5}" srcId="{576ED411-0ACA-4490-8CEF-5EACF2F8171A}" destId="{D16E0614-AB88-4442-9550-CDDF537E5B7B}" srcOrd="2" destOrd="0" parTransId="{F4CACD58-0879-4C3C-A69D-8EC5312854D5}" sibTransId="{F720BD1E-4A06-4BDD-B976-F1FC82210E96}"/>
    <dgm:cxn modelId="{795D81ED-547B-43E2-A456-6D2E8ECEA257}" type="presOf" srcId="{36A901FA-9FA5-46F8-B9B2-0764C3DBDFD5}" destId="{6FFC10F3-52D4-46AA-8B17-2D8A0CAE7905}" srcOrd="0" destOrd="0" presId="urn:microsoft.com/office/officeart/2005/8/layout/list1"/>
    <dgm:cxn modelId="{848DEEF0-5291-42E0-94FA-D4B072D634F0}" srcId="{576ED411-0ACA-4490-8CEF-5EACF2F8171A}" destId="{5250BCFA-2FC4-4407-A7D0-6E46D660AF9E}" srcOrd="1" destOrd="0" parTransId="{5BBDDAF1-7E0C-4599-84AD-10EA31A74B6A}" sibTransId="{A65C81AD-0ADC-4ECB-B129-F44C3E9BC985}"/>
    <dgm:cxn modelId="{48EC8147-4643-414E-A98F-C1AB009837A3}" type="presParOf" srcId="{BB700248-2FFE-4755-BB7A-F3C8DA0699BA}" destId="{24D8058F-289F-48EA-A383-821DB9D17718}" srcOrd="0" destOrd="0" presId="urn:microsoft.com/office/officeart/2005/8/layout/list1"/>
    <dgm:cxn modelId="{21B4FDF8-40CA-42B8-AA79-209616C251D7}" type="presParOf" srcId="{24D8058F-289F-48EA-A383-821DB9D17718}" destId="{BD3AE364-4A44-4819-AA12-70CEBADD4435}" srcOrd="0" destOrd="0" presId="urn:microsoft.com/office/officeart/2005/8/layout/list1"/>
    <dgm:cxn modelId="{4E8D8B87-F8D7-43E2-B9D6-18A9424FF2D6}" type="presParOf" srcId="{24D8058F-289F-48EA-A383-821DB9D17718}" destId="{688439BB-5DAF-47F0-8738-3BF4321B32F8}" srcOrd="1" destOrd="0" presId="urn:microsoft.com/office/officeart/2005/8/layout/list1"/>
    <dgm:cxn modelId="{DB275005-5DB4-4451-BD06-1230C3EC4EA5}" type="presParOf" srcId="{BB700248-2FFE-4755-BB7A-F3C8DA0699BA}" destId="{F4FE1209-8B20-431D-9789-5F4F2CA47168}" srcOrd="1" destOrd="0" presId="urn:microsoft.com/office/officeart/2005/8/layout/list1"/>
    <dgm:cxn modelId="{568BC54A-6BD7-4A43-A38A-5DA3A7E6AE6E}" type="presParOf" srcId="{BB700248-2FFE-4755-BB7A-F3C8DA0699BA}" destId="{5E0CF03D-C372-41E8-BB38-B14C10ACBEE3}" srcOrd="2" destOrd="0" presId="urn:microsoft.com/office/officeart/2005/8/layout/list1"/>
    <dgm:cxn modelId="{0C937F74-B06F-4DE1-B3D1-E7AC38F026C3}" type="presParOf" srcId="{BB700248-2FFE-4755-BB7A-F3C8DA0699BA}" destId="{84D9AF26-6F94-4231-AC22-D2D2949D0C91}" srcOrd="3" destOrd="0" presId="urn:microsoft.com/office/officeart/2005/8/layout/list1"/>
    <dgm:cxn modelId="{0CC485D6-BE47-4088-9C38-EF782FD2CF3D}" type="presParOf" srcId="{BB700248-2FFE-4755-BB7A-F3C8DA0699BA}" destId="{7D9437B6-327C-40BD-8927-8DD046F5A874}" srcOrd="4" destOrd="0" presId="urn:microsoft.com/office/officeart/2005/8/layout/list1"/>
    <dgm:cxn modelId="{958910C8-6F79-4808-A270-10FCBE76637E}" type="presParOf" srcId="{7D9437B6-327C-40BD-8927-8DD046F5A874}" destId="{32C590D2-51EC-4A0B-A107-BE5790C8A87E}" srcOrd="0" destOrd="0" presId="urn:microsoft.com/office/officeart/2005/8/layout/list1"/>
    <dgm:cxn modelId="{89F11429-09F1-4CA7-99C8-5141286F1CC9}" type="presParOf" srcId="{7D9437B6-327C-40BD-8927-8DD046F5A874}" destId="{DF5A123F-4E84-4CE6-B9D8-B38A2062118B}" srcOrd="1" destOrd="0" presId="urn:microsoft.com/office/officeart/2005/8/layout/list1"/>
    <dgm:cxn modelId="{2A5E7AA6-477E-48BF-97E6-781ED12849BB}" type="presParOf" srcId="{BB700248-2FFE-4755-BB7A-F3C8DA0699BA}" destId="{282D0DB5-A730-4C5B-B703-B06678BE3BD4}" srcOrd="5" destOrd="0" presId="urn:microsoft.com/office/officeart/2005/8/layout/list1"/>
    <dgm:cxn modelId="{D1F43D38-712B-4DC5-B940-4B8206C1B572}" type="presParOf" srcId="{BB700248-2FFE-4755-BB7A-F3C8DA0699BA}" destId="{8EB937DD-478A-4318-B86B-972839127505}" srcOrd="6" destOrd="0" presId="urn:microsoft.com/office/officeart/2005/8/layout/list1"/>
    <dgm:cxn modelId="{35F4065D-80AB-4E8A-A08F-C6F11AEA196D}" type="presParOf" srcId="{BB700248-2FFE-4755-BB7A-F3C8DA0699BA}" destId="{7F518FAF-C28F-49BD-A38A-877D5669DBFC}" srcOrd="7" destOrd="0" presId="urn:microsoft.com/office/officeart/2005/8/layout/list1"/>
    <dgm:cxn modelId="{950FA54E-5D24-4418-B2EC-3171A9A35056}" type="presParOf" srcId="{BB700248-2FFE-4755-BB7A-F3C8DA0699BA}" destId="{EC2C4983-905F-46B6-A811-940D70BBE955}" srcOrd="8" destOrd="0" presId="urn:microsoft.com/office/officeart/2005/8/layout/list1"/>
    <dgm:cxn modelId="{6A403798-2277-4704-89BC-033C26B10769}" type="presParOf" srcId="{EC2C4983-905F-46B6-A811-940D70BBE955}" destId="{B6D0B471-F48F-497A-9EB1-3ACF44D17243}" srcOrd="0" destOrd="0" presId="urn:microsoft.com/office/officeart/2005/8/layout/list1"/>
    <dgm:cxn modelId="{C033EAEB-05C9-4438-ACD1-A3D3F18A3AA3}" type="presParOf" srcId="{EC2C4983-905F-46B6-A811-940D70BBE955}" destId="{97E9FC53-3C11-4147-B259-FF451BEA8D35}" srcOrd="1" destOrd="0" presId="urn:microsoft.com/office/officeart/2005/8/layout/list1"/>
    <dgm:cxn modelId="{C2429CC4-E76A-4D34-BBB1-B56933EA3AB8}" type="presParOf" srcId="{BB700248-2FFE-4755-BB7A-F3C8DA0699BA}" destId="{37CCDFCA-A492-48D3-8A84-6505ED081ECF}" srcOrd="9" destOrd="0" presId="urn:microsoft.com/office/officeart/2005/8/layout/list1"/>
    <dgm:cxn modelId="{998A89FA-27B7-49C6-97D0-AE2603515531}" type="presParOf" srcId="{BB700248-2FFE-4755-BB7A-F3C8DA0699BA}" destId="{0858C097-AE82-4921-BD62-32724BE8448E}" srcOrd="10" destOrd="0" presId="urn:microsoft.com/office/officeart/2005/8/layout/list1"/>
    <dgm:cxn modelId="{747069C9-23F2-4C76-982A-F9FEB0B5508B}" type="presParOf" srcId="{BB700248-2FFE-4755-BB7A-F3C8DA0699BA}" destId="{F242A337-1EAE-4CDC-8011-8A6121B06607}" srcOrd="11" destOrd="0" presId="urn:microsoft.com/office/officeart/2005/8/layout/list1"/>
    <dgm:cxn modelId="{B36B2ABB-408A-4BCE-8C1B-65C5A77F77FB}" type="presParOf" srcId="{BB700248-2FFE-4755-BB7A-F3C8DA0699BA}" destId="{08AA5B98-674E-4358-A038-D5767F7D27B9}" srcOrd="12" destOrd="0" presId="urn:microsoft.com/office/officeart/2005/8/layout/list1"/>
    <dgm:cxn modelId="{3514986F-1647-4BD7-8472-514C638D9B26}" type="presParOf" srcId="{08AA5B98-674E-4358-A038-D5767F7D27B9}" destId="{6FFC10F3-52D4-46AA-8B17-2D8A0CAE7905}" srcOrd="0" destOrd="0" presId="urn:microsoft.com/office/officeart/2005/8/layout/list1"/>
    <dgm:cxn modelId="{1DB9F755-6A90-41FE-9BB3-3C1E05934D84}" type="presParOf" srcId="{08AA5B98-674E-4358-A038-D5767F7D27B9}" destId="{45010CD6-2502-4A16-A869-D0F4423A4096}" srcOrd="1" destOrd="0" presId="urn:microsoft.com/office/officeart/2005/8/layout/list1"/>
    <dgm:cxn modelId="{3BECCFEA-4712-4257-BD91-68610340B22B}" type="presParOf" srcId="{BB700248-2FFE-4755-BB7A-F3C8DA0699BA}" destId="{3E302875-057B-4CBD-9CBB-03574C657809}" srcOrd="13" destOrd="0" presId="urn:microsoft.com/office/officeart/2005/8/layout/list1"/>
    <dgm:cxn modelId="{B0579624-6D12-495F-9C68-368DCBD39A24}" type="presParOf" srcId="{BB700248-2FFE-4755-BB7A-F3C8DA0699BA}" destId="{65B396B3-149D-44FB-8714-9AB74BFB40C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506528"/>
          <a:ext cx="10226675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19448"/>
          <a:ext cx="7158672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will learn how to save and organise sources correctly using digital tools.</a:t>
          </a:r>
        </a:p>
      </dsp:txBody>
      <dsp:txXfrm>
        <a:off x="558888" y="67003"/>
        <a:ext cx="7063562" cy="879050"/>
      </dsp:txXfrm>
    </dsp:sp>
    <dsp:sp modelId="{71195728-C4FA-4F37-A8A7-745964E53CA4}">
      <dsp:nvSpPr>
        <dsp:cNvPr id="0" name=""/>
        <dsp:cNvSpPr/>
      </dsp:nvSpPr>
      <dsp:spPr>
        <a:xfrm>
          <a:off x="0" y="2003409"/>
          <a:ext cx="10226675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838DDB-1ECE-4DC8-AA08-3B839BD4CC3D}">
      <dsp:nvSpPr>
        <dsp:cNvPr id="0" name=""/>
        <dsp:cNvSpPr/>
      </dsp:nvSpPr>
      <dsp:spPr>
        <a:xfrm>
          <a:off x="511333" y="1516329"/>
          <a:ext cx="7158672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will understand why AI tools are not sources of information.</a:t>
          </a:r>
        </a:p>
      </dsp:txBody>
      <dsp:txXfrm>
        <a:off x="558888" y="1563884"/>
        <a:ext cx="7063562" cy="879050"/>
      </dsp:txXfrm>
    </dsp:sp>
    <dsp:sp modelId="{E11643F2-AF7A-4A2F-B538-36077E34B7D7}">
      <dsp:nvSpPr>
        <dsp:cNvPr id="0" name=""/>
        <dsp:cNvSpPr/>
      </dsp:nvSpPr>
      <dsp:spPr>
        <a:xfrm>
          <a:off x="0" y="3500289"/>
          <a:ext cx="10226675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BABF5-431C-4B61-A175-1F95AFECBE09}">
      <dsp:nvSpPr>
        <dsp:cNvPr id="0" name=""/>
        <dsp:cNvSpPr/>
      </dsp:nvSpPr>
      <dsp:spPr>
        <a:xfrm>
          <a:off x="511333" y="3013209"/>
          <a:ext cx="7158672" cy="974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 will learn basic copyright rules and how to reuse online content in a safe and fair way.</a:t>
          </a:r>
        </a:p>
      </dsp:txBody>
      <dsp:txXfrm>
        <a:off x="558888" y="3060764"/>
        <a:ext cx="7063562" cy="879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CF03D-C372-41E8-BB38-B14C10ACBEE3}">
      <dsp:nvSpPr>
        <dsp:cNvPr id="0" name=""/>
        <dsp:cNvSpPr/>
      </dsp:nvSpPr>
      <dsp:spPr>
        <a:xfrm>
          <a:off x="0" y="41742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39BB-5DAF-47F0-8738-3BF4321B32F8}">
      <dsp:nvSpPr>
        <dsp:cNvPr id="0" name=""/>
        <dsp:cNvSpPr/>
      </dsp:nvSpPr>
      <dsp:spPr>
        <a:xfrm>
          <a:off x="511333" y="6318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Record and manage sources digitally</a:t>
          </a:r>
        </a:p>
      </dsp:txBody>
      <dsp:txXfrm>
        <a:off x="545918" y="97774"/>
        <a:ext cx="7089502" cy="639310"/>
      </dsp:txXfrm>
    </dsp:sp>
    <dsp:sp modelId="{8EB937DD-478A-4318-B86B-972839127505}">
      <dsp:nvSpPr>
        <dsp:cNvPr id="0" name=""/>
        <dsp:cNvSpPr/>
      </dsp:nvSpPr>
      <dsp:spPr>
        <a:xfrm>
          <a:off x="0" y="150606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5A123F-4E84-4CE6-B9D8-B38A2062118B}">
      <dsp:nvSpPr>
        <dsp:cNvPr id="0" name=""/>
        <dsp:cNvSpPr/>
      </dsp:nvSpPr>
      <dsp:spPr>
        <a:xfrm>
          <a:off x="511333" y="115182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Understand why AI is not a source and why human judgement matters.</a:t>
          </a:r>
        </a:p>
      </dsp:txBody>
      <dsp:txXfrm>
        <a:off x="545918" y="1186414"/>
        <a:ext cx="7089502" cy="639310"/>
      </dsp:txXfrm>
    </dsp:sp>
    <dsp:sp modelId="{0858C097-AE82-4921-BD62-32724BE8448E}">
      <dsp:nvSpPr>
        <dsp:cNvPr id="0" name=""/>
        <dsp:cNvSpPr/>
      </dsp:nvSpPr>
      <dsp:spPr>
        <a:xfrm>
          <a:off x="0" y="259470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9FC53-3C11-4147-B259-FF451BEA8D35}">
      <dsp:nvSpPr>
        <dsp:cNvPr id="0" name=""/>
        <dsp:cNvSpPr/>
      </dsp:nvSpPr>
      <dsp:spPr>
        <a:xfrm>
          <a:off x="511333" y="224046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Use online content ethically and safely</a:t>
          </a:r>
        </a:p>
      </dsp:txBody>
      <dsp:txXfrm>
        <a:off x="545918" y="2275054"/>
        <a:ext cx="7089502" cy="639310"/>
      </dsp:txXfrm>
    </dsp:sp>
    <dsp:sp modelId="{65B396B3-149D-44FB-8714-9AB74BFB40CB}">
      <dsp:nvSpPr>
        <dsp:cNvPr id="0" name=""/>
        <dsp:cNvSpPr/>
      </dsp:nvSpPr>
      <dsp:spPr>
        <a:xfrm>
          <a:off x="0" y="368334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10CD6-2502-4A16-A869-D0F4423A4096}">
      <dsp:nvSpPr>
        <dsp:cNvPr id="0" name=""/>
        <dsp:cNvSpPr/>
      </dsp:nvSpPr>
      <dsp:spPr>
        <a:xfrm>
          <a:off x="511333" y="332910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Stay in control when using AI under pressure</a:t>
          </a:r>
        </a:p>
      </dsp:txBody>
      <dsp:txXfrm>
        <a:off x="545918" y="3363694"/>
        <a:ext cx="708950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61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765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677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275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6136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284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8CB4B-D241-6D1B-D72F-907571930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D7C0DD-AC71-63AF-3578-36E745D3E2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28A9EC-8D76-3A94-408A-0086E81D74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2130BE-0839-58E1-9A12-12C3FBCFAB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8663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2313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4E3F6-5FA4-A7A5-BDD3-E4C9F623A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81E10D-35C2-66A1-6764-CF50928114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C1B5A9-2A2A-DECF-5961-700EEA379C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B28994-C225-95BE-AE58-E4023F4C92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2885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46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8141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52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0BA9B-8AD6-CDA8-2766-BE03D879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0BF151-D442-5BD8-AD28-ADD29A91F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2147D7-A5B7-5C6A-6DD7-96C40310F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EE84-79E3-F711-1A5C-E4CA84A017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633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8025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8285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52384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597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3387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6500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285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3509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0455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D3601-90F9-7EAA-8CCF-1633EE06C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8C6EB5-C7E0-2FEA-D0CD-0FA0894B7F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5B4B0E-AEBE-9B03-E955-04F9FCF49C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97F72-2B0C-A5B8-EFBE-B4D19C75D3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25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4963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8478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30023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350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3865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070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3736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04/05/2026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cfodive.com/news/deloitte-ai-debacle-seen-wake-up-call-corporate-finance/802674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forbes.com/sites/janicegassam/2025/06/23/what-the-workday-lawsuit-reveals-about-ai-bias-and-how-to-prevent-it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5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DC29F-8EC6-0A67-581B-42A8963BB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In pairs:</a:t>
            </a:r>
            <a:endParaRPr lang="en-GB">
              <a:cs typeface="Segoe UI"/>
            </a:endParaRPr>
          </a:p>
          <a:p>
            <a:r>
              <a:rPr lang="en-GB">
                <a:ea typeface="+mn-lt"/>
                <a:cs typeface="+mn-lt"/>
              </a:rPr>
              <a:t>Read the three short paragraphs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Choose the best one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Talk about why it is better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Think about: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Is the formatting clear?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Are the sentences easy to read?</a:t>
            </a:r>
            <a:endParaRPr lang="en-GB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>
                <a:ea typeface="+mn-lt"/>
                <a:cs typeface="+mn-lt"/>
              </a:rPr>
              <a:t>Does it look tidy and organised?</a:t>
            </a:r>
            <a:endParaRPr lang="en-GB"/>
          </a:p>
        </p:txBody>
      </p:sp>
      <p:pic>
        <p:nvPicPr>
          <p:cNvPr id="6" name="Picture 5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1A0EB2FB-ADD3-4D5A-96ED-6A5026A016D7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39774" y="5268291"/>
            <a:ext cx="4014024" cy="808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555835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FBF3-9438-9D6D-2664-A388992A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Remember: Part 2 of your assessment Is Coming in Week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3D4A-49AC-EF37-ED83-27BF2A37F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You will create one digital piece of work for a business task</a:t>
            </a:r>
          </a:p>
          <a:p>
            <a:r>
              <a:rPr lang="en-GB"/>
              <a:t>You will explain what information you used and why you chose it</a:t>
            </a:r>
          </a:p>
          <a:p>
            <a:r>
              <a:rPr lang="en-GB"/>
              <a:t>Today’s lesson helps you practise finding and recording information clearly, which supports your DS2 log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9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04763-3D85-5BE3-2772-527116761A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Referencing in a digital world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EB7D74-79A8-0B83-01AD-738E4D72B0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loseup of a keyboard">
            <a:extLst>
              <a:ext uri="{FF2B5EF4-FFF2-40B4-BE49-F238E27FC236}">
                <a16:creationId xmlns:a16="http://schemas.microsoft.com/office/drawing/2014/main" id="{E7737B09-C649-5D09-0C95-552500EE924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111054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39B90-5883-1BF8-B314-56B515958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Referencing Matters in Digital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68982-78A8-A2E0-631A-0C02A8AF59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When we work digitally:</a:t>
            </a:r>
          </a:p>
          <a:p>
            <a:r>
              <a:rPr lang="en-GB"/>
              <a:t>We search for information</a:t>
            </a:r>
          </a:p>
          <a:p>
            <a:r>
              <a:rPr lang="en-GB"/>
              <a:t>We save links, files, and screenshots</a:t>
            </a:r>
          </a:p>
          <a:p>
            <a:r>
              <a:rPr lang="en-GB"/>
              <a:t>We move between tools (browser, Word, AI, library)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EA2266-2E04-76C5-6407-88295ED943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/>
              <a:t>Referencing matters because:</a:t>
            </a:r>
          </a:p>
          <a:p>
            <a:r>
              <a:rPr lang="en-GB"/>
              <a:t>We do not forget where information came from</a:t>
            </a:r>
          </a:p>
          <a:p>
            <a:r>
              <a:rPr lang="en-GB"/>
              <a:t>We can find sources again later</a:t>
            </a:r>
          </a:p>
          <a:p>
            <a:r>
              <a:rPr lang="en-GB"/>
              <a:t>Our work stays clear and trustworthy</a:t>
            </a:r>
          </a:p>
          <a:p>
            <a:r>
              <a:rPr lang="en-GB"/>
              <a:t>We protect ourselves from mistakes</a:t>
            </a:r>
          </a:p>
          <a:p>
            <a:r>
              <a:rPr lang="en-GB"/>
              <a:t>Other people can understand and check our work</a:t>
            </a:r>
          </a:p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CA6FB55-BB06-8199-DDCF-72B8B7E391D0}"/>
              </a:ext>
            </a:extLst>
          </p:cNvPr>
          <p:cNvSpPr/>
          <p:nvPr/>
        </p:nvSpPr>
        <p:spPr>
          <a:xfrm>
            <a:off x="1765951" y="4639117"/>
            <a:ext cx="4330049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3200" b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Good digital referencing starts while you work, not at the end</a:t>
            </a:r>
          </a:p>
        </p:txBody>
      </p:sp>
    </p:spTree>
    <p:extLst>
      <p:ext uri="{BB962C8B-B14F-4D97-AF65-F5344CB8AC3E}">
        <p14:creationId xmlns:p14="http://schemas.microsoft.com/office/powerpoint/2010/main" val="1435352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A0E5B-FEAA-FBFA-0955-B5F8E09F4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Website or Journal Article?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1EC20-DDFE-F922-1D8E-5514DF75794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A normal website usually:</a:t>
            </a:r>
          </a:p>
          <a:p>
            <a:r>
              <a:rPr lang="en-GB"/>
              <a:t>Is easy to access</a:t>
            </a:r>
          </a:p>
          <a:p>
            <a:r>
              <a:rPr lang="en-GB"/>
              <a:t>Can be updated or changed at any time</a:t>
            </a:r>
          </a:p>
          <a:p>
            <a:r>
              <a:rPr lang="en-GB"/>
              <a:t>Is written for the general public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2D7484-DAA0-BC22-1D84-2B5899E996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A journal article usually:</a:t>
            </a:r>
          </a:p>
          <a:p>
            <a:r>
              <a:rPr lang="en-GB"/>
              <a:t>Is written by experts or researchers</a:t>
            </a:r>
          </a:p>
          <a:p>
            <a:r>
              <a:rPr lang="en-GB"/>
              <a:t>Has a clear author and publication date</a:t>
            </a:r>
          </a:p>
          <a:p>
            <a:r>
              <a:rPr lang="en-GB"/>
              <a:t>Does not change once it is published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85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23F-4543-83FA-F5CB-9804A3124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Dates Matter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9748E-AD82-4CCF-D4B6-6AB30788D0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When we work online, information can change.</a:t>
            </a:r>
          </a:p>
          <a:p>
            <a:r>
              <a:rPr lang="en-GB"/>
              <a:t>That is why we look at two dates:</a:t>
            </a:r>
          </a:p>
          <a:p>
            <a:pPr lvl="1"/>
            <a:r>
              <a:rPr lang="en-GB"/>
              <a:t>When the information was published</a:t>
            </a:r>
          </a:p>
          <a:p>
            <a:pPr lvl="1"/>
            <a:r>
              <a:rPr lang="en-GB"/>
              <a:t>When you accessed it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AE00DD-9139-C0AA-8D09-FE2FC1EB1C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The access date is important because:</a:t>
            </a:r>
          </a:p>
          <a:p>
            <a:pPr lvl="1"/>
            <a:r>
              <a:rPr lang="en-GB"/>
              <a:t>Websites can be edited after they are published</a:t>
            </a:r>
          </a:p>
          <a:p>
            <a:pPr lvl="1"/>
            <a:r>
              <a:rPr lang="en-GB"/>
              <a:t>Numbers and advice can change</a:t>
            </a:r>
          </a:p>
          <a:p>
            <a:pPr lvl="1"/>
            <a:r>
              <a:rPr lang="en-GB"/>
              <a:t>You show exactly what version you used</a:t>
            </a:r>
          </a:p>
          <a:p>
            <a:r>
              <a:rPr lang="en-GB"/>
              <a:t>Dates help you decide if information is recent, relevant, or out of date.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655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76493-0A0F-E82A-69D3-96828A179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Good referencing starts while you are working, not at the end.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386AB-54CE-7869-D11B-3DA901D8BA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When you find a source, record:</a:t>
            </a:r>
          </a:p>
          <a:p>
            <a:r>
              <a:rPr lang="en-GB"/>
              <a:t>Author or organisation</a:t>
            </a:r>
          </a:p>
          <a:p>
            <a:r>
              <a:rPr lang="en-GB"/>
              <a:t>Title</a:t>
            </a:r>
          </a:p>
          <a:p>
            <a:r>
              <a:rPr lang="en-GB"/>
              <a:t>Date</a:t>
            </a:r>
          </a:p>
          <a:p>
            <a:r>
              <a:rPr lang="en-GB"/>
              <a:t>Website link or file</a:t>
            </a:r>
          </a:p>
          <a:p>
            <a:r>
              <a:rPr lang="en-GB"/>
              <a:t>Access date if it is online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3E0A0-6BD8-011C-12F8-0912BB4CEF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/>
              <a:t>If you wait too long:</a:t>
            </a:r>
          </a:p>
          <a:p>
            <a:r>
              <a:rPr lang="en-GB"/>
              <a:t>You may forget where the information came from</a:t>
            </a:r>
          </a:p>
          <a:p>
            <a:r>
              <a:rPr lang="en-GB"/>
              <a:t>Pages may look different later</a:t>
            </a:r>
          </a:p>
          <a:p>
            <a:r>
              <a:rPr lang="en-GB"/>
              <a:t>You may not be able to find the source again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922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0DA91-7D08-2587-47D7-36DA4144A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Saving Information Safely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DEAD3-C2CE-5328-8B75-0BED67CE6E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Not all digital information stays the same.</a:t>
            </a:r>
          </a:p>
          <a:p>
            <a:r>
              <a:rPr lang="en-GB"/>
              <a:t>Webpages can:</a:t>
            </a:r>
          </a:p>
          <a:p>
            <a:pPr lvl="1"/>
            <a:r>
              <a:rPr lang="en-GB"/>
              <a:t>Be updated</a:t>
            </a:r>
          </a:p>
          <a:p>
            <a:pPr lvl="1"/>
            <a:r>
              <a:rPr lang="en-GB"/>
              <a:t>Be removed</a:t>
            </a:r>
          </a:p>
          <a:p>
            <a:pPr lvl="1"/>
            <a:r>
              <a:rPr lang="en-GB"/>
              <a:t>Move to a different address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A969D6-4193-458C-32E1-5E7A585F15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To protect yourself:</a:t>
            </a:r>
          </a:p>
          <a:p>
            <a:r>
              <a:rPr lang="en-GB"/>
              <a:t>Save important pages as PDFs or screenshots</a:t>
            </a:r>
          </a:p>
          <a:p>
            <a:r>
              <a:rPr lang="en-GB"/>
              <a:t>Download articles when possible</a:t>
            </a:r>
          </a:p>
          <a:p>
            <a:r>
              <a:rPr lang="en-GB"/>
              <a:t>Keep links and notes together</a:t>
            </a:r>
          </a:p>
          <a:p>
            <a:r>
              <a:rPr lang="en-GB"/>
              <a:t>Rename files so you know what they are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680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05647-0543-DAB0-C0BC-308635325E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Finding source details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F9BDBC-4375-04C9-9EDF-31612215B4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Magnifier placed on a white background">
            <a:extLst>
              <a:ext uri="{FF2B5EF4-FFF2-40B4-BE49-F238E27FC236}">
                <a16:creationId xmlns:a16="http://schemas.microsoft.com/office/drawing/2014/main" id="{A2BEBC26-27D5-4B13-01F4-5499E3E81E6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2846116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DC7C8-EFF9-955C-E94C-0204C6C9C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2486-6950-A2C0-D697-B31B316CC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the Source Details before you lose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7CC14-7AC3-A362-9206-1C81554DEA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Go to Moodle</a:t>
            </a:r>
          </a:p>
          <a:p>
            <a:r>
              <a:rPr lang="en-GB"/>
              <a:t>To the Digital Skills module</a:t>
            </a:r>
          </a:p>
          <a:p>
            <a:r>
              <a:rPr lang="en-GB"/>
              <a:t>Under Week 5</a:t>
            </a:r>
          </a:p>
          <a:p>
            <a:r>
              <a:rPr lang="en-GB"/>
              <a:t>Open the page: </a:t>
            </a:r>
          </a:p>
          <a:p>
            <a:r>
              <a:rPr lang="en-GB"/>
              <a:t>Find the source details exercise</a:t>
            </a:r>
          </a:p>
        </p:txBody>
      </p:sp>
      <p:pic>
        <p:nvPicPr>
          <p:cNvPr id="6" name="Content Placeholder 5">
            <a:hlinkClick r:id="rId3"/>
            <a:extLst>
              <a:ext uri="{FF2B5EF4-FFF2-40B4-BE49-F238E27FC236}">
                <a16:creationId xmlns:a16="http://schemas.microsoft.com/office/drawing/2014/main" id="{2F8A4529-7C5D-0136-1307-A7F93B76437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38875" y="2217706"/>
            <a:ext cx="5114925" cy="375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563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7AED-7A54-C8CF-524C-2620D694C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the Source Details before you lose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7980E-CA8D-713A-0482-2C8166B23A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will look at three versions of information:</a:t>
            </a:r>
          </a:p>
          <a:p>
            <a:pPr lvl="1"/>
            <a:r>
              <a:rPr lang="en-GB"/>
              <a:t>A live website</a:t>
            </a:r>
          </a:p>
          <a:p>
            <a:pPr lvl="1"/>
            <a:r>
              <a:rPr lang="en-GB"/>
              <a:t>A library article</a:t>
            </a:r>
          </a:p>
          <a:p>
            <a:pPr lvl="1"/>
            <a:r>
              <a:rPr lang="en-GB"/>
              <a:t>A saved copy of information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335A0-21E9-6FF2-6595-12A5940D3D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For each one, find:</a:t>
            </a:r>
          </a:p>
          <a:p>
            <a:pPr lvl="1"/>
            <a:r>
              <a:rPr lang="en-GB"/>
              <a:t>Who created it</a:t>
            </a:r>
          </a:p>
          <a:p>
            <a:pPr lvl="1"/>
            <a:r>
              <a:rPr lang="en-GB"/>
              <a:t>When it was published</a:t>
            </a:r>
          </a:p>
          <a:p>
            <a:pPr lvl="1"/>
            <a:r>
              <a:rPr lang="en-GB"/>
              <a:t>What it is called</a:t>
            </a:r>
          </a:p>
          <a:p>
            <a:pPr lvl="1"/>
            <a:r>
              <a:rPr lang="en-GB"/>
              <a:t>Where it came from</a:t>
            </a:r>
          </a:p>
          <a:p>
            <a:endParaRPr lang="en-GB"/>
          </a:p>
          <a:p>
            <a:r>
              <a:rPr lang="en-GB"/>
              <a:t>Notice which details are easy to find and which are harder.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51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6981E-75D1-0A15-0A3B-EE73EAFDC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source made it easiest to find the details?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33361" y="2039937"/>
            <a:ext cx="6518275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8CE9B5-3DEC-1F29-0EC3-2A2811EE0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50767-DA47-9C5F-16E6-2D539944C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source felt harder or more risky to work with?</a:t>
            </a:r>
          </a:p>
        </p:txBody>
      </p:sp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C6F87CCB-E623-BF68-5256-E15437AAFE4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33361" y="2039937"/>
            <a:ext cx="6518275" cy="4351338"/>
          </a:xfrm>
        </p:spPr>
      </p:pic>
    </p:spTree>
    <p:extLst>
      <p:ext uri="{BB962C8B-B14F-4D97-AF65-F5344CB8AC3E}">
        <p14:creationId xmlns:p14="http://schemas.microsoft.com/office/powerpoint/2010/main" val="3371345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AF6F4-94CA-20CF-3913-A8D611CB0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Capturing and recording sources for later use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3A6E3-47C7-6D76-52D7-BA65D53C74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hild stacking rocks on a beach">
            <a:extLst>
              <a:ext uri="{FF2B5EF4-FFF2-40B4-BE49-F238E27FC236}">
                <a16:creationId xmlns:a16="http://schemas.microsoft.com/office/drawing/2014/main" id="{3182E560-ED5C-7F3E-A623-738A4BCC271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98023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3D230-6913-8AAA-6B36-98FCF325F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Record Your Sources for Later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A6760-B0B6-B92F-BA54-0D7E1211FD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Open your Reading Log .</a:t>
            </a:r>
          </a:p>
          <a:p>
            <a:r>
              <a:rPr lang="en-GB"/>
              <a:t>Update it so that you can add two new columns/areas of information:</a:t>
            </a:r>
          </a:p>
          <a:p>
            <a:pPr lvl="1"/>
            <a:r>
              <a:rPr lang="en-GB"/>
              <a:t>Why I chose this source</a:t>
            </a:r>
          </a:p>
          <a:p>
            <a:pPr lvl="1"/>
            <a:r>
              <a:rPr lang="en-GB"/>
              <a:t>Notes for later use</a:t>
            </a:r>
          </a:p>
          <a:p>
            <a:r>
              <a:rPr lang="en-GB"/>
              <a:t>Now add today’s sources:</a:t>
            </a:r>
          </a:p>
          <a:p>
            <a:pPr lvl="1"/>
            <a:r>
              <a:rPr lang="en-GB"/>
              <a:t>live webpage</a:t>
            </a:r>
          </a:p>
          <a:p>
            <a:pPr lvl="1"/>
            <a:r>
              <a:rPr lang="en-GB"/>
              <a:t>saved PDF</a:t>
            </a:r>
          </a:p>
          <a:p>
            <a:pPr lvl="1"/>
            <a:r>
              <a:rPr lang="en-GB"/>
              <a:t>Article</a:t>
            </a:r>
          </a:p>
          <a:p>
            <a:r>
              <a:rPr lang="en-GB"/>
              <a:t>Work quietly and carefully.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7B642C-801E-3BE6-F3B0-D4FFA3A452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What your Reading Log should include by now:</a:t>
            </a:r>
          </a:p>
          <a:p>
            <a:r>
              <a:rPr lang="en-GB"/>
              <a:t>Week</a:t>
            </a:r>
          </a:p>
          <a:p>
            <a:r>
              <a:rPr lang="en-GB"/>
              <a:t>Source title</a:t>
            </a:r>
          </a:p>
          <a:p>
            <a:r>
              <a:rPr lang="en-GB"/>
              <a:t>Author or organisation</a:t>
            </a:r>
          </a:p>
          <a:p>
            <a:r>
              <a:rPr lang="en-GB"/>
              <a:t>Date published</a:t>
            </a:r>
          </a:p>
          <a:p>
            <a:r>
              <a:rPr lang="en-GB"/>
              <a:t>Link or file name</a:t>
            </a:r>
          </a:p>
          <a:p>
            <a:r>
              <a:rPr lang="en-GB"/>
              <a:t>Full reference</a:t>
            </a:r>
          </a:p>
          <a:p>
            <a:pPr lvl="1"/>
            <a:r>
              <a:rPr lang="en-GB"/>
              <a:t>(Harvard style, working version)</a:t>
            </a:r>
          </a:p>
          <a:p>
            <a:r>
              <a:rPr lang="en-GB"/>
              <a:t>Why I chose this source</a:t>
            </a:r>
          </a:p>
          <a:p>
            <a:pPr lvl="1"/>
            <a:r>
              <a:rPr lang="en-GB"/>
              <a:t>(this is where CRAAP thinking lives)</a:t>
            </a:r>
          </a:p>
          <a:p>
            <a:r>
              <a:rPr lang="en-GB"/>
              <a:t>Notes for later use</a:t>
            </a:r>
          </a:p>
        </p:txBody>
      </p:sp>
    </p:spTree>
    <p:extLst>
      <p:ext uri="{BB962C8B-B14F-4D97-AF65-F5344CB8AC3E}">
        <p14:creationId xmlns:p14="http://schemas.microsoft.com/office/powerpoint/2010/main" val="4259314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1770D-9D05-9ED8-2798-EBC11C496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check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AAAA0-B22F-912F-418B-DC739D1D8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Please turn to the person next to you.</a:t>
            </a:r>
          </a:p>
          <a:p>
            <a:r>
              <a:rPr lang="en-GB"/>
              <a:t>Show them one entry in your reading log.</a:t>
            </a:r>
          </a:p>
          <a:p>
            <a:r>
              <a:rPr lang="en-GB"/>
              <a:t>Check together:</a:t>
            </a:r>
          </a:p>
          <a:p>
            <a:pPr lvl="1"/>
            <a:r>
              <a:rPr lang="en-GB"/>
              <a:t>can you see where the source came from,</a:t>
            </a:r>
          </a:p>
          <a:p>
            <a:pPr lvl="1"/>
            <a:r>
              <a:rPr lang="en-GB"/>
              <a:t>can you see why it was chosen,</a:t>
            </a:r>
          </a:p>
          <a:p>
            <a:pPr lvl="1"/>
            <a:r>
              <a:rPr lang="en-GB"/>
              <a:t>can you tell what it might be used for later.</a:t>
            </a:r>
          </a:p>
        </p:txBody>
      </p:sp>
    </p:spTree>
    <p:extLst>
      <p:ext uri="{BB962C8B-B14F-4D97-AF65-F5344CB8AC3E}">
        <p14:creationId xmlns:p14="http://schemas.microsoft.com/office/powerpoint/2010/main" val="26657395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6A764-C4EA-A1DA-E235-20E135303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2BCF-FF2A-C09C-D062-4394B56B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214C9-2670-3FC7-1980-FB72D754A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27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D11D3-91DD-EA3B-AA35-766E53B03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AI and Human in the Loop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C4A4EEC3-96BA-7C1B-33B9-74C8CE78C9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3D face graphic">
            <a:extLst>
              <a:ext uri="{FF2B5EF4-FFF2-40B4-BE49-F238E27FC236}">
                <a16:creationId xmlns:a16="http://schemas.microsoft.com/office/drawing/2014/main" id="{265E97B6-2E4A-D190-3C64-A6DA2B61C4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8509463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51137-3F45-5586-86C6-A016E380C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AI Helps and Where It Needs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BC2F5-63E6-5CEA-D18B-6B06589328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AI looks for patterns in data</a:t>
            </a:r>
          </a:p>
          <a:p>
            <a:r>
              <a:rPr lang="en-GB"/>
              <a:t>AI does not understand like a human</a:t>
            </a:r>
          </a:p>
          <a:p>
            <a:r>
              <a:rPr lang="en-GB"/>
              <a:t>AI does not check facts on its own</a:t>
            </a:r>
          </a:p>
          <a:p>
            <a:r>
              <a:rPr lang="en-GB"/>
              <a:t>AI works best with human checking</a:t>
            </a:r>
          </a:p>
          <a:p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28B432C-94A1-DFBF-96BF-C150789916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99950" y="1330176"/>
            <a:ext cx="4710840" cy="484678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6408C0-6BE0-5A6C-7C0B-7DCF3D3C948F}"/>
              </a:ext>
            </a:extLst>
          </p:cNvPr>
          <p:cNvSpPr/>
          <p:nvPr/>
        </p:nvSpPr>
        <p:spPr>
          <a:xfrm>
            <a:off x="864093" y="5776853"/>
            <a:ext cx="562123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/>
              <a:t>This is called “human in the loop”.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AB5428-CB6F-F6BE-0FDF-FDF460D918F7}"/>
              </a:ext>
            </a:extLst>
          </p:cNvPr>
          <p:cNvSpPr txBox="1"/>
          <p:nvPr/>
        </p:nvSpPr>
        <p:spPr>
          <a:xfrm>
            <a:off x="6554481" y="6270171"/>
            <a:ext cx="510988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/>
              <a:t>Alexis, A. (2025) Deloitte AI debacle seen as wake‑up call for corporate finance, CFO Dive, 14 October. Available at: </a:t>
            </a:r>
            <a:r>
              <a:rPr lang="en-GB" sz="1050">
                <a:hlinkClick r:id="rId4"/>
              </a:rPr>
              <a:t>https://www.cfodive.com/news/deloitte-ai-debacle-seen-wake-up-call-corporate-finance/802674/</a:t>
            </a:r>
            <a:r>
              <a:rPr lang="en-GB" sz="1050"/>
              <a:t>  (Accessed: 27 February 2026)</a:t>
            </a:r>
          </a:p>
        </p:txBody>
      </p:sp>
    </p:spTree>
    <p:extLst>
      <p:ext uri="{BB962C8B-B14F-4D97-AF65-F5344CB8AC3E}">
        <p14:creationId xmlns:p14="http://schemas.microsoft.com/office/powerpoint/2010/main" val="421612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44E77-70EB-38C9-E9DD-ADEBE275D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blind spots and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EBFBB-F720-F310-855B-AE0EE2179B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AI can make mistakes because:</a:t>
            </a:r>
          </a:p>
          <a:p>
            <a:r>
              <a:rPr lang="en-GB"/>
              <a:t>It can sound confident but be wrong</a:t>
            </a:r>
          </a:p>
          <a:p>
            <a:r>
              <a:rPr lang="en-GB"/>
              <a:t>It can miss important details</a:t>
            </a:r>
          </a:p>
          <a:p>
            <a:r>
              <a:rPr lang="en-GB"/>
              <a:t>It can repeat bias from its training data</a:t>
            </a:r>
          </a:p>
          <a:p>
            <a:r>
              <a:rPr lang="en-GB"/>
              <a:t>It cannot judge relevance for your task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B1419A7-05A1-2E72-9B2C-6B34AE55FC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5388" y="2069345"/>
            <a:ext cx="5078412" cy="38638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4FE630-8B80-43E4-AE29-524299EB5373}"/>
              </a:ext>
            </a:extLst>
          </p:cNvPr>
          <p:cNvSpPr txBox="1"/>
          <p:nvPr/>
        </p:nvSpPr>
        <p:spPr>
          <a:xfrm>
            <a:off x="6240462" y="6119336"/>
            <a:ext cx="52577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err="1"/>
              <a:t>Gassam</a:t>
            </a:r>
            <a:r>
              <a:rPr lang="en-GB" sz="1050"/>
              <a:t> Asare, J. (2025) What the Workday lawsuit reveals about AI bias and how to prevent it, Forbes, 23 June. Available at: </a:t>
            </a:r>
            <a:r>
              <a:rPr lang="en-GB" sz="1050">
                <a:hlinkClick r:id="rId4"/>
              </a:rPr>
              <a:t>https://www.forbes.com/sites/janicegassam/2025/06/23/what-the-workday-lawsuit-reveals-about-ai-bias-and-how-to-prevent-it/</a:t>
            </a:r>
            <a:r>
              <a:rPr lang="en-GB" sz="1050"/>
              <a:t>  (Accessed: 27 February 2026)</a:t>
            </a:r>
          </a:p>
        </p:txBody>
      </p:sp>
    </p:spTree>
    <p:extLst>
      <p:ext uri="{BB962C8B-B14F-4D97-AF65-F5344CB8AC3E}">
        <p14:creationId xmlns:p14="http://schemas.microsoft.com/office/powerpoint/2010/main" val="9643302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4A64-F213-DA5B-D4CD-CCB35D0C1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AI Can Help With and What It Cannot Replace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2F872-2973-1CFB-1970-1B83C82F71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will work in small groups of 4-5.</a:t>
            </a:r>
          </a:p>
          <a:p>
            <a:r>
              <a:rPr lang="en-GB"/>
              <a:t>You will receive a set of AI task cards.</a:t>
            </a:r>
          </a:p>
          <a:p>
            <a:r>
              <a:rPr lang="en-GB"/>
              <a:t>For each card, decide:</a:t>
            </a:r>
          </a:p>
          <a:p>
            <a:pPr lvl="1"/>
            <a:r>
              <a:rPr lang="en-GB"/>
              <a:t>AI can support this task</a:t>
            </a:r>
          </a:p>
          <a:p>
            <a:pPr lvl="1"/>
            <a:r>
              <a:rPr lang="en-GB"/>
              <a:t>This always needs human judgement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51CCA-D53B-FF7A-B316-738807B1B4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As you decide, think about:</a:t>
            </a:r>
          </a:p>
          <a:p>
            <a:pPr lvl="1"/>
            <a:r>
              <a:rPr lang="en-GB"/>
              <a:t>accuracy</a:t>
            </a:r>
          </a:p>
          <a:p>
            <a:pPr lvl="1"/>
            <a:r>
              <a:rPr lang="en-GB"/>
              <a:t>bias</a:t>
            </a:r>
          </a:p>
          <a:p>
            <a:pPr lvl="1"/>
            <a:r>
              <a:rPr lang="en-GB"/>
              <a:t>missing details</a:t>
            </a:r>
          </a:p>
          <a:p>
            <a:pPr lvl="1"/>
            <a:r>
              <a:rPr lang="en-GB"/>
              <a:t>and human responsibility</a:t>
            </a:r>
          </a:p>
          <a:p>
            <a:r>
              <a:rPr lang="en-GB"/>
              <a:t>There are no trick answers.</a:t>
            </a:r>
          </a:p>
          <a:p>
            <a:r>
              <a:rPr lang="en-GB"/>
              <a:t>Talk together and explain your thinking.</a:t>
            </a:r>
          </a:p>
          <a:p>
            <a:r>
              <a:rPr lang="en-GB"/>
              <a:t>Be ready to share one example your group found interesting.</a:t>
            </a:r>
          </a:p>
        </p:txBody>
      </p:sp>
    </p:spTree>
    <p:extLst>
      <p:ext uri="{BB962C8B-B14F-4D97-AF65-F5344CB8AC3E}">
        <p14:creationId xmlns:p14="http://schemas.microsoft.com/office/powerpoint/2010/main" val="42363762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4A64-F213-DA5B-D4CD-CCB35D0C1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AI Can Help With and What It Cannot Replace: Let’s share!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2F872-2973-1CFB-1970-1B83C82F7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Which card did your group find hardest to place, and why?</a:t>
            </a:r>
          </a:p>
          <a:p>
            <a:r>
              <a:rPr lang="en-GB"/>
              <a:t>What do we notice about the cards that always need human judgement?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971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83388-5864-D060-E0CE-C7F29D630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Trust vs. Judgement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51C7213-E3F8-1755-D3E4-50F1304C8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3D face graphic">
            <a:extLst>
              <a:ext uri="{FF2B5EF4-FFF2-40B4-BE49-F238E27FC236}">
                <a16:creationId xmlns:a16="http://schemas.microsoft.com/office/drawing/2014/main" id="{8CA2AF25-A430-4502-73CA-D000B333CA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7784445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6B11D-0778-9827-2B9A-2CBAC670C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Would You Use This AI Summary?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6E81-DD7C-BCC7-3776-5FAD8510D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656802" cy="4164732"/>
          </a:xfrm>
        </p:spPr>
        <p:txBody>
          <a:bodyPr>
            <a:normAutofit fontScale="550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have:</a:t>
            </a:r>
          </a:p>
          <a:p>
            <a:pPr lvl="1"/>
            <a:r>
              <a:rPr lang="en-GB"/>
              <a:t>one original paragraph from a peer‑reviewed article</a:t>
            </a:r>
          </a:p>
          <a:p>
            <a:pPr lvl="1"/>
            <a:r>
              <a:rPr lang="en-GB"/>
              <a:t>two AI summaries of the same paragraph</a:t>
            </a:r>
          </a:p>
          <a:p>
            <a:r>
              <a:rPr lang="en-GB"/>
              <a:t>Read all three carefully.</a:t>
            </a:r>
          </a:p>
          <a:p>
            <a:r>
              <a:rPr lang="en-GB"/>
              <a:t>Discuss the questions below:</a:t>
            </a:r>
          </a:p>
          <a:p>
            <a:pPr lvl="1"/>
            <a:r>
              <a:rPr lang="en-GB"/>
              <a:t>What important information from the original paragraph is missing or reduced in the AI summaries?</a:t>
            </a:r>
          </a:p>
          <a:p>
            <a:pPr lvl="1"/>
            <a:r>
              <a:rPr lang="en-GB"/>
              <a:t>Do the summaries sound more confident than the original text?</a:t>
            </a:r>
          </a:p>
          <a:p>
            <a:pPr lvl="1"/>
            <a:r>
              <a:rPr lang="en-GB"/>
              <a:t>If this summary was used in a business report or presentation, what could be risky?</a:t>
            </a:r>
          </a:p>
          <a:p>
            <a:pPr lvl="1"/>
            <a:r>
              <a:rPr lang="en-GB"/>
              <a:t>Which summary would you be more likely to trust, or would you avoid using both? Why?</a:t>
            </a:r>
          </a:p>
          <a:p>
            <a:r>
              <a:rPr lang="en-GB"/>
              <a:t>You do not need to decide which AI is “better”.</a:t>
            </a:r>
          </a:p>
          <a:p>
            <a:r>
              <a:rPr lang="en-GB"/>
              <a:t>Focus on whether a human should trust and use the output.</a:t>
            </a:r>
          </a:p>
        </p:txBody>
      </p:sp>
    </p:spTree>
    <p:extLst>
      <p:ext uri="{BB962C8B-B14F-4D97-AF65-F5344CB8AC3E}">
        <p14:creationId xmlns:p14="http://schemas.microsoft.com/office/powerpoint/2010/main" val="29715656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126C2-B70A-C3B0-B399-71A915E55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Summaries: Let’s consider together</a:t>
            </a:r>
          </a:p>
        </p:txBody>
      </p:sp>
      <p:pic>
        <p:nvPicPr>
          <p:cNvPr id="5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3F4170D5-6B19-444F-9F42-C3D137E73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51968" y="3285966"/>
            <a:ext cx="7334456" cy="1485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4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4A32-293A-F891-CA8E-93399A70317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Copyright &amp; ethical reuse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C5E7E7-DF2E-F08F-FAEC-9FC95FD205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6EB600BC-3B9F-03D2-D9FD-669FCA94016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9290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FD5A-93B0-7047-1488-C5748DC29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Online Content Fairly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BFCA-47C8-3045-FAA6-94ABF33AF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When you use content online, always ask three questions:</a:t>
            </a:r>
          </a:p>
          <a:p>
            <a:r>
              <a:rPr lang="en-GB"/>
              <a:t>Is it free to use?</a:t>
            </a:r>
          </a:p>
          <a:p>
            <a:pPr lvl="1"/>
            <a:r>
              <a:rPr lang="en-GB"/>
              <a:t>Some content is free, some is not.</a:t>
            </a:r>
          </a:p>
          <a:p>
            <a:r>
              <a:rPr lang="en-GB"/>
              <a:t>Do I need permission?</a:t>
            </a:r>
          </a:p>
          <a:p>
            <a:pPr lvl="1"/>
            <a:r>
              <a:rPr lang="en-GB"/>
              <a:t>Some content belongs to someone else and needs approval.</a:t>
            </a:r>
          </a:p>
          <a:p>
            <a:r>
              <a:rPr lang="en-GB"/>
              <a:t>Do I need to reference it?</a:t>
            </a:r>
          </a:p>
          <a:p>
            <a:pPr lvl="1"/>
            <a:r>
              <a:rPr lang="en-GB"/>
              <a:t>Giving credit is required, even if use is allowed.</a:t>
            </a:r>
          </a:p>
          <a:p>
            <a:r>
              <a:rPr lang="en-GB"/>
              <a:t>If you are not sure, stop and check.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5730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36E07-07D2-FAE2-9C17-D679F5220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Are We Protecting?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20870-3826-BD7E-0B22-1CFA073557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Online content includes:</a:t>
            </a:r>
          </a:p>
          <a:p>
            <a:pPr lvl="1"/>
            <a:r>
              <a:rPr lang="en-GB"/>
              <a:t>text,</a:t>
            </a:r>
          </a:p>
          <a:p>
            <a:pPr lvl="1"/>
            <a:r>
              <a:rPr lang="en-GB"/>
              <a:t>images,</a:t>
            </a:r>
          </a:p>
          <a:p>
            <a:pPr lvl="1"/>
            <a:r>
              <a:rPr lang="en-GB"/>
              <a:t>videos,</a:t>
            </a:r>
          </a:p>
          <a:p>
            <a:pPr lvl="1"/>
            <a:r>
              <a:rPr lang="en-GB"/>
              <a:t>AI outputs.</a:t>
            </a:r>
          </a:p>
          <a:p>
            <a:r>
              <a:rPr lang="en-GB"/>
              <a:t>These are created by people or organisations.</a:t>
            </a:r>
          </a:p>
          <a:p>
            <a:r>
              <a:rPr lang="en-GB"/>
              <a:t>Ethical reuse means respecting who created the content and how it can be used.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0DCA5-625E-BB69-D5C7-8C6E10545A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Using Images: Common Licence Types</a:t>
            </a:r>
          </a:p>
          <a:p>
            <a:r>
              <a:rPr lang="en-GB"/>
              <a:t>All rights reserved: You cannot use it freely</a:t>
            </a:r>
          </a:p>
          <a:p>
            <a:r>
              <a:rPr lang="en-GB"/>
              <a:t>Creative Commons: Reuse allowed with conditions</a:t>
            </a:r>
          </a:p>
          <a:p>
            <a:r>
              <a:rPr lang="en-GB"/>
              <a:t>Royalty‑free: You need permission</a:t>
            </a:r>
          </a:p>
          <a:p>
            <a:r>
              <a:rPr lang="en-GB"/>
              <a:t>Public domain: Free to use, no permission needed</a:t>
            </a:r>
          </a:p>
        </p:txBody>
      </p:sp>
    </p:spTree>
    <p:extLst>
      <p:ext uri="{BB962C8B-B14F-4D97-AF65-F5344CB8AC3E}">
        <p14:creationId xmlns:p14="http://schemas.microsoft.com/office/powerpoint/2010/main" val="30696295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9802E59-CA64-D216-9B74-2BA9659C1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Reuse of Digital Content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6CE69-D162-D4CF-4B84-CD47641149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fontAlgn="t"/>
            <a:r>
              <a:rPr lang="en-GB"/>
              <a:t>You will work in groups of 4-5.</a:t>
            </a:r>
          </a:p>
          <a:p>
            <a:pPr fontAlgn="t"/>
            <a:r>
              <a:rPr lang="en-GB"/>
              <a:t>Around the room are four types of stations:</a:t>
            </a:r>
          </a:p>
          <a:p>
            <a:pPr lvl="1" fontAlgn="t"/>
            <a:r>
              <a:rPr lang="en-GB"/>
              <a:t>Images</a:t>
            </a:r>
          </a:p>
          <a:p>
            <a:pPr lvl="1" fontAlgn="t"/>
            <a:r>
              <a:rPr lang="en-GB"/>
              <a:t>Text</a:t>
            </a:r>
          </a:p>
          <a:p>
            <a:pPr lvl="1" fontAlgn="t"/>
            <a:r>
              <a:rPr lang="en-GB"/>
              <a:t>Video</a:t>
            </a:r>
          </a:p>
          <a:p>
            <a:pPr lvl="1" fontAlgn="t"/>
            <a:r>
              <a:rPr lang="en-GB"/>
              <a:t>AI tools</a:t>
            </a:r>
          </a:p>
          <a:p>
            <a:r>
              <a:rPr lang="en-GB"/>
              <a:t>At each station, you will read a short real‑life scenario and have to make a decision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77E165F-F7ED-784A-C7A9-2BFDDA42326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fontAlgn="t"/>
            <a:r>
              <a:rPr lang="en-GB"/>
              <a:t>Use the worksheet to record your choices and a short reason.</a:t>
            </a:r>
          </a:p>
          <a:p>
            <a:pPr fontAlgn="t"/>
            <a:r>
              <a:rPr lang="en-GB"/>
              <a:t>This is not a test of copyright law.</a:t>
            </a:r>
          </a:p>
          <a:p>
            <a:pPr fontAlgn="t"/>
            <a:r>
              <a:rPr lang="en-GB"/>
              <a:t>You are practising how to make safe, ethical decisions.</a:t>
            </a:r>
          </a:p>
          <a:p>
            <a:pPr fontAlgn="t"/>
            <a:r>
              <a:rPr lang="en-GB"/>
              <a:t>Base your decisions on:</a:t>
            </a:r>
          </a:p>
          <a:p>
            <a:pPr lvl="1" fontAlgn="t"/>
            <a:r>
              <a:rPr lang="en-GB"/>
              <a:t>who created the content</a:t>
            </a:r>
          </a:p>
          <a:p>
            <a:pPr lvl="1" fontAlgn="t"/>
            <a:r>
              <a:rPr lang="en-GB"/>
              <a:t>how it can be used</a:t>
            </a:r>
          </a:p>
          <a:p>
            <a:pPr lvl="1" fontAlgn="t"/>
            <a:r>
              <a:rPr lang="en-GB"/>
              <a:t>and what is allowed under university rules</a:t>
            </a:r>
          </a:p>
          <a:p>
            <a:pPr fontAlgn="t"/>
            <a:r>
              <a:rPr lang="en-GB"/>
              <a:t>If you are unsure, choose the safest and most ethical option.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2672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28681-439C-99AC-051C-68DCC82E6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11EE-28AB-92C1-8E32-FCD5C985C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t"/>
            <a:r>
              <a:rPr lang="en-GB"/>
              <a:t>What Did We Notice?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4DD20-AA88-76CA-7819-7202B244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/>
            <a:r>
              <a:rPr lang="en-GB"/>
              <a:t>Let’s reflect together using </a:t>
            </a:r>
            <a:r>
              <a:rPr lang="en-GB" err="1"/>
              <a:t>Vevox</a:t>
            </a:r>
            <a:r>
              <a:rPr lang="en-GB"/>
              <a:t>.</a:t>
            </a:r>
          </a:p>
          <a:p>
            <a:pPr fontAlgn="t"/>
            <a:r>
              <a:rPr lang="en-GB"/>
              <a:t>This is not a test.</a:t>
            </a:r>
          </a:p>
          <a:p>
            <a:pPr fontAlgn="t"/>
            <a:r>
              <a:rPr lang="en-GB"/>
              <a:t>There are no right or wrong answers.</a:t>
            </a:r>
          </a:p>
          <a:p>
            <a:pPr fontAlgn="t"/>
            <a:r>
              <a:rPr lang="en-GB"/>
              <a:t>We are focusing on:</a:t>
            </a:r>
          </a:p>
          <a:p>
            <a:pPr lvl="1" fontAlgn="t"/>
            <a:r>
              <a:rPr lang="en-GB"/>
              <a:t>judgement</a:t>
            </a:r>
          </a:p>
          <a:p>
            <a:pPr lvl="1" fontAlgn="t"/>
            <a:r>
              <a:rPr lang="en-GB"/>
              <a:t>responsibility</a:t>
            </a:r>
          </a:p>
          <a:p>
            <a:pPr lvl="1" fontAlgn="t"/>
            <a:r>
              <a:rPr lang="en-GB"/>
              <a:t>and what is allowed under university rules</a:t>
            </a:r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B93BF419-E0E5-BCF9-16D1-43594E5CF1C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2164" y="3802604"/>
            <a:ext cx="5142821" cy="1041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83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10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7A80A-E3CE-4C8A-7C6E-99C0A3FDCE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DS2 Reality Check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268220-6859-A0A4-6BDC-F55F7A51A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Abstract background of 3D colorful bars">
            <a:extLst>
              <a:ext uri="{FF2B5EF4-FFF2-40B4-BE49-F238E27FC236}">
                <a16:creationId xmlns:a16="http://schemas.microsoft.com/office/drawing/2014/main" id="{06B764BD-7130-59CB-9A3B-148002A0E90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845807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1118C-B09D-2BD8-E794-49B0F0A20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DS2: Business Digital Task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2AD77-E2DF-B98F-3BBF-59AE902E08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Due: Week 7</a:t>
            </a:r>
          </a:p>
          <a:p>
            <a:r>
              <a:rPr lang="en-GB"/>
              <a:t>You will create one digital artefact for a business task based on one of the scenarios on Moodle</a:t>
            </a:r>
          </a:p>
          <a:p>
            <a:r>
              <a:rPr lang="en-GB"/>
              <a:t>You will write a short log explaining:</a:t>
            </a:r>
          </a:p>
          <a:p>
            <a:pPr lvl="1"/>
            <a:r>
              <a:rPr lang="en-GB"/>
              <a:t>why you chose the tool</a:t>
            </a:r>
          </a:p>
          <a:p>
            <a:pPr lvl="1"/>
            <a:r>
              <a:rPr lang="en-GB"/>
              <a:t>what information you used</a:t>
            </a:r>
          </a:p>
          <a:p>
            <a:pPr lvl="1"/>
            <a:r>
              <a:rPr lang="en-GB"/>
              <a:t>what changes you made</a:t>
            </a:r>
          </a:p>
          <a:p>
            <a:pPr lvl="1"/>
            <a:r>
              <a:rPr lang="en-GB"/>
              <a:t>how you improved your work</a:t>
            </a:r>
          </a:p>
          <a:p>
            <a:r>
              <a:rPr lang="en-GB"/>
              <a:t>Today’s session will help you avoid common problems with DS2.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1254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55B1A-F47B-D947-6963-A2DC0FCD8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Using AI Under Pressure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B565F-8040-045C-703C-3DFB605542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When time is short, AI can feel helpful.</a:t>
            </a:r>
          </a:p>
          <a:p>
            <a:r>
              <a:rPr lang="en-GB"/>
              <a:t>It feels like it can:</a:t>
            </a:r>
          </a:p>
          <a:p>
            <a:pPr lvl="1"/>
            <a:r>
              <a:rPr lang="en-GB"/>
              <a:t>improve how your work sounds</a:t>
            </a:r>
          </a:p>
          <a:p>
            <a:pPr lvl="1"/>
            <a:r>
              <a:rPr lang="en-GB"/>
              <a:t>reduce stress</a:t>
            </a:r>
          </a:p>
          <a:p>
            <a:pPr lvl="1"/>
            <a:r>
              <a:rPr lang="en-GB"/>
              <a:t>make writing feel easier</a:t>
            </a:r>
          </a:p>
          <a:p>
            <a:r>
              <a:rPr lang="en-GB"/>
              <a:t>But is it actually true?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EBF19-A7B6-B7BB-99CA-CABF22091D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In this activity, we will:</a:t>
            </a:r>
          </a:p>
          <a:p>
            <a:pPr lvl="1"/>
            <a:r>
              <a:rPr lang="en-GB"/>
              <a:t>compare fluency with real understanding</a:t>
            </a:r>
          </a:p>
          <a:p>
            <a:pPr lvl="1"/>
            <a:r>
              <a:rPr lang="en-GB"/>
              <a:t>see how AI‑polished language can weaken DS2 logs</a:t>
            </a:r>
          </a:p>
          <a:p>
            <a:pPr lvl="1"/>
            <a:r>
              <a:rPr lang="en-GB"/>
              <a:t>rebuild confidence in clear, simple explanations that you can defend</a:t>
            </a:r>
          </a:p>
          <a:p>
            <a:r>
              <a:rPr lang="en-GB"/>
              <a:t>This is not about banning AI.</a:t>
            </a:r>
          </a:p>
          <a:p>
            <a:r>
              <a:rPr lang="en-GB"/>
              <a:t>It is about staying in control of your work.</a:t>
            </a:r>
          </a:p>
        </p:txBody>
      </p:sp>
    </p:spTree>
    <p:extLst>
      <p:ext uri="{BB962C8B-B14F-4D97-AF65-F5344CB8AC3E}">
        <p14:creationId xmlns:p14="http://schemas.microsoft.com/office/powerpoint/2010/main" val="1427224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4EC07-5D41-B612-D6E3-00D79137E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Sounds Good, But Is It Any Good?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3A8467-8EDC-6FB0-758B-0B8C75D3BF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will work in your groups.</a:t>
            </a:r>
          </a:p>
          <a:p>
            <a:r>
              <a:rPr lang="en-GB"/>
              <a:t>You will see pairs of short texts.</a:t>
            </a:r>
          </a:p>
          <a:p>
            <a:r>
              <a:rPr lang="en-GB"/>
              <a:t>In each pair:</a:t>
            </a:r>
          </a:p>
          <a:p>
            <a:pPr lvl="1"/>
            <a:r>
              <a:rPr lang="en-GB"/>
              <a:t>One version is written in simple student English</a:t>
            </a:r>
          </a:p>
          <a:p>
            <a:pPr lvl="1"/>
            <a:r>
              <a:rPr lang="en-GB"/>
              <a:t>One version is written in polished AI‑style English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1EAA97-76A5-78AD-3730-D1615B5D48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For each pair, discuss together:</a:t>
            </a:r>
          </a:p>
          <a:p>
            <a:pPr lvl="1"/>
            <a:r>
              <a:rPr lang="en-GB"/>
              <a:t>Which version can you understand best?</a:t>
            </a:r>
          </a:p>
          <a:p>
            <a:pPr lvl="1"/>
            <a:r>
              <a:rPr lang="en-GB"/>
              <a:t>Which version would be safer to submit under university rules?</a:t>
            </a:r>
          </a:p>
          <a:p>
            <a:pPr lvl="1"/>
            <a:r>
              <a:rPr lang="en-GB"/>
              <a:t>Where might the AI version sound good but say less?</a:t>
            </a:r>
          </a:p>
          <a:p>
            <a:pPr lvl="1"/>
            <a:r>
              <a:rPr lang="en-GB"/>
              <a:t>If asked to explain your choice in a DS2 log, which version could you defend more easily?</a:t>
            </a: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6A7178-5C7D-7FB6-E22F-610E1BA60F92}"/>
              </a:ext>
            </a:extLst>
          </p:cNvPr>
          <p:cNvSpPr txBox="1"/>
          <p:nvPr/>
        </p:nvSpPr>
        <p:spPr>
          <a:xfrm>
            <a:off x="294555" y="5125251"/>
            <a:ext cx="580144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Remember! Clear, simple explanations you understand are safer than fluent text you cannot explain.</a:t>
            </a:r>
          </a:p>
          <a:p>
            <a:endParaRPr lang="en-GB" sz="2800" b="1"/>
          </a:p>
        </p:txBody>
      </p:sp>
    </p:spTree>
    <p:extLst>
      <p:ext uri="{BB962C8B-B14F-4D97-AF65-F5344CB8AC3E}">
        <p14:creationId xmlns:p14="http://schemas.microsoft.com/office/powerpoint/2010/main" val="11447728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B6E3-9156-2669-9873-19B006E0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 now!</a:t>
            </a:r>
          </a:p>
        </p:txBody>
      </p:sp>
      <p:pic>
        <p:nvPicPr>
          <p:cNvPr id="6" name="Graphic 5" descr="Angel face outline with solid fill">
            <a:extLst>
              <a:ext uri="{FF2B5EF4-FFF2-40B4-BE49-F238E27FC236}">
                <a16:creationId xmlns:a16="http://schemas.microsoft.com/office/drawing/2014/main" id="{F9B17D65-1A78-1928-5DB3-B51A00DE6C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95834" y="4662474"/>
            <a:ext cx="2013030" cy="201303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9E10AA-129A-302E-CCEF-33F354CC4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77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535CE-AA60-F278-DB28-815224F01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7403C-2BCC-F4BB-286F-5BC504AADF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As a group, share one short takeaway from this activity.</a:t>
            </a:r>
          </a:p>
          <a:p>
            <a:pPr lvl="1"/>
            <a:r>
              <a:rPr lang="en-GB"/>
              <a:t>One sentence is enough</a:t>
            </a:r>
          </a:p>
          <a:p>
            <a:pPr lvl="1"/>
            <a:r>
              <a:rPr lang="en-GB"/>
              <a:t>You can read it rather than say it from memory</a:t>
            </a:r>
          </a:p>
          <a:p>
            <a:pPr lvl="1"/>
            <a:r>
              <a:rPr lang="en-GB"/>
              <a:t>It does not need to sound perfect</a:t>
            </a:r>
          </a:p>
          <a:p>
            <a:endParaRPr lang="en-GB"/>
          </a:p>
          <a:p>
            <a:r>
              <a:rPr lang="en-GB"/>
              <a:t>Think about:</a:t>
            </a:r>
          </a:p>
          <a:p>
            <a:pPr lvl="1"/>
            <a:r>
              <a:rPr lang="en-GB"/>
              <a:t>What will you remember when working on DS2 under pressure?</a:t>
            </a:r>
          </a:p>
          <a:p>
            <a:pPr lvl="1"/>
            <a:r>
              <a:rPr lang="en-GB"/>
              <a:t>What will help you stay in control of your work?</a:t>
            </a:r>
          </a:p>
          <a:p>
            <a:pPr lvl="1"/>
            <a:r>
              <a:rPr lang="en-GB"/>
              <a:t>What will help you avoid relying on AI simply because it sounds better?</a:t>
            </a:r>
          </a:p>
        </p:txBody>
      </p:sp>
    </p:spTree>
    <p:extLst>
      <p:ext uri="{BB962C8B-B14F-4D97-AF65-F5344CB8AC3E}">
        <p14:creationId xmlns:p14="http://schemas.microsoft.com/office/powerpoint/2010/main" val="40154239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endParaRPr lang="en-GB"/>
          </a:p>
          <a:p>
            <a:r>
              <a:rPr lang="en-GB"/>
              <a:t> One thing I learned today about digital referencing</a:t>
            </a:r>
          </a:p>
          <a:p>
            <a:r>
              <a:rPr lang="en-GB"/>
              <a:t>One thing I learned about “human in the loop” when using AI </a:t>
            </a:r>
          </a:p>
          <a:p>
            <a:r>
              <a:rPr lang="en-GB"/>
              <a:t>One thing I now understand better about copyright and ethical reuse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FE238F-BEF7-03DC-124F-8574886C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821979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9438FC-AA49-9329-5704-D01456B6F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Homework for Week 6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EDD3A-2BA1-2E05-5CB7-2738EB319B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/>
              <a:t>Complete the </a:t>
            </a:r>
            <a:r>
              <a:rPr lang="en-GB" err="1"/>
              <a:t>Infoskills</a:t>
            </a:r>
            <a:r>
              <a:rPr lang="en-GB"/>
              <a:t>: Introduction to AI</a:t>
            </a:r>
          </a:p>
          <a:p>
            <a:pPr marL="514350" indent="-514350">
              <a:buAutoNum type="arabicPeriod"/>
            </a:pPr>
            <a:r>
              <a:rPr lang="en-GB"/>
              <a:t>Complete any of the necessary </a:t>
            </a:r>
            <a:r>
              <a:rPr lang="en-GB" err="1"/>
              <a:t>DigiSkills</a:t>
            </a:r>
            <a:r>
              <a:rPr lang="en-GB"/>
              <a:t> elements for DS2 (word, </a:t>
            </a:r>
            <a:r>
              <a:rPr lang="en-GB" err="1"/>
              <a:t>powerpoint</a:t>
            </a:r>
            <a:r>
              <a:rPr lang="en-GB"/>
              <a:t>, excel, adobe)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AB015E-3F8A-95C4-8BA0-0F88863602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Moodle</a:t>
            </a:r>
          </a:p>
          <a:p>
            <a:r>
              <a:rPr lang="en-GB"/>
              <a:t>Go to this module (Digital Skills)</a:t>
            </a:r>
          </a:p>
          <a:p>
            <a:r>
              <a:rPr lang="en-GB"/>
              <a:t>Click on Week 5</a:t>
            </a:r>
          </a:p>
          <a:p>
            <a:r>
              <a:rPr lang="en-GB"/>
              <a:t>Click on the Introduction to AI link and complete the work.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36D022-4FAE-989D-5602-81C0A86A4E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311015" y="191557"/>
            <a:ext cx="2608203" cy="137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836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09BC4D6-635D-497F-A5C0-C4159952C8B4}">
  <ds:schemaRefs>
    <ds:schemaRef ds:uri="20412d98-6c36-457e-a543-06e3d82144c9"/>
    <ds:schemaRef ds:uri="http://purl.org/dc/terms/"/>
    <ds:schemaRef ds:uri="826e5e0b-69f2-41be-b336-f8a1ad71dd1e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2244</Words>
  <Application>Microsoft Office PowerPoint</Application>
  <PresentationFormat>Widescreen</PresentationFormat>
  <Paragraphs>347</Paragraphs>
  <Slides>46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Aptos</vt:lpstr>
      <vt:lpstr>Aptos ExtraBold</vt:lpstr>
      <vt:lpstr>Arial</vt:lpstr>
      <vt:lpstr>Calibri</vt:lpstr>
      <vt:lpstr>Courier New</vt:lpstr>
      <vt:lpstr>Segoe UI</vt:lpstr>
      <vt:lpstr>Wingdings</vt:lpstr>
      <vt:lpstr>Office Theme</vt:lpstr>
      <vt:lpstr>Welcome to Digital Skills</vt:lpstr>
      <vt:lpstr>Let’s remember last week!</vt:lpstr>
      <vt:lpstr>Finished? Help others</vt:lpstr>
      <vt:lpstr>What today is about</vt:lpstr>
      <vt:lpstr>Remember: Part 2 of your assessment Is Coming in Week 7</vt:lpstr>
      <vt:lpstr>Referencing in a digital world</vt:lpstr>
      <vt:lpstr>Why Referencing Matters in Digital Work</vt:lpstr>
      <vt:lpstr>Website or Journal Article?</vt:lpstr>
      <vt:lpstr>Why Dates Matter</vt:lpstr>
      <vt:lpstr>Good referencing starts while you are working, not at the end.</vt:lpstr>
      <vt:lpstr>Saving Information Safely</vt:lpstr>
      <vt:lpstr>Finding source details </vt:lpstr>
      <vt:lpstr>Find the Source Details before you lose them</vt:lpstr>
      <vt:lpstr>Find the Source Details before you lose them</vt:lpstr>
      <vt:lpstr>Which source made it easiest to find the details?</vt:lpstr>
      <vt:lpstr>Which source felt harder or more risky to work with?</vt:lpstr>
      <vt:lpstr>Capturing and recording sources for later use </vt:lpstr>
      <vt:lpstr>Record Your Sources for Later Use</vt:lpstr>
      <vt:lpstr>Let’s check together</vt:lpstr>
      <vt:lpstr>Break time!</vt:lpstr>
      <vt:lpstr>AI and Human in the Loop</vt:lpstr>
      <vt:lpstr>How AI Helps and Where It Needs You</vt:lpstr>
      <vt:lpstr>AI blind spots and bias</vt:lpstr>
      <vt:lpstr>What AI Can Help With and What It Cannot Replace</vt:lpstr>
      <vt:lpstr>What AI Can Help With and What It Cannot Replace: Let’s share!</vt:lpstr>
      <vt:lpstr>Trust vs. Judgement</vt:lpstr>
      <vt:lpstr>Would You Use This AI Summary?</vt:lpstr>
      <vt:lpstr>AI Summaries: Let’s consider together</vt:lpstr>
      <vt:lpstr>Copyright &amp; ethical reuse </vt:lpstr>
      <vt:lpstr>Using Online Content Fairly</vt:lpstr>
      <vt:lpstr>What Are We Protecting?</vt:lpstr>
      <vt:lpstr>Ethical Reuse of Digital Content</vt:lpstr>
      <vt:lpstr>What Did We Notice?</vt:lpstr>
      <vt:lpstr>Break time!</vt:lpstr>
      <vt:lpstr>DS2 Reality Check</vt:lpstr>
      <vt:lpstr>DS2: Business Digital Task </vt:lpstr>
      <vt:lpstr>Using AI Under Pressure</vt:lpstr>
      <vt:lpstr>Sounds Good, But Is It Any Good?</vt:lpstr>
      <vt:lpstr>Start now!</vt:lpstr>
      <vt:lpstr>Key Takeaways</vt:lpstr>
      <vt:lpstr>Reflection Time!</vt:lpstr>
      <vt:lpstr>Recap</vt:lpstr>
      <vt:lpstr>Today we learned how to:</vt:lpstr>
      <vt:lpstr>Homework for Week 6</vt:lpstr>
      <vt:lpstr>Did you help others today?</vt:lpstr>
      <vt:lpstr>Continue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6</cp:revision>
  <dcterms:created xsi:type="dcterms:W3CDTF">2026-02-06T13:25:12Z</dcterms:created>
  <dcterms:modified xsi:type="dcterms:W3CDTF">2026-05-04T10:01:29Z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