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7"/>
  </p:notesMasterIdLst>
  <p:sldIdLst>
    <p:sldId id="256" r:id="rId2"/>
    <p:sldId id="257" r:id="rId3"/>
    <p:sldId id="258" r:id="rId4"/>
    <p:sldId id="259" r:id="rId5"/>
    <p:sldId id="260" r:id="rId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56" autoAdjust="0"/>
  </p:normalViewPr>
  <p:slideViewPr>
    <p:cSldViewPr>
      <p:cViewPr varScale="1">
        <p:scale>
          <a:sx n="107" d="100"/>
          <a:sy n="107" d="100"/>
        </p:scale>
        <p:origin x="-1098"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34C9A0C4-B867-4613-A433-48A43203CC3E}" type="datetimeFigureOut">
              <a:rPr lang="en-US"/>
              <a:pPr>
                <a:defRPr/>
              </a:pPr>
              <a:t>11/12/2013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F372B03A-F3FD-4117-8D3A-E6D13C27B101}" type="slidenum">
              <a:rPr lang="en-US"/>
              <a:pPr>
                <a:defRPr/>
              </a:pPr>
              <a:t>‹#›</a:t>
            </a:fld>
            <a:endParaRPr lang="en-US"/>
          </a:p>
        </p:txBody>
      </p:sp>
    </p:spTree>
    <p:extLst>
      <p:ext uri="{BB962C8B-B14F-4D97-AF65-F5344CB8AC3E}">
        <p14:creationId xmlns:p14="http://schemas.microsoft.com/office/powerpoint/2010/main" val="327972446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smtClean="0"/>
          </a:p>
        </p:txBody>
      </p:sp>
      <p:sp>
        <p:nvSpPr>
          <p:cNvPr id="1638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AEFACE1-9CE7-4B96-A537-F1B55FA2C3D3}" type="slidenum">
              <a:rPr lang="en-US" smtClean="0"/>
              <a:pPr fontAlgn="base">
                <a:spcBef>
                  <a:spcPct val="0"/>
                </a:spcBef>
                <a:spcAft>
                  <a:spcPct val="0"/>
                </a:spcAft>
                <a:defRPr/>
              </a:pPr>
              <a:t>1</a:t>
            </a:fld>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smtClean="0"/>
          </a:p>
        </p:txBody>
      </p:sp>
      <p:sp>
        <p:nvSpPr>
          <p:cNvPr id="4" name="Slide Number Placeholder 3"/>
          <p:cNvSpPr>
            <a:spLocks noGrp="1"/>
          </p:cNvSpPr>
          <p:nvPr>
            <p:ph type="sldNum" sz="quarter" idx="5"/>
          </p:nvPr>
        </p:nvSpPr>
        <p:spPr/>
        <p:txBody>
          <a:bodyPr/>
          <a:lstStyle/>
          <a:p>
            <a:pPr>
              <a:defRPr/>
            </a:pPr>
            <a:fld id="{1E7E1710-8958-46EF-8CA0-AE617E4E21D3}" type="slidenum">
              <a:rPr lang="en-US" smtClean="0"/>
              <a:pPr>
                <a:defRPr/>
              </a:pPr>
              <a:t>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5" name="Rounded Rectangle 4"/>
          <p:cNvSpPr/>
          <p:nvPr/>
        </p:nvSpPr>
        <p:spPr>
          <a:xfrm>
            <a:off x="65088" y="69850"/>
            <a:ext cx="9013825"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a:off x="63500" y="1449388"/>
            <a:ext cx="9020175"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p:nvSpPr>
        <p:spPr>
          <a:xfrm>
            <a:off x="63500" y="1397000"/>
            <a:ext cx="9020175"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Rectangle 9"/>
          <p:cNvSpPr/>
          <p:nvPr/>
        </p:nvSpPr>
        <p:spPr>
          <a:xfrm>
            <a:off x="63500" y="2976563"/>
            <a:ext cx="9020175"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lang="en-US" smtClean="0"/>
              <a:t>Click to edit Master title style</a:t>
            </a:r>
            <a:endParaRPr lang="en-US"/>
          </a:p>
        </p:txBody>
      </p:sp>
      <p:sp>
        <p:nvSpPr>
          <p:cNvPr id="11" name="Date Placeholder 27"/>
          <p:cNvSpPr>
            <a:spLocks noGrp="1"/>
          </p:cNvSpPr>
          <p:nvPr>
            <p:ph type="dt" sz="half" idx="10"/>
          </p:nvPr>
        </p:nvSpPr>
        <p:spPr/>
        <p:txBody>
          <a:bodyPr/>
          <a:lstStyle>
            <a:lvl1pPr>
              <a:defRPr smtClean="0"/>
            </a:lvl1pPr>
          </a:lstStyle>
          <a:p>
            <a:pPr>
              <a:defRPr/>
            </a:pPr>
            <a:fld id="{75D7E4DE-1201-4D05-BA23-D11C8DE56CC8}" type="datetime1">
              <a:rPr lang="en-US"/>
              <a:pPr>
                <a:defRPr/>
              </a:pPr>
              <a:t>11/12/2013</a:t>
            </a:fld>
            <a:endParaRPr lang="en-US"/>
          </a:p>
        </p:txBody>
      </p:sp>
      <p:sp>
        <p:nvSpPr>
          <p:cNvPr id="12" name="Footer Placeholder 16"/>
          <p:cNvSpPr>
            <a:spLocks noGrp="1"/>
          </p:cNvSpPr>
          <p:nvPr>
            <p:ph type="ftr" sz="quarter" idx="11"/>
          </p:nvPr>
        </p:nvSpPr>
        <p:spPr/>
        <p:txBody>
          <a:bodyPr/>
          <a:lstStyle>
            <a:lvl1pPr>
              <a:defRPr smtClean="0"/>
            </a:lvl1pPr>
          </a:lstStyle>
          <a:p>
            <a:pPr>
              <a:defRPr/>
            </a:pPr>
            <a:r>
              <a:rPr lang="en-US"/>
              <a:t>Tim Bashford</a:t>
            </a:r>
            <a:endParaRPr lang="en-US"/>
          </a:p>
        </p:txBody>
      </p:sp>
      <p:sp>
        <p:nvSpPr>
          <p:cNvPr id="13" name="Slide Number Placeholder 28"/>
          <p:cNvSpPr>
            <a:spLocks noGrp="1"/>
          </p:cNvSpPr>
          <p:nvPr>
            <p:ph type="sldNum" sz="quarter" idx="12"/>
          </p:nvPr>
        </p:nvSpPr>
        <p:spPr/>
        <p:txBody>
          <a:bodyPr/>
          <a:lstStyle>
            <a:lvl1pPr>
              <a:defRPr sz="1400">
                <a:solidFill>
                  <a:srgbClr val="FFFFFF"/>
                </a:solidFill>
              </a:defRPr>
            </a:lvl1pPr>
          </a:lstStyle>
          <a:p>
            <a:pPr>
              <a:defRPr/>
            </a:pPr>
            <a:fld id="{4D875414-5F12-4371-A0F3-0D6F6102ECA5}" type="slidenum">
              <a:rPr lang="en-US"/>
              <a:pPr>
                <a:defRPr/>
              </a:pPr>
              <a:t>‹#›</a:t>
            </a:fld>
            <a:endParaRPr lang="en-US"/>
          </a:p>
        </p:txBody>
      </p:sp>
    </p:spTree>
    <p:extLst>
      <p:ext uri="{BB962C8B-B14F-4D97-AF65-F5344CB8AC3E}">
        <p14:creationId xmlns:p14="http://schemas.microsoft.com/office/powerpoint/2010/main" val="128984322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8" name="Content Placeholder 7"/>
          <p:cNvSpPr>
            <a:spLocks noGrp="1"/>
          </p:cNvSpPr>
          <p:nvPr>
            <p:ph sz="quarter" idx="1"/>
          </p:nvPr>
        </p:nvSpPr>
        <p:spPr>
          <a:xfrm>
            <a:off x="914400" y="1447800"/>
            <a:ext cx="77724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B35A9A07-7A30-46FB-8A5A-35A0698F69D8}" type="datetime1">
              <a:rPr lang="en-US"/>
              <a:pPr>
                <a:defRPr/>
              </a:pPr>
              <a:t>11/12/2013</a:t>
            </a:fld>
            <a:endParaRPr lang="en-US"/>
          </a:p>
        </p:txBody>
      </p:sp>
      <p:sp>
        <p:nvSpPr>
          <p:cNvPr id="5" name="Footer Placeholder 2"/>
          <p:cNvSpPr>
            <a:spLocks noGrp="1"/>
          </p:cNvSpPr>
          <p:nvPr>
            <p:ph type="ftr" sz="quarter" idx="11"/>
          </p:nvPr>
        </p:nvSpPr>
        <p:spPr/>
        <p:txBody>
          <a:bodyPr/>
          <a:lstStyle>
            <a:lvl1pPr>
              <a:defRPr/>
            </a:lvl1pPr>
          </a:lstStyle>
          <a:p>
            <a:pPr>
              <a:defRPr/>
            </a:pPr>
            <a:r>
              <a:rPr lang="en-US"/>
              <a:t>Tim Bashford</a:t>
            </a:r>
          </a:p>
        </p:txBody>
      </p:sp>
      <p:sp>
        <p:nvSpPr>
          <p:cNvPr id="6" name="Slide Number Placeholder 22"/>
          <p:cNvSpPr>
            <a:spLocks noGrp="1"/>
          </p:cNvSpPr>
          <p:nvPr>
            <p:ph type="sldNum" sz="quarter" idx="12"/>
          </p:nvPr>
        </p:nvSpPr>
        <p:spPr/>
        <p:txBody>
          <a:bodyPr/>
          <a:lstStyle>
            <a:lvl1pPr>
              <a:defRPr/>
            </a:lvl1pPr>
          </a:lstStyle>
          <a:p>
            <a:pPr>
              <a:defRPr/>
            </a:pPr>
            <a:fld id="{DD2111B8-A57E-410C-8A31-A72650989118}" type="slidenum">
              <a:rPr lang="en-US"/>
              <a:pPr>
                <a:defRPr/>
              </a:pPr>
              <a:t>‹#›</a:t>
            </a:fld>
            <a:endParaRPr lang="en-US"/>
          </a:p>
        </p:txBody>
      </p:sp>
    </p:spTree>
    <p:extLst>
      <p:ext uri="{BB962C8B-B14F-4D97-AF65-F5344CB8AC3E}">
        <p14:creationId xmlns:p14="http://schemas.microsoft.com/office/powerpoint/2010/main" val="2037922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5" name="Rounded Rectangle 4"/>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flipV="1">
            <a:off x="69850" y="2376488"/>
            <a:ext cx="901382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p:nvSpPr>
        <p:spPr>
          <a:xfrm>
            <a:off x="69850" y="2341563"/>
            <a:ext cx="901382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Rectangle 7"/>
          <p:cNvSpPr/>
          <p:nvPr/>
        </p:nvSpPr>
        <p:spPr>
          <a:xfrm>
            <a:off x="68263" y="2468563"/>
            <a:ext cx="9015412"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722313" y="952500"/>
            <a:ext cx="7772400" cy="1362075"/>
          </a:xfrm>
        </p:spPr>
        <p:txBody>
          <a:bodyPr/>
          <a:lstStyle>
            <a:lvl1pPr algn="l">
              <a:buNone/>
              <a:defRPr sz="4000" b="0" cap="none"/>
            </a:lvl1pPr>
          </a:lstStyle>
          <a:p>
            <a:r>
              <a:rPr lang="en-US" smtClean="0"/>
              <a:t>Click to edit Master title style</a:t>
            </a:r>
            <a:endParaRPr lang="en-US"/>
          </a:p>
        </p:txBody>
      </p:sp>
      <p:sp>
        <p:nvSpPr>
          <p:cNvPr id="3" name="Text Placeholder 2"/>
          <p:cNvSpPr>
            <a:spLocks noGrp="1"/>
          </p:cNvSpPr>
          <p:nvPr>
            <p:ph type="body" idx="1"/>
          </p:nvPr>
        </p:nvSpPr>
        <p:spPr>
          <a:xfrm>
            <a:off x="722313" y="2547938"/>
            <a:ext cx="77724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9" name="Date Placeholder 3"/>
          <p:cNvSpPr>
            <a:spLocks noGrp="1"/>
          </p:cNvSpPr>
          <p:nvPr>
            <p:ph type="dt" sz="half" idx="10"/>
          </p:nvPr>
        </p:nvSpPr>
        <p:spPr/>
        <p:txBody>
          <a:bodyPr/>
          <a:lstStyle>
            <a:lvl1pPr>
              <a:defRPr smtClean="0"/>
            </a:lvl1pPr>
          </a:lstStyle>
          <a:p>
            <a:pPr>
              <a:defRPr/>
            </a:pPr>
            <a:fld id="{A9882DE7-3989-400C-BAC4-90EBE7FE0BAD}" type="datetime1">
              <a:rPr lang="en-US"/>
              <a:pPr>
                <a:defRPr/>
              </a:pPr>
              <a:t>11/12/2013</a:t>
            </a:fld>
            <a:endParaRPr lang="en-US"/>
          </a:p>
        </p:txBody>
      </p:sp>
      <p:sp>
        <p:nvSpPr>
          <p:cNvPr id="10" name="Footer Placeholder 4"/>
          <p:cNvSpPr>
            <a:spLocks noGrp="1"/>
          </p:cNvSpPr>
          <p:nvPr>
            <p:ph type="ftr" sz="quarter" idx="11"/>
          </p:nvPr>
        </p:nvSpPr>
        <p:spPr>
          <a:xfrm>
            <a:off x="800100" y="6172200"/>
            <a:ext cx="4000500" cy="457200"/>
          </a:xfrm>
        </p:spPr>
        <p:txBody>
          <a:bodyPr/>
          <a:lstStyle>
            <a:lvl1pPr>
              <a:defRPr smtClean="0"/>
            </a:lvl1pPr>
          </a:lstStyle>
          <a:p>
            <a:pPr>
              <a:defRPr/>
            </a:pPr>
            <a:r>
              <a:rPr lang="en-US"/>
              <a:t>Tim Bashford</a:t>
            </a:r>
            <a:endParaRPr lang="en-US"/>
          </a:p>
        </p:txBody>
      </p:sp>
      <p:sp>
        <p:nvSpPr>
          <p:cNvPr id="11" name="Slide Number Placeholder 5"/>
          <p:cNvSpPr>
            <a:spLocks noGrp="1"/>
          </p:cNvSpPr>
          <p:nvPr>
            <p:ph type="sldNum" sz="quarter" idx="12"/>
          </p:nvPr>
        </p:nvSpPr>
        <p:spPr>
          <a:xfrm>
            <a:off x="146050" y="6208713"/>
            <a:ext cx="457200" cy="457200"/>
          </a:xfrm>
        </p:spPr>
        <p:txBody>
          <a:bodyPr/>
          <a:lstStyle>
            <a:lvl1pPr>
              <a:defRPr/>
            </a:lvl1pPr>
          </a:lstStyle>
          <a:p>
            <a:pPr>
              <a:defRPr/>
            </a:pPr>
            <a:fld id="{957DAC81-266E-45D6-B5D7-8F8DC1520C07}" type="slidenum">
              <a:rPr lang="en-US"/>
              <a:pPr>
                <a:defRPr/>
              </a:pPr>
              <a:t>‹#›</a:t>
            </a:fld>
            <a:endParaRPr lang="en-US"/>
          </a:p>
        </p:txBody>
      </p:sp>
    </p:spTree>
    <p:extLst>
      <p:ext uri="{BB962C8B-B14F-4D97-AF65-F5344CB8AC3E}">
        <p14:creationId xmlns:p14="http://schemas.microsoft.com/office/powerpoint/2010/main" val="88730068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
          </p:nvPr>
        </p:nvSpPr>
        <p:spPr>
          <a:xfrm>
            <a:off x="914400" y="1447800"/>
            <a:ext cx="374904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2"/>
          </p:nvPr>
        </p:nvSpPr>
        <p:spPr>
          <a:xfrm>
            <a:off x="4933950" y="1447800"/>
            <a:ext cx="374904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F0D25097-D4F1-44EF-9403-0F3AFB3611AA}" type="datetime1">
              <a:rPr lang="en-US"/>
              <a:pPr>
                <a:defRPr/>
              </a:pPr>
              <a:t>11/12/2013</a:t>
            </a:fld>
            <a:endParaRPr lang="en-US"/>
          </a:p>
        </p:txBody>
      </p:sp>
      <p:sp>
        <p:nvSpPr>
          <p:cNvPr id="6" name="Footer Placeholder 2"/>
          <p:cNvSpPr>
            <a:spLocks noGrp="1"/>
          </p:cNvSpPr>
          <p:nvPr>
            <p:ph type="ftr" sz="quarter" idx="11"/>
          </p:nvPr>
        </p:nvSpPr>
        <p:spPr/>
        <p:txBody>
          <a:bodyPr/>
          <a:lstStyle>
            <a:lvl1pPr>
              <a:defRPr/>
            </a:lvl1pPr>
          </a:lstStyle>
          <a:p>
            <a:pPr>
              <a:defRPr/>
            </a:pPr>
            <a:r>
              <a:rPr lang="en-US"/>
              <a:t>Tim Bashford</a:t>
            </a:r>
          </a:p>
        </p:txBody>
      </p:sp>
      <p:sp>
        <p:nvSpPr>
          <p:cNvPr id="7" name="Slide Number Placeholder 22"/>
          <p:cNvSpPr>
            <a:spLocks noGrp="1"/>
          </p:cNvSpPr>
          <p:nvPr>
            <p:ph type="sldNum" sz="quarter" idx="12"/>
          </p:nvPr>
        </p:nvSpPr>
        <p:spPr/>
        <p:txBody>
          <a:bodyPr/>
          <a:lstStyle>
            <a:lvl1pPr>
              <a:defRPr/>
            </a:lvl1pPr>
          </a:lstStyle>
          <a:p>
            <a:pPr>
              <a:defRPr/>
            </a:pPr>
            <a:fld id="{E2EE2CF9-E45E-46A6-A53E-06BD2AB50209}" type="slidenum">
              <a:rPr lang="en-US"/>
              <a:pPr>
                <a:defRPr/>
              </a:pPr>
              <a:t>‹#›</a:t>
            </a:fld>
            <a:endParaRPr lang="en-US"/>
          </a:p>
        </p:txBody>
      </p:sp>
    </p:spTree>
    <p:extLst>
      <p:ext uri="{BB962C8B-B14F-4D97-AF65-F5344CB8AC3E}">
        <p14:creationId xmlns:p14="http://schemas.microsoft.com/office/powerpoint/2010/main" val="1335848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11" name="Content Placeholder 10"/>
          <p:cNvSpPr>
            <a:spLocks noGrp="1"/>
          </p:cNvSpPr>
          <p:nvPr>
            <p:ph sz="half" idx="2"/>
          </p:nvPr>
        </p:nvSpPr>
        <p:spPr>
          <a:xfrm>
            <a:off x="914400" y="2247900"/>
            <a:ext cx="37338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half" idx="4"/>
          </p:nvPr>
        </p:nvSpPr>
        <p:spPr>
          <a:xfrm>
            <a:off x="4953000" y="2247900"/>
            <a:ext cx="37338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13"/>
          <p:cNvSpPr>
            <a:spLocks noGrp="1"/>
          </p:cNvSpPr>
          <p:nvPr>
            <p:ph type="dt" sz="half" idx="10"/>
          </p:nvPr>
        </p:nvSpPr>
        <p:spPr/>
        <p:txBody>
          <a:bodyPr/>
          <a:lstStyle>
            <a:lvl1pPr>
              <a:defRPr/>
            </a:lvl1pPr>
          </a:lstStyle>
          <a:p>
            <a:pPr>
              <a:defRPr/>
            </a:pPr>
            <a:fld id="{4D76CED0-5B2C-4CA4-A118-EDCE80FC9D7D}" type="datetime1">
              <a:rPr lang="en-US"/>
              <a:pPr>
                <a:defRPr/>
              </a:pPr>
              <a:t>11/12/2013</a:t>
            </a:fld>
            <a:endParaRPr lang="en-US"/>
          </a:p>
        </p:txBody>
      </p:sp>
      <p:sp>
        <p:nvSpPr>
          <p:cNvPr id="8" name="Footer Placeholder 2"/>
          <p:cNvSpPr>
            <a:spLocks noGrp="1"/>
          </p:cNvSpPr>
          <p:nvPr>
            <p:ph type="ftr" sz="quarter" idx="11"/>
          </p:nvPr>
        </p:nvSpPr>
        <p:spPr/>
        <p:txBody>
          <a:bodyPr/>
          <a:lstStyle>
            <a:lvl1pPr>
              <a:defRPr/>
            </a:lvl1pPr>
          </a:lstStyle>
          <a:p>
            <a:pPr>
              <a:defRPr/>
            </a:pPr>
            <a:r>
              <a:rPr lang="en-US"/>
              <a:t>Tim Bashford</a:t>
            </a:r>
          </a:p>
        </p:txBody>
      </p:sp>
      <p:sp>
        <p:nvSpPr>
          <p:cNvPr id="9" name="Slide Number Placeholder 22"/>
          <p:cNvSpPr>
            <a:spLocks noGrp="1"/>
          </p:cNvSpPr>
          <p:nvPr>
            <p:ph type="sldNum" sz="quarter" idx="12"/>
          </p:nvPr>
        </p:nvSpPr>
        <p:spPr/>
        <p:txBody>
          <a:bodyPr/>
          <a:lstStyle>
            <a:lvl1pPr>
              <a:defRPr/>
            </a:lvl1pPr>
          </a:lstStyle>
          <a:p>
            <a:pPr>
              <a:defRPr/>
            </a:pPr>
            <a:fld id="{5E317AFF-84BC-40DF-B890-1B76F21C9506}" type="slidenum">
              <a:rPr lang="en-US"/>
              <a:pPr>
                <a:defRPr/>
              </a:pPr>
              <a:t>‹#›</a:t>
            </a:fld>
            <a:endParaRPr lang="en-US"/>
          </a:p>
        </p:txBody>
      </p:sp>
    </p:spTree>
    <p:extLst>
      <p:ext uri="{BB962C8B-B14F-4D97-AF65-F5344CB8AC3E}">
        <p14:creationId xmlns:p14="http://schemas.microsoft.com/office/powerpoint/2010/main" val="14915269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13"/>
          <p:cNvSpPr>
            <a:spLocks noGrp="1"/>
          </p:cNvSpPr>
          <p:nvPr>
            <p:ph type="dt" sz="half" idx="10"/>
          </p:nvPr>
        </p:nvSpPr>
        <p:spPr/>
        <p:txBody>
          <a:bodyPr/>
          <a:lstStyle>
            <a:lvl1pPr>
              <a:defRPr/>
            </a:lvl1pPr>
          </a:lstStyle>
          <a:p>
            <a:pPr>
              <a:defRPr/>
            </a:pPr>
            <a:fld id="{5B24B9A4-2AA5-4C64-B9B0-C4F353B5DA9A}" type="datetime1">
              <a:rPr lang="en-US"/>
              <a:pPr>
                <a:defRPr/>
              </a:pPr>
              <a:t>11/12/2013</a:t>
            </a:fld>
            <a:endParaRPr lang="en-US"/>
          </a:p>
        </p:txBody>
      </p:sp>
      <p:sp>
        <p:nvSpPr>
          <p:cNvPr id="4" name="Footer Placeholder 2"/>
          <p:cNvSpPr>
            <a:spLocks noGrp="1"/>
          </p:cNvSpPr>
          <p:nvPr>
            <p:ph type="ftr" sz="quarter" idx="11"/>
          </p:nvPr>
        </p:nvSpPr>
        <p:spPr/>
        <p:txBody>
          <a:bodyPr/>
          <a:lstStyle>
            <a:lvl1pPr>
              <a:defRPr/>
            </a:lvl1pPr>
          </a:lstStyle>
          <a:p>
            <a:pPr>
              <a:defRPr/>
            </a:pPr>
            <a:r>
              <a:rPr lang="en-US"/>
              <a:t>Tim Bashford</a:t>
            </a:r>
          </a:p>
        </p:txBody>
      </p:sp>
      <p:sp>
        <p:nvSpPr>
          <p:cNvPr id="5" name="Slide Number Placeholder 22"/>
          <p:cNvSpPr>
            <a:spLocks noGrp="1"/>
          </p:cNvSpPr>
          <p:nvPr>
            <p:ph type="sldNum" sz="quarter" idx="12"/>
          </p:nvPr>
        </p:nvSpPr>
        <p:spPr/>
        <p:txBody>
          <a:bodyPr/>
          <a:lstStyle>
            <a:lvl1pPr>
              <a:defRPr/>
            </a:lvl1pPr>
          </a:lstStyle>
          <a:p>
            <a:pPr>
              <a:defRPr/>
            </a:pPr>
            <a:fld id="{766A9B69-9FFF-4932-81D4-043471B32CE0}" type="slidenum">
              <a:rPr lang="en-US"/>
              <a:pPr>
                <a:defRPr/>
              </a:pPr>
              <a:t>‹#›</a:t>
            </a:fld>
            <a:endParaRPr lang="en-US"/>
          </a:p>
        </p:txBody>
      </p:sp>
    </p:spTree>
    <p:extLst>
      <p:ext uri="{BB962C8B-B14F-4D97-AF65-F5344CB8AC3E}">
        <p14:creationId xmlns:p14="http://schemas.microsoft.com/office/powerpoint/2010/main" val="548062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fld id="{8CAA8267-E7E8-4E44-92E5-FE053F70EE2C}" type="datetime1">
              <a:rPr lang="en-US"/>
              <a:pPr>
                <a:defRPr/>
              </a:pPr>
              <a:t>11/12/2013</a:t>
            </a:fld>
            <a:endParaRPr lang="en-US"/>
          </a:p>
        </p:txBody>
      </p:sp>
      <p:sp>
        <p:nvSpPr>
          <p:cNvPr id="3" name="Footer Placeholder 2"/>
          <p:cNvSpPr>
            <a:spLocks noGrp="1"/>
          </p:cNvSpPr>
          <p:nvPr>
            <p:ph type="ftr" sz="quarter" idx="11"/>
          </p:nvPr>
        </p:nvSpPr>
        <p:spPr/>
        <p:txBody>
          <a:bodyPr/>
          <a:lstStyle>
            <a:lvl1pPr>
              <a:defRPr/>
            </a:lvl1pPr>
          </a:lstStyle>
          <a:p>
            <a:pPr>
              <a:defRPr/>
            </a:pPr>
            <a:r>
              <a:rPr lang="en-US"/>
              <a:t>Tim Bashford</a:t>
            </a:r>
          </a:p>
        </p:txBody>
      </p:sp>
      <p:sp>
        <p:nvSpPr>
          <p:cNvPr id="4" name="Slide Number Placeholder 22"/>
          <p:cNvSpPr>
            <a:spLocks noGrp="1"/>
          </p:cNvSpPr>
          <p:nvPr>
            <p:ph type="sldNum" sz="quarter" idx="12"/>
          </p:nvPr>
        </p:nvSpPr>
        <p:spPr/>
        <p:txBody>
          <a:bodyPr/>
          <a:lstStyle>
            <a:lvl1pPr>
              <a:defRPr/>
            </a:lvl1pPr>
          </a:lstStyle>
          <a:p>
            <a:pPr>
              <a:defRPr/>
            </a:pPr>
            <a:fld id="{290CA76F-AE7B-40A8-9110-E4EBF6BF7C61}" type="slidenum">
              <a:rPr lang="en-US"/>
              <a:pPr>
                <a:defRPr/>
              </a:pPr>
              <a:t>‹#›</a:t>
            </a:fld>
            <a:endParaRPr lang="en-US"/>
          </a:p>
        </p:txBody>
      </p:sp>
    </p:spTree>
    <p:extLst>
      <p:ext uri="{BB962C8B-B14F-4D97-AF65-F5344CB8AC3E}">
        <p14:creationId xmlns:p14="http://schemas.microsoft.com/office/powerpoint/2010/main" val="3493077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6" name="Rounded Rectangle 5"/>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914400" y="273050"/>
            <a:ext cx="7772400" cy="1143000"/>
          </a:xfrm>
        </p:spPr>
        <p:txBody>
          <a:bodyPr/>
          <a:lstStyle>
            <a:lvl1pPr algn="l">
              <a:buNone/>
              <a:defRPr sz="4000" b="0"/>
            </a:lvl1pPr>
          </a:lstStyle>
          <a:p>
            <a:r>
              <a:rPr lang="en-US" smtClean="0"/>
              <a:t>Click to edit Master title style</a:t>
            </a:r>
            <a:endParaRPr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11" name="Content Placeholder 10"/>
          <p:cNvSpPr>
            <a:spLocks noGrp="1"/>
          </p:cNvSpPr>
          <p:nvPr>
            <p:ph sz="quarter" idx="1"/>
          </p:nvPr>
        </p:nvSpPr>
        <p:spPr>
          <a:xfrm>
            <a:off x="2971800" y="1600200"/>
            <a:ext cx="57150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4"/>
          <p:cNvSpPr>
            <a:spLocks noGrp="1"/>
          </p:cNvSpPr>
          <p:nvPr>
            <p:ph type="dt" sz="half" idx="10"/>
          </p:nvPr>
        </p:nvSpPr>
        <p:spPr/>
        <p:txBody>
          <a:bodyPr/>
          <a:lstStyle>
            <a:lvl1pPr>
              <a:defRPr smtClean="0"/>
            </a:lvl1pPr>
          </a:lstStyle>
          <a:p>
            <a:pPr>
              <a:defRPr/>
            </a:pPr>
            <a:fld id="{8FB32214-4F0B-49AA-9F6B-983009591BC8}" type="datetime1">
              <a:rPr lang="en-US"/>
              <a:pPr>
                <a:defRPr/>
              </a:pPr>
              <a:t>11/12/2013</a:t>
            </a:fld>
            <a:endParaRPr lang="en-US"/>
          </a:p>
        </p:txBody>
      </p:sp>
      <p:sp>
        <p:nvSpPr>
          <p:cNvPr id="8" name="Footer Placeholder 5"/>
          <p:cNvSpPr>
            <a:spLocks noGrp="1"/>
          </p:cNvSpPr>
          <p:nvPr>
            <p:ph type="ftr" sz="quarter" idx="11"/>
          </p:nvPr>
        </p:nvSpPr>
        <p:spPr/>
        <p:txBody>
          <a:bodyPr/>
          <a:lstStyle>
            <a:lvl1pPr>
              <a:defRPr smtClean="0"/>
            </a:lvl1pPr>
          </a:lstStyle>
          <a:p>
            <a:pPr>
              <a:defRPr/>
            </a:pPr>
            <a:r>
              <a:rPr lang="en-US"/>
              <a:t>Tim Bashford</a:t>
            </a:r>
            <a:endParaRPr lang="en-US"/>
          </a:p>
        </p:txBody>
      </p:sp>
      <p:sp>
        <p:nvSpPr>
          <p:cNvPr id="9" name="Slide Number Placeholder 6"/>
          <p:cNvSpPr>
            <a:spLocks noGrp="1"/>
          </p:cNvSpPr>
          <p:nvPr>
            <p:ph type="sldNum" sz="quarter" idx="12"/>
          </p:nvPr>
        </p:nvSpPr>
        <p:spPr/>
        <p:txBody>
          <a:bodyPr/>
          <a:lstStyle>
            <a:lvl1pPr>
              <a:defRPr/>
            </a:lvl1pPr>
          </a:lstStyle>
          <a:p>
            <a:pPr>
              <a:defRPr/>
            </a:pPr>
            <a:fld id="{ED52BE95-4D3D-4747-BCF3-9B1E81A0BC0E}" type="slidenum">
              <a:rPr lang="en-US"/>
              <a:pPr>
                <a:defRPr/>
              </a:pPr>
              <a:t>‹#›</a:t>
            </a:fld>
            <a:endParaRPr lang="en-US"/>
          </a:p>
        </p:txBody>
      </p:sp>
    </p:spTree>
    <p:extLst>
      <p:ext uri="{BB962C8B-B14F-4D97-AF65-F5344CB8AC3E}">
        <p14:creationId xmlns:p14="http://schemas.microsoft.com/office/powerpoint/2010/main" val="363719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flipV="1">
            <a:off x="68263" y="4683125"/>
            <a:ext cx="900747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a:off x="68263" y="4649788"/>
            <a:ext cx="900747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p:nvSpPr>
        <p:spPr>
          <a:xfrm>
            <a:off x="68263" y="4773613"/>
            <a:ext cx="9007475"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smtClean="0"/>
              <a:t>Click icon to add picture</a:t>
            </a:r>
            <a:endParaRPr lang="en-US" noProof="0" dirty="0"/>
          </a:p>
        </p:txBody>
      </p:sp>
      <p:sp>
        <p:nvSpPr>
          <p:cNvPr id="8" name="Date Placeholder 4"/>
          <p:cNvSpPr>
            <a:spLocks noGrp="1"/>
          </p:cNvSpPr>
          <p:nvPr>
            <p:ph type="dt" sz="half" idx="10"/>
          </p:nvPr>
        </p:nvSpPr>
        <p:spPr/>
        <p:txBody>
          <a:bodyPr/>
          <a:lstStyle>
            <a:lvl1pPr>
              <a:defRPr smtClean="0"/>
            </a:lvl1pPr>
          </a:lstStyle>
          <a:p>
            <a:pPr>
              <a:defRPr/>
            </a:pPr>
            <a:fld id="{9225E775-5599-485B-A343-25E5713CC70C}" type="datetime1">
              <a:rPr lang="en-US"/>
              <a:pPr>
                <a:defRPr/>
              </a:pPr>
              <a:t>11/12/2013</a:t>
            </a:fld>
            <a:endParaRPr lang="en-US"/>
          </a:p>
        </p:txBody>
      </p:sp>
      <p:sp>
        <p:nvSpPr>
          <p:cNvPr id="9" name="Footer Placeholder 5"/>
          <p:cNvSpPr>
            <a:spLocks noGrp="1"/>
          </p:cNvSpPr>
          <p:nvPr>
            <p:ph type="ftr" sz="quarter" idx="11"/>
          </p:nvPr>
        </p:nvSpPr>
        <p:spPr>
          <a:xfrm>
            <a:off x="914400" y="6172200"/>
            <a:ext cx="3886200" cy="457200"/>
          </a:xfrm>
        </p:spPr>
        <p:txBody>
          <a:bodyPr/>
          <a:lstStyle>
            <a:lvl1pPr>
              <a:defRPr smtClean="0"/>
            </a:lvl1pPr>
          </a:lstStyle>
          <a:p>
            <a:pPr>
              <a:defRPr/>
            </a:pPr>
            <a:r>
              <a:rPr lang="en-US"/>
              <a:t>Tim Bashford</a:t>
            </a:r>
            <a:endParaRPr lang="en-US"/>
          </a:p>
        </p:txBody>
      </p:sp>
      <p:sp>
        <p:nvSpPr>
          <p:cNvPr id="10" name="Slide Number Placeholder 6"/>
          <p:cNvSpPr>
            <a:spLocks noGrp="1"/>
          </p:cNvSpPr>
          <p:nvPr>
            <p:ph type="sldNum" sz="quarter" idx="12"/>
          </p:nvPr>
        </p:nvSpPr>
        <p:spPr>
          <a:xfrm>
            <a:off x="146050" y="6208713"/>
            <a:ext cx="457200" cy="457200"/>
          </a:xfrm>
        </p:spPr>
        <p:txBody>
          <a:bodyPr/>
          <a:lstStyle>
            <a:lvl1pPr>
              <a:defRPr/>
            </a:lvl1pPr>
          </a:lstStyle>
          <a:p>
            <a:pPr>
              <a:defRPr/>
            </a:pPr>
            <a:fld id="{7BCE6270-7F93-4A2D-96E7-2D82C1F65D45}" type="slidenum">
              <a:rPr lang="en-US"/>
              <a:pPr>
                <a:defRPr/>
              </a:pPr>
              <a:t>‹#›</a:t>
            </a:fld>
            <a:endParaRPr lang="en-US"/>
          </a:p>
        </p:txBody>
      </p:sp>
    </p:spTree>
    <p:extLst>
      <p:ext uri="{BB962C8B-B14F-4D97-AF65-F5344CB8AC3E}">
        <p14:creationId xmlns:p14="http://schemas.microsoft.com/office/powerpoint/2010/main" val="438318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D600EDF0-58B3-4BA5-8651-28D03E1DF7B8}" type="datetime1">
              <a:rPr lang="en-US"/>
              <a:pPr>
                <a:defRPr/>
              </a:pPr>
              <a:t>11/12/2013</a:t>
            </a:fld>
            <a:endParaRPr lang="en-US"/>
          </a:p>
        </p:txBody>
      </p:sp>
      <p:sp>
        <p:nvSpPr>
          <p:cNvPr id="5" name="Footer Placeholder 2"/>
          <p:cNvSpPr>
            <a:spLocks noGrp="1"/>
          </p:cNvSpPr>
          <p:nvPr>
            <p:ph type="ftr" sz="quarter" idx="11"/>
          </p:nvPr>
        </p:nvSpPr>
        <p:spPr/>
        <p:txBody>
          <a:bodyPr/>
          <a:lstStyle>
            <a:lvl1pPr>
              <a:defRPr/>
            </a:lvl1pPr>
          </a:lstStyle>
          <a:p>
            <a:pPr>
              <a:defRPr/>
            </a:pPr>
            <a:r>
              <a:rPr lang="en-US"/>
              <a:t>Tim Bashford</a:t>
            </a:r>
          </a:p>
        </p:txBody>
      </p:sp>
      <p:sp>
        <p:nvSpPr>
          <p:cNvPr id="6" name="Slide Number Placeholder 22"/>
          <p:cNvSpPr>
            <a:spLocks noGrp="1"/>
          </p:cNvSpPr>
          <p:nvPr>
            <p:ph type="sldNum" sz="quarter" idx="12"/>
          </p:nvPr>
        </p:nvSpPr>
        <p:spPr/>
        <p:txBody>
          <a:bodyPr/>
          <a:lstStyle>
            <a:lvl1pPr>
              <a:defRPr/>
            </a:lvl1pPr>
          </a:lstStyle>
          <a:p>
            <a:pPr>
              <a:defRPr/>
            </a:pPr>
            <a:fld id="{4F1C3D88-734A-44D5-A4DF-C948F943B047}" type="slidenum">
              <a:rPr lang="en-US"/>
              <a:pPr>
                <a:defRPr/>
              </a:pPr>
              <a:t>‹#›</a:t>
            </a:fld>
            <a:endParaRPr lang="en-US"/>
          </a:p>
        </p:txBody>
      </p:sp>
    </p:spTree>
    <p:extLst>
      <p:ext uri="{BB962C8B-B14F-4D97-AF65-F5344CB8AC3E}">
        <p14:creationId xmlns:p14="http://schemas.microsoft.com/office/powerpoint/2010/main" val="3812486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4ACBBB56-3DDE-4A5D-9CFC-24DBB61E3E01}" type="datetime1">
              <a:rPr lang="en-US"/>
              <a:pPr>
                <a:defRPr/>
              </a:pPr>
              <a:t>11/12/2013</a:t>
            </a:fld>
            <a:endParaRPr lang="en-US"/>
          </a:p>
        </p:txBody>
      </p:sp>
      <p:sp>
        <p:nvSpPr>
          <p:cNvPr id="5" name="Footer Placeholder 2"/>
          <p:cNvSpPr>
            <a:spLocks noGrp="1"/>
          </p:cNvSpPr>
          <p:nvPr>
            <p:ph type="ftr" sz="quarter" idx="11"/>
          </p:nvPr>
        </p:nvSpPr>
        <p:spPr/>
        <p:txBody>
          <a:bodyPr/>
          <a:lstStyle>
            <a:lvl1pPr>
              <a:defRPr/>
            </a:lvl1pPr>
          </a:lstStyle>
          <a:p>
            <a:pPr>
              <a:defRPr/>
            </a:pPr>
            <a:r>
              <a:rPr lang="en-US"/>
              <a:t>Tim Bashford</a:t>
            </a:r>
          </a:p>
        </p:txBody>
      </p:sp>
      <p:sp>
        <p:nvSpPr>
          <p:cNvPr id="6" name="Slide Number Placeholder 22"/>
          <p:cNvSpPr>
            <a:spLocks noGrp="1"/>
          </p:cNvSpPr>
          <p:nvPr>
            <p:ph type="sldNum" sz="quarter" idx="12"/>
          </p:nvPr>
        </p:nvSpPr>
        <p:spPr/>
        <p:txBody>
          <a:bodyPr/>
          <a:lstStyle>
            <a:lvl1pPr>
              <a:defRPr/>
            </a:lvl1pPr>
          </a:lstStyle>
          <a:p>
            <a:pPr>
              <a:defRPr/>
            </a:pPr>
            <a:fld id="{518BF415-3D32-4222-BF2D-09B2A718DBAB}" type="slidenum">
              <a:rPr lang="en-US"/>
              <a:pPr>
                <a:defRPr/>
              </a:pPr>
              <a:t>‹#›</a:t>
            </a:fld>
            <a:endParaRPr lang="en-US"/>
          </a:p>
        </p:txBody>
      </p:sp>
    </p:spTree>
    <p:extLst>
      <p:ext uri="{BB962C8B-B14F-4D97-AF65-F5344CB8AC3E}">
        <p14:creationId xmlns:p14="http://schemas.microsoft.com/office/powerpoint/2010/main" val="1015170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8" name="Rounded Rectangle 7"/>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28" name="Title Placeholder 21"/>
          <p:cNvSpPr>
            <a:spLocks noGrp="1"/>
          </p:cNvSpPr>
          <p:nvPr>
            <p:ph type="title"/>
          </p:nvPr>
        </p:nvSpPr>
        <p:spPr bwMode="auto">
          <a:xfrm>
            <a:off x="914400" y="274638"/>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smtClean="0"/>
              <a:t>Click to edit Master title style</a:t>
            </a:r>
          </a:p>
        </p:txBody>
      </p:sp>
      <p:sp>
        <p:nvSpPr>
          <p:cNvPr id="1029" name="Text Placeholder 12"/>
          <p:cNvSpPr>
            <a:spLocks noGrp="1"/>
          </p:cNvSpPr>
          <p:nvPr>
            <p:ph type="body" idx="1"/>
          </p:nvPr>
        </p:nvSpPr>
        <p:spPr bwMode="auto">
          <a:xfrm>
            <a:off x="914400" y="1447800"/>
            <a:ext cx="77724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fontAlgn="auto" latinLnBrk="0" hangingPunct="1">
              <a:spcBef>
                <a:spcPts val="0"/>
              </a:spcBef>
              <a:spcAft>
                <a:spcPts val="0"/>
              </a:spcAft>
              <a:defRPr kumimoji="0" sz="1400" smtClean="0">
                <a:solidFill>
                  <a:schemeClr val="tx2"/>
                </a:solidFill>
                <a:latin typeface="+mn-lt"/>
              </a:defRPr>
            </a:lvl1pPr>
          </a:lstStyle>
          <a:p>
            <a:pPr>
              <a:defRPr/>
            </a:pPr>
            <a:fld id="{5A255927-C8BE-4384-9E65-DE25F6AF8BA1}" type="datetime1">
              <a:rPr lang="en-US"/>
              <a:pPr>
                <a:defRPr/>
              </a:pPr>
              <a:t>11/12/2013</a:t>
            </a:fld>
            <a:endParaRPr lang="en-US"/>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fontAlgn="auto" latinLnBrk="0" hangingPunct="1">
              <a:spcBef>
                <a:spcPts val="0"/>
              </a:spcBef>
              <a:spcAft>
                <a:spcPts val="0"/>
              </a:spcAft>
              <a:defRPr kumimoji="0" sz="1400" smtClean="0">
                <a:solidFill>
                  <a:schemeClr val="tx2"/>
                </a:solidFill>
                <a:latin typeface="+mn-lt"/>
              </a:defRPr>
            </a:lvl1pPr>
          </a:lstStyle>
          <a:p>
            <a:pPr>
              <a:defRPr/>
            </a:pPr>
            <a:r>
              <a:rPr lang="en-US"/>
              <a:t>Tim Bashford</a:t>
            </a:r>
          </a:p>
        </p:txBody>
      </p:sp>
      <p:sp>
        <p:nvSpPr>
          <p:cNvPr id="23" name="Slide Number Placeholder 22"/>
          <p:cNvSpPr>
            <a:spLocks noGrp="1"/>
          </p:cNvSpPr>
          <p:nvPr>
            <p:ph type="sldNum" sz="quarter" idx="4"/>
          </p:nvPr>
        </p:nvSpPr>
        <p:spPr>
          <a:xfrm>
            <a:off x="146050" y="6210300"/>
            <a:ext cx="457200" cy="457200"/>
          </a:xfrm>
          <a:prstGeom prst="ellipse">
            <a:avLst/>
          </a:prstGeom>
          <a:solidFill>
            <a:schemeClr val="accent1"/>
          </a:solidFill>
        </p:spPr>
        <p:txBody>
          <a:bodyPr wrap="none" lIns="0" tIns="0" rIns="0" bIns="0" anchor="ctr" anchorCtr="1">
            <a:noAutofit/>
          </a:bodyPr>
          <a:lstStyle>
            <a:lvl1pPr algn="ctr" eaLnBrk="1" fontAlgn="auto" latinLnBrk="0" hangingPunct="1">
              <a:spcBef>
                <a:spcPts val="0"/>
              </a:spcBef>
              <a:spcAft>
                <a:spcPts val="0"/>
              </a:spcAft>
              <a:defRPr kumimoji="0" sz="1400">
                <a:solidFill>
                  <a:srgbClr val="FFFFFF"/>
                </a:solidFill>
                <a:latin typeface="+mj-lt"/>
                <a:ea typeface="+mj-ea"/>
                <a:cs typeface="+mj-cs"/>
              </a:defRPr>
            </a:lvl1pPr>
          </a:lstStyle>
          <a:p>
            <a:pPr>
              <a:defRPr/>
            </a:pPr>
            <a:fld id="{BD3CC1AC-317C-487F-8780-01C7213F470F}"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46" r:id="rId1"/>
    <p:sldLayoutId id="2147483739" r:id="rId2"/>
    <p:sldLayoutId id="2147483747" r:id="rId3"/>
    <p:sldLayoutId id="2147483740" r:id="rId4"/>
    <p:sldLayoutId id="2147483741" r:id="rId5"/>
    <p:sldLayoutId id="2147483742" r:id="rId6"/>
    <p:sldLayoutId id="2147483743" r:id="rId7"/>
    <p:sldLayoutId id="2147483748" r:id="rId8"/>
    <p:sldLayoutId id="2147483749" r:id="rId9"/>
    <p:sldLayoutId id="2147483744" r:id="rId10"/>
    <p:sldLayoutId id="2147483745" r:id="rId11"/>
  </p:sldLayoutIdLst>
  <p:hf hdr="0" dt="0"/>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ubtitle 2"/>
          <p:cNvSpPr>
            <a:spLocks noGrp="1"/>
          </p:cNvSpPr>
          <p:nvPr>
            <p:ph type="subTitle" idx="1"/>
          </p:nvPr>
        </p:nvSpPr>
        <p:spPr/>
        <p:txBody>
          <a:bodyPr/>
          <a:lstStyle/>
          <a:p>
            <a:pPr eaLnBrk="1" hangingPunct="1"/>
            <a:r>
              <a:rPr lang="en-GB" smtClean="0"/>
              <a:t>Tim Bashford</a:t>
            </a:r>
            <a:endParaRPr lang="en-US" smtClean="0"/>
          </a:p>
        </p:txBody>
      </p:sp>
      <p:sp>
        <p:nvSpPr>
          <p:cNvPr id="6147" name="Footer Placeholder 4"/>
          <p:cNvSpPr>
            <a:spLocks noGrp="1"/>
          </p:cNvSpPr>
          <p:nvPr>
            <p:ph type="ftr" sz="quarter" idx="11"/>
          </p:nvPr>
        </p:nvSpPr>
        <p:spPr bwMode="auto">
          <a:ln>
            <a:miter lim="800000"/>
            <a:headEnd/>
            <a:tailEnd/>
          </a:ln>
        </p:spPr>
        <p:txBody>
          <a:bodyPr vert="horz" wrap="square" lIns="91440" tIns="45720" rIns="91440" bIns="45720" numCol="1" compatLnSpc="1">
            <a:prstTxWarp prst="textNoShape">
              <a:avLst/>
            </a:prstTxWarp>
          </a:bodyPr>
          <a:lstStyle/>
          <a:p>
            <a:pPr fontAlgn="base">
              <a:spcBef>
                <a:spcPct val="0"/>
              </a:spcBef>
              <a:spcAft>
                <a:spcPct val="0"/>
              </a:spcAft>
              <a:defRPr/>
            </a:pPr>
            <a:r>
              <a:rPr lang="en-US" dirty="0"/>
              <a:t>Tim Bashford</a:t>
            </a:r>
          </a:p>
        </p:txBody>
      </p:sp>
      <p:sp>
        <p:nvSpPr>
          <p:cNvPr id="4" name="Slide Number Placeholder 3"/>
          <p:cNvSpPr>
            <a:spLocks noGrp="1"/>
          </p:cNvSpPr>
          <p:nvPr>
            <p:ph type="sldNum" sz="quarter" idx="12"/>
          </p:nvPr>
        </p:nvSpPr>
        <p:spPr/>
        <p:txBody>
          <a:bodyPr/>
          <a:lstStyle/>
          <a:p>
            <a:pPr>
              <a:defRPr/>
            </a:pPr>
            <a:fld id="{09AEA8A5-3E94-4389-AE61-FC9B10783706}" type="slidenum">
              <a:rPr lang="en-US"/>
              <a:pPr>
                <a:defRPr/>
              </a:pPr>
              <a:t>1</a:t>
            </a:fld>
            <a:endParaRPr lang="en-US"/>
          </a:p>
        </p:txBody>
      </p:sp>
      <p:sp>
        <p:nvSpPr>
          <p:cNvPr id="6149" name="Title 1"/>
          <p:cNvSpPr>
            <a:spLocks noGrp="1"/>
          </p:cNvSpPr>
          <p:nvPr>
            <p:ph type="ctrTitle"/>
          </p:nvPr>
        </p:nvSpPr>
        <p:spPr>
          <a:xfrm>
            <a:off x="457200" y="1506538"/>
            <a:ext cx="8229600" cy="1470025"/>
          </a:xfrm>
        </p:spPr>
        <p:txBody>
          <a:bodyPr/>
          <a:lstStyle/>
          <a:p>
            <a:pPr eaLnBrk="1" hangingPunct="1"/>
            <a:r>
              <a:rPr lang="en-GB" smtClean="0"/>
              <a:t>Dynamic link libraries</a:t>
            </a:r>
            <a:endParaRPr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smtClean="0"/>
              <a:t>Introduction</a:t>
            </a:r>
          </a:p>
        </p:txBody>
      </p:sp>
      <p:sp>
        <p:nvSpPr>
          <p:cNvPr id="7171" name="Content Placeholder 2"/>
          <p:cNvSpPr>
            <a:spLocks noGrp="1"/>
          </p:cNvSpPr>
          <p:nvPr>
            <p:ph sz="quarter" idx="1"/>
          </p:nvPr>
        </p:nvSpPr>
        <p:spPr/>
        <p:txBody>
          <a:bodyPr/>
          <a:lstStyle/>
          <a:p>
            <a:pPr eaLnBrk="1" hangingPunct="1"/>
            <a:r>
              <a:rPr lang="en-GB" smtClean="0"/>
              <a:t>A Dynamic-link library (DLL) is a container for code or data.</a:t>
            </a:r>
          </a:p>
          <a:p>
            <a:pPr lvl="1" eaLnBrk="1" hangingPunct="1"/>
            <a:r>
              <a:rPr lang="en-GB" smtClean="0"/>
              <a:t>Used in almost every application in some capacity, especially in regard to operating system DLLs.</a:t>
            </a:r>
          </a:p>
          <a:p>
            <a:pPr lvl="1" eaLnBrk="1" hangingPunct="1"/>
            <a:r>
              <a:rPr lang="en-GB" smtClean="0"/>
              <a:t>May be accessed by multiple programs simultaneously.</a:t>
            </a:r>
          </a:p>
          <a:p>
            <a:pPr lvl="1" eaLnBrk="1" hangingPunct="1"/>
            <a:r>
              <a:rPr lang="en-GB" smtClean="0"/>
              <a:t>Unnecessary to compile programs with large system libraries as they will be included on, or can be installed on the computer which will run them.</a:t>
            </a:r>
          </a:p>
          <a:p>
            <a:pPr eaLnBrk="1" hangingPunct="1"/>
            <a:r>
              <a:rPr lang="en-GB" smtClean="0"/>
              <a:t>As the name suggests, DLLs are linked at runtime rather than compile time, meaning they can be swapped out for other versions without recompiling their dependent applications.</a:t>
            </a:r>
          </a:p>
        </p:txBody>
      </p:sp>
      <p:sp>
        <p:nvSpPr>
          <p:cNvPr id="4" name="Footer Placeholder 3"/>
          <p:cNvSpPr>
            <a:spLocks noGrp="1"/>
          </p:cNvSpPr>
          <p:nvPr>
            <p:ph type="ftr" sz="quarter" idx="11"/>
          </p:nvPr>
        </p:nvSpPr>
        <p:spPr/>
        <p:txBody>
          <a:bodyPr/>
          <a:lstStyle/>
          <a:p>
            <a:pPr>
              <a:defRPr/>
            </a:pPr>
            <a:r>
              <a:rPr lang="en-US" dirty="0"/>
              <a:t>Tim Bashford</a:t>
            </a:r>
            <a:endParaRPr lang="en-US" dirty="0"/>
          </a:p>
        </p:txBody>
      </p:sp>
      <p:sp>
        <p:nvSpPr>
          <p:cNvPr id="5" name="Slide Number Placeholder 4"/>
          <p:cNvSpPr>
            <a:spLocks noGrp="1"/>
          </p:cNvSpPr>
          <p:nvPr>
            <p:ph type="sldNum" sz="quarter" idx="12"/>
          </p:nvPr>
        </p:nvSpPr>
        <p:spPr/>
        <p:txBody>
          <a:bodyPr/>
          <a:lstStyle/>
          <a:p>
            <a:pPr>
              <a:defRPr/>
            </a:pPr>
            <a:fld id="{67F5015F-5D79-4849-B207-AD2E9270FFEC}" type="slidenum">
              <a:rPr lang="en-US" smtClean="0"/>
              <a:pPr>
                <a:defRPr/>
              </a:pPr>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smtClean="0"/>
              <a:t>Introduction</a:t>
            </a:r>
          </a:p>
        </p:txBody>
      </p:sp>
      <p:sp>
        <p:nvSpPr>
          <p:cNvPr id="8195" name="Content Placeholder 2"/>
          <p:cNvSpPr>
            <a:spLocks noGrp="1"/>
          </p:cNvSpPr>
          <p:nvPr>
            <p:ph sz="quarter" idx="1"/>
          </p:nvPr>
        </p:nvSpPr>
        <p:spPr/>
        <p:txBody>
          <a:bodyPr/>
          <a:lstStyle/>
          <a:p>
            <a:pPr eaLnBrk="1" hangingPunct="1"/>
            <a:r>
              <a:rPr lang="en-GB" smtClean="0"/>
              <a:t>Encourages good programming practices.</a:t>
            </a:r>
          </a:p>
          <a:p>
            <a:pPr lvl="1" eaLnBrk="1" hangingPunct="1"/>
            <a:r>
              <a:rPr lang="en-GB" smtClean="0"/>
              <a:t>Permits the creation of common, well optimised libraries to save disk space.</a:t>
            </a:r>
          </a:p>
          <a:p>
            <a:pPr lvl="1" eaLnBrk="1" hangingPunct="1"/>
            <a:r>
              <a:rPr lang="en-GB" smtClean="0"/>
              <a:t>Allows programmers to “hook in” to advanced functionality without the need to recreate it themselves, saving time.</a:t>
            </a:r>
          </a:p>
          <a:p>
            <a:pPr lvl="1" eaLnBrk="1" hangingPunct="1"/>
            <a:r>
              <a:rPr lang="en-GB" smtClean="0"/>
              <a:t>Innately permits a modular design for code; if intelligently designed, a DLL could potentially be swapped for another without needing to recompile the programs which use it.</a:t>
            </a:r>
          </a:p>
          <a:p>
            <a:pPr eaLnBrk="1" hangingPunct="1">
              <a:buFont typeface="Wingdings 2" pitchFamily="18" charset="2"/>
              <a:buNone/>
            </a:pPr>
            <a:endParaRPr lang="en-GB" smtClean="0"/>
          </a:p>
        </p:txBody>
      </p:sp>
      <p:sp>
        <p:nvSpPr>
          <p:cNvPr id="4" name="Footer Placeholder 3"/>
          <p:cNvSpPr>
            <a:spLocks noGrp="1"/>
          </p:cNvSpPr>
          <p:nvPr>
            <p:ph type="ftr" sz="quarter" idx="11"/>
          </p:nvPr>
        </p:nvSpPr>
        <p:spPr/>
        <p:txBody>
          <a:bodyPr/>
          <a:lstStyle/>
          <a:p>
            <a:pPr>
              <a:defRPr/>
            </a:pPr>
            <a:r>
              <a:rPr lang="en-US" dirty="0"/>
              <a:t>Tim Bashford</a:t>
            </a:r>
            <a:endParaRPr lang="en-US" dirty="0"/>
          </a:p>
        </p:txBody>
      </p:sp>
      <p:sp>
        <p:nvSpPr>
          <p:cNvPr id="5" name="Slide Number Placeholder 4"/>
          <p:cNvSpPr>
            <a:spLocks noGrp="1"/>
          </p:cNvSpPr>
          <p:nvPr>
            <p:ph type="sldNum" sz="quarter" idx="12"/>
          </p:nvPr>
        </p:nvSpPr>
        <p:spPr/>
        <p:txBody>
          <a:bodyPr/>
          <a:lstStyle/>
          <a:p>
            <a:pPr>
              <a:defRPr/>
            </a:pPr>
            <a:fld id="{DF5B1C84-8723-4031-89CB-5669D24AA965}" type="slidenum">
              <a:rPr lang="en-US" smtClean="0"/>
              <a:pPr>
                <a:defRPr/>
              </a:pPr>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r>
              <a:rPr lang="en-GB" smtClean="0"/>
              <a:t>Drawbacks</a:t>
            </a:r>
          </a:p>
        </p:txBody>
      </p:sp>
      <p:sp>
        <p:nvSpPr>
          <p:cNvPr id="9219" name="Content Placeholder 2"/>
          <p:cNvSpPr>
            <a:spLocks noGrp="1"/>
          </p:cNvSpPr>
          <p:nvPr>
            <p:ph sz="quarter" idx="1"/>
          </p:nvPr>
        </p:nvSpPr>
        <p:spPr/>
        <p:txBody>
          <a:bodyPr/>
          <a:lstStyle/>
          <a:p>
            <a:pPr eaLnBrk="1" hangingPunct="1"/>
            <a:r>
              <a:rPr lang="en-GB" smtClean="0"/>
              <a:t>Inappropriate implementation of DLLs may lead to complications which can be difficult to resolve</a:t>
            </a:r>
          </a:p>
          <a:p>
            <a:pPr lvl="1" eaLnBrk="1" hangingPunct="1"/>
            <a:r>
              <a:rPr lang="en-GB" smtClean="0"/>
              <a:t>Versioning – incompatibility between DLL versions as a result of changes to the DLL’s scope or due to a lack of foresight on behalf of an application programmer (“DLL hell”).  Less common with the creation of the .NET Framework.</a:t>
            </a:r>
          </a:p>
          <a:p>
            <a:pPr lvl="1" eaLnBrk="1" hangingPunct="1"/>
            <a:r>
              <a:rPr lang="en-GB" smtClean="0"/>
              <a:t>Unofficial overwrites – the development of an unofficial version of a DLL which, during installation of an accompanying program overwrites the official version, potentially rendering others which depend upon it inoperable.</a:t>
            </a:r>
          </a:p>
          <a:p>
            <a:pPr lvl="1" eaLnBrk="1" hangingPunct="1"/>
            <a:r>
              <a:rPr lang="en-GB" smtClean="0"/>
              <a:t>Different versions make servicing and bug fixing DLLs difficult.</a:t>
            </a:r>
          </a:p>
          <a:p>
            <a:pPr lvl="1" eaLnBrk="1" hangingPunct="1"/>
            <a:endParaRPr lang="en-GB" smtClean="0"/>
          </a:p>
        </p:txBody>
      </p:sp>
      <p:sp>
        <p:nvSpPr>
          <p:cNvPr id="4" name="Footer Placeholder 3"/>
          <p:cNvSpPr>
            <a:spLocks noGrp="1"/>
          </p:cNvSpPr>
          <p:nvPr>
            <p:ph type="ftr" sz="quarter" idx="11"/>
          </p:nvPr>
        </p:nvSpPr>
        <p:spPr/>
        <p:txBody>
          <a:bodyPr/>
          <a:lstStyle/>
          <a:p>
            <a:pPr>
              <a:defRPr/>
            </a:pPr>
            <a:r>
              <a:rPr lang="en-US"/>
              <a:t>Tim Bashford</a:t>
            </a:r>
            <a:endParaRPr lang="en-US"/>
          </a:p>
        </p:txBody>
      </p:sp>
      <p:sp>
        <p:nvSpPr>
          <p:cNvPr id="5" name="Slide Number Placeholder 4"/>
          <p:cNvSpPr>
            <a:spLocks noGrp="1"/>
          </p:cNvSpPr>
          <p:nvPr>
            <p:ph type="sldNum" sz="quarter" idx="12"/>
          </p:nvPr>
        </p:nvSpPr>
        <p:spPr/>
        <p:txBody>
          <a:bodyPr/>
          <a:lstStyle/>
          <a:p>
            <a:pPr>
              <a:defRPr/>
            </a:pPr>
            <a:fld id="{F5C7A5CE-4655-40E4-ABB0-DF448565234F}" type="slidenum">
              <a:rPr lang="en-US" smtClean="0"/>
              <a:pPr>
                <a:defRPr/>
              </a:pPr>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smtClean="0"/>
              <a:t>Overview</a:t>
            </a:r>
          </a:p>
        </p:txBody>
      </p:sp>
      <p:sp>
        <p:nvSpPr>
          <p:cNvPr id="10243" name="Content Placeholder 2"/>
          <p:cNvSpPr>
            <a:spLocks noGrp="1"/>
          </p:cNvSpPr>
          <p:nvPr>
            <p:ph sz="quarter" idx="1"/>
          </p:nvPr>
        </p:nvSpPr>
        <p:spPr/>
        <p:txBody>
          <a:bodyPr/>
          <a:lstStyle/>
          <a:p>
            <a:pPr eaLnBrk="1" hangingPunct="1"/>
            <a:r>
              <a:rPr lang="en-GB" smtClean="0"/>
              <a:t>DLLs are a powerful tool, but suffer from inappropriate usage by developers</a:t>
            </a:r>
          </a:p>
          <a:p>
            <a:pPr eaLnBrk="1" hangingPunct="1"/>
            <a:r>
              <a:rPr lang="en-GB" smtClean="0"/>
              <a:t>A DLL may be scoped; one installed on the PATH (for example in the System32 or SysWOW64 directories) and thus globally accessible, or installed locally to the program.  As developers, care must be taken when electing to create a global DLL.</a:t>
            </a:r>
          </a:p>
        </p:txBody>
      </p:sp>
      <p:sp>
        <p:nvSpPr>
          <p:cNvPr id="4" name="Footer Placeholder 3"/>
          <p:cNvSpPr>
            <a:spLocks noGrp="1"/>
          </p:cNvSpPr>
          <p:nvPr>
            <p:ph type="ftr" sz="quarter" idx="11"/>
          </p:nvPr>
        </p:nvSpPr>
        <p:spPr/>
        <p:txBody>
          <a:bodyPr/>
          <a:lstStyle/>
          <a:p>
            <a:pPr>
              <a:defRPr/>
            </a:pPr>
            <a:r>
              <a:rPr lang="en-US"/>
              <a:t>Tim Bashford</a:t>
            </a:r>
            <a:endParaRPr lang="en-US"/>
          </a:p>
        </p:txBody>
      </p:sp>
      <p:sp>
        <p:nvSpPr>
          <p:cNvPr id="5" name="Slide Number Placeholder 4"/>
          <p:cNvSpPr>
            <a:spLocks noGrp="1"/>
          </p:cNvSpPr>
          <p:nvPr>
            <p:ph type="sldNum" sz="quarter" idx="12"/>
          </p:nvPr>
        </p:nvSpPr>
        <p:spPr/>
        <p:txBody>
          <a:bodyPr/>
          <a:lstStyle/>
          <a:p>
            <a:pPr>
              <a:defRPr/>
            </a:pPr>
            <a:fld id="{87985543-5416-43AF-BB10-B9A8CE314BDA}" type="slidenum">
              <a:rPr lang="en-US" smtClean="0"/>
              <a:pPr>
                <a:defRPr/>
              </a:pPr>
              <a:t>5</a:t>
            </a:fld>
            <a:endParaRPr 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490</TotalTime>
  <Words>354</Words>
  <Application>Microsoft Office PowerPoint</Application>
  <PresentationFormat>On-screen Show (4:3)</PresentationFormat>
  <Paragraphs>33</Paragraphs>
  <Slides>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Franklin Gothic Book</vt:lpstr>
      <vt:lpstr>Perpetua</vt:lpstr>
      <vt:lpstr>Wingdings 2</vt:lpstr>
      <vt:lpstr>Calibri</vt:lpstr>
      <vt:lpstr>Equity</vt:lpstr>
      <vt:lpstr>Dynamic link libraries</vt:lpstr>
      <vt:lpstr>Introduction</vt:lpstr>
      <vt:lpstr>Introduction</vt:lpstr>
      <vt:lpstr>Drawbacks</vt:lpstr>
      <vt:lpstr>Overview</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Windows Communication Foundation</dc:title>
  <dc:creator>bus-sh</dc:creator>
  <cp:lastModifiedBy>fad-tb1</cp:lastModifiedBy>
  <cp:revision>51</cp:revision>
  <dcterms:created xsi:type="dcterms:W3CDTF">2007-09-17T11:49:14Z</dcterms:created>
  <dcterms:modified xsi:type="dcterms:W3CDTF">2013-11-12T15:38:11Z</dcterms:modified>
</cp:coreProperties>
</file>