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 lvl="0">
      <a:defRPr lang="en-US"/>
    </a:defPPr>
    <a:lvl1pPr marL="0" lv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lvl="1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lvl="2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lvl="3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lvl="4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lvl="5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lvl="6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lvl="7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lvl="8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2"/>
    <p:restoredTop sz="94650"/>
  </p:normalViewPr>
  <p:slideViewPr>
    <p:cSldViewPr snapToGrid="0">
      <p:cViewPr>
        <p:scale>
          <a:sx n="31" d="100"/>
          <a:sy n="31" d="100"/>
        </p:scale>
        <p:origin x="3576" y="2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FB15D-22D9-B479-3450-A4824C9EC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3193-1D24-2766-CEFE-34FF478F3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F72C5-E135-BBA9-FBDA-47FFA8703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96048-DCCE-CB9D-5F97-B5741F39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54BAC-A581-3AD8-8459-103B872E2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63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6F47A-A6D8-A199-ADB0-BC8857EE7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28DE1-E756-795B-0CCA-CB4FCC0D2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A56EF-AD45-F6AE-D689-B65A8897B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814D2-2F89-3929-07D8-830A15C6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E4CC8-60E6-0B8A-B009-D87728D62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84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129ED-84C9-E0A1-EFD2-1FD4CA5EB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62F0C-785B-2C69-49B8-109A1C0B4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68CE1-81F4-9165-4B74-B8485B4DA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CBBD4-005E-2AE3-EAEE-C2739B4A7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AFD0-D4CB-C1C7-77CE-26A6FCF36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9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33BC-2834-28B4-3D73-3D99E14A9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75AB2-D25D-D6B7-5228-C5FD5F6AD0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D4F456-E99A-BBB7-A3A0-94E71408D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23F09-CEA1-F9A1-F13C-DED16569D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B619C8-9D55-9320-608C-492B75BEC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0F6F8-3966-E0E5-D010-3381B4B34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444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BF1D9-8D39-46F9-2D69-199E1107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8C836-FDB4-2172-32C5-A96851D22F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77864F-0166-D3A3-B0D4-0129CE44D7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64D98C-5661-B3C3-EFCE-3B6EAB86B1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696DE6-EED7-5301-744E-E37A1AB65B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87164B-34D6-0963-408A-4599CD58C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15BA19-CAE5-B676-C96D-835A530BB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4B922C-6E99-8644-02C1-A7E4F02F6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47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F6FCD-3E68-908D-707B-3FDF6E0CD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1B19C4-AB7C-2D6A-7690-6AC94F2FD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9996F-885D-55D1-BA1D-621872B58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ECE83E-E234-7335-C84E-F9C569364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589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88370C-DCFD-270A-F74E-8B9C79998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C4F0E4-B611-2F72-6938-074D79FD9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777A0D-6D0B-E8FF-2F82-C45627E4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5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AAD92-F540-05DD-57CF-40E25325A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19168-AEB8-D29B-D8DB-1DC1D436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ED952B-90CC-48AF-9082-7D36C1693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AF728-F0E1-ACD9-EDFD-6C69F2B5B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80554-B2AA-12C3-C235-255C4242E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64A075-B2A9-5427-8519-4813F0E7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058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99D76-0C89-B1CD-F315-A32AF8507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62A956-B0C5-2B11-BA02-A599B78097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A1BCBA-2B4A-9268-4815-4D78EF832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E5F9D-5C0C-CD0D-9FAE-F67399AC4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A13A4-EB46-C53D-A6C1-B28C67ABF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ABB91-03BE-BE9C-A985-04E1B534B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24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2CDB0-9320-F587-E66B-64A5E3F7E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2D8FEF-B7E6-6CC3-E705-779675041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9E41-6C34-9710-8456-4E31295D3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DE22D-1DA0-F0A7-7C4B-6BD01C051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BAAA3-14B3-1209-F253-4DCC5EE01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3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AA135F-3E44-8468-1AB2-A4386A45C1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1F2560-25BA-EDAA-3686-8847DB981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CC680-5CC9-53D6-CCA4-CC136E0F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8F01F-76D1-16EF-9878-581C8C99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DC2AB-1C35-84F8-5871-00C8CE266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13546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F37F5-10F8-A925-95D2-39D586BCA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8FFB11-3065-C7C8-1EFE-90FE02C78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D9883-5E57-320A-AA78-9F78D301BE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1FF20-34AB-4D03-133F-7947EBE0B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F892F-4140-B1E8-70E1-48506F8DA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9034BA-A2C7-60E3-BE90-C1679AD620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577"/>
            <a:ext cx="12192000" cy="685640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669548"/>
            <a:ext cx="12192000" cy="162511"/>
          </a:xfrm>
          <a:prstGeom prst="rect">
            <a:avLst/>
          </a:prstGeom>
          <a:solidFill>
            <a:srgbClr val="DEF1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1553641" y="669548"/>
            <a:ext cx="9076539" cy="162511"/>
          </a:xfrm>
          <a:prstGeom prst="rect">
            <a:avLst/>
          </a:prstGeom>
          <a:noFill/>
        </p:spPr>
        <p:txBody>
          <a:bodyPr wrap="none" lIns="0" rIns="0" t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  <a:defRPr sz="740">
                <a:solidFill>
                  <a:srgbClr val="162F3D"/>
                </a:solidFill>
                <a:latin typeface="Arial"/>
              </a:defRPr>
            </a:pPr>
            <a:r>
              <a:t>Student: Jhanvi Gajjar   |   Student ID: 2541774   |   Email: 2541774@student.uwtsd.ac.uk   |   Supervisor: Dr Ping Wu   |   MSc Public Health and Social Care in Practice</a:t>
            </a:r>
          </a:p>
        </p:txBody>
      </p:sp>
    </p:spTree>
    <p:extLst>
      <p:ext uri="{BB962C8B-B14F-4D97-AF65-F5344CB8AC3E}">
        <p14:creationId xmlns:p14="http://schemas.microsoft.com/office/powerpoint/2010/main" val="3422303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Macintosh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Microsoft Office User</cp:lastModifiedBy>
  <cp:revision>1</cp:revision>
  <dcterms:modified xsi:type="dcterms:W3CDTF">2026-10-20T13:49:46Z</dcterms:modified>
</cp:coreProperties>
</file>