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handoutMasterIdLst>
    <p:handoutMasterId r:id="rId8"/>
  </p:handoutMasterIdLst>
  <p:sldIdLst>
    <p:sldId id="256" r:id="rId2"/>
    <p:sldId id="258" r:id="rId3"/>
    <p:sldId id="257" r:id="rId4"/>
    <p:sldId id="260" r:id="rId5"/>
    <p:sldId id="259" r:id="rId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A462A-80BD-4927-822B-1859D16CE108}" v="824" dt="2022-11-27T23:25:48.517"/>
    <p1510:client id="{F8D934E7-0BEE-C297-A47C-603FFBA5696D}" v="6" dt="2022-11-27T23:40:35.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Carbunaru (1709483)" userId="S::1709483@student.uwtsd.ac.uk::17fcae5e-f227-4bc6-81d1-78e7e40a883c" providerId="AD" clId="Web-{7ADA462A-80BD-4927-822B-1859D16CE108}"/>
    <pc:docChg chg="addSld modSld modMainMaster">
      <pc:chgData name="Dragos Carbunaru (1709483)" userId="S::1709483@student.uwtsd.ac.uk::17fcae5e-f227-4bc6-81d1-78e7e40a883c" providerId="AD" clId="Web-{7ADA462A-80BD-4927-822B-1859D16CE108}" dt="2022-11-27T23:25:48.517" v="765"/>
      <pc:docMkLst>
        <pc:docMk/>
      </pc:docMkLst>
      <pc:sldChg chg="addSp delSp modSp modTransition">
        <pc:chgData name="Dragos Carbunaru (1709483)" userId="S::1709483@student.uwtsd.ac.uk::17fcae5e-f227-4bc6-81d1-78e7e40a883c" providerId="AD" clId="Web-{7ADA462A-80BD-4927-822B-1859D16CE108}" dt="2022-11-27T23:25:48.517" v="765"/>
        <pc:sldMkLst>
          <pc:docMk/>
          <pc:sldMk cId="4144221" sldId="256"/>
        </pc:sldMkLst>
        <pc:spChg chg="mod">
          <ac:chgData name="Dragos Carbunaru (1709483)" userId="S::1709483@student.uwtsd.ac.uk::17fcae5e-f227-4bc6-81d1-78e7e40a883c" providerId="AD" clId="Web-{7ADA462A-80BD-4927-822B-1859D16CE108}" dt="2022-11-27T16:52:42.145" v="64" actId="1076"/>
          <ac:spMkLst>
            <pc:docMk/>
            <pc:sldMk cId="4144221" sldId="256"/>
            <ac:spMk id="2" creationId="{00000000-0000-0000-0000-000000000000}"/>
          </ac:spMkLst>
        </pc:spChg>
        <pc:spChg chg="del">
          <ac:chgData name="Dragos Carbunaru (1709483)" userId="S::1709483@student.uwtsd.ac.uk::17fcae5e-f227-4bc6-81d1-78e7e40a883c" providerId="AD" clId="Web-{7ADA462A-80BD-4927-822B-1859D16CE108}" dt="2022-11-27T14:05:31.555" v="9"/>
          <ac:spMkLst>
            <pc:docMk/>
            <pc:sldMk cId="4144221" sldId="256"/>
            <ac:spMk id="3" creationId="{00000000-0000-0000-0000-000000000000}"/>
          </ac:spMkLst>
        </pc:spChg>
        <pc:spChg chg="add mod">
          <ac:chgData name="Dragos Carbunaru (1709483)" userId="S::1709483@student.uwtsd.ac.uk::17fcae5e-f227-4bc6-81d1-78e7e40a883c" providerId="AD" clId="Web-{7ADA462A-80BD-4927-822B-1859D16CE108}" dt="2022-11-27T17:46:08.945" v="105" actId="20577"/>
          <ac:spMkLst>
            <pc:docMk/>
            <pc:sldMk cId="4144221" sldId="256"/>
            <ac:spMk id="9" creationId="{04B0F1FA-AED8-B8A7-FF83-07019C1A1A9E}"/>
          </ac:spMkLst>
        </pc:spChg>
        <pc:spChg chg="add del mod">
          <ac:chgData name="Dragos Carbunaru (1709483)" userId="S::1709483@student.uwtsd.ac.uk::17fcae5e-f227-4bc6-81d1-78e7e40a883c" providerId="AD" clId="Web-{7ADA462A-80BD-4927-822B-1859D16CE108}" dt="2022-11-27T16:46:20.229" v="11"/>
          <ac:spMkLst>
            <pc:docMk/>
            <pc:sldMk cId="4144221" sldId="256"/>
            <ac:spMk id="11" creationId="{69225E74-F621-B9CF-B0F0-388E4B7816CF}"/>
          </ac:spMkLst>
        </pc:spChg>
        <pc:spChg chg="add mod">
          <ac:chgData name="Dragos Carbunaru (1709483)" userId="S::1709483@student.uwtsd.ac.uk::17fcae5e-f227-4bc6-81d1-78e7e40a883c" providerId="AD" clId="Web-{7ADA462A-80BD-4927-822B-1859D16CE108}" dt="2022-11-27T16:51:39.174" v="62" actId="20577"/>
          <ac:spMkLst>
            <pc:docMk/>
            <pc:sldMk cId="4144221" sldId="256"/>
            <ac:spMk id="13" creationId="{E9AAB893-836A-73E5-7020-878FB17F54FF}"/>
          </ac:spMkLst>
        </pc:spChg>
        <pc:spChg chg="add">
          <ac:chgData name="Dragos Carbunaru (1709483)" userId="S::1709483@student.uwtsd.ac.uk::17fcae5e-f227-4bc6-81d1-78e7e40a883c" providerId="AD" clId="Web-{7ADA462A-80BD-4927-822B-1859D16CE108}" dt="2022-11-27T14:05:31.555" v="9"/>
          <ac:spMkLst>
            <pc:docMk/>
            <pc:sldMk cId="4144221" sldId="256"/>
            <ac:spMk id="15" creationId="{484AAF8C-9455-9619-6A30-B23D1B39F87E}"/>
          </ac:spMkLst>
        </pc:spChg>
        <pc:picChg chg="add mod">
          <ac:chgData name="Dragos Carbunaru (1709483)" userId="S::1709483@student.uwtsd.ac.uk::17fcae5e-f227-4bc6-81d1-78e7e40a883c" providerId="AD" clId="Web-{7ADA462A-80BD-4927-822B-1859D16CE108}" dt="2022-11-27T16:47:51.185" v="21" actId="14100"/>
          <ac:picMkLst>
            <pc:docMk/>
            <pc:sldMk cId="4144221" sldId="256"/>
            <ac:picMk id="3" creationId="{454C5712-3949-06D7-A066-1E68C0E40660}"/>
          </ac:picMkLst>
        </pc:picChg>
        <pc:picChg chg="add">
          <ac:chgData name="Dragos Carbunaru (1709483)" userId="S::1709483@student.uwtsd.ac.uk::17fcae5e-f227-4bc6-81d1-78e7e40a883c" providerId="AD" clId="Web-{7ADA462A-80BD-4927-822B-1859D16CE108}" dt="2022-11-27T14:05:31.555" v="9"/>
          <ac:picMkLst>
            <pc:docMk/>
            <pc:sldMk cId="4144221" sldId="256"/>
            <ac:picMk id="5" creationId="{AF34DDC2-7737-70BB-EBE0-AFCAA03CFC94}"/>
          </ac:picMkLst>
        </pc:picChg>
      </pc:sldChg>
      <pc:sldChg chg="addSp modSp new modTransition">
        <pc:chgData name="Dragos Carbunaru (1709483)" userId="S::1709483@student.uwtsd.ac.uk::17fcae5e-f227-4bc6-81d1-78e7e40a883c" providerId="AD" clId="Web-{7ADA462A-80BD-4927-822B-1859D16CE108}" dt="2022-11-27T23:25:48.517" v="765"/>
        <pc:sldMkLst>
          <pc:docMk/>
          <pc:sldMk cId="1354457744" sldId="257"/>
        </pc:sldMkLst>
        <pc:spChg chg="mod">
          <ac:chgData name="Dragos Carbunaru (1709483)" userId="S::1709483@student.uwtsd.ac.uk::17fcae5e-f227-4bc6-81d1-78e7e40a883c" providerId="AD" clId="Web-{7ADA462A-80BD-4927-822B-1859D16CE108}" dt="2022-11-27T18:45:36.021" v="392" actId="20577"/>
          <ac:spMkLst>
            <pc:docMk/>
            <pc:sldMk cId="1354457744" sldId="257"/>
            <ac:spMk id="2" creationId="{EBAA8FC3-410B-3D65-D4A3-FEB4AC10A256}"/>
          </ac:spMkLst>
        </pc:spChg>
        <pc:spChg chg="mod">
          <ac:chgData name="Dragos Carbunaru (1709483)" userId="S::1709483@student.uwtsd.ac.uk::17fcae5e-f227-4bc6-81d1-78e7e40a883c" providerId="AD" clId="Web-{7ADA462A-80BD-4927-822B-1859D16CE108}" dt="2022-11-27T22:40:31.917" v="554" actId="20577"/>
          <ac:spMkLst>
            <pc:docMk/>
            <pc:sldMk cId="1354457744" sldId="257"/>
            <ac:spMk id="3" creationId="{A7C4192E-B56C-B2E8-F99B-B3EABE8B4A66}"/>
          </ac:spMkLst>
        </pc:spChg>
        <pc:picChg chg="add mod">
          <ac:chgData name="Dragos Carbunaru (1709483)" userId="S::1709483@student.uwtsd.ac.uk::17fcae5e-f227-4bc6-81d1-78e7e40a883c" providerId="AD" clId="Web-{7ADA462A-80BD-4927-822B-1859D16CE108}" dt="2022-11-27T22:59:12.666" v="719" actId="14100"/>
          <ac:picMkLst>
            <pc:docMk/>
            <pc:sldMk cId="1354457744" sldId="257"/>
            <ac:picMk id="4" creationId="{D2B478B7-C7A6-9562-65ED-05AE6B5B6188}"/>
          </ac:picMkLst>
        </pc:picChg>
      </pc:sldChg>
      <pc:sldChg chg="addSp delSp modSp new modTransition">
        <pc:chgData name="Dragos Carbunaru (1709483)" userId="S::1709483@student.uwtsd.ac.uk::17fcae5e-f227-4bc6-81d1-78e7e40a883c" providerId="AD" clId="Web-{7ADA462A-80BD-4927-822B-1859D16CE108}" dt="2022-11-27T23:25:48.517" v="765"/>
        <pc:sldMkLst>
          <pc:docMk/>
          <pc:sldMk cId="3514283236" sldId="258"/>
        </pc:sldMkLst>
        <pc:spChg chg="mod">
          <ac:chgData name="Dragos Carbunaru (1709483)" userId="S::1709483@student.uwtsd.ac.uk::17fcae5e-f227-4bc6-81d1-78e7e40a883c" providerId="AD" clId="Web-{7ADA462A-80BD-4927-822B-1859D16CE108}" dt="2022-11-27T17:47:42.823" v="123" actId="20577"/>
          <ac:spMkLst>
            <pc:docMk/>
            <pc:sldMk cId="3514283236" sldId="258"/>
            <ac:spMk id="2" creationId="{986FAD44-8948-293E-82FA-8F493734ECCE}"/>
          </ac:spMkLst>
        </pc:spChg>
        <pc:spChg chg="del">
          <ac:chgData name="Dragos Carbunaru (1709483)" userId="S::1709483@student.uwtsd.ac.uk::17fcae5e-f227-4bc6-81d1-78e7e40a883c" providerId="AD" clId="Web-{7ADA462A-80BD-4927-822B-1859D16CE108}" dt="2022-11-27T17:48:24.386" v="124"/>
          <ac:spMkLst>
            <pc:docMk/>
            <pc:sldMk cId="3514283236" sldId="258"/>
            <ac:spMk id="3" creationId="{76CA9770-A9BE-FEE0-2A54-944BC5467E07}"/>
          </ac:spMkLst>
        </pc:spChg>
        <pc:spChg chg="add del mod">
          <ac:chgData name="Dragos Carbunaru (1709483)" userId="S::1709483@student.uwtsd.ac.uk::17fcae5e-f227-4bc6-81d1-78e7e40a883c" providerId="AD" clId="Web-{7ADA462A-80BD-4927-822B-1859D16CE108}" dt="2022-11-27T18:12:42.377" v="248"/>
          <ac:spMkLst>
            <pc:docMk/>
            <pc:sldMk cId="3514283236" sldId="258"/>
            <ac:spMk id="5" creationId="{35B57712-FCDA-76B1-2D09-CC8D307E7AB0}"/>
          </ac:spMkLst>
        </pc:spChg>
        <pc:spChg chg="add mod">
          <ac:chgData name="Dragos Carbunaru (1709483)" userId="S::1709483@student.uwtsd.ac.uk::17fcae5e-f227-4bc6-81d1-78e7e40a883c" providerId="AD" clId="Web-{7ADA462A-80BD-4927-822B-1859D16CE108}" dt="2022-11-27T18:42:47.657" v="373" actId="20577"/>
          <ac:spMkLst>
            <pc:docMk/>
            <pc:sldMk cId="3514283236" sldId="258"/>
            <ac:spMk id="6" creationId="{C2B6B94F-BE04-60FB-1AFB-EE0DD14738E7}"/>
          </ac:spMkLst>
        </pc:spChg>
        <pc:picChg chg="add mod ord">
          <ac:chgData name="Dragos Carbunaru (1709483)" userId="S::1709483@student.uwtsd.ac.uk::17fcae5e-f227-4bc6-81d1-78e7e40a883c" providerId="AD" clId="Web-{7ADA462A-80BD-4927-822B-1859D16CE108}" dt="2022-11-27T22:59:20.385" v="720" actId="14100"/>
          <ac:picMkLst>
            <pc:docMk/>
            <pc:sldMk cId="3514283236" sldId="258"/>
            <ac:picMk id="4" creationId="{EF9739E9-6E68-51ED-6305-5190A919A0C1}"/>
          </ac:picMkLst>
        </pc:picChg>
      </pc:sldChg>
      <pc:sldChg chg="modSp new modTransition">
        <pc:chgData name="Dragos Carbunaru (1709483)" userId="S::1709483@student.uwtsd.ac.uk::17fcae5e-f227-4bc6-81d1-78e7e40a883c" providerId="AD" clId="Web-{7ADA462A-80BD-4927-822B-1859D16CE108}" dt="2022-11-27T23:25:48.517" v="765"/>
        <pc:sldMkLst>
          <pc:docMk/>
          <pc:sldMk cId="4133969791" sldId="259"/>
        </pc:sldMkLst>
        <pc:spChg chg="mod">
          <ac:chgData name="Dragos Carbunaru (1709483)" userId="S::1709483@student.uwtsd.ac.uk::17fcae5e-f227-4bc6-81d1-78e7e40a883c" providerId="AD" clId="Web-{7ADA462A-80BD-4927-822B-1859D16CE108}" dt="2022-11-27T17:33:30.301" v="74" actId="20577"/>
          <ac:spMkLst>
            <pc:docMk/>
            <pc:sldMk cId="4133969791" sldId="259"/>
            <ac:spMk id="2" creationId="{2CCCB372-8670-EAC9-3D9D-877D045763E4}"/>
          </ac:spMkLst>
        </pc:spChg>
        <pc:spChg chg="mod">
          <ac:chgData name="Dragos Carbunaru (1709483)" userId="S::1709483@student.uwtsd.ac.uk::17fcae5e-f227-4bc6-81d1-78e7e40a883c" providerId="AD" clId="Web-{7ADA462A-80BD-4927-822B-1859D16CE108}" dt="2022-11-27T22:55:17.057" v="710" actId="20577"/>
          <ac:spMkLst>
            <pc:docMk/>
            <pc:sldMk cId="4133969791" sldId="259"/>
            <ac:spMk id="3" creationId="{7FD209E1-28CA-53EB-7CDF-5967EED33232}"/>
          </ac:spMkLst>
        </pc:spChg>
      </pc:sldChg>
      <pc:sldChg chg="addSp modSp new modTransition">
        <pc:chgData name="Dragos Carbunaru (1709483)" userId="S::1709483@student.uwtsd.ac.uk::17fcae5e-f227-4bc6-81d1-78e7e40a883c" providerId="AD" clId="Web-{7ADA462A-80BD-4927-822B-1859D16CE108}" dt="2022-11-27T23:25:48.517" v="765"/>
        <pc:sldMkLst>
          <pc:docMk/>
          <pc:sldMk cId="1358534546" sldId="260"/>
        </pc:sldMkLst>
        <pc:spChg chg="mod">
          <ac:chgData name="Dragos Carbunaru (1709483)" userId="S::1709483@student.uwtsd.ac.uk::17fcae5e-f227-4bc6-81d1-78e7e40a883c" providerId="AD" clId="Web-{7ADA462A-80BD-4927-822B-1859D16CE108}" dt="2022-11-27T22:42:30.343" v="585" actId="20577"/>
          <ac:spMkLst>
            <pc:docMk/>
            <pc:sldMk cId="1358534546" sldId="260"/>
            <ac:spMk id="2" creationId="{23DBE273-9E6E-67F1-AAA5-BE5DDB618A42}"/>
          </ac:spMkLst>
        </pc:spChg>
        <pc:spChg chg="mod">
          <ac:chgData name="Dragos Carbunaru (1709483)" userId="S::1709483@student.uwtsd.ac.uk::17fcae5e-f227-4bc6-81d1-78e7e40a883c" providerId="AD" clId="Web-{7ADA462A-80BD-4927-822B-1859D16CE108}" dt="2022-11-27T23:09:05.534" v="725" actId="14100"/>
          <ac:spMkLst>
            <pc:docMk/>
            <pc:sldMk cId="1358534546" sldId="260"/>
            <ac:spMk id="3" creationId="{65CD5CD3-9590-B980-5A1D-A26BEACFCBE3}"/>
          </ac:spMkLst>
        </pc:spChg>
        <pc:picChg chg="add mod">
          <ac:chgData name="Dragos Carbunaru (1709483)" userId="S::1709483@student.uwtsd.ac.uk::17fcae5e-f227-4bc6-81d1-78e7e40a883c" providerId="AD" clId="Web-{7ADA462A-80BD-4927-822B-1859D16CE108}" dt="2022-11-27T22:58:39.555" v="717" actId="14100"/>
          <ac:picMkLst>
            <pc:docMk/>
            <pc:sldMk cId="1358534546" sldId="260"/>
            <ac:picMk id="4" creationId="{D0D6ED29-3924-B3F2-606A-3C4D14AC21E4}"/>
          </ac:picMkLst>
        </pc:picChg>
        <pc:picChg chg="add mod">
          <ac:chgData name="Dragos Carbunaru (1709483)" userId="S::1709483@student.uwtsd.ac.uk::17fcae5e-f227-4bc6-81d1-78e7e40a883c" providerId="AD" clId="Web-{7ADA462A-80BD-4927-822B-1859D16CE108}" dt="2022-11-27T23:12:27.961" v="756" actId="1076"/>
          <ac:picMkLst>
            <pc:docMk/>
            <pc:sldMk cId="1358534546" sldId="260"/>
            <ac:picMk id="5" creationId="{7709DBBC-F30D-F307-D50F-5A6655228AA6}"/>
          </ac:picMkLst>
        </pc:picChg>
        <pc:picChg chg="add mod">
          <ac:chgData name="Dragos Carbunaru (1709483)" userId="S::1709483@student.uwtsd.ac.uk::17fcae5e-f227-4bc6-81d1-78e7e40a883c" providerId="AD" clId="Web-{7ADA462A-80BD-4927-822B-1859D16CE108}" dt="2022-11-27T23:11:53.226" v="751" actId="14100"/>
          <ac:picMkLst>
            <pc:docMk/>
            <pc:sldMk cId="1358534546" sldId="260"/>
            <ac:picMk id="6" creationId="{A8A7BB73-D370-87E4-D280-66C391C09A18}"/>
          </ac:picMkLst>
        </pc:picChg>
        <pc:picChg chg="add mod">
          <ac:chgData name="Dragos Carbunaru (1709483)" userId="S::1709483@student.uwtsd.ac.uk::17fcae5e-f227-4bc6-81d1-78e7e40a883c" providerId="AD" clId="Web-{7ADA462A-80BD-4927-822B-1859D16CE108}" dt="2022-11-27T23:11:44.069" v="749" actId="14100"/>
          <ac:picMkLst>
            <pc:docMk/>
            <pc:sldMk cId="1358534546" sldId="260"/>
            <ac:picMk id="7" creationId="{C8740E87-5155-B772-97E7-5309583494C5}"/>
          </ac:picMkLst>
        </pc:picChg>
      </pc:sldChg>
      <pc:sldMasterChg chg="modTransition modSldLayout">
        <pc:chgData name="Dragos Carbunaru (1709483)" userId="S::1709483@student.uwtsd.ac.uk::17fcae5e-f227-4bc6-81d1-78e7e40a883c" providerId="AD" clId="Web-{7ADA462A-80BD-4927-822B-1859D16CE108}" dt="2022-11-27T23:25:48.517" v="765"/>
        <pc:sldMasterMkLst>
          <pc:docMk/>
          <pc:sldMasterMk cId="0" sldId="2147483648"/>
        </pc:sldMasterMkLst>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49"/>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0"/>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1"/>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2"/>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3"/>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4"/>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5"/>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6"/>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7"/>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8"/>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9"/>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0"/>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1"/>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3"/>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6"/>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7"/>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8"/>
          </pc:sldLayoutMkLst>
        </pc:sldLayoutChg>
      </pc:sldMasterChg>
    </pc:docChg>
  </pc:docChgLst>
  <pc:docChgLst>
    <pc:chgData name="Dragos Carbunaru (1709483)" userId="S::1709483@student.uwtsd.ac.uk::17fcae5e-f227-4bc6-81d1-78e7e40a883c" providerId="AD" clId="Web-{F8D934E7-0BEE-C297-A47C-603FFBA5696D}"/>
    <pc:docChg chg="modSld">
      <pc:chgData name="Dragos Carbunaru (1709483)" userId="S::1709483@student.uwtsd.ac.uk::17fcae5e-f227-4bc6-81d1-78e7e40a883c" providerId="AD" clId="Web-{F8D934E7-0BEE-C297-A47C-603FFBA5696D}" dt="2022-11-27T23:40:35.110" v="5" actId="20577"/>
      <pc:docMkLst>
        <pc:docMk/>
      </pc:docMkLst>
      <pc:sldChg chg="modSp">
        <pc:chgData name="Dragos Carbunaru (1709483)" userId="S::1709483@student.uwtsd.ac.uk::17fcae5e-f227-4bc6-81d1-78e7e40a883c" providerId="AD" clId="Web-{F8D934E7-0BEE-C297-A47C-603FFBA5696D}" dt="2022-11-27T23:40:35.110" v="5" actId="20577"/>
        <pc:sldMkLst>
          <pc:docMk/>
          <pc:sldMk cId="3514283236" sldId="258"/>
        </pc:sldMkLst>
        <pc:spChg chg="mod">
          <ac:chgData name="Dragos Carbunaru (1709483)" userId="S::1709483@student.uwtsd.ac.uk::17fcae5e-f227-4bc6-81d1-78e7e40a883c" providerId="AD" clId="Web-{F8D934E7-0BEE-C297-A47C-603FFBA5696D}" dt="2022-11-27T23:40:35.110" v="5" actId="20577"/>
          <ac:spMkLst>
            <pc:docMk/>
            <pc:sldMk cId="3514283236" sldId="258"/>
            <ac:spMk id="6" creationId="{C2B6B94F-BE04-60FB-1AFB-EE0DD14738E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27/11/2022</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27/11/2022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rtlCol="0" anchor="b">
            <a:noAutofit/>
          </a:bodyPr>
          <a:lstStyle>
            <a:lvl1pPr algn="r">
              <a:defRPr sz="5400"/>
            </a:lvl1pPr>
          </a:lstStyle>
          <a:p>
            <a:pPr rtl="0"/>
            <a:r>
              <a:rPr lang="en-GB" noProof="0"/>
              <a:t>Click to edit Master title style</a:t>
            </a:r>
          </a:p>
        </p:txBody>
      </p:sp>
      <p:sp>
        <p:nvSpPr>
          <p:cNvPr id="3" name="Subtitle 2"/>
          <p:cNvSpPr>
            <a:spLocks noGrp="1"/>
          </p:cNvSpPr>
          <p:nvPr>
            <p:ph type="subTitle" idx="1"/>
          </p:nvPr>
        </p:nvSpPr>
        <p:spPr>
          <a:xfrm>
            <a:off x="680322" y="4394039"/>
            <a:ext cx="8144134" cy="1117687"/>
          </a:xfrm>
        </p:spPr>
        <p:txBody>
          <a:bodyPr rtlCol="0">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BC49D1B-5AAC-4DC3-8B4E-267FA90C717D}"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255346" y="2750337"/>
            <a:ext cx="1171888" cy="1356442"/>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6167F19-5076-49BD-AB3D-6B128DFAF7B2}"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6C3FA1F-FD87-4255-BCA6-545FAC9A9300}"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680320" y="2336873"/>
            <a:ext cx="46983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594123" y="2336873"/>
            <a:ext cx="47000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A9EFA0A-133E-486A-9A8B-A9EA11CE30FA}"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906350" y="2336873"/>
            <a:ext cx="4472327"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0322" y="3030008"/>
            <a:ext cx="4698355"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5820154" y="2336873"/>
            <a:ext cx="4474028"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594123" y="3030008"/>
            <a:ext cx="4700059"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8E3D01-C823-43BE-989D-D92F36BAA385}" type="datetime1">
              <a:rPr lang="en-GB" noProof="0" smtClean="0"/>
              <a:t>27/11/2022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D5ABFD7C-AFAA-4962-8D66-AFB6356F4F3D}"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7B7F8CA2-B077-45F9-89A3-F0CDC27436F1}" type="datetime1">
              <a:rPr lang="en-GB" noProof="0" smtClean="0"/>
              <a:t>27/11/2022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rtlCol="0" anchor="ctr">
            <a:normAutofit/>
          </a:bodyPr>
          <a:lstStyle>
            <a:lvl1pP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23" y="2336873"/>
            <a:ext cx="3876256" cy="3599315"/>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DEA2-A3DB-4E9B-9795-3D9A14C807DC}"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rtlCol="0" anchor="b">
            <a:normAutofit/>
          </a:bodyPr>
          <a:lstStyle>
            <a:lvl1pPr>
              <a:defRPr sz="2400"/>
            </a:lvl1pPr>
          </a:lstStyle>
          <a:p>
            <a:pPr rtl="0"/>
            <a:r>
              <a:rPr lang="en-GB" noProof="0"/>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19" y="5169583"/>
            <a:ext cx="9613862" cy="622971"/>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AFED-6C5B-4190-AD6D-79BBDB7451E7}"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ECD5951-A553-44A3-BDDA-45C2174D900E}"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hasCustomPrompt="1"/>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EE13C22-AD56-4ED9-A1BD-54884F7BC294}"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rtlCol="0" anchor="b"/>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0"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CB35ABEE-10BE-43C3-8DAC-0E6058B9CB2D}"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2148A7B-F02E-49AD-9ABE-1B7CA9E15D0E}"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hasCustomPrompt="1"/>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hasCustomPrompt="1"/>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hasCustomPrompt="1"/>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A58F047-B9F1-418B-96EE-088BDF9E1117}"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931655-8C82-450C-AF5A-F8CAB9E610F4}"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80322" y="609597"/>
            <a:ext cx="8870004" cy="53265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6807126" y="5936187"/>
            <a:ext cx="2743200" cy="365125"/>
          </a:xfrm>
        </p:spPr>
        <p:txBody>
          <a:bodyPr rtlCol="0"/>
          <a:lstStyle/>
          <a:p>
            <a:pPr rtl="0"/>
            <a:fld id="{65C21DCF-FF7F-431D-A249-D0DAFDAF8236}" type="datetime1">
              <a:rPr lang="en-GB" noProof="0" smtClean="0"/>
              <a:t>27/11/2022</a:t>
            </a:fld>
            <a:endParaRPr lang="en-GB" noProof="0"/>
          </a:p>
        </p:txBody>
      </p:sp>
      <p:sp>
        <p:nvSpPr>
          <p:cNvPr id="5" name="Footer Placeholder 4"/>
          <p:cNvSpPr>
            <a:spLocks noGrp="1"/>
          </p:cNvSpPr>
          <p:nvPr>
            <p:ph type="ftr" sz="quarter" idx="11"/>
          </p:nvPr>
        </p:nvSpPr>
        <p:spPr>
          <a:xfrm>
            <a:off x="680321" y="5936188"/>
            <a:ext cx="6126805" cy="365125"/>
          </a:xfrm>
        </p:spPr>
        <p:txBody>
          <a:bodyPr rtlCol="0"/>
          <a:lstStyle/>
          <a:p>
            <a:pPr rtl="0"/>
            <a:endParaRPr lang="en-GB" noProof="0"/>
          </a:p>
        </p:txBody>
      </p:sp>
      <p:sp>
        <p:nvSpPr>
          <p:cNvPr id="6" name="Slide Number Placeholder 5"/>
          <p:cNvSpPr>
            <a:spLocks noGrp="1"/>
          </p:cNvSpPr>
          <p:nvPr>
            <p:ph type="sldNum" sz="quarter" idx="12"/>
          </p:nvPr>
        </p:nvSpPr>
        <p:spPr>
          <a:xfrm>
            <a:off x="10097550" y="5398633"/>
            <a:ext cx="1154151" cy="1090789"/>
          </a:xfrm>
        </p:spPr>
        <p:txBody>
          <a:bodyPr rtlCol="0" anchor="t"/>
          <a:lstStyle>
            <a:lvl1pPr algn="ctr">
              <a:defRPr/>
            </a:lvl1pPr>
          </a:lstStyle>
          <a:p>
            <a:pPr rtl="0"/>
            <a:fld id="{6D22F896-40B5-4ADD-8801-0D06FADFA095}" type="slidenum">
              <a:rPr lang="en-GB" noProof="0" smtClean="0"/>
              <a:pPr/>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27/11/2022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hyperlink" Target="https://www.reliablesoft.net/difference-between-digital-marketing-and-social-media/"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blog.hubspot.com/marketing/social-media-marketing"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ebcasts.sainsburys.co.uk/sainsbury153/files/Prelims_1920_Analyst_Slides_Final.pdf" TargetMode="Externa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openxmlformats.org/officeDocument/2006/relationships/hyperlink" Target="https://webcasts.sainsburys.co.uk/sainsbury153/files/Prelims_1920_Analyst_Slides_Final.pdf" TargetMode="External"/><Relationship Id="rId3" Type="http://schemas.openxmlformats.org/officeDocument/2006/relationships/hyperlink" Target="https://blog.hubspot.com/marketing/social-media-marketing" TargetMode="External"/><Relationship Id="rId7" Type="http://schemas.openxmlformats.org/officeDocument/2006/relationships/hyperlink" Target="https://www.about.sainsburys.co.uk/~/media/Files/S/Sainsburys/documents/reports-and-presentations/2022/Prelims%202122/J%20Sainsbury%20plc%20Prelims%20Results%202122%20Booklet.pdf" TargetMode="External"/><Relationship Id="rId2" Type="http://schemas.openxmlformats.org/officeDocument/2006/relationships/hyperlink" Target="https://www.reliablesoft.net/difference-between-digital-marketing-and-social-media/" TargetMode="External"/><Relationship Id="rId1" Type="http://schemas.openxmlformats.org/officeDocument/2006/relationships/slideLayout" Target="../slideLayouts/slideLayout2.xml"/><Relationship Id="rId6" Type="http://schemas.openxmlformats.org/officeDocument/2006/relationships/hyperlink" Target="https://www.statista.com/statistics/280208/grocery-market-share-in-the-united-kingdom-uk/" TargetMode="External"/><Relationship Id="rId5" Type="http://schemas.openxmlformats.org/officeDocument/2006/relationships/hyperlink" Target="https://www.about.sainsburys.co.uk/news/latest-news/2022/28-04-22-preliminary-results" TargetMode="External"/><Relationship Id="rId4" Type="http://schemas.openxmlformats.org/officeDocument/2006/relationships/hyperlink" Target="https://moodle.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34DDC2-7737-70BB-EBE0-AFCAA03CFC94}"/>
              </a:ext>
            </a:extLst>
          </p:cNvPr>
          <p:cNvPicPr>
            <a:picLocks noChangeAspect="1"/>
          </p:cNvPicPr>
          <p:nvPr/>
        </p:nvPicPr>
        <p:blipFill rotWithShape="1">
          <a:blip r:embed="rId3">
            <a:duotone>
              <a:schemeClr val="bg2">
                <a:shade val="45000"/>
                <a:satMod val="135000"/>
              </a:schemeClr>
              <a:prstClr val="white"/>
            </a:duotone>
            <a:alphaModFix amt="41000"/>
          </a:blip>
          <a:srcRect t="9091" r="10667" b="-2"/>
          <a:stretch/>
        </p:blipFill>
        <p:spPr>
          <a:xfrm>
            <a:off x="-3176" y="10"/>
            <a:ext cx="12192000" cy="6857991"/>
          </a:xfrm>
          <a:prstGeom prst="rect">
            <a:avLst/>
          </a:prstGeom>
          <a:noFill/>
        </p:spPr>
      </p:pic>
      <p:sp>
        <p:nvSpPr>
          <p:cNvPr id="2" name="Title 1"/>
          <p:cNvSpPr>
            <a:spLocks noGrp="1"/>
          </p:cNvSpPr>
          <p:nvPr>
            <p:ph type="ctrTitle"/>
          </p:nvPr>
        </p:nvSpPr>
        <p:spPr>
          <a:xfrm>
            <a:off x="319375" y="2698193"/>
            <a:ext cx="8133478" cy="940240"/>
          </a:xfrm>
        </p:spPr>
        <p:txBody>
          <a:bodyPr rtlCol="0">
            <a:normAutofit/>
          </a:bodyPr>
          <a:lstStyle/>
          <a:p>
            <a:pPr algn="ctr"/>
            <a:r>
              <a:rPr lang="en-GB" sz="4800" dirty="0"/>
              <a:t>To Management Team</a:t>
            </a:r>
            <a:endParaRPr lang="en-US" dirty="0"/>
          </a:p>
        </p:txBody>
      </p:sp>
      <p:sp>
        <p:nvSpPr>
          <p:cNvPr id="9" name="Subtitle 2">
            <a:extLst>
              <a:ext uri="{FF2B5EF4-FFF2-40B4-BE49-F238E27FC236}">
                <a16:creationId xmlns:a16="http://schemas.microsoft.com/office/drawing/2014/main" id="{04B0F1FA-AED8-B8A7-FF83-07019C1A1A9E}"/>
              </a:ext>
            </a:extLst>
          </p:cNvPr>
          <p:cNvSpPr>
            <a:spLocks noGrp="1"/>
          </p:cNvSpPr>
          <p:nvPr>
            <p:ph type="subTitle" idx="1"/>
          </p:nvPr>
        </p:nvSpPr>
        <p:spPr>
          <a:xfrm>
            <a:off x="680322" y="5342302"/>
            <a:ext cx="8133478" cy="406566"/>
          </a:xfrm>
        </p:spPr>
        <p:txBody>
          <a:bodyPr vert="horz" lIns="91440" tIns="45720" rIns="91440" bIns="45720" rtlCol="0" anchor="t">
            <a:normAutofit/>
          </a:bodyPr>
          <a:lstStyle/>
          <a:p>
            <a:r>
              <a:rPr lang="en-US" sz="1800" dirty="0"/>
              <a:t>Research on Digital and Social Media Marketing</a:t>
            </a:r>
          </a:p>
        </p:txBody>
      </p:sp>
      <p:sp>
        <p:nvSpPr>
          <p:cNvPr id="13" name="Footer Placeholder 4">
            <a:extLst>
              <a:ext uri="{FF2B5EF4-FFF2-40B4-BE49-F238E27FC236}">
                <a16:creationId xmlns:a16="http://schemas.microsoft.com/office/drawing/2014/main" id="{E9AAB893-836A-73E5-7020-878FB17F54FF}"/>
              </a:ext>
            </a:extLst>
          </p:cNvPr>
          <p:cNvSpPr>
            <a:spLocks noGrp="1"/>
          </p:cNvSpPr>
          <p:nvPr>
            <p:ph type="ftr" sz="quarter" idx="11"/>
          </p:nvPr>
        </p:nvSpPr>
        <p:spPr>
          <a:xfrm>
            <a:off x="1950321" y="5936188"/>
            <a:ext cx="6870660" cy="365125"/>
          </a:xfrm>
        </p:spPr>
        <p:txBody>
          <a:bodyPr/>
          <a:lstStyle/>
          <a:p>
            <a:pPr algn="r">
              <a:spcAft>
                <a:spcPts val="600"/>
              </a:spcAft>
            </a:pPr>
            <a:r>
              <a:rPr lang="en-US" dirty="0">
                <a:effectLst>
                  <a:outerShdw blurRad="50800" dist="38100" dir="2700000" algn="tl" rotWithShape="0">
                    <a:srgbClr val="000000">
                      <a:alpha val="43000"/>
                    </a:srgbClr>
                  </a:outerShdw>
                </a:effectLst>
              </a:rPr>
              <a:t>ID: 1709483</a:t>
            </a:r>
          </a:p>
        </p:txBody>
      </p:sp>
      <p:sp>
        <p:nvSpPr>
          <p:cNvPr id="15" name="Date Placeholder 3">
            <a:extLst>
              <a:ext uri="{FF2B5EF4-FFF2-40B4-BE49-F238E27FC236}">
                <a16:creationId xmlns:a16="http://schemas.microsoft.com/office/drawing/2014/main" id="{484AAF8C-9455-9619-6A30-B23D1B39F87E}"/>
              </a:ext>
            </a:extLst>
          </p:cNvPr>
          <p:cNvSpPr>
            <a:spLocks noGrp="1"/>
          </p:cNvSpPr>
          <p:nvPr>
            <p:ph type="dt" sz="half" idx="10"/>
          </p:nvPr>
        </p:nvSpPr>
        <p:spPr>
          <a:xfrm>
            <a:off x="9252781" y="5936187"/>
            <a:ext cx="2743200" cy="365125"/>
          </a:xfrm>
        </p:spPr>
        <p:txBody>
          <a:bodyPr/>
          <a:lstStyle/>
          <a:p>
            <a:pPr algn="l">
              <a:spcAft>
                <a:spcPts val="600"/>
              </a:spcAft>
            </a:pPr>
            <a:fld id="{319BF0AE-204F-B64D-9C94-745EF8E74317}" type="datetime1">
              <a:rPr lang="x-none" smtClean="0">
                <a:effectLst>
                  <a:outerShdw blurRad="50800" dist="38100" dir="2700000" algn="tl" rotWithShape="0">
                    <a:srgbClr val="000000">
                      <a:alpha val="43000"/>
                    </a:srgbClr>
                  </a:outerShdw>
                </a:effectLst>
              </a:rPr>
              <a:pPr algn="l">
                <a:spcAft>
                  <a:spcPts val="600"/>
                </a:spcAft>
              </a:pPr>
              <a:t>11/27/2022</a:t>
            </a:fld>
            <a:endParaRPr lang="en-US" dirty="0">
              <a:effectLst>
                <a:outerShdw blurRad="50800" dist="38100" dir="2700000" algn="tl" rotWithShape="0">
                  <a:srgbClr val="000000">
                    <a:alpha val="43000"/>
                  </a:srgbClr>
                </a:outerShdw>
              </a:effectLst>
            </a:endParaRPr>
          </a:p>
        </p:txBody>
      </p:sp>
      <p:pic>
        <p:nvPicPr>
          <p:cNvPr id="3" name="Picture 3" descr="Logo&#10;&#10;Description automatically generated">
            <a:extLst>
              <a:ext uri="{FF2B5EF4-FFF2-40B4-BE49-F238E27FC236}">
                <a16:creationId xmlns:a16="http://schemas.microsoft.com/office/drawing/2014/main" id="{454C5712-3949-06D7-A066-1E68C0E40660}"/>
              </a:ext>
            </a:extLst>
          </p:cNvPr>
          <p:cNvPicPr>
            <a:picLocks noChangeAspect="1"/>
          </p:cNvPicPr>
          <p:nvPr/>
        </p:nvPicPr>
        <p:blipFill>
          <a:blip r:embed="rId4"/>
          <a:stretch>
            <a:fillRect/>
          </a:stretch>
        </p:blipFill>
        <p:spPr>
          <a:xfrm>
            <a:off x="9166058" y="2658086"/>
            <a:ext cx="2953754" cy="1541828"/>
          </a:xfrm>
          <a:prstGeom prst="rect">
            <a:avLst/>
          </a:prstGeom>
        </p:spPr>
      </p:pic>
    </p:spTree>
    <p:extLst>
      <p:ext uri="{BB962C8B-B14F-4D97-AF65-F5344CB8AC3E}">
        <p14:creationId xmlns:p14="http://schemas.microsoft.com/office/powerpoint/2010/main" val="414422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AD44-8948-293E-82FA-8F493734ECCE}"/>
              </a:ext>
            </a:extLst>
          </p:cNvPr>
          <p:cNvSpPr>
            <a:spLocks noGrp="1"/>
          </p:cNvSpPr>
          <p:nvPr>
            <p:ph type="title"/>
          </p:nvPr>
        </p:nvSpPr>
        <p:spPr/>
        <p:txBody>
          <a:bodyPr/>
          <a:lstStyle/>
          <a:p>
            <a:r>
              <a:rPr lang="en-GB" dirty="0"/>
              <a:t>Digital Marketing </a:t>
            </a:r>
            <a:r>
              <a:rPr lang="en-GB" dirty="0">
                <a:latin typeface="Calibri"/>
                <a:cs typeface="Calibri"/>
              </a:rPr>
              <a:t>&amp; </a:t>
            </a:r>
            <a:r>
              <a:rPr lang="en-GB" dirty="0">
                <a:latin typeface="Trebuchet MS"/>
                <a:cs typeface="Calibri"/>
              </a:rPr>
              <a:t>Social Media Marketing</a:t>
            </a:r>
          </a:p>
        </p:txBody>
      </p:sp>
      <p:pic>
        <p:nvPicPr>
          <p:cNvPr id="4" name="Picture 4" descr="Logo&#10;&#10;Description automatically generated">
            <a:extLst>
              <a:ext uri="{FF2B5EF4-FFF2-40B4-BE49-F238E27FC236}">
                <a16:creationId xmlns:a16="http://schemas.microsoft.com/office/drawing/2014/main" id="{EF9739E9-6E68-51ED-6305-5190A919A0C1}"/>
              </a:ext>
            </a:extLst>
          </p:cNvPr>
          <p:cNvPicPr>
            <a:picLocks noGrp="1" noChangeAspect="1"/>
          </p:cNvPicPr>
          <p:nvPr>
            <p:ph idx="1"/>
          </p:nvPr>
        </p:nvPicPr>
        <p:blipFill>
          <a:blip r:embed="rId2"/>
          <a:stretch>
            <a:fillRect/>
          </a:stretch>
        </p:blipFill>
        <p:spPr>
          <a:xfrm>
            <a:off x="10509322" y="576698"/>
            <a:ext cx="1629835" cy="1338940"/>
          </a:xfrm>
        </p:spPr>
      </p:pic>
      <p:sp>
        <p:nvSpPr>
          <p:cNvPr id="6" name="Rectangle 5">
            <a:extLst>
              <a:ext uri="{FF2B5EF4-FFF2-40B4-BE49-F238E27FC236}">
                <a16:creationId xmlns:a16="http://schemas.microsoft.com/office/drawing/2014/main" id="{C2B6B94F-BE04-60FB-1AFB-EE0DD14738E7}"/>
              </a:ext>
            </a:extLst>
          </p:cNvPr>
          <p:cNvSpPr/>
          <p:nvPr/>
        </p:nvSpPr>
        <p:spPr>
          <a:xfrm>
            <a:off x="74083" y="2180166"/>
            <a:ext cx="10361083" cy="4561416"/>
          </a:xfrm>
          <a:prstGeom prst="rect">
            <a:avLst/>
          </a:prstGeom>
          <a:solidFill>
            <a:schemeClr val="bg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1200" dirty="0">
                <a:solidFill>
                  <a:schemeClr val="tx1"/>
                </a:solidFill>
              </a:rPr>
              <a:t>"Digital marketing is the marketing process of building awareness and promoting a brand or product online using all available digital channels." (accessed online November 27,2022 at </a:t>
            </a:r>
            <a:r>
              <a:rPr lang="en-GB" sz="1200" dirty="0">
                <a:solidFill>
                  <a:schemeClr val="tx1"/>
                </a:solidFill>
                <a:hlinkClick r:id="rId3">
                  <a:extLst>
                    <a:ext uri="{A12FA001-AC4F-418D-AE19-62706E023703}">
                      <ahyp:hlinkClr xmlns:ahyp="http://schemas.microsoft.com/office/drawing/2018/hyperlinkcolor" val="tx"/>
                    </a:ext>
                  </a:extLst>
                </a:hlinkClick>
              </a:rPr>
              <a:t>Difference Between Digital Marketing and Social Media (reliablesoft.net)</a:t>
            </a:r>
            <a:endParaRPr lang="en-GB" sz="1200">
              <a:solidFill>
                <a:schemeClr val="tx1"/>
              </a:solidFill>
              <a:ea typeface="+mn-lt"/>
              <a:cs typeface="+mn-lt"/>
            </a:endParaRPr>
          </a:p>
          <a:p>
            <a:pPr marL="285750" indent="-285750">
              <a:buFont typeface="Wingdings,Sans-Serif"/>
              <a:buChar char="Ø"/>
            </a:pPr>
            <a:endParaRPr lang="en-GB" sz="1200" dirty="0">
              <a:ea typeface="+mn-lt"/>
              <a:cs typeface="+mn-lt"/>
            </a:endParaRPr>
          </a:p>
          <a:p>
            <a:r>
              <a:rPr lang="en-GB" sz="1200" dirty="0">
                <a:solidFill>
                  <a:schemeClr val="tx1"/>
                </a:solidFill>
              </a:rPr>
              <a:t>"</a:t>
            </a:r>
            <a:r>
              <a:rPr lang="en-GB" sz="1200" dirty="0">
                <a:ea typeface="+mn-lt"/>
                <a:cs typeface="+mn-lt"/>
              </a:rPr>
              <a:t>Social media marketing is the process of creating content for social media platforms to promote your products and/or services, build community with your target audience, and drive traffic to your business. With new features and platforms emerging every day, social media marketing is constantly evolving." (accessed online November 27,2022 at </a:t>
            </a:r>
            <a:r>
              <a:rPr lang="en-GB" sz="1200" dirty="0">
                <a:ea typeface="+mn-lt"/>
                <a:cs typeface="+mn-lt"/>
                <a:hlinkClick r:id="rId4"/>
              </a:rPr>
              <a:t>Social Media Marketing: The Ultimate Guide (hubspot.com)</a:t>
            </a:r>
            <a:endParaRPr lang="en-GB" sz="1200" dirty="0">
              <a:ea typeface="+mn-lt"/>
              <a:cs typeface="+mn-lt"/>
            </a:endParaRPr>
          </a:p>
          <a:p>
            <a:endParaRPr lang="en-GB" sz="1200" dirty="0">
              <a:solidFill>
                <a:schemeClr val="tx1"/>
              </a:solidFill>
            </a:endParaRPr>
          </a:p>
          <a:p>
            <a:r>
              <a:rPr lang="en-GB" sz="1200" dirty="0">
                <a:solidFill>
                  <a:schemeClr val="tx1"/>
                </a:solidFill>
              </a:rPr>
              <a:t>Digital and social media are defined as any online platform that allows users to interact and share content. This can include anything from social networking sites to online forums and blogs. In the context of customer relationship management, digital and social media can be used to connect with customers, build relationships, provide customer support and make sales.</a:t>
            </a:r>
            <a:endParaRPr lang="en-US" sz="1200">
              <a:solidFill>
                <a:schemeClr val="tx1"/>
              </a:solidFill>
              <a:ea typeface="+mn-lt"/>
              <a:cs typeface="+mn-lt"/>
            </a:endParaRPr>
          </a:p>
          <a:p>
            <a:endParaRPr lang="en-GB" sz="1200" dirty="0">
              <a:ea typeface="+mn-lt"/>
              <a:cs typeface="+mn-lt"/>
            </a:endParaRPr>
          </a:p>
          <a:p>
            <a:r>
              <a:rPr lang="en-GB" sz="1200" dirty="0">
                <a:solidFill>
                  <a:schemeClr val="tx1"/>
                </a:solidFill>
              </a:rPr>
              <a:t>For Sainsbury's, this would mean using these tools to connect with customers, learn about their needs and wants, and then create targeted campaigns that address those needs. Sainsbury's is using  social media marketing because is a must of every product, brand, or service that has a wide audience potential.</a:t>
            </a:r>
            <a:endParaRPr lang="en-GB" sz="1200">
              <a:solidFill>
                <a:schemeClr val="tx1"/>
              </a:solidFill>
              <a:ea typeface="+mn-lt"/>
              <a:cs typeface="+mn-lt"/>
            </a:endParaRPr>
          </a:p>
          <a:p>
            <a:endParaRPr lang="en-GB" sz="1200" dirty="0">
              <a:solidFill>
                <a:schemeClr val="tx1"/>
              </a:solidFill>
            </a:endParaRPr>
          </a:p>
          <a:p>
            <a:endParaRPr lang="en-GB" sz="1200" dirty="0">
              <a:solidFill>
                <a:schemeClr val="tx1"/>
              </a:solidFill>
            </a:endParaRPr>
          </a:p>
          <a:p>
            <a:r>
              <a:rPr lang="en-GB" sz="1400" dirty="0">
                <a:ea typeface="+mn-lt"/>
                <a:cs typeface="+mn-lt"/>
              </a:rPr>
              <a:t>However, it is difficult to say definitively whether Sainsbury's is using more inbound or outbound marketing, as it likely employs a mix of both strategies. Given that the company has developed an inbound marketing platform called "Sainsbury's Hub," it seems reasonable to assume that inbound marketing is a key component of its marketing strategy.</a:t>
            </a:r>
            <a:endParaRPr lang="en-GB" sz="1400"/>
          </a:p>
          <a:p>
            <a:endParaRPr lang="en-GB" sz="1600" dirty="0"/>
          </a:p>
          <a:p>
            <a:endParaRPr lang="en-GB" sz="1600" dirty="0"/>
          </a:p>
          <a:p>
            <a:pPr algn="ctr"/>
            <a:endParaRPr lang="en-GB" sz="1600" dirty="0"/>
          </a:p>
        </p:txBody>
      </p:sp>
    </p:spTree>
    <p:extLst>
      <p:ext uri="{BB962C8B-B14F-4D97-AF65-F5344CB8AC3E}">
        <p14:creationId xmlns:p14="http://schemas.microsoft.com/office/powerpoint/2010/main" val="351428323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A8FC3-410B-3D65-D4A3-FEB4AC10A256}"/>
              </a:ext>
            </a:extLst>
          </p:cNvPr>
          <p:cNvSpPr>
            <a:spLocks noGrp="1"/>
          </p:cNvSpPr>
          <p:nvPr>
            <p:ph type="title"/>
          </p:nvPr>
        </p:nvSpPr>
        <p:spPr/>
        <p:txBody>
          <a:bodyPr/>
          <a:lstStyle/>
          <a:p>
            <a:r>
              <a:rPr lang="en-GB" dirty="0"/>
              <a:t>Benefits of Digital and Social Media Marketing</a:t>
            </a:r>
          </a:p>
        </p:txBody>
      </p:sp>
      <p:sp>
        <p:nvSpPr>
          <p:cNvPr id="3" name="Content Placeholder 2">
            <a:extLst>
              <a:ext uri="{FF2B5EF4-FFF2-40B4-BE49-F238E27FC236}">
                <a16:creationId xmlns:a16="http://schemas.microsoft.com/office/drawing/2014/main" id="{A7C4192E-B56C-B2E8-F99B-B3EABE8B4A66}"/>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Digital marketing can be very cost effective for Sainsbury's. It can help Sainsbury's to target its consumers more effectively and efficiently.</a:t>
            </a:r>
          </a:p>
          <a:p>
            <a:r>
              <a:rPr lang="en-GB" dirty="0">
                <a:ea typeface="+mn-lt"/>
                <a:cs typeface="+mn-lt"/>
              </a:rPr>
              <a:t>Social media marketing can help to create brand awareness and reach a larger audience. </a:t>
            </a:r>
          </a:p>
          <a:p>
            <a:r>
              <a:rPr lang="en-GB" dirty="0">
                <a:ea typeface="+mn-lt"/>
                <a:cs typeface="+mn-lt"/>
              </a:rPr>
              <a:t>Additionally, digital and social media marketing gives Sainsbury's the ability to track and measure customer engagement in real-time, which helps them to make better decisions about their marketing campaigns.</a:t>
            </a:r>
          </a:p>
          <a:p>
            <a:r>
              <a:rPr lang="en-GB" dirty="0">
                <a:ea typeface="+mn-lt"/>
                <a:cs typeface="+mn-lt"/>
              </a:rPr>
              <a:t>It is important to know the difference between digital marketing and social media so that you can use the most appropriate tools in your campaigns.</a:t>
            </a:r>
            <a:endParaRPr lang="en-GB" dirty="0"/>
          </a:p>
        </p:txBody>
      </p:sp>
      <p:pic>
        <p:nvPicPr>
          <p:cNvPr id="4" name="Picture 4" descr="Logo&#10;&#10;Description automatically generated">
            <a:extLst>
              <a:ext uri="{FF2B5EF4-FFF2-40B4-BE49-F238E27FC236}">
                <a16:creationId xmlns:a16="http://schemas.microsoft.com/office/drawing/2014/main" id="{D2B478B7-C7A6-9562-65ED-05AE6B5B6188}"/>
              </a:ext>
            </a:extLst>
          </p:cNvPr>
          <p:cNvPicPr>
            <a:picLocks noChangeAspect="1"/>
          </p:cNvPicPr>
          <p:nvPr/>
        </p:nvPicPr>
        <p:blipFill>
          <a:blip r:embed="rId2"/>
          <a:stretch>
            <a:fillRect/>
          </a:stretch>
        </p:blipFill>
        <p:spPr>
          <a:xfrm>
            <a:off x="10524067" y="565371"/>
            <a:ext cx="1621367" cy="1345758"/>
          </a:xfrm>
          <a:prstGeom prst="rect">
            <a:avLst/>
          </a:prstGeom>
        </p:spPr>
      </p:pic>
    </p:spTree>
    <p:extLst>
      <p:ext uri="{BB962C8B-B14F-4D97-AF65-F5344CB8AC3E}">
        <p14:creationId xmlns:p14="http://schemas.microsoft.com/office/powerpoint/2010/main" val="135445774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E273-9E6E-67F1-AAA5-BE5DDB618A42}"/>
              </a:ext>
            </a:extLst>
          </p:cNvPr>
          <p:cNvSpPr>
            <a:spLocks noGrp="1"/>
          </p:cNvSpPr>
          <p:nvPr>
            <p:ph type="title"/>
          </p:nvPr>
        </p:nvSpPr>
        <p:spPr/>
        <p:txBody>
          <a:bodyPr/>
          <a:lstStyle/>
          <a:p>
            <a:pPr algn="ctr"/>
            <a:r>
              <a:rPr lang="en-GB" dirty="0"/>
              <a:t>Sainsbury's use of Digital and Social Media Marketing</a:t>
            </a:r>
            <a:endParaRPr lang="en-US"/>
          </a:p>
        </p:txBody>
      </p:sp>
      <p:sp>
        <p:nvSpPr>
          <p:cNvPr id="3" name="Content Placeholder 2">
            <a:extLst>
              <a:ext uri="{FF2B5EF4-FFF2-40B4-BE49-F238E27FC236}">
                <a16:creationId xmlns:a16="http://schemas.microsoft.com/office/drawing/2014/main" id="{65CD5CD3-9590-B980-5A1D-A26BEACFCBE3}"/>
              </a:ext>
            </a:extLst>
          </p:cNvPr>
          <p:cNvSpPr>
            <a:spLocks noGrp="1"/>
          </p:cNvSpPr>
          <p:nvPr>
            <p:ph idx="1"/>
          </p:nvPr>
        </p:nvSpPr>
        <p:spPr>
          <a:xfrm>
            <a:off x="680321" y="2336873"/>
            <a:ext cx="5158278" cy="3599316"/>
          </a:xfrm>
        </p:spPr>
        <p:txBody>
          <a:bodyPr vert="horz" lIns="91440" tIns="45720" rIns="91440" bIns="45720" rtlCol="0" anchor="t">
            <a:normAutofit fontScale="62500" lnSpcReduction="20000"/>
          </a:bodyPr>
          <a:lstStyle/>
          <a:p>
            <a:r>
              <a:rPr lang="en-GB" dirty="0">
                <a:ea typeface="+mn-lt"/>
                <a:cs typeface="+mn-lt"/>
              </a:rPr>
              <a:t>Since the pandemic, there has been a huge surge in online usage and growth, because many customers have switched to online shopping.</a:t>
            </a:r>
            <a:r>
              <a:rPr lang="en-GB" dirty="0"/>
              <a:t> We can see this increase on Sainsbury's Interim</a:t>
            </a:r>
            <a:r>
              <a:rPr lang="en-GB" dirty="0">
                <a:ea typeface="+mn-lt"/>
                <a:cs typeface="+mn-lt"/>
              </a:rPr>
              <a:t> Results and analysis </a:t>
            </a:r>
            <a:r>
              <a:rPr lang="en-GB" dirty="0">
                <a:ea typeface="+mn-lt"/>
                <a:cs typeface="+mn-lt"/>
                <a:hlinkClick r:id="rId2"/>
              </a:rPr>
              <a:t>https://webcasts.sainsburys.co.uk/sainsbury153/files/Prelims_1920_Analyst_Slides_Final.pdf</a:t>
            </a:r>
            <a:r>
              <a:rPr lang="en-GB" dirty="0"/>
              <a:t>  </a:t>
            </a:r>
          </a:p>
          <a:p>
            <a:r>
              <a:rPr lang="en-GB" dirty="0">
                <a:ea typeface="+mn-lt"/>
                <a:cs typeface="+mn-lt"/>
              </a:rPr>
              <a:t>The organisation uses digital marketing extensively to promote its products and services. It has a strong presence on social media, with active accounts on platforms such as Twitter, Facebook, and Instagram. The company frequently posts updates about new products, special offers, and events. It also uses social media to respond to customer queries and comments. In addition to digital and social media marketing, Sainsbury's also uses traditional marketing methods such as television advertising and print media. The company has a website with an online store, and customers can sign up for a Sainsbury's account to manage their groceries and shopping online.</a:t>
            </a:r>
            <a:endParaRPr lang="en-GB" dirty="0"/>
          </a:p>
        </p:txBody>
      </p:sp>
      <p:pic>
        <p:nvPicPr>
          <p:cNvPr id="4" name="Picture 4" descr="Logo&#10;&#10;Description automatically generated">
            <a:extLst>
              <a:ext uri="{FF2B5EF4-FFF2-40B4-BE49-F238E27FC236}">
                <a16:creationId xmlns:a16="http://schemas.microsoft.com/office/drawing/2014/main" id="{D0D6ED29-3924-B3F2-606A-3C4D14AC21E4}"/>
              </a:ext>
            </a:extLst>
          </p:cNvPr>
          <p:cNvPicPr>
            <a:picLocks noChangeAspect="1"/>
          </p:cNvPicPr>
          <p:nvPr/>
        </p:nvPicPr>
        <p:blipFill>
          <a:blip r:embed="rId3"/>
          <a:stretch>
            <a:fillRect/>
          </a:stretch>
        </p:blipFill>
        <p:spPr>
          <a:xfrm>
            <a:off x="10555816" y="575955"/>
            <a:ext cx="1579035" cy="1345758"/>
          </a:xfrm>
          <a:prstGeom prst="rect">
            <a:avLst/>
          </a:prstGeom>
        </p:spPr>
      </p:pic>
      <p:pic>
        <p:nvPicPr>
          <p:cNvPr id="5" name="Picture 5">
            <a:extLst>
              <a:ext uri="{FF2B5EF4-FFF2-40B4-BE49-F238E27FC236}">
                <a16:creationId xmlns:a16="http://schemas.microsoft.com/office/drawing/2014/main" id="{7709DBBC-F30D-F307-D50F-5A6655228AA6}"/>
              </a:ext>
            </a:extLst>
          </p:cNvPr>
          <p:cNvPicPr>
            <a:picLocks noChangeAspect="1"/>
          </p:cNvPicPr>
          <p:nvPr/>
        </p:nvPicPr>
        <p:blipFill>
          <a:blip r:embed="rId4"/>
          <a:stretch>
            <a:fillRect/>
          </a:stretch>
        </p:blipFill>
        <p:spPr>
          <a:xfrm>
            <a:off x="7158568" y="2120735"/>
            <a:ext cx="3685116" cy="2108533"/>
          </a:xfrm>
          <a:prstGeom prst="rect">
            <a:avLst/>
          </a:prstGeom>
        </p:spPr>
      </p:pic>
      <p:pic>
        <p:nvPicPr>
          <p:cNvPr id="6" name="Picture 6" descr="Chart&#10;&#10;Description automatically generated">
            <a:extLst>
              <a:ext uri="{FF2B5EF4-FFF2-40B4-BE49-F238E27FC236}">
                <a16:creationId xmlns:a16="http://schemas.microsoft.com/office/drawing/2014/main" id="{A8A7BB73-D370-87E4-D280-66C391C09A18}"/>
              </a:ext>
            </a:extLst>
          </p:cNvPr>
          <p:cNvPicPr>
            <a:picLocks noChangeAspect="1"/>
          </p:cNvPicPr>
          <p:nvPr/>
        </p:nvPicPr>
        <p:blipFill>
          <a:blip r:embed="rId5"/>
          <a:stretch>
            <a:fillRect/>
          </a:stretch>
        </p:blipFill>
        <p:spPr>
          <a:xfrm>
            <a:off x="9095317" y="4315448"/>
            <a:ext cx="3039533" cy="2344020"/>
          </a:xfrm>
          <a:prstGeom prst="rect">
            <a:avLst/>
          </a:prstGeom>
        </p:spPr>
      </p:pic>
      <p:pic>
        <p:nvPicPr>
          <p:cNvPr id="7" name="Picture 7">
            <a:extLst>
              <a:ext uri="{FF2B5EF4-FFF2-40B4-BE49-F238E27FC236}">
                <a16:creationId xmlns:a16="http://schemas.microsoft.com/office/drawing/2014/main" id="{C8740E87-5155-B772-97E7-5309583494C5}"/>
              </a:ext>
            </a:extLst>
          </p:cNvPr>
          <p:cNvPicPr>
            <a:picLocks noChangeAspect="1"/>
          </p:cNvPicPr>
          <p:nvPr/>
        </p:nvPicPr>
        <p:blipFill>
          <a:blip r:embed="rId6"/>
          <a:stretch>
            <a:fillRect/>
          </a:stretch>
        </p:blipFill>
        <p:spPr>
          <a:xfrm>
            <a:off x="5750983" y="4314178"/>
            <a:ext cx="3251200" cy="2346561"/>
          </a:xfrm>
          <a:prstGeom prst="rect">
            <a:avLst/>
          </a:prstGeom>
        </p:spPr>
      </p:pic>
    </p:spTree>
    <p:extLst>
      <p:ext uri="{BB962C8B-B14F-4D97-AF65-F5344CB8AC3E}">
        <p14:creationId xmlns:p14="http://schemas.microsoft.com/office/powerpoint/2010/main" val="13585345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B372-8670-EAC9-3D9D-877D045763E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FD209E1-28CA-53EB-7CDF-5967EED33232}"/>
              </a:ext>
            </a:extLst>
          </p:cNvPr>
          <p:cNvSpPr>
            <a:spLocks noGrp="1"/>
          </p:cNvSpPr>
          <p:nvPr>
            <p:ph idx="1"/>
          </p:nvPr>
        </p:nvSpPr>
        <p:spPr/>
        <p:txBody>
          <a:bodyPr vert="horz" lIns="91440" tIns="45720" rIns="91440" bIns="45720" rtlCol="0" anchor="t">
            <a:normAutofit lnSpcReduction="10000"/>
          </a:bodyPr>
          <a:lstStyle/>
          <a:p>
            <a:pPr marL="457200" indent="-457200">
              <a:buAutoNum type="arabicPeriod"/>
            </a:pPr>
            <a:r>
              <a:rPr lang="en-GB" sz="1600" dirty="0"/>
              <a:t>Accessed online November 27,2022 at </a:t>
            </a:r>
            <a:r>
              <a:rPr lang="en-GB" sz="1600" dirty="0">
                <a:ea typeface="+mn-lt"/>
                <a:cs typeface="+mn-lt"/>
                <a:hlinkClick r:id="rId2"/>
              </a:rPr>
              <a:t>Difference Between Digital Marketing and Social Media (reliablesoft.net)</a:t>
            </a:r>
            <a:endParaRPr lang="en-GB" sz="1600" dirty="0">
              <a:ea typeface="+mn-lt"/>
              <a:cs typeface="+mn-lt"/>
            </a:endParaRPr>
          </a:p>
          <a:p>
            <a:pPr marL="457200" indent="-457200">
              <a:buAutoNum type="arabicPeriod"/>
            </a:pPr>
            <a:r>
              <a:rPr lang="en-GB" sz="1600" dirty="0"/>
              <a:t>Accessed online November 27,2022 at </a:t>
            </a:r>
            <a:r>
              <a:rPr lang="en-GB" sz="1600" dirty="0">
                <a:ea typeface="+mn-lt"/>
                <a:cs typeface="+mn-lt"/>
                <a:hlinkClick r:id="rId3"/>
              </a:rPr>
              <a:t>Social Media Marketing: The Ultimate Guide (hubspot.com)</a:t>
            </a:r>
            <a:endParaRPr lang="en-GB" sz="1600" dirty="0">
              <a:ea typeface="+mn-lt"/>
              <a:cs typeface="+mn-lt"/>
            </a:endParaRPr>
          </a:p>
          <a:p>
            <a:pPr marL="0" indent="0">
              <a:buNone/>
            </a:pPr>
            <a:r>
              <a:rPr lang="en-GB" sz="1600" dirty="0">
                <a:ea typeface="+mn-lt"/>
                <a:cs typeface="+mn-lt"/>
              </a:rPr>
              <a:t>3. Accessed online November 26,2022, </a:t>
            </a:r>
            <a:r>
              <a:rPr lang="en-GB" sz="1600" u="sng" dirty="0">
                <a:ea typeface="+mn-lt"/>
                <a:cs typeface="+mn-lt"/>
                <a:hlinkClick r:id="rId4"/>
              </a:rPr>
              <a:t>UWTSD Moodle 2022/23</a:t>
            </a:r>
            <a:endParaRPr lang="en-GB" sz="1600" u="sng">
              <a:ea typeface="+mn-lt"/>
              <a:cs typeface="+mn-lt"/>
            </a:endParaRPr>
          </a:p>
          <a:p>
            <a:pPr marL="0" indent="0">
              <a:buNone/>
            </a:pPr>
            <a:r>
              <a:rPr lang="en-GB" sz="1600" dirty="0">
                <a:ea typeface="+mn-lt"/>
                <a:cs typeface="+mn-lt"/>
              </a:rPr>
              <a:t>4. Accessed online November 28,2022, </a:t>
            </a:r>
            <a:r>
              <a:rPr lang="en-GB" sz="1600" u="sng" dirty="0">
                <a:ea typeface="+mn-lt"/>
                <a:cs typeface="+mn-lt"/>
                <a:hlinkClick r:id="rId5"/>
              </a:rPr>
              <a:t>Preliminary Results for the 52 weeks ended 5 March 2022 – Sainsbury's (sainsburys.co.uk)</a:t>
            </a:r>
            <a:r>
              <a:rPr lang="en-GB" sz="1600" dirty="0">
                <a:ea typeface="+mn-lt"/>
                <a:cs typeface="+mn-lt"/>
              </a:rPr>
              <a:t> </a:t>
            </a:r>
          </a:p>
          <a:p>
            <a:pPr marL="0" indent="0">
              <a:buNone/>
            </a:pPr>
            <a:r>
              <a:rPr lang="en-GB" sz="1600" dirty="0">
                <a:ea typeface="+mn-lt"/>
                <a:cs typeface="+mn-lt"/>
              </a:rPr>
              <a:t>5. Accessed online November 27,2022 </a:t>
            </a:r>
            <a:r>
              <a:rPr lang="en-GB" sz="1600" u="sng" dirty="0">
                <a:ea typeface="+mn-lt"/>
                <a:cs typeface="+mn-lt"/>
                <a:hlinkClick r:id="rId6"/>
              </a:rPr>
              <a:t>https://www.statista.com/statistics/280208/grocery-market-share-in-the-united-kingdom-uk/</a:t>
            </a:r>
            <a:endParaRPr lang="en-GB" sz="1600" dirty="0">
              <a:ea typeface="+mn-lt"/>
              <a:cs typeface="+mn-lt"/>
            </a:endParaRPr>
          </a:p>
          <a:p>
            <a:pPr marL="0" indent="0">
              <a:buNone/>
            </a:pPr>
            <a:r>
              <a:rPr lang="en-GB" sz="1600" dirty="0">
                <a:ea typeface="+mn-lt"/>
                <a:cs typeface="+mn-lt"/>
              </a:rPr>
              <a:t>6. Accessed online November 27,2022 at </a:t>
            </a:r>
            <a:r>
              <a:rPr lang="en-GB" sz="1600" dirty="0">
                <a:ea typeface="+mn-lt"/>
                <a:cs typeface="+mn-lt"/>
                <a:hlinkClick r:id="rId7"/>
              </a:rPr>
              <a:t>https://www.about.sainsburys.co.uk/~/media/Files/S/Sainsburys/documents/reports-and-presentations/2022/Prelims%202122/J%20Sainsbury%20plc%20Prelims%20Results%202122%20Booklet.pdf</a:t>
            </a:r>
            <a:endParaRPr lang="en-GB" sz="1600" u="sng" dirty="0">
              <a:ea typeface="+mn-lt"/>
              <a:cs typeface="+mn-lt"/>
            </a:endParaRPr>
          </a:p>
          <a:p>
            <a:pPr marL="0" indent="0">
              <a:buNone/>
            </a:pPr>
            <a:r>
              <a:rPr lang="en-GB" sz="1600" dirty="0">
                <a:ea typeface="+mn-lt"/>
                <a:cs typeface="+mn-lt"/>
              </a:rPr>
              <a:t>7. Accessed online November 27, 2022 at </a:t>
            </a:r>
            <a:r>
              <a:rPr lang="en-GB" sz="1600" dirty="0">
                <a:ea typeface="+mn-lt"/>
                <a:cs typeface="+mn-lt"/>
                <a:hlinkClick r:id="rId8"/>
              </a:rPr>
              <a:t>https://webcasts.sainsburys.co.uk/sainsbury153/files/Prelims_1920_Analyst_Slides_Final.pdf</a:t>
            </a:r>
            <a:endParaRPr lang="en-GB" sz="1600" dirty="0">
              <a:ea typeface="+mn-lt"/>
              <a:cs typeface="+mn-lt"/>
            </a:endParaRPr>
          </a:p>
          <a:p>
            <a:pPr marL="0" indent="0">
              <a:buNone/>
            </a:pPr>
            <a:endParaRPr lang="en-GB" sz="1600" dirty="0">
              <a:ea typeface="+mn-lt"/>
              <a:cs typeface="+mn-lt"/>
            </a:endParaRPr>
          </a:p>
          <a:p>
            <a:pPr marL="0" indent="0">
              <a:buNone/>
            </a:pPr>
            <a:endParaRPr lang="en-GB" sz="1600" dirty="0">
              <a:ea typeface="+mn-lt"/>
              <a:cs typeface="+mn-lt"/>
            </a:endParaRPr>
          </a:p>
          <a:p>
            <a:pPr marL="0" indent="0">
              <a:buNone/>
            </a:pPr>
            <a:endParaRPr lang="en-GB" sz="1600"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413396979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TM00001032</Template>
  <TotalTime>0</TotalTime>
  <Words>1</Words>
  <Application>Microsoft Office PowerPoint</Application>
  <PresentationFormat>Widescreen</PresentationFormat>
  <Paragraphs>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TM04033917[[fn=Berlin]]_novariants</vt:lpstr>
      <vt:lpstr>To Management Team</vt:lpstr>
      <vt:lpstr>Digital Marketing &amp; Social Media Marketing</vt:lpstr>
      <vt:lpstr>Benefits of Digital and Social Media Marketing</vt:lpstr>
      <vt:lpstr>Sainsbury's use of Digital and Social Media Marketing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346</cp:revision>
  <dcterms:created xsi:type="dcterms:W3CDTF">2022-11-27T14:04:45Z</dcterms:created>
  <dcterms:modified xsi:type="dcterms:W3CDTF">2022-11-27T23:40:39Z</dcterms:modified>
</cp:coreProperties>
</file>