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2" r:id="rId1"/>
  </p:sldMasterIdLst>
  <p:notesMasterIdLst>
    <p:notesMasterId r:id="rId27"/>
  </p:notesMasterIdLst>
  <p:handoutMasterIdLst>
    <p:handoutMasterId r:id="rId28"/>
  </p:handoutMasterIdLst>
  <p:sldIdLst>
    <p:sldId id="2589" r:id="rId2"/>
    <p:sldId id="2558" r:id="rId3"/>
    <p:sldId id="2559" r:id="rId4"/>
    <p:sldId id="2561" r:id="rId5"/>
    <p:sldId id="2562" r:id="rId6"/>
    <p:sldId id="2676" r:id="rId7"/>
    <p:sldId id="2686" r:id="rId8"/>
    <p:sldId id="2563" r:id="rId9"/>
    <p:sldId id="2684" r:id="rId10"/>
    <p:sldId id="2644" r:id="rId11"/>
    <p:sldId id="2643" r:id="rId12"/>
    <p:sldId id="2679" r:id="rId13"/>
    <p:sldId id="2568" r:id="rId14"/>
    <p:sldId id="2646" r:id="rId15"/>
    <p:sldId id="2574" r:id="rId16"/>
    <p:sldId id="2647" r:id="rId17"/>
    <p:sldId id="2648" r:id="rId18"/>
    <p:sldId id="2650" r:id="rId19"/>
    <p:sldId id="2685" r:id="rId20"/>
    <p:sldId id="2581" r:id="rId21"/>
    <p:sldId id="2582" r:id="rId22"/>
    <p:sldId id="2583" r:id="rId23"/>
    <p:sldId id="2584" r:id="rId24"/>
    <p:sldId id="2585" r:id="rId25"/>
    <p:sldId id="2499" r:id="rId26"/>
  </p:sldIdLst>
  <p:sldSz cx="12188825" cy="6858000"/>
  <p:notesSz cx="7010400" cy="9296400"/>
  <p:defaultTex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p:defaultTextStyle>
  <p:extLst>
    <p:ext uri="{521415D9-36F7-43E2-AB2F-B90AF26B5E84}">
      <p14:sectionLst xmlns:p14="http://schemas.microsoft.com/office/powerpoint/2010/main">
        <p14:section name="C0-Preface" id="{FBA38F64-127E-4BB4-A116-4CEDF767A37C}">
          <p14:sldIdLst>
            <p14:sldId id="2589"/>
          </p14:sldIdLst>
        </p14:section>
        <p14:section name="C1-Introduction to Check Point Quantum Security Management" id="{677D68E9-60D0-46D1-8978-80EA828801D8}">
          <p14:sldIdLst/>
        </p14:section>
        <p14:section name="C2-Check Point Gateway and Server Deployment" id="{24A24758-8AE0-46E7-BDE9-214256087DB1}">
          <p14:sldIdLst/>
        </p14:section>
        <p14:section name="C3-Check Point Security Administration" id="{7D78E707-9D0F-46C2-9450-2CCE60C5FBE5}">
          <p14:sldIdLst/>
        </p14:section>
        <p14:section name="C4-Check Point Licensing and Contracts" id="{F3B1450B-46BA-4CE1-9B0E-8C73B8E6ED5A}">
          <p14:sldIdLst/>
        </p14:section>
        <p14:section name="C5-Security Policy Management" id="{4099AD59-AC07-41AB-9C60-092AE7A2A097}">
          <p14:sldIdLst/>
        </p14:section>
        <p14:section name="C6-Policy Layers" id="{65873348-9C86-4E30-823C-B82486C83D4C}">
          <p14:sldIdLst/>
        </p14:section>
        <p14:section name="C7-Check Point NAT" id="{A92A9150-B7FF-4880-B692-8B854A6D3D6F}">
          <p14:sldIdLst>
            <p14:sldId id="2558"/>
            <p14:sldId id="2559"/>
            <p14:sldId id="2561"/>
            <p14:sldId id="2562"/>
            <p14:sldId id="2676"/>
            <p14:sldId id="2686"/>
            <p14:sldId id="2563"/>
            <p14:sldId id="2684"/>
            <p14:sldId id="2644"/>
            <p14:sldId id="2643"/>
            <p14:sldId id="2679"/>
            <p14:sldId id="2568"/>
            <p14:sldId id="2646"/>
            <p14:sldId id="2574"/>
            <p14:sldId id="2647"/>
            <p14:sldId id="2648"/>
            <p14:sldId id="2650"/>
            <p14:sldId id="2685"/>
            <p14:sldId id="2581"/>
            <p14:sldId id="2582"/>
            <p14:sldId id="2583"/>
            <p14:sldId id="2584"/>
            <p14:sldId id="2585"/>
            <p14:sldId id="2499"/>
          </p14:sldIdLst>
        </p14:section>
        <p14:section name="C8-Security Elevation" id="{E6BEAB90-55F3-4020-BEF1-340A0C262CFB}">
          <p14:sldIdLst/>
        </p14:section>
        <p14:section name="C9-Site to Site VPN" id="{3CFC612E-EEEF-4DB8-896E-CCE55B44E033}">
          <p14:sldIdLst/>
        </p14:section>
        <p14:section name="C11-Security Maintenance" id="{A7636B16-C3BC-4075-B2DE-5E7E85EE3F89}">
          <p14:sldIdLst/>
        </p14:section>
      </p14:sectionLst>
    </p:ext>
    <p:ext uri="{EFAFB233-063F-42B5-8137-9DF3F51BA10A}">
      <p15:sldGuideLst xmlns:p15="http://schemas.microsoft.com/office/powerpoint/2012/main">
        <p15:guide id="2" orient="horz" pos="840" userDrawn="1">
          <p15:clr>
            <a:srgbClr val="A4A3A4"/>
          </p15:clr>
        </p15:guide>
        <p15:guide id="6" orient="horz" pos="600" userDrawn="1">
          <p15:clr>
            <a:srgbClr val="A4A3A4"/>
          </p15:clr>
        </p15:guide>
        <p15:guide id="7" pos="479" userDrawn="1">
          <p15:clr>
            <a:srgbClr val="A4A3A4"/>
          </p15:clr>
        </p15:guide>
        <p15:guide id="8" pos="2367">
          <p15:clr>
            <a:srgbClr val="A4A3A4"/>
          </p15:clr>
        </p15:guide>
        <p15:guide id="9" pos="3388">
          <p15:clr>
            <a:srgbClr val="A4A3A4"/>
          </p15:clr>
        </p15:guide>
        <p15:guide id="14" pos="3815" userDrawn="1">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7CF37D0-E527-C460-5C18-9315AFDC7826}" name="gervais.patricia@gmail.com" initials="g" userId="ede0cfba65d95a5b" providerId="Windows Live"/>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Rachel Peak" initials="" lastIdx="8" clrIdx="0"/>
  <p:cmAuthor id="1" name="Shay Barak" initials="SB" lastIdx="17" clrIdx="1"/>
  <p:cmAuthor id="2" name="Stephanie Howard" initials="SH" lastIdx="7" clrIdx="2">
    <p:extLst>
      <p:ext uri="{19B8F6BF-5375-455C-9EA6-DF929625EA0E}">
        <p15:presenceInfo xmlns:p15="http://schemas.microsoft.com/office/powerpoint/2012/main" userId="S-1-5-21-3009975827-1942386155-3087368816-2635102" providerId="AD"/>
      </p:ext>
    </p:extLst>
  </p:cmAuthor>
  <p:cmAuthor id="3" name="Patricia Dreyer" initials="PD" lastIdx="19" clrIdx="3">
    <p:extLst>
      <p:ext uri="{19B8F6BF-5375-455C-9EA6-DF929625EA0E}">
        <p15:presenceInfo xmlns:p15="http://schemas.microsoft.com/office/powerpoint/2012/main" userId="S-1-5-21-3009975827-1942386155-3087368816-2694267" providerId="AD"/>
      </p:ext>
    </p:extLst>
  </p:cmAuthor>
  <p:cmAuthor id="4" name="Lisa Stephens" initials="LS" lastIdx="1" clrIdx="4">
    <p:extLst>
      <p:ext uri="{19B8F6BF-5375-455C-9EA6-DF929625EA0E}">
        <p15:presenceInfo xmlns:p15="http://schemas.microsoft.com/office/powerpoint/2012/main" userId="S::lisas@checkpoint.com::447f2d67-4612-43af-ba51-1f6f01a8fd3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1067"/>
    <a:srgbClr val="EBECEE"/>
    <a:srgbClr val="FBFBFB"/>
    <a:srgbClr val="4D4D4F"/>
    <a:srgbClr val="0C0C0C"/>
    <a:srgbClr val="B1004C"/>
    <a:srgbClr val="FDDFED"/>
    <a:srgbClr val="000000"/>
    <a:srgbClr val="F7F5FA"/>
    <a:srgbClr val="F4D8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F08339-D185-48F4-8A03-7F9CB1E510DE}" v="2" dt="2025-12-05T09:17:21.5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145" autoAdjust="0"/>
    <p:restoredTop sz="65030" autoAdjust="0"/>
  </p:normalViewPr>
  <p:slideViewPr>
    <p:cSldViewPr snapToGrid="0" snapToObjects="1">
      <p:cViewPr varScale="1">
        <p:scale>
          <a:sx n="54" d="100"/>
          <a:sy n="54" d="100"/>
        </p:scale>
        <p:origin x="1066" y="36"/>
      </p:cViewPr>
      <p:guideLst>
        <p:guide orient="horz" pos="840"/>
        <p:guide orient="horz" pos="600"/>
        <p:guide pos="479"/>
        <p:guide pos="2367"/>
        <p:guide pos="3388"/>
        <p:guide pos="3815"/>
      </p:guideLst>
    </p:cSldViewPr>
  </p:slideViewPr>
  <p:outlineViewPr>
    <p:cViewPr>
      <p:scale>
        <a:sx n="33" d="100"/>
        <a:sy n="33" d="100"/>
      </p:scale>
      <p:origin x="0" y="-241116"/>
    </p:cViewPr>
  </p:outlineViewPr>
  <p:notesTextViewPr>
    <p:cViewPr>
      <p:scale>
        <a:sx n="100" d="100"/>
        <a:sy n="100" d="100"/>
      </p:scale>
      <p:origin x="0" y="0"/>
    </p:cViewPr>
  </p:notesTextViewPr>
  <p:sorterViewPr>
    <p:cViewPr varScale="1">
      <p:scale>
        <a:sx n="1" d="1"/>
        <a:sy n="1" d="1"/>
      </p:scale>
      <p:origin x="0" y="-121104"/>
    </p:cViewPr>
  </p:sorterViewPr>
  <p:notesViewPr>
    <p:cSldViewPr snapToGrid="0" snapToObjects="1" showGuides="1">
      <p:cViewPr varScale="1">
        <p:scale>
          <a:sx n="58" d="100"/>
          <a:sy n="58" d="100"/>
        </p:scale>
        <p:origin x="2501" y="62"/>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36"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addSld delSld modSld modSection">
      <pc:chgData name="Munyaradzi Nicholas Murira" userId="6ab3fae5-94bd-47ef-9f25-6c1f645127cf" providerId="ADAL" clId="{BBAD60DF-75FC-47FB-864F-62F5392E6509}" dt="2025-12-05T09:17:21.565" v="218"/>
      <pc:docMkLst>
        <pc:docMk/>
      </pc:docMkLst>
      <pc:sldChg chg="del">
        <pc:chgData name="Munyaradzi Nicholas Murira" userId="6ab3fae5-94bd-47ef-9f25-6c1f645127cf" providerId="ADAL" clId="{BBAD60DF-75FC-47FB-864F-62F5392E6509}" dt="2025-12-05T08:50:40.912" v="176" actId="47"/>
        <pc:sldMkLst>
          <pc:docMk/>
          <pc:sldMk cId="4066337670" sldId="2296"/>
        </pc:sldMkLst>
      </pc:sldChg>
      <pc:sldChg chg="del">
        <pc:chgData name="Munyaradzi Nicholas Murira" userId="6ab3fae5-94bd-47ef-9f25-6c1f645127cf" providerId="ADAL" clId="{BBAD60DF-75FC-47FB-864F-62F5392E6509}" dt="2025-12-05T08:50:40.912" v="176" actId="47"/>
        <pc:sldMkLst>
          <pc:docMk/>
          <pc:sldMk cId="864126660" sldId="2297"/>
        </pc:sldMkLst>
      </pc:sldChg>
      <pc:sldChg chg="del">
        <pc:chgData name="Munyaradzi Nicholas Murira" userId="6ab3fae5-94bd-47ef-9f25-6c1f645127cf" providerId="ADAL" clId="{BBAD60DF-75FC-47FB-864F-62F5392E6509}" dt="2025-12-05T08:50:40.912" v="176" actId="47"/>
        <pc:sldMkLst>
          <pc:docMk/>
          <pc:sldMk cId="2554040354" sldId="2299"/>
        </pc:sldMkLst>
      </pc:sldChg>
      <pc:sldChg chg="del">
        <pc:chgData name="Munyaradzi Nicholas Murira" userId="6ab3fae5-94bd-47ef-9f25-6c1f645127cf" providerId="ADAL" clId="{BBAD60DF-75FC-47FB-864F-62F5392E6509}" dt="2025-12-05T08:50:40.912" v="176" actId="47"/>
        <pc:sldMkLst>
          <pc:docMk/>
          <pc:sldMk cId="2801373890" sldId="2300"/>
        </pc:sldMkLst>
      </pc:sldChg>
      <pc:sldChg chg="del">
        <pc:chgData name="Munyaradzi Nicholas Murira" userId="6ab3fae5-94bd-47ef-9f25-6c1f645127cf" providerId="ADAL" clId="{BBAD60DF-75FC-47FB-864F-62F5392E6509}" dt="2025-12-05T08:50:40.912" v="176" actId="47"/>
        <pc:sldMkLst>
          <pc:docMk/>
          <pc:sldMk cId="3891615743" sldId="2301"/>
        </pc:sldMkLst>
      </pc:sldChg>
      <pc:sldChg chg="del">
        <pc:chgData name="Munyaradzi Nicholas Murira" userId="6ab3fae5-94bd-47ef-9f25-6c1f645127cf" providerId="ADAL" clId="{BBAD60DF-75FC-47FB-864F-62F5392E6509}" dt="2025-12-05T08:50:40.912" v="176" actId="47"/>
        <pc:sldMkLst>
          <pc:docMk/>
          <pc:sldMk cId="2013512207" sldId="2303"/>
        </pc:sldMkLst>
      </pc:sldChg>
      <pc:sldChg chg="del">
        <pc:chgData name="Munyaradzi Nicholas Murira" userId="6ab3fae5-94bd-47ef-9f25-6c1f645127cf" providerId="ADAL" clId="{BBAD60DF-75FC-47FB-864F-62F5392E6509}" dt="2025-12-05T08:50:40.912" v="176" actId="47"/>
        <pc:sldMkLst>
          <pc:docMk/>
          <pc:sldMk cId="406185369" sldId="2305"/>
        </pc:sldMkLst>
      </pc:sldChg>
      <pc:sldChg chg="del">
        <pc:chgData name="Munyaradzi Nicholas Murira" userId="6ab3fae5-94bd-47ef-9f25-6c1f645127cf" providerId="ADAL" clId="{BBAD60DF-75FC-47FB-864F-62F5392E6509}" dt="2025-12-05T08:50:40.912" v="176" actId="47"/>
        <pc:sldMkLst>
          <pc:docMk/>
          <pc:sldMk cId="202174071" sldId="2307"/>
        </pc:sldMkLst>
      </pc:sldChg>
      <pc:sldChg chg="del">
        <pc:chgData name="Munyaradzi Nicholas Murira" userId="6ab3fae5-94bd-47ef-9f25-6c1f645127cf" providerId="ADAL" clId="{BBAD60DF-75FC-47FB-864F-62F5392E6509}" dt="2025-12-05T08:50:40.912" v="176" actId="47"/>
        <pc:sldMkLst>
          <pc:docMk/>
          <pc:sldMk cId="996376638" sldId="2308"/>
        </pc:sldMkLst>
      </pc:sldChg>
      <pc:sldChg chg="del">
        <pc:chgData name="Munyaradzi Nicholas Murira" userId="6ab3fae5-94bd-47ef-9f25-6c1f645127cf" providerId="ADAL" clId="{BBAD60DF-75FC-47FB-864F-62F5392E6509}" dt="2025-12-05T08:51:13.422" v="177" actId="47"/>
        <pc:sldMkLst>
          <pc:docMk/>
          <pc:sldMk cId="3700783614" sldId="2309"/>
        </pc:sldMkLst>
      </pc:sldChg>
      <pc:sldChg chg="del">
        <pc:chgData name="Munyaradzi Nicholas Murira" userId="6ab3fae5-94bd-47ef-9f25-6c1f645127cf" providerId="ADAL" clId="{BBAD60DF-75FC-47FB-864F-62F5392E6509}" dt="2025-12-05T08:51:13.422" v="177" actId="47"/>
        <pc:sldMkLst>
          <pc:docMk/>
          <pc:sldMk cId="4052929327" sldId="2311"/>
        </pc:sldMkLst>
      </pc:sldChg>
      <pc:sldChg chg="del">
        <pc:chgData name="Munyaradzi Nicholas Murira" userId="6ab3fae5-94bd-47ef-9f25-6c1f645127cf" providerId="ADAL" clId="{BBAD60DF-75FC-47FB-864F-62F5392E6509}" dt="2025-12-05T08:51:13.422" v="177" actId="47"/>
        <pc:sldMkLst>
          <pc:docMk/>
          <pc:sldMk cId="4029681835" sldId="2312"/>
        </pc:sldMkLst>
      </pc:sldChg>
      <pc:sldChg chg="del">
        <pc:chgData name="Munyaradzi Nicholas Murira" userId="6ab3fae5-94bd-47ef-9f25-6c1f645127cf" providerId="ADAL" clId="{BBAD60DF-75FC-47FB-864F-62F5392E6509}" dt="2025-12-05T08:51:13.422" v="177" actId="47"/>
        <pc:sldMkLst>
          <pc:docMk/>
          <pc:sldMk cId="1952463571" sldId="2313"/>
        </pc:sldMkLst>
      </pc:sldChg>
      <pc:sldChg chg="del">
        <pc:chgData name="Munyaradzi Nicholas Murira" userId="6ab3fae5-94bd-47ef-9f25-6c1f645127cf" providerId="ADAL" clId="{BBAD60DF-75FC-47FB-864F-62F5392E6509}" dt="2025-12-05T08:51:13.422" v="177" actId="47"/>
        <pc:sldMkLst>
          <pc:docMk/>
          <pc:sldMk cId="3982448207" sldId="2315"/>
        </pc:sldMkLst>
      </pc:sldChg>
      <pc:sldChg chg="del">
        <pc:chgData name="Munyaradzi Nicholas Murira" userId="6ab3fae5-94bd-47ef-9f25-6c1f645127cf" providerId="ADAL" clId="{BBAD60DF-75FC-47FB-864F-62F5392E6509}" dt="2025-12-05T08:51:13.422" v="177" actId="47"/>
        <pc:sldMkLst>
          <pc:docMk/>
          <pc:sldMk cId="471884996" sldId="2316"/>
        </pc:sldMkLst>
      </pc:sldChg>
      <pc:sldChg chg="del">
        <pc:chgData name="Munyaradzi Nicholas Murira" userId="6ab3fae5-94bd-47ef-9f25-6c1f645127cf" providerId="ADAL" clId="{BBAD60DF-75FC-47FB-864F-62F5392E6509}" dt="2025-12-05T08:51:13.422" v="177" actId="47"/>
        <pc:sldMkLst>
          <pc:docMk/>
          <pc:sldMk cId="3477789418" sldId="2317"/>
        </pc:sldMkLst>
      </pc:sldChg>
      <pc:sldChg chg="del">
        <pc:chgData name="Munyaradzi Nicholas Murira" userId="6ab3fae5-94bd-47ef-9f25-6c1f645127cf" providerId="ADAL" clId="{BBAD60DF-75FC-47FB-864F-62F5392E6509}" dt="2025-12-05T08:51:13.422" v="177" actId="47"/>
        <pc:sldMkLst>
          <pc:docMk/>
          <pc:sldMk cId="2979856153" sldId="2321"/>
        </pc:sldMkLst>
      </pc:sldChg>
      <pc:sldChg chg="del">
        <pc:chgData name="Munyaradzi Nicholas Murira" userId="6ab3fae5-94bd-47ef-9f25-6c1f645127cf" providerId="ADAL" clId="{BBAD60DF-75FC-47FB-864F-62F5392E6509}" dt="2025-12-05T08:51:13.422" v="177" actId="47"/>
        <pc:sldMkLst>
          <pc:docMk/>
          <pc:sldMk cId="1816989978" sldId="2322"/>
        </pc:sldMkLst>
      </pc:sldChg>
      <pc:sldChg chg="del">
        <pc:chgData name="Munyaradzi Nicholas Murira" userId="6ab3fae5-94bd-47ef-9f25-6c1f645127cf" providerId="ADAL" clId="{BBAD60DF-75FC-47FB-864F-62F5392E6509}" dt="2025-12-05T08:51:13.422" v="177" actId="47"/>
        <pc:sldMkLst>
          <pc:docMk/>
          <pc:sldMk cId="2731091388" sldId="2323"/>
        </pc:sldMkLst>
      </pc:sldChg>
      <pc:sldChg chg="del">
        <pc:chgData name="Munyaradzi Nicholas Murira" userId="6ab3fae5-94bd-47ef-9f25-6c1f645127cf" providerId="ADAL" clId="{BBAD60DF-75FC-47FB-864F-62F5392E6509}" dt="2025-12-05T08:51:13.422" v="177" actId="47"/>
        <pc:sldMkLst>
          <pc:docMk/>
          <pc:sldMk cId="1152174036" sldId="2324"/>
        </pc:sldMkLst>
      </pc:sldChg>
      <pc:sldChg chg="del">
        <pc:chgData name="Munyaradzi Nicholas Murira" userId="6ab3fae5-94bd-47ef-9f25-6c1f645127cf" providerId="ADAL" clId="{BBAD60DF-75FC-47FB-864F-62F5392E6509}" dt="2025-12-05T08:51:13.422" v="177" actId="47"/>
        <pc:sldMkLst>
          <pc:docMk/>
          <pc:sldMk cId="3134791666" sldId="2500"/>
        </pc:sldMkLst>
      </pc:sldChg>
      <pc:sldChg chg="del">
        <pc:chgData name="Munyaradzi Nicholas Murira" userId="6ab3fae5-94bd-47ef-9f25-6c1f645127cf" providerId="ADAL" clId="{BBAD60DF-75FC-47FB-864F-62F5392E6509}" dt="2025-12-05T08:50:40.912" v="176" actId="47"/>
        <pc:sldMkLst>
          <pc:docMk/>
          <pc:sldMk cId="2444845945" sldId="2531"/>
        </pc:sldMkLst>
      </pc:sldChg>
      <pc:sldChg chg="del">
        <pc:chgData name="Munyaradzi Nicholas Murira" userId="6ab3fae5-94bd-47ef-9f25-6c1f645127cf" providerId="ADAL" clId="{BBAD60DF-75FC-47FB-864F-62F5392E6509}" dt="2025-12-05T08:50:40.912" v="176" actId="47"/>
        <pc:sldMkLst>
          <pc:docMk/>
          <pc:sldMk cId="2283956691" sldId="2532"/>
        </pc:sldMkLst>
      </pc:sldChg>
      <pc:sldChg chg="del">
        <pc:chgData name="Munyaradzi Nicholas Murira" userId="6ab3fae5-94bd-47ef-9f25-6c1f645127cf" providerId="ADAL" clId="{BBAD60DF-75FC-47FB-864F-62F5392E6509}" dt="2025-12-05T08:51:13.422" v="177" actId="47"/>
        <pc:sldMkLst>
          <pc:docMk/>
          <pc:sldMk cId="917291008" sldId="2533"/>
        </pc:sldMkLst>
      </pc:sldChg>
      <pc:sldChg chg="del">
        <pc:chgData name="Munyaradzi Nicholas Murira" userId="6ab3fae5-94bd-47ef-9f25-6c1f645127cf" providerId="ADAL" clId="{BBAD60DF-75FC-47FB-864F-62F5392E6509}" dt="2025-12-05T08:51:13.422" v="177" actId="47"/>
        <pc:sldMkLst>
          <pc:docMk/>
          <pc:sldMk cId="1510156801" sldId="2534"/>
        </pc:sldMkLst>
      </pc:sldChg>
      <pc:sldChg chg="del">
        <pc:chgData name="Munyaradzi Nicholas Murira" userId="6ab3fae5-94bd-47ef-9f25-6c1f645127cf" providerId="ADAL" clId="{BBAD60DF-75FC-47FB-864F-62F5392E6509}" dt="2025-12-05T08:51:13.422" v="177" actId="47"/>
        <pc:sldMkLst>
          <pc:docMk/>
          <pc:sldMk cId="3953297371" sldId="2535"/>
        </pc:sldMkLst>
      </pc:sldChg>
      <pc:sldChg chg="modSp mod">
        <pc:chgData name="Munyaradzi Nicholas Murira" userId="6ab3fae5-94bd-47ef-9f25-6c1f645127cf" providerId="ADAL" clId="{BBAD60DF-75FC-47FB-864F-62F5392E6509}" dt="2025-12-04T23:25:41.594" v="175" actId="20577"/>
        <pc:sldMkLst>
          <pc:docMk/>
          <pc:sldMk cId="2353249399" sldId="2568"/>
        </pc:sldMkLst>
        <pc:spChg chg="mod">
          <ac:chgData name="Munyaradzi Nicholas Murira" userId="6ab3fae5-94bd-47ef-9f25-6c1f645127cf" providerId="ADAL" clId="{BBAD60DF-75FC-47FB-864F-62F5392E6509}" dt="2025-12-04T22:53:07.102" v="16" actId="20577"/>
          <ac:spMkLst>
            <pc:docMk/>
            <pc:sldMk cId="2353249399" sldId="2568"/>
            <ac:spMk id="2" creationId="{03951FC7-1087-1D1C-2B06-D4DF0609A869}"/>
          </ac:spMkLst>
        </pc:spChg>
        <pc:spChg chg="mod">
          <ac:chgData name="Munyaradzi Nicholas Murira" userId="6ab3fae5-94bd-47ef-9f25-6c1f645127cf" providerId="ADAL" clId="{BBAD60DF-75FC-47FB-864F-62F5392E6509}" dt="2025-12-04T23:25:41.594" v="175" actId="20577"/>
          <ac:spMkLst>
            <pc:docMk/>
            <pc:sldMk cId="2353249399" sldId="2568"/>
            <ac:spMk id="3" creationId="{006E4E61-F641-235C-8134-FA2E5922D4E0}"/>
          </ac:spMkLst>
        </pc:spChg>
      </pc:sldChg>
      <pc:sldChg chg="modSp mod">
        <pc:chgData name="Munyaradzi Nicholas Murira" userId="6ab3fae5-94bd-47ef-9f25-6c1f645127cf" providerId="ADAL" clId="{BBAD60DF-75FC-47FB-864F-62F5392E6509}" dt="2025-12-05T09:15:03.007" v="214" actId="20577"/>
        <pc:sldMkLst>
          <pc:docMk/>
          <pc:sldMk cId="2193347193" sldId="2643"/>
        </pc:sldMkLst>
        <pc:spChg chg="mod">
          <ac:chgData name="Munyaradzi Nicholas Murira" userId="6ab3fae5-94bd-47ef-9f25-6c1f645127cf" providerId="ADAL" clId="{BBAD60DF-75FC-47FB-864F-62F5392E6509}" dt="2025-12-05T09:15:03.007" v="214" actId="20577"/>
          <ac:spMkLst>
            <pc:docMk/>
            <pc:sldMk cId="2193347193" sldId="2643"/>
            <ac:spMk id="2" creationId="{FC2ACE8E-EF02-2980-0881-058DAEFEDDE8}"/>
          </ac:spMkLst>
        </pc:spChg>
      </pc:sldChg>
      <pc:sldChg chg="modSp mod">
        <pc:chgData name="Munyaradzi Nicholas Murira" userId="6ab3fae5-94bd-47ef-9f25-6c1f645127cf" providerId="ADAL" clId="{BBAD60DF-75FC-47FB-864F-62F5392E6509}" dt="2025-12-05T09:05:03.847" v="178" actId="6549"/>
        <pc:sldMkLst>
          <pc:docMk/>
          <pc:sldMk cId="2615081022" sldId="2644"/>
        </pc:sldMkLst>
        <pc:spChg chg="mod">
          <ac:chgData name="Munyaradzi Nicholas Murira" userId="6ab3fae5-94bd-47ef-9f25-6c1f645127cf" providerId="ADAL" clId="{BBAD60DF-75FC-47FB-864F-62F5392E6509}" dt="2025-12-05T09:05:03.847" v="178" actId="6549"/>
          <ac:spMkLst>
            <pc:docMk/>
            <pc:sldMk cId="2615081022" sldId="2644"/>
            <ac:spMk id="3" creationId="{874768D2-5171-021F-6747-BE29B3C9058C}"/>
          </ac:spMkLst>
        </pc:spChg>
      </pc:sldChg>
      <pc:sldChg chg="del">
        <pc:chgData name="Munyaradzi Nicholas Murira" userId="6ab3fae5-94bd-47ef-9f25-6c1f645127cf" providerId="ADAL" clId="{BBAD60DF-75FC-47FB-864F-62F5392E6509}" dt="2025-12-05T09:16:26.227" v="215" actId="47"/>
        <pc:sldMkLst>
          <pc:docMk/>
          <pc:sldMk cId="314932966" sldId="2677"/>
        </pc:sldMkLst>
      </pc:sldChg>
      <pc:sldChg chg="del">
        <pc:chgData name="Munyaradzi Nicholas Murira" userId="6ab3fae5-94bd-47ef-9f25-6c1f645127cf" providerId="ADAL" clId="{BBAD60DF-75FC-47FB-864F-62F5392E6509}" dt="2025-12-05T09:16:35.847" v="216" actId="47"/>
        <pc:sldMkLst>
          <pc:docMk/>
          <pc:sldMk cId="1213356527" sldId="2678"/>
        </pc:sldMkLst>
      </pc:sldChg>
      <pc:sldChg chg="add">
        <pc:chgData name="Munyaradzi Nicholas Murira" userId="6ab3fae5-94bd-47ef-9f25-6c1f645127cf" providerId="ADAL" clId="{BBAD60DF-75FC-47FB-864F-62F5392E6509}" dt="2025-12-05T09:17:21.565" v="218"/>
        <pc:sldMkLst>
          <pc:docMk/>
          <pc:sldMk cId="1549255018" sldId="2679"/>
        </pc:sldMkLst>
      </pc:sldChg>
      <pc:sldChg chg="del">
        <pc:chgData name="Munyaradzi Nicholas Murira" userId="6ab3fae5-94bd-47ef-9f25-6c1f645127cf" providerId="ADAL" clId="{BBAD60DF-75FC-47FB-864F-62F5392E6509}" dt="2025-12-05T09:17:12.524" v="217" actId="2696"/>
        <pc:sldMkLst>
          <pc:docMk/>
          <pc:sldMk cId="2746799497" sldId="2679"/>
        </pc:sldMkLst>
      </pc:sldChg>
      <pc:sldChg chg="modSp mod">
        <pc:chgData name="Munyaradzi Nicholas Murira" userId="6ab3fae5-94bd-47ef-9f25-6c1f645127cf" providerId="ADAL" clId="{BBAD60DF-75FC-47FB-864F-62F5392E6509}" dt="2025-12-04T22:45:27.445" v="5" actId="20577"/>
        <pc:sldMkLst>
          <pc:docMk/>
          <pc:sldMk cId="3103373908" sldId="2684"/>
        </pc:sldMkLst>
        <pc:spChg chg="mod">
          <ac:chgData name="Munyaradzi Nicholas Murira" userId="6ab3fae5-94bd-47ef-9f25-6c1f645127cf" providerId="ADAL" clId="{BBAD60DF-75FC-47FB-864F-62F5392E6509}" dt="2025-12-04T22:45:27.445" v="5" actId="20577"/>
          <ac:spMkLst>
            <pc:docMk/>
            <pc:sldMk cId="3103373908" sldId="2684"/>
            <ac:spMk id="16" creationId="{28175A4E-0A0B-6FCE-3F73-F5E79E45E2EB}"/>
          </ac:spMkLst>
        </pc:spChg>
      </pc:sldChg>
      <pc:sldChg chg="del">
        <pc:chgData name="Munyaradzi Nicholas Murira" userId="6ab3fae5-94bd-47ef-9f25-6c1f645127cf" providerId="ADAL" clId="{BBAD60DF-75FC-47FB-864F-62F5392E6509}" dt="2025-12-05T08:51:13.422" v="177" actId="47"/>
        <pc:sldMkLst>
          <pc:docMk/>
          <pc:sldMk cId="3208380778" sldId="2691"/>
        </pc:sldMkLst>
      </pc:sldChg>
      <pc:sldChg chg="del">
        <pc:chgData name="Munyaradzi Nicholas Murira" userId="6ab3fae5-94bd-47ef-9f25-6c1f645127cf" providerId="ADAL" clId="{BBAD60DF-75FC-47FB-864F-62F5392E6509}" dt="2025-12-05T08:51:13.422" v="177" actId="47"/>
        <pc:sldMkLst>
          <pc:docMk/>
          <pc:sldMk cId="2158901257" sldId="2692"/>
        </pc:sldMkLst>
      </pc:sldChg>
      <pc:sldChg chg="del">
        <pc:chgData name="Munyaradzi Nicholas Murira" userId="6ab3fae5-94bd-47ef-9f25-6c1f645127cf" providerId="ADAL" clId="{BBAD60DF-75FC-47FB-864F-62F5392E6509}" dt="2025-12-05T08:51:13.422" v="177" actId="47"/>
        <pc:sldMkLst>
          <pc:docMk/>
          <pc:sldMk cId="2655118554" sldId="2693"/>
        </pc:sldMkLst>
      </pc:sldChg>
      <pc:sldChg chg="del">
        <pc:chgData name="Munyaradzi Nicholas Murira" userId="6ab3fae5-94bd-47ef-9f25-6c1f645127cf" providerId="ADAL" clId="{BBAD60DF-75FC-47FB-864F-62F5392E6509}" dt="2025-12-05T08:51:13.422" v="177" actId="47"/>
        <pc:sldMkLst>
          <pc:docMk/>
          <pc:sldMk cId="1664028537" sldId="2694"/>
        </pc:sldMkLst>
      </pc:sldChg>
      <pc:sldChg chg="del">
        <pc:chgData name="Munyaradzi Nicholas Murira" userId="6ab3fae5-94bd-47ef-9f25-6c1f645127cf" providerId="ADAL" clId="{BBAD60DF-75FC-47FB-864F-62F5392E6509}" dt="2025-12-05T08:51:13.422" v="177" actId="47"/>
        <pc:sldMkLst>
          <pc:docMk/>
          <pc:sldMk cId="638384476" sldId="269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6C66CF-8029-424B-9693-B586C7346EB7}" type="doc">
      <dgm:prSet loTypeId="urn:microsoft.com/office/officeart/2005/8/layout/hProcess9" loCatId="process" qsTypeId="urn:microsoft.com/office/officeart/2005/8/quickstyle/simple1" qsCatId="simple" csTypeId="urn:microsoft.com/office/officeart/2005/8/colors/accent1_2" csCatId="accent1" phldr="1"/>
      <dgm:spPr/>
    </dgm:pt>
    <dgm:pt modelId="{ED77D4E4-7384-44A5-9B3D-249F64C1E4AD}">
      <dgm:prSet phldrT="[Text]"/>
      <dgm:spPr/>
      <dgm:t>
        <a:bodyPr/>
        <a:lstStyle/>
        <a:p>
          <a:r>
            <a:rPr lang="en-US" dirty="0">
              <a:solidFill>
                <a:schemeClr val="bg1"/>
              </a:solidFill>
              <a:latin typeface="Arial" panose="020B0604020202020204" pitchFamily="34" charset="0"/>
              <a:cs typeface="Arial" panose="020B0604020202020204" pitchFamily="34" charset="0"/>
            </a:rPr>
            <a:t>Internal computer sends a packet to an external computer.</a:t>
          </a:r>
        </a:p>
      </dgm:t>
    </dgm:pt>
    <dgm:pt modelId="{342C4467-3632-417E-9917-ECBCD2E2E107}" type="parTrans" cxnId="{399F7C25-7B5C-45B2-99D7-DE6241234629}">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CD45104D-A4D3-492A-BAC2-C437A1501D19}" type="sibTrans" cxnId="{399F7C25-7B5C-45B2-99D7-DE6241234629}">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35704B81-F46E-423B-A420-9CA3FA8307B2}">
      <dgm:prSet phldrT="[Text]"/>
      <dgm:spPr/>
      <dgm:t>
        <a:bodyPr/>
        <a:lstStyle/>
        <a:p>
          <a:r>
            <a:rPr lang="en-US" dirty="0">
              <a:solidFill>
                <a:schemeClr val="bg1"/>
              </a:solidFill>
              <a:latin typeface="Arial" panose="020B0604020202020204" pitchFamily="34" charset="0"/>
              <a:cs typeface="Arial" panose="020B0604020202020204" pitchFamily="34" charset="0"/>
            </a:rPr>
            <a:t>Security Gateway translates the source IP address to a new IP address.</a:t>
          </a:r>
        </a:p>
      </dgm:t>
    </dgm:pt>
    <dgm:pt modelId="{C4D229D5-37E6-4CB1-B27C-D1EA90AAC0FC}" type="parTrans" cxnId="{50B68871-9E9C-4C49-8923-5413C99EE000}">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2DBF5A82-0200-4CE2-81A3-244B61A5E65C}" type="sibTrans" cxnId="{50B68871-9E9C-4C49-8923-5413C99EE000}">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C790D869-B1F7-405D-99EF-9649CE392950}">
      <dgm:prSet phldrT="[Text]"/>
      <dgm:spPr/>
      <dgm:t>
        <a:bodyPr/>
        <a:lstStyle/>
        <a:p>
          <a:r>
            <a:rPr lang="en-US" dirty="0">
              <a:solidFill>
                <a:schemeClr val="bg1"/>
              </a:solidFill>
              <a:latin typeface="Arial" panose="020B0604020202020204" pitchFamily="34" charset="0"/>
              <a:cs typeface="Arial" panose="020B0604020202020204" pitchFamily="34" charset="0"/>
            </a:rPr>
            <a:t>External computer returns a packet to the Security Gateway.</a:t>
          </a:r>
        </a:p>
      </dgm:t>
    </dgm:pt>
    <dgm:pt modelId="{7EF150BE-782E-4F21-A176-3E19F9213EDE}" type="parTrans" cxnId="{A73B9CE0-018A-445D-AB74-6024D972B660}">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37CB2ED1-0C64-4F18-9E4F-3FD29284A7B8}" type="sibTrans" cxnId="{A73B9CE0-018A-445D-AB74-6024D972B660}">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5A318CD9-2E7A-4C8B-961A-4C2A78C64095}">
      <dgm:prSet phldrT="[Text]"/>
      <dgm:spPr/>
      <dgm:t>
        <a:bodyPr/>
        <a:lstStyle/>
        <a:p>
          <a:r>
            <a:rPr lang="en-US" dirty="0">
              <a:solidFill>
                <a:schemeClr val="bg1"/>
              </a:solidFill>
              <a:latin typeface="Arial" panose="020B0604020202020204" pitchFamily="34" charset="0"/>
              <a:cs typeface="Arial" panose="020B0604020202020204" pitchFamily="34" charset="0"/>
            </a:rPr>
            <a:t>Security Gateway translates the new IP address back to the original IP address.</a:t>
          </a:r>
        </a:p>
      </dgm:t>
    </dgm:pt>
    <dgm:pt modelId="{64B9C5A4-AA97-4D5A-B886-B14E79988B27}" type="parTrans" cxnId="{827FE263-0FB7-44ED-9170-E64F958096B0}">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94B2E0C6-D1A0-4B1F-BC03-0C7CD4477701}" type="sibTrans" cxnId="{827FE263-0FB7-44ED-9170-E64F958096B0}">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A3BF1CB1-E882-4A24-BEAF-9FB691E26BC1}">
      <dgm:prSet phldrT="[Text]"/>
      <dgm:spPr/>
      <dgm:t>
        <a:bodyPr/>
        <a:lstStyle/>
        <a:p>
          <a:r>
            <a:rPr lang="en-US" dirty="0">
              <a:solidFill>
                <a:schemeClr val="bg1"/>
              </a:solidFill>
              <a:latin typeface="Arial" panose="020B0604020202020204" pitchFamily="34" charset="0"/>
              <a:cs typeface="Arial" panose="020B0604020202020204" pitchFamily="34" charset="0"/>
            </a:rPr>
            <a:t>Packet from the external computer is routed to the correct internal computer. </a:t>
          </a:r>
        </a:p>
      </dgm:t>
    </dgm:pt>
    <dgm:pt modelId="{1263DEF7-CC92-4764-847B-E63F2E97EFD4}" type="parTrans" cxnId="{1ABBB121-DD77-48DB-93DC-A687412DE3BC}">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9A722C8A-5003-46E3-9074-EE3297B6F521}" type="sibTrans" cxnId="{1ABBB121-DD77-48DB-93DC-A687412DE3BC}">
      <dgm:prSet/>
      <dgm:spPr/>
      <dgm:t>
        <a:bodyPr/>
        <a:lstStyle/>
        <a:p>
          <a:endParaRPr lang="en-US">
            <a:solidFill>
              <a:schemeClr val="bg1"/>
            </a:solidFill>
            <a:latin typeface="Arial" panose="020B0604020202020204" pitchFamily="34" charset="0"/>
            <a:cs typeface="Arial" panose="020B0604020202020204" pitchFamily="34" charset="0"/>
          </a:endParaRPr>
        </a:p>
      </dgm:t>
    </dgm:pt>
    <dgm:pt modelId="{00D1659D-BD4D-4636-A7AC-41D80FA80AC9}" type="pres">
      <dgm:prSet presAssocID="{A06C66CF-8029-424B-9693-B586C7346EB7}" presName="CompostProcess" presStyleCnt="0">
        <dgm:presLayoutVars>
          <dgm:dir/>
          <dgm:resizeHandles val="exact"/>
        </dgm:presLayoutVars>
      </dgm:prSet>
      <dgm:spPr/>
    </dgm:pt>
    <dgm:pt modelId="{723024EE-9EB0-433E-8B1E-461CCAE949AE}" type="pres">
      <dgm:prSet presAssocID="{A06C66CF-8029-424B-9693-B586C7346EB7}" presName="arrow" presStyleLbl="bgShp" presStyleIdx="0" presStyleCnt="1" custScaleX="117647"/>
      <dgm:spPr/>
    </dgm:pt>
    <dgm:pt modelId="{9E7F5371-D8D4-4CA8-B070-4C162521A33E}" type="pres">
      <dgm:prSet presAssocID="{A06C66CF-8029-424B-9693-B586C7346EB7}" presName="linearProcess" presStyleCnt="0"/>
      <dgm:spPr/>
    </dgm:pt>
    <dgm:pt modelId="{1F9441A3-1307-483B-9227-061A28CF48DB}" type="pres">
      <dgm:prSet presAssocID="{ED77D4E4-7384-44A5-9B3D-249F64C1E4AD}" presName="textNode" presStyleLbl="node1" presStyleIdx="0" presStyleCnt="5">
        <dgm:presLayoutVars>
          <dgm:bulletEnabled val="1"/>
        </dgm:presLayoutVars>
      </dgm:prSet>
      <dgm:spPr/>
    </dgm:pt>
    <dgm:pt modelId="{8218A215-3A18-4609-885B-5164CBE2059B}" type="pres">
      <dgm:prSet presAssocID="{CD45104D-A4D3-492A-BAC2-C437A1501D19}" presName="sibTrans" presStyleCnt="0"/>
      <dgm:spPr/>
    </dgm:pt>
    <dgm:pt modelId="{1DC31650-AC06-423C-A700-E67EF21A3E48}" type="pres">
      <dgm:prSet presAssocID="{35704B81-F46E-423B-A420-9CA3FA8307B2}" presName="textNode" presStyleLbl="node1" presStyleIdx="1" presStyleCnt="5">
        <dgm:presLayoutVars>
          <dgm:bulletEnabled val="1"/>
        </dgm:presLayoutVars>
      </dgm:prSet>
      <dgm:spPr/>
    </dgm:pt>
    <dgm:pt modelId="{40E0AE61-289B-4726-B736-3153C0BFF953}" type="pres">
      <dgm:prSet presAssocID="{2DBF5A82-0200-4CE2-81A3-244B61A5E65C}" presName="sibTrans" presStyleCnt="0"/>
      <dgm:spPr/>
    </dgm:pt>
    <dgm:pt modelId="{E9121F98-DDEF-494A-BAC9-1ADB2F6611ED}" type="pres">
      <dgm:prSet presAssocID="{C790D869-B1F7-405D-99EF-9649CE392950}" presName="textNode" presStyleLbl="node1" presStyleIdx="2" presStyleCnt="5">
        <dgm:presLayoutVars>
          <dgm:bulletEnabled val="1"/>
        </dgm:presLayoutVars>
      </dgm:prSet>
      <dgm:spPr/>
    </dgm:pt>
    <dgm:pt modelId="{3FB99DC8-3A32-4FD4-A11A-A0EC07EAC9C2}" type="pres">
      <dgm:prSet presAssocID="{37CB2ED1-0C64-4F18-9E4F-3FD29284A7B8}" presName="sibTrans" presStyleCnt="0"/>
      <dgm:spPr/>
    </dgm:pt>
    <dgm:pt modelId="{71E3EE84-3490-42AA-8F97-54CEAD97418A}" type="pres">
      <dgm:prSet presAssocID="{5A318CD9-2E7A-4C8B-961A-4C2A78C64095}" presName="textNode" presStyleLbl="node1" presStyleIdx="3" presStyleCnt="5">
        <dgm:presLayoutVars>
          <dgm:bulletEnabled val="1"/>
        </dgm:presLayoutVars>
      </dgm:prSet>
      <dgm:spPr/>
    </dgm:pt>
    <dgm:pt modelId="{DF948A55-2EF7-4456-83FC-91EAAB481754}" type="pres">
      <dgm:prSet presAssocID="{94B2E0C6-D1A0-4B1F-BC03-0C7CD4477701}" presName="sibTrans" presStyleCnt="0"/>
      <dgm:spPr/>
    </dgm:pt>
    <dgm:pt modelId="{5732E12C-6C4D-414E-A865-45717A1096BC}" type="pres">
      <dgm:prSet presAssocID="{A3BF1CB1-E882-4A24-BEAF-9FB691E26BC1}" presName="textNode" presStyleLbl="node1" presStyleIdx="4" presStyleCnt="5">
        <dgm:presLayoutVars>
          <dgm:bulletEnabled val="1"/>
        </dgm:presLayoutVars>
      </dgm:prSet>
      <dgm:spPr/>
    </dgm:pt>
  </dgm:ptLst>
  <dgm:cxnLst>
    <dgm:cxn modelId="{0BAD5412-8229-4FFC-ACA2-B8002416730B}" type="presOf" srcId="{5A318CD9-2E7A-4C8B-961A-4C2A78C64095}" destId="{71E3EE84-3490-42AA-8F97-54CEAD97418A}" srcOrd="0" destOrd="0" presId="urn:microsoft.com/office/officeart/2005/8/layout/hProcess9"/>
    <dgm:cxn modelId="{1ABBB121-DD77-48DB-93DC-A687412DE3BC}" srcId="{A06C66CF-8029-424B-9693-B586C7346EB7}" destId="{A3BF1CB1-E882-4A24-BEAF-9FB691E26BC1}" srcOrd="4" destOrd="0" parTransId="{1263DEF7-CC92-4764-847B-E63F2E97EFD4}" sibTransId="{9A722C8A-5003-46E3-9074-EE3297B6F521}"/>
    <dgm:cxn modelId="{399F7C25-7B5C-45B2-99D7-DE6241234629}" srcId="{A06C66CF-8029-424B-9693-B586C7346EB7}" destId="{ED77D4E4-7384-44A5-9B3D-249F64C1E4AD}" srcOrd="0" destOrd="0" parTransId="{342C4467-3632-417E-9917-ECBCD2E2E107}" sibTransId="{CD45104D-A4D3-492A-BAC2-C437A1501D19}"/>
    <dgm:cxn modelId="{827FE263-0FB7-44ED-9170-E64F958096B0}" srcId="{A06C66CF-8029-424B-9693-B586C7346EB7}" destId="{5A318CD9-2E7A-4C8B-961A-4C2A78C64095}" srcOrd="3" destOrd="0" parTransId="{64B9C5A4-AA97-4D5A-B886-B14E79988B27}" sibTransId="{94B2E0C6-D1A0-4B1F-BC03-0C7CD4477701}"/>
    <dgm:cxn modelId="{241F9B4B-EE4E-452A-8567-477A2DEC83F6}" type="presOf" srcId="{ED77D4E4-7384-44A5-9B3D-249F64C1E4AD}" destId="{1F9441A3-1307-483B-9227-061A28CF48DB}" srcOrd="0" destOrd="0" presId="urn:microsoft.com/office/officeart/2005/8/layout/hProcess9"/>
    <dgm:cxn modelId="{C9AB144F-5CEE-4C0C-96F9-4F9D82F3AFBF}" type="presOf" srcId="{A3BF1CB1-E882-4A24-BEAF-9FB691E26BC1}" destId="{5732E12C-6C4D-414E-A865-45717A1096BC}" srcOrd="0" destOrd="0" presId="urn:microsoft.com/office/officeart/2005/8/layout/hProcess9"/>
    <dgm:cxn modelId="{50B68871-9E9C-4C49-8923-5413C99EE000}" srcId="{A06C66CF-8029-424B-9693-B586C7346EB7}" destId="{35704B81-F46E-423B-A420-9CA3FA8307B2}" srcOrd="1" destOrd="0" parTransId="{C4D229D5-37E6-4CB1-B27C-D1EA90AAC0FC}" sibTransId="{2DBF5A82-0200-4CE2-81A3-244B61A5E65C}"/>
    <dgm:cxn modelId="{6E8B2CAF-03EE-4612-8A60-3E490ABC7CFA}" type="presOf" srcId="{35704B81-F46E-423B-A420-9CA3FA8307B2}" destId="{1DC31650-AC06-423C-A700-E67EF21A3E48}" srcOrd="0" destOrd="0" presId="urn:microsoft.com/office/officeart/2005/8/layout/hProcess9"/>
    <dgm:cxn modelId="{A73B9CE0-018A-445D-AB74-6024D972B660}" srcId="{A06C66CF-8029-424B-9693-B586C7346EB7}" destId="{C790D869-B1F7-405D-99EF-9649CE392950}" srcOrd="2" destOrd="0" parTransId="{7EF150BE-782E-4F21-A176-3E19F9213EDE}" sibTransId="{37CB2ED1-0C64-4F18-9E4F-3FD29284A7B8}"/>
    <dgm:cxn modelId="{0F4AFDE4-CB62-4DE7-B0C7-9252D57C501B}" type="presOf" srcId="{C790D869-B1F7-405D-99EF-9649CE392950}" destId="{E9121F98-DDEF-494A-BAC9-1ADB2F6611ED}" srcOrd="0" destOrd="0" presId="urn:microsoft.com/office/officeart/2005/8/layout/hProcess9"/>
    <dgm:cxn modelId="{58096DE9-3233-47B4-8D1E-22FBCCF2D3E9}" type="presOf" srcId="{A06C66CF-8029-424B-9693-B586C7346EB7}" destId="{00D1659D-BD4D-4636-A7AC-41D80FA80AC9}" srcOrd="0" destOrd="0" presId="urn:microsoft.com/office/officeart/2005/8/layout/hProcess9"/>
    <dgm:cxn modelId="{0A7ACD6B-C7A9-457E-9962-DB63A3DFD583}" type="presParOf" srcId="{00D1659D-BD4D-4636-A7AC-41D80FA80AC9}" destId="{723024EE-9EB0-433E-8B1E-461CCAE949AE}" srcOrd="0" destOrd="0" presId="urn:microsoft.com/office/officeart/2005/8/layout/hProcess9"/>
    <dgm:cxn modelId="{A2A0C755-A99E-4D02-935A-2568A4E6B3F6}" type="presParOf" srcId="{00D1659D-BD4D-4636-A7AC-41D80FA80AC9}" destId="{9E7F5371-D8D4-4CA8-B070-4C162521A33E}" srcOrd="1" destOrd="0" presId="urn:microsoft.com/office/officeart/2005/8/layout/hProcess9"/>
    <dgm:cxn modelId="{8D805732-DCF1-46CC-BB63-6D08691156B7}" type="presParOf" srcId="{9E7F5371-D8D4-4CA8-B070-4C162521A33E}" destId="{1F9441A3-1307-483B-9227-061A28CF48DB}" srcOrd="0" destOrd="0" presId="urn:microsoft.com/office/officeart/2005/8/layout/hProcess9"/>
    <dgm:cxn modelId="{40791F7C-75DC-416C-B7F2-64E3478F64E3}" type="presParOf" srcId="{9E7F5371-D8D4-4CA8-B070-4C162521A33E}" destId="{8218A215-3A18-4609-885B-5164CBE2059B}" srcOrd="1" destOrd="0" presId="urn:microsoft.com/office/officeart/2005/8/layout/hProcess9"/>
    <dgm:cxn modelId="{F49D3785-0B08-4531-B20C-7856C03F80C0}" type="presParOf" srcId="{9E7F5371-D8D4-4CA8-B070-4C162521A33E}" destId="{1DC31650-AC06-423C-A700-E67EF21A3E48}" srcOrd="2" destOrd="0" presId="urn:microsoft.com/office/officeart/2005/8/layout/hProcess9"/>
    <dgm:cxn modelId="{E533B118-5462-40A5-9D15-63A1125E8D63}" type="presParOf" srcId="{9E7F5371-D8D4-4CA8-B070-4C162521A33E}" destId="{40E0AE61-289B-4726-B736-3153C0BFF953}" srcOrd="3" destOrd="0" presId="urn:microsoft.com/office/officeart/2005/8/layout/hProcess9"/>
    <dgm:cxn modelId="{7F4D50D8-839F-427C-B011-D12BE5FA6C81}" type="presParOf" srcId="{9E7F5371-D8D4-4CA8-B070-4C162521A33E}" destId="{E9121F98-DDEF-494A-BAC9-1ADB2F6611ED}" srcOrd="4" destOrd="0" presId="urn:microsoft.com/office/officeart/2005/8/layout/hProcess9"/>
    <dgm:cxn modelId="{D3CA986A-BF14-4B93-AE93-CE09BDC05504}" type="presParOf" srcId="{9E7F5371-D8D4-4CA8-B070-4C162521A33E}" destId="{3FB99DC8-3A32-4FD4-A11A-A0EC07EAC9C2}" srcOrd="5" destOrd="0" presId="urn:microsoft.com/office/officeart/2005/8/layout/hProcess9"/>
    <dgm:cxn modelId="{F5F6D7B2-C16C-402B-BBA3-97ED3E25F22B}" type="presParOf" srcId="{9E7F5371-D8D4-4CA8-B070-4C162521A33E}" destId="{71E3EE84-3490-42AA-8F97-54CEAD97418A}" srcOrd="6" destOrd="0" presId="urn:microsoft.com/office/officeart/2005/8/layout/hProcess9"/>
    <dgm:cxn modelId="{0B0F06BC-D4F4-4026-93D3-2D6332CA4B2A}" type="presParOf" srcId="{9E7F5371-D8D4-4CA8-B070-4C162521A33E}" destId="{DF948A55-2EF7-4456-83FC-91EAAB481754}" srcOrd="7" destOrd="0" presId="urn:microsoft.com/office/officeart/2005/8/layout/hProcess9"/>
    <dgm:cxn modelId="{80DE0D49-24B2-4441-AFBC-55D8774657EB}" type="presParOf" srcId="{9E7F5371-D8D4-4CA8-B070-4C162521A33E}" destId="{5732E12C-6C4D-414E-A865-45717A1096BC}"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024EE-9EB0-433E-8B1E-461CCAE949AE}">
      <dsp:nvSpPr>
        <dsp:cNvPr id="0" name=""/>
        <dsp:cNvSpPr/>
      </dsp:nvSpPr>
      <dsp:spPr>
        <a:xfrm>
          <a:off x="2" y="0"/>
          <a:ext cx="11451584" cy="442277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441A3-1307-483B-9227-061A28CF48DB}">
      <dsp:nvSpPr>
        <dsp:cNvPr id="0" name=""/>
        <dsp:cNvSpPr/>
      </dsp:nvSpPr>
      <dsp:spPr>
        <a:xfrm>
          <a:off x="5032" y="1326832"/>
          <a:ext cx="2200293" cy="17691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Internal computer sends a packet to an external computer.</a:t>
          </a:r>
        </a:p>
      </dsp:txBody>
      <dsp:txXfrm>
        <a:off x="91393" y="1413193"/>
        <a:ext cx="2027571" cy="1596388"/>
      </dsp:txXfrm>
    </dsp:sp>
    <dsp:sp modelId="{1DC31650-AC06-423C-A700-E67EF21A3E48}">
      <dsp:nvSpPr>
        <dsp:cNvPr id="0" name=""/>
        <dsp:cNvSpPr/>
      </dsp:nvSpPr>
      <dsp:spPr>
        <a:xfrm>
          <a:off x="2315340" y="1326832"/>
          <a:ext cx="2200293" cy="17691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Security Gateway translates the source IP address to a new IP address.</a:t>
          </a:r>
        </a:p>
      </dsp:txBody>
      <dsp:txXfrm>
        <a:off x="2401701" y="1413193"/>
        <a:ext cx="2027571" cy="1596388"/>
      </dsp:txXfrm>
    </dsp:sp>
    <dsp:sp modelId="{E9121F98-DDEF-494A-BAC9-1ADB2F6611ED}">
      <dsp:nvSpPr>
        <dsp:cNvPr id="0" name=""/>
        <dsp:cNvSpPr/>
      </dsp:nvSpPr>
      <dsp:spPr>
        <a:xfrm>
          <a:off x="4625648" y="1326832"/>
          <a:ext cx="2200293" cy="17691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External computer returns a packet to the Security Gateway.</a:t>
          </a:r>
        </a:p>
      </dsp:txBody>
      <dsp:txXfrm>
        <a:off x="4712009" y="1413193"/>
        <a:ext cx="2027571" cy="1596388"/>
      </dsp:txXfrm>
    </dsp:sp>
    <dsp:sp modelId="{71E3EE84-3490-42AA-8F97-54CEAD97418A}">
      <dsp:nvSpPr>
        <dsp:cNvPr id="0" name=""/>
        <dsp:cNvSpPr/>
      </dsp:nvSpPr>
      <dsp:spPr>
        <a:xfrm>
          <a:off x="6935956" y="1326832"/>
          <a:ext cx="2200293" cy="17691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Security Gateway translates the new IP address back to the original IP address.</a:t>
          </a:r>
        </a:p>
      </dsp:txBody>
      <dsp:txXfrm>
        <a:off x="7022317" y="1413193"/>
        <a:ext cx="2027571" cy="1596388"/>
      </dsp:txXfrm>
    </dsp:sp>
    <dsp:sp modelId="{5732E12C-6C4D-414E-A865-45717A1096BC}">
      <dsp:nvSpPr>
        <dsp:cNvPr id="0" name=""/>
        <dsp:cNvSpPr/>
      </dsp:nvSpPr>
      <dsp:spPr>
        <a:xfrm>
          <a:off x="9246264" y="1326832"/>
          <a:ext cx="2200293" cy="17691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Packet from the external computer is routed to the correct internal computer. </a:t>
          </a:r>
        </a:p>
      </dsp:txBody>
      <dsp:txXfrm>
        <a:off x="9332625" y="1413193"/>
        <a:ext cx="2027571" cy="159638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latin typeface="Arial" panose="020B0604020202020204" pitchFamily="34" charset="0"/>
            </a:endParaRPr>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754A2399-B892-45F0-82BB-FD8C95A65D36}" type="datetimeFigureOut">
              <a:rPr lang="en-US" smtClean="0">
                <a:latin typeface="Arial" panose="020B0604020202020204" pitchFamily="34" charset="0"/>
              </a:rPr>
              <a:t>12/5/2025</a:t>
            </a:fld>
            <a:endParaRPr lang="en-US" dirty="0">
              <a:latin typeface="Arial" panose="020B0604020202020204" pitchFamily="34" charset="0"/>
            </a:endParaRPr>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latin typeface="Arial" panose="020B0604020202020204" pitchFamily="34" charset="0"/>
            </a:endParaRPr>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CD8DE283-2FFE-4E79-86B3-19981A050BF6}" type="slidenum">
              <a:rPr lang="en-US" smtClean="0">
                <a:latin typeface="Arial" panose="020B0604020202020204" pitchFamily="34" charset="0"/>
              </a:rPr>
              <a:t>‹#›</a:t>
            </a:fld>
            <a:endParaRPr lang="en-US" dirty="0">
              <a:latin typeface="Arial" panose="020B0604020202020204" pitchFamily="34" charset="0"/>
            </a:endParaRPr>
          </a:p>
        </p:txBody>
      </p:sp>
    </p:spTree>
    <p:extLst>
      <p:ext uri="{BB962C8B-B14F-4D97-AF65-F5344CB8AC3E}">
        <p14:creationId xmlns:p14="http://schemas.microsoft.com/office/powerpoint/2010/main" val="2596877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a:spcBef>
                <a:spcPct val="0"/>
              </a:spcBef>
              <a:buClrTx/>
              <a:buSzTx/>
              <a:buFontTx/>
              <a:buNone/>
              <a:defRPr sz="1200">
                <a:latin typeface="Arial" charset="0"/>
              </a:defRPr>
            </a:lvl1pPr>
          </a:lstStyle>
          <a:p>
            <a:endParaRPr lang="en-US" dirty="0"/>
          </a:p>
        </p:txBody>
      </p:sp>
      <p:sp>
        <p:nvSpPr>
          <p:cNvPr id="15364" name="Rectangle 4"/>
          <p:cNvSpPr>
            <a:spLocks noGrp="1" noRot="1" noChangeAspect="1" noChangeArrowheads="1" noTextEdit="1"/>
          </p:cNvSpPr>
          <p:nvPr>
            <p:ph type="sldImg" idx="2"/>
          </p:nvPr>
        </p:nvSpPr>
        <p:spPr bwMode="auto">
          <a:xfrm>
            <a:off x="407988" y="696913"/>
            <a:ext cx="6194425" cy="348615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5365" name="Rectangle 5"/>
          <p:cNvSpPr>
            <a:spLocks noGrp="1" noChangeArrowheads="1"/>
          </p:cNvSpPr>
          <p:nvPr>
            <p:ph type="body" sz="quarter" idx="3"/>
          </p:nvPr>
        </p:nvSpPr>
        <p:spPr bwMode="auto">
          <a:xfrm>
            <a:off x="407988" y="4415790"/>
            <a:ext cx="6194424" cy="4183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p>
            <a:pPr lvl="0"/>
            <a:r>
              <a:rPr lang="en-US" dirty="0"/>
              <a:t>Click to edit Master text styles</a:t>
            </a:r>
          </a:p>
          <a:p>
            <a:pPr lvl="1"/>
            <a:r>
              <a:rPr lang="en-US" dirty="0"/>
              <a:t>Second level</a:t>
            </a:r>
          </a:p>
          <a:p>
            <a:pPr lvl="3"/>
            <a:r>
              <a:rPr lang="en-US" dirty="0"/>
              <a:t>Third level</a:t>
            </a:r>
          </a:p>
          <a:p>
            <a:pPr lvl="5"/>
            <a:r>
              <a:rPr lang="en-US" dirty="0"/>
              <a:t>Fourth level</a:t>
            </a:r>
          </a:p>
        </p:txBody>
      </p:sp>
      <p:sp>
        <p:nvSpPr>
          <p:cNvPr id="15366" name="Rectangle 6"/>
          <p:cNvSpPr>
            <a:spLocks noGrp="1" noChangeArrowheads="1"/>
          </p:cNvSpPr>
          <p:nvPr>
            <p:ph type="ftr" sz="quarter" idx="4"/>
          </p:nvPr>
        </p:nvSpPr>
        <p:spPr bwMode="auto">
          <a:xfrm>
            <a:off x="0" y="8829967"/>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spcBef>
                <a:spcPct val="0"/>
              </a:spcBef>
              <a:buClrTx/>
              <a:buSzTx/>
              <a:buFontTx/>
              <a:buNone/>
              <a:defRPr sz="1200">
                <a:latin typeface="Arial" charset="0"/>
              </a:defRPr>
            </a:lvl1pPr>
          </a:lstStyle>
          <a:p>
            <a:endParaRPr lang="en-US" dirty="0"/>
          </a:p>
        </p:txBody>
      </p:sp>
      <p:sp>
        <p:nvSpPr>
          <p:cNvPr id="15367" name="Rectangle 7"/>
          <p:cNvSpPr>
            <a:spLocks noGrp="1" noChangeArrowheads="1"/>
          </p:cNvSpPr>
          <p:nvPr>
            <p:ph type="sldNum" sz="quarter" idx="5"/>
          </p:nvPr>
        </p:nvSpPr>
        <p:spPr bwMode="auto">
          <a:xfrm>
            <a:off x="3970938" y="8829967"/>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lgn="r">
              <a:spcBef>
                <a:spcPct val="0"/>
              </a:spcBef>
              <a:buClrTx/>
              <a:buSzTx/>
              <a:buFontTx/>
              <a:buNone/>
              <a:defRPr sz="1200">
                <a:latin typeface="Arial" charset="0"/>
              </a:defRPr>
            </a:lvl1pPr>
          </a:lstStyle>
          <a:p>
            <a:fld id="{3EEE9B47-791B-47F7-AE03-C0D580CA0B67}" type="slidenum">
              <a:rPr lang="en-US"/>
              <a:pPr/>
              <a:t>‹#›</a:t>
            </a:fld>
            <a:endParaRPr lang="en-US" dirty="0"/>
          </a:p>
        </p:txBody>
      </p:sp>
    </p:spTree>
    <p:extLst>
      <p:ext uri="{BB962C8B-B14F-4D97-AF65-F5344CB8AC3E}">
        <p14:creationId xmlns:p14="http://schemas.microsoft.com/office/powerpoint/2010/main" val="1738816038"/>
      </p:ext>
    </p:extLst>
  </p:cSld>
  <p:clrMap bg1="lt1" tx1="dk1" bg2="lt2" tx2="dk2" accent1="accent1" accent2="accent2" accent3="accent3" accent4="accent4" accent5="accent5" accent6="accent6" hlink="hlink" folHlink="folHlink"/>
  <p:notesStyle>
    <a:lvl1pPr marL="0" indent="0" algn="l" rtl="0" fontAlgn="base">
      <a:spcBef>
        <a:spcPct val="30000"/>
      </a:spcBef>
      <a:spcAft>
        <a:spcPct val="0"/>
      </a:spcAft>
      <a:buFont typeface="Arial" panose="020B0604020202020204" pitchFamily="34" charset="0"/>
      <a:buNone/>
      <a:defRPr sz="1200" kern="1200">
        <a:solidFill>
          <a:schemeClr val="tx1"/>
        </a:solidFill>
        <a:latin typeface="+mn-lt"/>
        <a:ea typeface="+mn-ea"/>
        <a:cs typeface="+mn-cs"/>
      </a:defRPr>
    </a:lvl1pPr>
    <a:lvl2pPr marL="292100" indent="-173038" algn="l" rtl="0" fontAlgn="base">
      <a:spcBef>
        <a:spcPct val="30000"/>
      </a:spcBef>
      <a:spcAft>
        <a:spcPct val="0"/>
      </a:spcAft>
      <a:buFont typeface="Arial" panose="020B0604020202020204" pitchFamily="34" charset="0"/>
      <a:buChar char="•"/>
      <a:defRPr sz="1200" kern="1200">
        <a:solidFill>
          <a:schemeClr val="tx1"/>
        </a:solidFill>
        <a:latin typeface="+mn-lt"/>
        <a:ea typeface="+mn-ea"/>
        <a:cs typeface="+mn-cs"/>
      </a:defRPr>
    </a:lvl2pPr>
    <a:lvl3pPr marL="519113" indent="-284163" algn="l" rtl="0" fontAlgn="base">
      <a:spcBef>
        <a:spcPct val="30000"/>
      </a:spcBef>
      <a:spcAft>
        <a:spcPct val="0"/>
      </a:spcAft>
      <a:buFont typeface="Arial" panose="020B0604020202020204" pitchFamily="34" charset="0"/>
      <a:buChar char="•"/>
      <a:defRPr sz="1600" kern="1200">
        <a:solidFill>
          <a:schemeClr val="tx1"/>
        </a:solidFill>
        <a:latin typeface="Arial" charset="0"/>
        <a:ea typeface="+mn-ea"/>
        <a:cs typeface="+mn-cs"/>
      </a:defRPr>
    </a:lvl3pPr>
    <a:lvl4pPr marL="569913" indent="-173038" algn="l" rtl="0" fontAlgn="base">
      <a:spcBef>
        <a:spcPct val="30000"/>
      </a:spcBef>
      <a:spcAft>
        <a:spcPct val="0"/>
      </a:spcAft>
      <a:buFont typeface="Arial" panose="020B0604020202020204" pitchFamily="34" charset="0"/>
      <a:buChar char="•"/>
      <a:tabLst>
        <a:tab pos="1371600" algn="l"/>
      </a:tabLst>
      <a:defRPr sz="1200" kern="1200">
        <a:solidFill>
          <a:schemeClr val="tx1"/>
        </a:solidFill>
        <a:latin typeface="+mn-lt"/>
        <a:ea typeface="+mn-ea"/>
        <a:cs typeface="+mn-cs"/>
      </a:defRPr>
    </a:lvl4pPr>
    <a:lvl5pPr marL="519113" indent="-284163" algn="l" rtl="0" fontAlgn="base">
      <a:spcBef>
        <a:spcPct val="30000"/>
      </a:spcBef>
      <a:spcAft>
        <a:spcPct val="0"/>
      </a:spcAft>
      <a:buFont typeface="Arial" panose="020B0604020202020204" pitchFamily="34" charset="0"/>
      <a:buChar char="•"/>
      <a:defRPr sz="1600" kern="1200">
        <a:solidFill>
          <a:schemeClr val="tx1"/>
        </a:solidFill>
        <a:latin typeface="Arial" charset="0"/>
        <a:ea typeface="+mn-ea"/>
        <a:cs typeface="+mn-cs"/>
      </a:defRPr>
    </a:lvl5pPr>
    <a:lvl6pPr marL="862013" indent="-120650" algn="l" defTabSz="1218987" rtl="0" eaLnBrk="1" latinLnBrk="0" hangingPunct="1">
      <a:buFont typeface="Arial" panose="020B0604020202020204" pitchFamily="34" charset="0"/>
      <a:buChar char="•"/>
      <a:defRPr sz="12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a:t>
            </a:fld>
            <a:endParaRPr lang="en-US" dirty="0"/>
          </a:p>
        </p:txBody>
      </p:sp>
    </p:spTree>
    <p:extLst>
      <p:ext uri="{BB962C8B-B14F-4D97-AF65-F5344CB8AC3E}">
        <p14:creationId xmlns:p14="http://schemas.microsoft.com/office/powerpoint/2010/main" val="1541286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Originally, the Network Address Translation (NAT) method was used by IT administrators to prevent the need to designate a new address to every host when a network was moved, or when the upstream Internet service provider was replaced, but could not direct the network’s address space. Today, NAT is an essential and popular tool in</a:t>
            </a:r>
          </a:p>
          <a:p>
            <a:r>
              <a:rPr lang="en-US" sz="1600" b="0" i="0" u="none" strike="noStrike" kern="1200" baseline="0" dirty="0">
                <a:solidFill>
                  <a:schemeClr val="tx1"/>
                </a:solidFill>
                <a:latin typeface="Arial" charset="0"/>
                <a:ea typeface="+mn-ea"/>
                <a:cs typeface="+mn-cs"/>
              </a:rPr>
              <a:t>preserving global address space considering IPv4 address exhaustion. In this chapter, how NAT affects traffic and how to configure manual and automatic NAT is covered.</a:t>
            </a:r>
          </a:p>
        </p:txBody>
      </p:sp>
      <p:sp>
        <p:nvSpPr>
          <p:cNvPr id="4" name="Slide Number Placeholder 3"/>
          <p:cNvSpPr>
            <a:spLocks noGrp="1"/>
          </p:cNvSpPr>
          <p:nvPr>
            <p:ph type="sldNum" sz="quarter" idx="10"/>
          </p:nvPr>
        </p:nvSpPr>
        <p:spPr/>
        <p:txBody>
          <a:bodyPr/>
          <a:lstStyle/>
          <a:p>
            <a:fld id="{3EEE9B47-791B-47F7-AE03-C0D580CA0B67}" type="slidenum">
              <a:rPr lang="en-US" smtClean="0"/>
              <a:pPr/>
              <a:t>2</a:t>
            </a:fld>
            <a:endParaRPr lang="en-US" dirty="0"/>
          </a:p>
        </p:txBody>
      </p:sp>
    </p:spTree>
    <p:extLst>
      <p:ext uri="{BB962C8B-B14F-4D97-AF65-F5344CB8AC3E}">
        <p14:creationId xmlns:p14="http://schemas.microsoft.com/office/powerpoint/2010/main" val="4261119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In computer networking, NAT (Network Address Translation) refers to a method of mapping an IP address to another one. The Internet Engineering</a:t>
            </a:r>
          </a:p>
          <a:p>
            <a:r>
              <a:rPr lang="en-US" sz="1600" b="0" i="0" u="none" strike="noStrike" kern="1200" baseline="0" dirty="0">
                <a:solidFill>
                  <a:schemeClr val="tx1"/>
                </a:solidFill>
                <a:latin typeface="Arial" charset="0"/>
                <a:ea typeface="+mn-ea"/>
                <a:cs typeface="+mn-cs"/>
              </a:rPr>
              <a:t>Task Force (IETF) defines NAT as "a method by which IP addresses are mapped from one realm to another, in an attempt to provide transparent</a:t>
            </a:r>
          </a:p>
          <a:p>
            <a:r>
              <a:rPr lang="en-US" sz="1600" b="0" i="0" u="none" strike="noStrike" kern="1200" baseline="0" dirty="0">
                <a:solidFill>
                  <a:schemeClr val="tx1"/>
                </a:solidFill>
                <a:latin typeface="Arial" charset="0"/>
                <a:ea typeface="+mn-ea"/>
                <a:cs typeface="+mn-cs"/>
              </a:rPr>
              <a:t>routing to hosts." See datatracker.ietf.org/doc/rfc2663.</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In the Check Point environment, NAT refers to a Check Point feature included</a:t>
            </a:r>
          </a:p>
          <a:p>
            <a:r>
              <a:rPr lang="en-US" sz="1600" b="0" i="0" u="none" strike="noStrike" kern="1200" baseline="0" dirty="0">
                <a:solidFill>
                  <a:schemeClr val="tx1"/>
                </a:solidFill>
                <a:latin typeface="Arial" charset="0"/>
                <a:ea typeface="+mn-ea"/>
                <a:cs typeface="+mn-cs"/>
              </a:rPr>
              <a:t>with the Firewall Software Blade to protect the identity of a network.</a:t>
            </a:r>
          </a:p>
          <a:p>
            <a:r>
              <a:rPr lang="en-US" sz="1600" b="0" i="0" u="none" strike="noStrike" kern="1200" baseline="0" dirty="0">
                <a:solidFill>
                  <a:schemeClr val="tx1"/>
                </a:solidFill>
                <a:latin typeface="Arial" charset="0"/>
                <a:ea typeface="+mn-ea"/>
                <a:cs typeface="+mn-cs"/>
              </a:rPr>
              <a:t>Using Check Point NAT, the Security Gateway can change:</a:t>
            </a:r>
          </a:p>
          <a:p>
            <a:r>
              <a:rPr lang="en-US" sz="1600" b="0" i="0" u="none" strike="noStrike" kern="1200" baseline="0" dirty="0">
                <a:solidFill>
                  <a:schemeClr val="tx1"/>
                </a:solidFill>
                <a:latin typeface="Arial" charset="0"/>
                <a:ea typeface="+mn-ea"/>
                <a:cs typeface="+mn-cs"/>
              </a:rPr>
              <a:t>• Source IP address in a packet</a:t>
            </a:r>
          </a:p>
          <a:p>
            <a:r>
              <a:rPr lang="en-US" sz="1600" b="0" i="0" u="none" strike="noStrike" kern="1200" baseline="0" dirty="0">
                <a:solidFill>
                  <a:schemeClr val="tx1"/>
                </a:solidFill>
                <a:latin typeface="Arial" charset="0"/>
                <a:ea typeface="+mn-ea"/>
                <a:cs typeface="+mn-cs"/>
              </a:rPr>
              <a:t>• Destination IP address in a packet</a:t>
            </a:r>
          </a:p>
          <a:p>
            <a:r>
              <a:rPr lang="en-US" sz="1600" b="0" i="0" u="none" strike="noStrike" kern="1200" baseline="0" dirty="0">
                <a:solidFill>
                  <a:schemeClr val="tx1"/>
                </a:solidFill>
                <a:latin typeface="Arial" charset="0"/>
                <a:ea typeface="+mn-ea"/>
                <a:cs typeface="+mn-cs"/>
              </a:rPr>
              <a:t>• TCP / UDP port in a packet</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4</a:t>
            </a:fld>
            <a:endParaRPr lang="en-US" dirty="0"/>
          </a:p>
        </p:txBody>
      </p:sp>
    </p:spTree>
    <p:extLst>
      <p:ext uri="{BB962C8B-B14F-4D97-AF65-F5344CB8AC3E}">
        <p14:creationId xmlns:p14="http://schemas.microsoft.com/office/powerpoint/2010/main" val="518840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1. An internal computer sends a packet to an external computer.</a:t>
            </a:r>
          </a:p>
          <a:p>
            <a:r>
              <a:rPr lang="en-US" sz="1600" b="0" i="0" u="none" strike="noStrike" kern="1200" baseline="0" dirty="0">
                <a:solidFill>
                  <a:schemeClr val="tx1"/>
                </a:solidFill>
                <a:latin typeface="Arial" charset="0"/>
                <a:ea typeface="+mn-ea"/>
                <a:cs typeface="+mn-cs"/>
              </a:rPr>
              <a:t>2. The Security Gateway translates the source IP address to a new address.</a:t>
            </a:r>
          </a:p>
          <a:p>
            <a:r>
              <a:rPr lang="en-US" sz="1600" b="0" i="0" u="none" strike="noStrike" kern="1200" baseline="0" dirty="0">
                <a:solidFill>
                  <a:schemeClr val="tx1"/>
                </a:solidFill>
                <a:latin typeface="Arial" charset="0"/>
                <a:ea typeface="+mn-ea"/>
                <a:cs typeface="+mn-cs"/>
              </a:rPr>
              <a:t>3. The external computer returns the packet to the Security Gateway.</a:t>
            </a:r>
          </a:p>
          <a:p>
            <a:r>
              <a:rPr lang="en-US" sz="1600" b="0" i="0" u="none" strike="noStrike" kern="1200" baseline="0" dirty="0">
                <a:solidFill>
                  <a:schemeClr val="tx1"/>
                </a:solidFill>
                <a:latin typeface="Arial" charset="0"/>
                <a:ea typeface="+mn-ea"/>
                <a:cs typeface="+mn-cs"/>
              </a:rPr>
              <a:t>4. The Security Gateway translates the new IP address back to the original IP</a:t>
            </a:r>
          </a:p>
          <a:p>
            <a:r>
              <a:rPr lang="en-US" sz="1600" b="0" i="0" u="none" strike="noStrike" kern="1200" baseline="0" dirty="0">
                <a:solidFill>
                  <a:schemeClr val="tx1"/>
                </a:solidFill>
                <a:latin typeface="Arial" charset="0"/>
                <a:ea typeface="+mn-ea"/>
                <a:cs typeface="+mn-cs"/>
              </a:rPr>
              <a:t>address.</a:t>
            </a:r>
          </a:p>
          <a:p>
            <a:r>
              <a:rPr lang="en-US" sz="1600" b="0" i="0" u="none" strike="noStrike" kern="1200" baseline="0" dirty="0">
                <a:solidFill>
                  <a:schemeClr val="tx1"/>
                </a:solidFill>
                <a:latin typeface="Arial" charset="0"/>
                <a:ea typeface="+mn-ea"/>
                <a:cs typeface="+mn-cs"/>
              </a:rPr>
              <a:t>5. The packet from the external computer is routed to the correct internal computer.</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5</a:t>
            </a:fld>
            <a:endParaRPr lang="en-US" dirty="0"/>
          </a:p>
        </p:txBody>
      </p:sp>
    </p:spTree>
    <p:extLst>
      <p:ext uri="{BB962C8B-B14F-4D97-AF65-F5344CB8AC3E}">
        <p14:creationId xmlns:p14="http://schemas.microsoft.com/office/powerpoint/2010/main" val="720199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The Security Gateway uses the following methods to translate IP addresses in your network. </a:t>
            </a:r>
          </a:p>
          <a:p>
            <a:r>
              <a:rPr lang="en-US" sz="1600" b="0" i="0" u="none" strike="noStrike" kern="1200" baseline="0" dirty="0">
                <a:solidFill>
                  <a:schemeClr val="tx1"/>
                </a:solidFill>
                <a:latin typeface="Arial" charset="0"/>
                <a:ea typeface="+mn-ea"/>
                <a:cs typeface="+mn-cs"/>
              </a:rPr>
              <a:t>The method used depends on the network configuration and an organization's translation needs.</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Static NAT:</a:t>
            </a:r>
          </a:p>
          <a:p>
            <a:r>
              <a:rPr lang="en-US" sz="1600" b="0" i="0" u="none" strike="noStrike" kern="1200" baseline="0" dirty="0">
                <a:solidFill>
                  <a:schemeClr val="tx1"/>
                </a:solidFill>
                <a:latin typeface="Arial" charset="0"/>
                <a:ea typeface="+mn-ea"/>
                <a:cs typeface="+mn-cs"/>
              </a:rPr>
              <a:t>Establishes a one-to-one relationship between  private and public IP addresses. </a:t>
            </a:r>
          </a:p>
          <a:p>
            <a:r>
              <a:rPr lang="en-US" sz="1600" b="0" i="0" u="none" strike="noStrike" kern="1200" baseline="0" dirty="0">
                <a:solidFill>
                  <a:schemeClr val="tx1"/>
                </a:solidFill>
                <a:latin typeface="Arial" charset="0"/>
                <a:ea typeface="+mn-ea"/>
                <a:cs typeface="+mn-cs"/>
              </a:rPr>
              <a:t>It is useful for servers or hosts that require a consistent address that is accessible from the Internet.</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Hide NAT:</a:t>
            </a:r>
          </a:p>
          <a:p>
            <a:r>
              <a:rPr lang="en-US" sz="1600" b="0" i="0" u="none" strike="noStrike" kern="1200" baseline="0" dirty="0">
                <a:solidFill>
                  <a:schemeClr val="tx1"/>
                </a:solidFill>
                <a:latin typeface="Arial" charset="0"/>
                <a:ea typeface="+mn-ea"/>
                <a:cs typeface="+mn-cs"/>
              </a:rPr>
              <a:t>Is a many-to-one translation that hides many source IP addresses behind one or a few IP addresses. </a:t>
            </a:r>
          </a:p>
          <a:p>
            <a:r>
              <a:rPr lang="en-US" sz="1600" b="0" i="0" u="none" strike="noStrike" kern="1200" baseline="0" dirty="0">
                <a:solidFill>
                  <a:schemeClr val="tx1"/>
                </a:solidFill>
                <a:latin typeface="Arial" charset="0"/>
                <a:ea typeface="+mn-ea"/>
                <a:cs typeface="+mn-cs"/>
              </a:rPr>
              <a:t>It is useful when fewer addresses are available than the actual number of hosts to be translated.• It is useful when fewer addresses are available than the actual number</a:t>
            </a:r>
          </a:p>
          <a:p>
            <a:r>
              <a:rPr lang="en-US" sz="1600" b="0" i="0" u="none" strike="noStrike" kern="1200" baseline="0" dirty="0">
                <a:solidFill>
                  <a:schemeClr val="tx1"/>
                </a:solidFill>
                <a:latin typeface="Arial" charset="0"/>
                <a:ea typeface="+mn-ea"/>
                <a:cs typeface="+mn-cs"/>
              </a:rPr>
              <a:t>of hosts to be translated.</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6</a:t>
            </a:fld>
            <a:endParaRPr lang="en-US" dirty="0"/>
          </a:p>
        </p:txBody>
      </p:sp>
    </p:spTree>
    <p:extLst>
      <p:ext uri="{BB962C8B-B14F-4D97-AF65-F5344CB8AC3E}">
        <p14:creationId xmlns:p14="http://schemas.microsoft.com/office/powerpoint/2010/main" val="275713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a:t>
            </a:fld>
            <a:endParaRPr lang="en-US" dirty="0"/>
          </a:p>
        </p:txBody>
      </p:sp>
    </p:spTree>
    <p:extLst>
      <p:ext uri="{BB962C8B-B14F-4D97-AF65-F5344CB8AC3E}">
        <p14:creationId xmlns:p14="http://schemas.microsoft.com/office/powerpoint/2010/main" val="3130452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types of rules that Check Point NAT supports for address translation: the automatic and manual. These rules are part of the NAT Policy. Rules are generally viewed and configured with SmartConsole.</a:t>
            </a:r>
          </a:p>
        </p:txBody>
      </p:sp>
      <p:sp>
        <p:nvSpPr>
          <p:cNvPr id="4" name="Slide Number Placeholder 3"/>
          <p:cNvSpPr>
            <a:spLocks noGrp="1"/>
          </p:cNvSpPr>
          <p:nvPr>
            <p:ph type="sldNum" sz="quarter" idx="10"/>
          </p:nvPr>
        </p:nvSpPr>
        <p:spPr/>
        <p:txBody>
          <a:bodyPr/>
          <a:lstStyle/>
          <a:p>
            <a:fld id="{3EEE9B47-791B-47F7-AE03-C0D580CA0B67}" type="slidenum">
              <a:rPr lang="en-US" smtClean="0"/>
              <a:pPr/>
              <a:t>8</a:t>
            </a:fld>
            <a:endParaRPr lang="en-US" dirty="0"/>
          </a:p>
        </p:txBody>
      </p:sp>
    </p:spTree>
    <p:extLst>
      <p:ext uri="{BB962C8B-B14F-4D97-AF65-F5344CB8AC3E}">
        <p14:creationId xmlns:p14="http://schemas.microsoft.com/office/powerpoint/2010/main" val="2910642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types of rules that Check Point NAT supports for address translation: the automatic and manual. These rules are part of the NAT Policy. Rules are generally viewed and configured with SmartConsole.</a:t>
            </a:r>
          </a:p>
        </p:txBody>
      </p:sp>
      <p:sp>
        <p:nvSpPr>
          <p:cNvPr id="4" name="Slide Number Placeholder 3"/>
          <p:cNvSpPr>
            <a:spLocks noGrp="1"/>
          </p:cNvSpPr>
          <p:nvPr>
            <p:ph type="sldNum" sz="quarter" idx="10"/>
          </p:nvPr>
        </p:nvSpPr>
        <p:spPr/>
        <p:txBody>
          <a:bodyPr/>
          <a:lstStyle/>
          <a:p>
            <a:fld id="{3EEE9B47-791B-47F7-AE03-C0D580CA0B67}" type="slidenum">
              <a:rPr lang="en-US" smtClean="0"/>
              <a:pPr/>
              <a:t>9</a:t>
            </a:fld>
            <a:endParaRPr lang="en-US" dirty="0"/>
          </a:p>
        </p:txBody>
      </p:sp>
    </p:spTree>
    <p:extLst>
      <p:ext uri="{BB962C8B-B14F-4D97-AF65-F5344CB8AC3E}">
        <p14:creationId xmlns:p14="http://schemas.microsoft.com/office/powerpoint/2010/main" val="662221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some situations, manual rules are   useful are; for example:</a:t>
            </a:r>
          </a:p>
          <a:p>
            <a:pPr marL="171450" indent="-171450">
              <a:buFont typeface="Arial" panose="020B0604020202020204" pitchFamily="34" charset="0"/>
              <a:buChar char="•"/>
            </a:pPr>
            <a:r>
              <a:rPr lang="en-US" dirty="0"/>
              <a:t>Specified IP addresses (destination and source) or services (ports)</a:t>
            </a:r>
          </a:p>
          <a:p>
            <a:pPr marL="171450" indent="-171450">
              <a:buFont typeface="Arial" panose="020B0604020202020204" pitchFamily="34" charset="0"/>
              <a:buChar char="•"/>
            </a:pPr>
            <a:r>
              <a:rPr lang="en-US" dirty="0"/>
              <a:t>Static NAT in only one direction</a:t>
            </a:r>
          </a:p>
          <a:p>
            <a:pPr marL="171450" indent="-171450">
              <a:buFont typeface="Arial" panose="020B0604020202020204" pitchFamily="34" charset="0"/>
              <a:buChar char="•"/>
            </a:pPr>
            <a:r>
              <a:rPr lang="en-US" dirty="0"/>
              <a:t>Translation of source and destination IP addresses in the same packet</a:t>
            </a:r>
          </a:p>
          <a:p>
            <a:pPr marL="171450" indent="-171450">
              <a:buFont typeface="Arial" panose="020B0604020202020204" pitchFamily="34" charset="0"/>
              <a:buChar char="•"/>
            </a:pPr>
            <a:r>
              <a:rPr lang="en-US" dirty="0"/>
              <a:t>Translation of services (destination ports)</a:t>
            </a:r>
          </a:p>
          <a:p>
            <a:pPr marL="171450" indent="-171450">
              <a:buFont typeface="Arial" panose="020B0604020202020204" pitchFamily="34" charset="0"/>
              <a:buChar char="•"/>
            </a:pPr>
            <a:r>
              <a:rPr lang="en-US" dirty="0"/>
              <a:t>Translation of IP addresses for dynamic objects</a:t>
            </a:r>
          </a:p>
        </p:txBody>
      </p:sp>
      <p:sp>
        <p:nvSpPr>
          <p:cNvPr id="4" name="Slide Number Placeholder 3"/>
          <p:cNvSpPr>
            <a:spLocks noGrp="1"/>
          </p:cNvSpPr>
          <p:nvPr>
            <p:ph type="sldNum" sz="quarter" idx="5"/>
          </p:nvPr>
        </p:nvSpPr>
        <p:spPr/>
        <p:txBody>
          <a:bodyPr/>
          <a:lstStyle/>
          <a:p>
            <a:fld id="{3EEE9B47-791B-47F7-AE03-C0D580CA0B67}" type="slidenum">
              <a:rPr lang="en-US" smtClean="0"/>
              <a:pPr/>
              <a:t>10</a:t>
            </a:fld>
            <a:endParaRPr lang="en-US" dirty="0"/>
          </a:p>
        </p:txBody>
      </p:sp>
    </p:spTree>
    <p:extLst>
      <p:ext uri="{BB962C8B-B14F-4D97-AF65-F5344CB8AC3E}">
        <p14:creationId xmlns:p14="http://schemas.microsoft.com/office/powerpoint/2010/main" val="745497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Manual Rule Enforcement</a:t>
            </a:r>
          </a:p>
          <a:p>
            <a:r>
              <a:rPr lang="en-US" sz="1600" b="0" i="0" u="none" strike="noStrike" kern="1200" baseline="0" dirty="0">
                <a:solidFill>
                  <a:schemeClr val="tx1"/>
                </a:solidFill>
                <a:latin typeface="Arial" charset="0"/>
                <a:ea typeface="+mn-ea"/>
                <a:cs typeface="+mn-cs"/>
              </a:rPr>
              <a:t>With manual rule enforcement, the first manual NAT rule that matches a connection is enforced. The Firewall does not enforce a different NAT rule that can be more applicable.</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Automatic Rule Enforcement</a:t>
            </a:r>
          </a:p>
          <a:p>
            <a:r>
              <a:rPr lang="en-US" sz="1600" b="0" i="0" u="none" strike="noStrike" kern="1200" baseline="0" dirty="0">
                <a:solidFill>
                  <a:schemeClr val="tx1"/>
                </a:solidFill>
                <a:latin typeface="Arial" charset="0"/>
                <a:ea typeface="+mn-ea"/>
                <a:cs typeface="+mn-cs"/>
              </a:rPr>
              <a:t>With automatic rule enforcement, two automatic NAT rules that match a connection can be enforced: </a:t>
            </a:r>
          </a:p>
          <a:p>
            <a:r>
              <a:rPr lang="en-US" sz="1600" b="0" i="0" u="none" strike="noStrike" kern="1200" baseline="0" dirty="0">
                <a:solidFill>
                  <a:schemeClr val="tx1"/>
                </a:solidFill>
                <a:latin typeface="Arial" charset="0"/>
                <a:ea typeface="+mn-ea"/>
                <a:cs typeface="+mn-cs"/>
              </a:rPr>
              <a:t>One rule for the source</a:t>
            </a:r>
          </a:p>
          <a:p>
            <a:r>
              <a:rPr lang="en-US" sz="1600" b="0" i="0" u="none" strike="noStrike" kern="1200" baseline="0" dirty="0">
                <a:solidFill>
                  <a:schemeClr val="tx1"/>
                </a:solidFill>
                <a:latin typeface="Arial" charset="0"/>
                <a:ea typeface="+mn-ea"/>
                <a:cs typeface="+mn-cs"/>
              </a:rPr>
              <a:t>One rule for the destination</a:t>
            </a:r>
          </a:p>
          <a:p>
            <a:r>
              <a:rPr lang="en-US" sz="1600" b="0" i="0" u="none" strike="noStrike" kern="1200" baseline="0" dirty="0">
                <a:solidFill>
                  <a:schemeClr val="tx1"/>
                </a:solidFill>
                <a:latin typeface="Arial" charset="0"/>
                <a:ea typeface="+mn-ea"/>
                <a:cs typeface="+mn-cs"/>
              </a:rPr>
              <a:t>When a connection matches two automatic rules, those rules are enforced. When a connection matches two automatic rules, those rules are enforced.</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13</a:t>
            </a:fld>
            <a:endParaRPr lang="en-US" dirty="0"/>
          </a:p>
        </p:txBody>
      </p:sp>
    </p:spTree>
    <p:extLst>
      <p:ext uri="{BB962C8B-B14F-4D97-AF65-F5344CB8AC3E}">
        <p14:creationId xmlns:p14="http://schemas.microsoft.com/office/powerpoint/2010/main" val="1504544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Hide NAT, the  source is translated, the source port is modified, and translation occurs on the server side. In the illustration below, notice the source packet with address 10.1.1.101 going to destination 192.9.100.10.</a:t>
            </a:r>
          </a:p>
          <a:p>
            <a:r>
              <a:rPr lang="en-US" dirty="0"/>
              <a:t>The Firewall modifies the source port and adds the port information to a state table. The packet translates  as it leaves the Security Gateway.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15</a:t>
            </a:fld>
            <a:endParaRPr lang="en-US" dirty="0"/>
          </a:p>
        </p:txBody>
      </p:sp>
    </p:spTree>
    <p:extLst>
      <p:ext uri="{BB962C8B-B14F-4D97-AF65-F5344CB8AC3E}">
        <p14:creationId xmlns:p14="http://schemas.microsoft.com/office/powerpoint/2010/main" val="1407789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Hide NAT is configured by manually creating rules in the NAT policy or by enabling NAT on the desired network object.</a:t>
            </a:r>
          </a:p>
        </p:txBody>
      </p:sp>
      <p:sp>
        <p:nvSpPr>
          <p:cNvPr id="4" name="Slide Number Placeholder 3"/>
          <p:cNvSpPr>
            <a:spLocks noGrp="1"/>
          </p:cNvSpPr>
          <p:nvPr>
            <p:ph type="sldNum" sz="quarter" idx="5"/>
          </p:nvPr>
        </p:nvSpPr>
        <p:spPr/>
        <p:txBody>
          <a:bodyPr/>
          <a:lstStyle/>
          <a:p>
            <a:fld id="{3EEE9B47-791B-47F7-AE03-C0D580CA0B67}" type="slidenum">
              <a:rPr lang="en-US" smtClean="0"/>
              <a:pPr/>
              <a:t>16</a:t>
            </a:fld>
            <a:endParaRPr lang="en-US" dirty="0"/>
          </a:p>
        </p:txBody>
      </p:sp>
    </p:spTree>
    <p:extLst>
      <p:ext uri="{BB962C8B-B14F-4D97-AF65-F5344CB8AC3E}">
        <p14:creationId xmlns:p14="http://schemas.microsoft.com/office/powerpoint/2010/main" val="18174286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rules are created automatically.</a:t>
            </a:r>
          </a:p>
          <a:p>
            <a:pPr marL="171450" indent="-171450">
              <a:buFont typeface="Arial" panose="020B0604020202020204" pitchFamily="34" charset="0"/>
              <a:buChar char="•"/>
            </a:pPr>
            <a:r>
              <a:rPr lang="en-US" dirty="0"/>
              <a:t>The first rule prevents the translation of packets traveling from the translated object to itself. </a:t>
            </a:r>
          </a:p>
          <a:p>
            <a:pPr marL="171450" indent="-171450">
              <a:buFont typeface="Arial" panose="020B0604020202020204" pitchFamily="34" charset="0"/>
              <a:buChar char="•"/>
            </a:pPr>
            <a:r>
              <a:rPr lang="en-US" dirty="0"/>
              <a:t>The second rule instructs the Security Gateway to translate packets whose source IP address is part of the company’s network. This rule translates packets from private addresses to the IP address of the exiting interface of the Security Gateway.</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Modify IP address information associated with traffic packets as they pass through Security Gateway.</a:t>
            </a:r>
          </a:p>
          <a:p>
            <a:pPr marL="0" indent="0">
              <a:buFont typeface="Arial" panose="020B0604020202020204" pitchFamily="34" charset="0"/>
              <a:buNone/>
            </a:pPr>
            <a:r>
              <a:rPr lang="en-US" dirty="0"/>
              <a:t>The expected behavior of Security Gateway is based on the type of NAT rule configured and how the rule is applied within the flow of traffic.</a:t>
            </a:r>
          </a:p>
        </p:txBody>
      </p:sp>
      <p:sp>
        <p:nvSpPr>
          <p:cNvPr id="4" name="Slide Number Placeholder 3"/>
          <p:cNvSpPr>
            <a:spLocks noGrp="1"/>
          </p:cNvSpPr>
          <p:nvPr>
            <p:ph type="sldNum" sz="quarter" idx="5"/>
          </p:nvPr>
        </p:nvSpPr>
        <p:spPr/>
        <p:txBody>
          <a:bodyPr/>
          <a:lstStyle/>
          <a:p>
            <a:fld id="{3EEE9B47-791B-47F7-AE03-C0D580CA0B67}" type="slidenum">
              <a:rPr lang="en-US" smtClean="0"/>
              <a:pPr/>
              <a:t>17</a:t>
            </a:fld>
            <a:endParaRPr lang="en-US" dirty="0"/>
          </a:p>
        </p:txBody>
      </p:sp>
    </p:spTree>
    <p:extLst>
      <p:ext uri="{BB962C8B-B14F-4D97-AF65-F5344CB8AC3E}">
        <p14:creationId xmlns:p14="http://schemas.microsoft.com/office/powerpoint/2010/main" val="946122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Static translation is assigned to a server that needs to be accessed directly from outside the Security Gateway. The packet is typically initiated from a host outside the Firewall. When the client initiates traffic to the Static NAT address, the destination of the packet is translated.</a:t>
            </a:r>
          </a:p>
          <a:p>
            <a:r>
              <a:rPr lang="en-US" dirty="0"/>
              <a:t>In the example below, the Security Gateway changes the source address from a private address to the public address.</a:t>
            </a:r>
          </a:p>
        </p:txBody>
      </p:sp>
      <p:sp>
        <p:nvSpPr>
          <p:cNvPr id="4" name="Slide Number Placeholder 3"/>
          <p:cNvSpPr>
            <a:spLocks noGrp="1"/>
          </p:cNvSpPr>
          <p:nvPr>
            <p:ph type="sldNum" sz="quarter" idx="5"/>
          </p:nvPr>
        </p:nvSpPr>
        <p:spPr/>
        <p:txBody>
          <a:bodyPr/>
          <a:lstStyle/>
          <a:p>
            <a:fld id="{3EEE9B47-791B-47F7-AE03-C0D580CA0B67}" type="slidenum">
              <a:rPr lang="en-US" smtClean="0"/>
              <a:pPr/>
              <a:t>18</a:t>
            </a:fld>
            <a:endParaRPr lang="en-US" dirty="0"/>
          </a:p>
        </p:txBody>
      </p:sp>
    </p:spTree>
    <p:extLst>
      <p:ext uri="{BB962C8B-B14F-4D97-AF65-F5344CB8AC3E}">
        <p14:creationId xmlns:p14="http://schemas.microsoft.com/office/powerpoint/2010/main" val="32595031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19</a:t>
            </a:fld>
            <a:endParaRPr lang="en-US" dirty="0"/>
          </a:p>
        </p:txBody>
      </p:sp>
    </p:spTree>
    <p:extLst>
      <p:ext uri="{BB962C8B-B14F-4D97-AF65-F5344CB8AC3E}">
        <p14:creationId xmlns:p14="http://schemas.microsoft.com/office/powerpoint/2010/main" val="7296278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Several Global Properties influence how NAT is handled by a Security Gateway. The figure below shows the default Global Properties for NAT.</a:t>
            </a:r>
          </a:p>
          <a:p>
            <a:r>
              <a:rPr lang="en-US" sz="1600" b="0" i="0" u="none" strike="noStrike" kern="1200" baseline="0" dirty="0">
                <a:solidFill>
                  <a:schemeClr val="tx1"/>
                </a:solidFill>
                <a:latin typeface="Arial" charset="0"/>
                <a:ea typeface="+mn-ea"/>
                <a:cs typeface="+mn-cs"/>
              </a:rPr>
              <a:t>From the SmartConsole:</a:t>
            </a:r>
          </a:p>
          <a:p>
            <a:pPr marL="285750" indent="-285750">
              <a:buFont typeface="Arial" panose="020B0604020202020204" pitchFamily="34" charset="0"/>
              <a:buChar char="•"/>
            </a:pPr>
            <a:r>
              <a:rPr lang="en-US" sz="1600" b="0" i="0" u="none" strike="noStrike" kern="1200" baseline="0" dirty="0">
                <a:solidFill>
                  <a:schemeClr val="tx1"/>
                </a:solidFill>
                <a:latin typeface="Arial" charset="0"/>
                <a:ea typeface="+mn-ea"/>
                <a:cs typeface="+mn-cs"/>
              </a:rPr>
              <a:t>On the applications drop-down menu, select Global Properties.</a:t>
            </a:r>
          </a:p>
          <a:p>
            <a:pPr marL="285750" indent="-285750">
              <a:buFont typeface="Arial" panose="020B0604020202020204" pitchFamily="34" charset="0"/>
              <a:buChar char="•"/>
            </a:pPr>
            <a:r>
              <a:rPr lang="en-US" sz="1600" b="0" i="0" u="none" strike="noStrike" kern="1200" baseline="0" dirty="0">
                <a:solidFill>
                  <a:schemeClr val="tx1"/>
                </a:solidFill>
                <a:latin typeface="Arial" charset="0"/>
                <a:ea typeface="+mn-ea"/>
                <a:cs typeface="+mn-cs"/>
              </a:rPr>
              <a:t>Within the Firewall list, select NAT - Network Address Translation.</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20</a:t>
            </a:fld>
            <a:endParaRPr lang="en-US" dirty="0"/>
          </a:p>
        </p:txBody>
      </p:sp>
    </p:spTree>
    <p:extLst>
      <p:ext uri="{BB962C8B-B14F-4D97-AF65-F5344CB8AC3E}">
        <p14:creationId xmlns:p14="http://schemas.microsoft.com/office/powerpoint/2010/main" val="1210543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In most cases, the Security Gateway automatically creates NAT rules based on information derived from object properties. The following parameters can be modified to adjust the behavior of Automatic NAT rules on a global level.</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Allow Bi-directional NAT</a:t>
            </a:r>
          </a:p>
          <a:p>
            <a:r>
              <a:rPr lang="en-US" sz="1600" b="0" i="0" u="none" strike="noStrike" kern="1200" baseline="0" dirty="0">
                <a:solidFill>
                  <a:schemeClr val="tx1"/>
                </a:solidFill>
                <a:latin typeface="Arial" charset="0"/>
                <a:ea typeface="+mn-ea"/>
                <a:cs typeface="+mn-cs"/>
              </a:rPr>
              <a:t>Allow Bi-directional NAT applies to automatic NAT rules in the NAT Rule Base, and allows two automatic NAT rules to match a connection. Without</a:t>
            </a:r>
          </a:p>
          <a:p>
            <a:r>
              <a:rPr lang="en-US" sz="1600" b="0" i="0" u="none" strike="noStrike" kern="1200" baseline="0" dirty="0">
                <a:solidFill>
                  <a:schemeClr val="tx1"/>
                </a:solidFill>
                <a:latin typeface="Arial" charset="0"/>
                <a:ea typeface="+mn-ea"/>
                <a:cs typeface="+mn-cs"/>
              </a:rPr>
              <a:t>Bidirectional NAT, only one automatic NAT rule can match a connection.</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When NAT is defined for a network object, an automatic NAT rule is generated that does the required translation. If NAT is defined on two objects (Host, address range or network) and the first object represents the source address of the connection and second object the destination address, two automatic NAT rules are created.</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Without Bi-directional NAT only the first NAT rule will match the connection. The second rule is be ignored. With Bi-directional NAT, both rules are matched and the connection translated correctly. </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Translate Destination on Client Side</a:t>
            </a:r>
          </a:p>
          <a:p>
            <a:r>
              <a:rPr lang="en-US" sz="1600" b="0" i="0" u="none" strike="noStrike" kern="1200" baseline="0" dirty="0">
                <a:solidFill>
                  <a:schemeClr val="tx1"/>
                </a:solidFill>
                <a:latin typeface="Arial" charset="0"/>
                <a:ea typeface="+mn-ea"/>
                <a:cs typeface="+mn-cs"/>
              </a:rPr>
              <a:t>Translate destination on client side applies to packets originating at the client, with the server as its destination. Static NAT for the server is performed on the client side. It is enabled by default.</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21</a:t>
            </a:fld>
            <a:endParaRPr lang="en-US" dirty="0"/>
          </a:p>
        </p:txBody>
      </p:sp>
    </p:spTree>
    <p:extLst>
      <p:ext uri="{BB962C8B-B14F-4D97-AF65-F5344CB8AC3E}">
        <p14:creationId xmlns:p14="http://schemas.microsoft.com/office/powerpoint/2010/main" val="36499007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i="0" u="none" strike="noStrike" kern="1200" baseline="0" dirty="0">
                <a:solidFill>
                  <a:schemeClr val="tx1"/>
                </a:solidFill>
                <a:latin typeface="Arial" charset="0"/>
                <a:ea typeface="+mn-ea"/>
                <a:cs typeface="+mn-cs"/>
              </a:rPr>
              <a:t>Automatic ARP Configuration</a:t>
            </a:r>
          </a:p>
          <a:p>
            <a:r>
              <a:rPr lang="en-US" sz="1600" b="0" i="0" u="none" strike="noStrike" kern="1200" baseline="0" dirty="0">
                <a:solidFill>
                  <a:schemeClr val="tx1"/>
                </a:solidFill>
                <a:latin typeface="Arial" charset="0"/>
                <a:ea typeface="+mn-ea"/>
                <a:cs typeface="+mn-cs"/>
              </a:rPr>
              <a:t>Automatic ARP configuration ensures that ARP requests for a translated (NATed) machine, network or address range are answered by the Check Point Security Gateway.</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Select this option to automatically update ARP tables on Security Gateways. For NAT to function properly, a Security Gateway must accept packets whose destination addresses differ from the addresses configured on its interfaces. Automatic ARP configuration adds the ARP entries needed to accomplish this task. This property applies to automatically created NAT rules only.</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Merge Manual Proxy ARP</a:t>
            </a:r>
          </a:p>
          <a:p>
            <a:r>
              <a:rPr lang="en-US" sz="1600" b="0" i="0" u="none" strike="noStrike" kern="1200" baseline="0" dirty="0">
                <a:solidFill>
                  <a:schemeClr val="tx1"/>
                </a:solidFill>
                <a:latin typeface="Arial" charset="0"/>
                <a:ea typeface="+mn-ea"/>
                <a:cs typeface="+mn-cs"/>
              </a:rPr>
              <a:t>Merge manual proxy ARP configuration merges the automatic and manual ARP configurations.</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Manual proxy ARP configuration is required for manual Static NAT rules. If a manual ARP configuration is defined in the local.arp file and Automatic ARP configuration is enabled, both definitions are maintained. If there is a conflict between the definitions (the same NAT IP address appears in both), then the manual configuration is used. If this options is not enabled and Automatic ARP configuration is enabled, the Security Gateway ignores the entries in the local.arp file.</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ARP can be configured through the Gaia portal or Clish.</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22</a:t>
            </a:fld>
            <a:endParaRPr lang="en-US" dirty="0"/>
          </a:p>
        </p:txBody>
      </p:sp>
    </p:spTree>
    <p:extLst>
      <p:ext uri="{BB962C8B-B14F-4D97-AF65-F5344CB8AC3E}">
        <p14:creationId xmlns:p14="http://schemas.microsoft.com/office/powerpoint/2010/main" val="14761664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Manual NAT Rules</a:t>
            </a:r>
          </a:p>
          <a:p>
            <a:r>
              <a:rPr lang="en-US" sz="1600" b="0" i="0" u="none" strike="noStrike" kern="1200" baseline="0" dirty="0">
                <a:solidFill>
                  <a:schemeClr val="tx1"/>
                </a:solidFill>
                <a:latin typeface="Arial" charset="0"/>
                <a:ea typeface="+mn-ea"/>
                <a:cs typeface="+mn-cs"/>
              </a:rPr>
              <a:t>The Translate destination on client side option applies to packets originating at a client, with the server as its destination. By default, Static NAT for the server is performed on the client side.</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If using Manual NAT for connections that are sent to a security server and Translate destination on client side is selected, take care to create the Firewall rulebase rule as follows:</a:t>
            </a:r>
          </a:p>
          <a:p>
            <a:r>
              <a:rPr lang="en-US" sz="1600" b="0" i="0" u="none" strike="noStrike" kern="1200" baseline="0" dirty="0">
                <a:solidFill>
                  <a:schemeClr val="tx1"/>
                </a:solidFill>
                <a:latin typeface="Arial" charset="0"/>
                <a:ea typeface="+mn-ea"/>
                <a:cs typeface="+mn-cs"/>
              </a:rPr>
              <a:t>• For the Firewall rulebase rule that handles connections from the Internet to the object on which NAT is performed, you must use the real (untranslated) address for the NATed object.</a:t>
            </a:r>
          </a:p>
          <a:p>
            <a:r>
              <a:rPr lang="en-US" sz="1600" b="0" i="0" u="none" strike="noStrike" kern="1200" baseline="0" dirty="0">
                <a:solidFill>
                  <a:schemeClr val="tx1"/>
                </a:solidFill>
                <a:latin typeface="Arial" charset="0"/>
                <a:ea typeface="+mn-ea"/>
                <a:cs typeface="+mn-cs"/>
              </a:rPr>
              <a:t>• For connections that are not sent to a security server, use the NATed (fake) address for the NATed object.</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23</a:t>
            </a:fld>
            <a:endParaRPr lang="en-US" dirty="0"/>
          </a:p>
        </p:txBody>
      </p:sp>
    </p:spTree>
    <p:extLst>
      <p:ext uri="{BB962C8B-B14F-4D97-AF65-F5344CB8AC3E}">
        <p14:creationId xmlns:p14="http://schemas.microsoft.com/office/powerpoint/2010/main" val="18063823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kern="1200" dirty="0">
                <a:solidFill>
                  <a:schemeClr val="tx1"/>
                </a:solidFill>
                <a:effectLst/>
                <a:latin typeface="Arial" charset="0"/>
                <a:ea typeface="+mn-ea"/>
                <a:cs typeface="+mn-cs"/>
              </a:rPr>
              <a:t>Answers</a:t>
            </a:r>
            <a:r>
              <a:rPr lang="en-US" sz="1600" kern="1200" dirty="0">
                <a:solidFill>
                  <a:schemeClr val="tx1"/>
                </a:solidFill>
                <a:effectLst/>
                <a:latin typeface="Arial" charset="0"/>
                <a:ea typeface="+mn-ea"/>
                <a:cs typeface="+mn-cs"/>
              </a:rPr>
              <a:t>:</a:t>
            </a:r>
          </a:p>
          <a:p>
            <a:r>
              <a:rPr lang="en-US" sz="1600" b="0" i="0" u="none" strike="noStrike" kern="1200" baseline="0" dirty="0">
                <a:solidFill>
                  <a:schemeClr val="tx1"/>
                </a:solidFill>
                <a:latin typeface="Arial" charset="0"/>
                <a:ea typeface="+mn-ea"/>
                <a:cs typeface="+mn-cs"/>
              </a:rPr>
              <a:t>Question 1:</a:t>
            </a:r>
          </a:p>
          <a:p>
            <a:pPr marL="285750" indent="-285750">
              <a:buFont typeface="Arial" panose="020B0604020202020204" pitchFamily="34" charset="0"/>
              <a:buChar char="•"/>
            </a:pPr>
            <a:r>
              <a:rPr lang="en-US" sz="1600" b="0" i="0" u="none" strike="noStrike" kern="1200" baseline="0" dirty="0">
                <a:solidFill>
                  <a:schemeClr val="tx1"/>
                </a:solidFill>
                <a:latin typeface="Arial" charset="0"/>
                <a:ea typeface="+mn-ea"/>
                <a:cs typeface="+mn-cs"/>
              </a:rPr>
              <a:t>Automatic</a:t>
            </a:r>
          </a:p>
          <a:p>
            <a:pPr marL="285750" indent="-285750">
              <a:buFont typeface="Arial" panose="020B0604020202020204" pitchFamily="34" charset="0"/>
              <a:buChar char="•"/>
            </a:pPr>
            <a:r>
              <a:rPr lang="en-US" sz="1600" b="0" i="0" u="none" strike="noStrike" kern="1200" baseline="0" dirty="0">
                <a:solidFill>
                  <a:schemeClr val="tx1"/>
                </a:solidFill>
                <a:latin typeface="Arial" charset="0"/>
                <a:ea typeface="+mn-ea"/>
                <a:cs typeface="+mn-cs"/>
              </a:rPr>
              <a:t>Manual</a:t>
            </a:r>
          </a:p>
          <a:p>
            <a:endParaRPr lang="en-US" sz="1600" b="0" i="0" u="none" strike="noStrike" kern="1200" baseline="0" dirty="0">
              <a:solidFill>
                <a:schemeClr val="tx1"/>
              </a:solidFill>
              <a:latin typeface="Arial" charset="0"/>
              <a:ea typeface="+mn-ea"/>
              <a:cs typeface="+mn-cs"/>
            </a:endParaRPr>
          </a:p>
          <a:p>
            <a:pPr marL="0" indent="0">
              <a:buFont typeface="Arial" panose="020B0604020202020204" pitchFamily="34" charset="0"/>
              <a:buNone/>
            </a:pPr>
            <a:r>
              <a:rPr lang="en-US" sz="1600" b="0" i="0" u="none" strike="noStrike" kern="1200" baseline="0" dirty="0">
                <a:solidFill>
                  <a:schemeClr val="tx1"/>
                </a:solidFill>
                <a:latin typeface="Arial" charset="0"/>
                <a:ea typeface="+mn-ea"/>
                <a:cs typeface="+mn-cs"/>
              </a:rPr>
              <a:t>Question 2:</a:t>
            </a:r>
          </a:p>
          <a:p>
            <a:pPr marL="285750" indent="-285750">
              <a:buFont typeface="Arial" panose="020B0604020202020204" pitchFamily="34" charset="0"/>
              <a:buChar char="•"/>
            </a:pPr>
            <a:r>
              <a:rPr lang="en-US" sz="1600" b="0" i="0" u="none" strike="noStrike" kern="1200" baseline="0" dirty="0">
                <a:solidFill>
                  <a:schemeClr val="tx1"/>
                </a:solidFill>
                <a:latin typeface="Arial" charset="0"/>
                <a:ea typeface="+mn-ea"/>
                <a:cs typeface="+mn-cs"/>
              </a:rPr>
              <a:t>Hide NAT is a solution that only allows outgoing connections. It involves translating many private addresses to one public address. Using Hide NAT, the defined hosts and networks share the same address when their traffic is routed by the gateway. Different source port numbers are used to identify internal IP addresses on the one shared IP address. The source IP Address is changed to the shared address and the source port is modified to the identifier port. Hide NAT is most often used to allow internal users access to external resources.</a:t>
            </a:r>
          </a:p>
          <a:p>
            <a:endParaRPr lang="en-US" sz="1600" b="0" i="0" u="none" strike="noStrike" kern="1200" baseline="0" dirty="0">
              <a:solidFill>
                <a:schemeClr val="tx1"/>
              </a:solidFill>
              <a:latin typeface="Arial" charset="0"/>
              <a:ea typeface="+mn-ea"/>
              <a:cs typeface="+mn-cs"/>
            </a:endParaRPr>
          </a:p>
          <a:p>
            <a:pPr marL="285750" indent="-285750">
              <a:buFont typeface="Arial" panose="020B0604020202020204" pitchFamily="34" charset="0"/>
              <a:buChar char="•"/>
            </a:pPr>
            <a:r>
              <a:rPr lang="en-US" sz="1600" b="0" i="0" u="none" strike="noStrike" kern="1200" baseline="0" dirty="0">
                <a:solidFill>
                  <a:schemeClr val="tx1"/>
                </a:solidFill>
                <a:latin typeface="Arial" charset="0"/>
                <a:ea typeface="+mn-ea"/>
                <a:cs typeface="+mn-cs"/>
              </a:rPr>
              <a:t>Static NAT allows both incoming and outgoing connections. It involves the translation of one private IP address to a unique public IP address and from that unique public IP address to the private address. Static NAT allows a host with a private IP address to be translated to a unique public address. This method of translation is often used for Internet Web Servers and Check Point Security Management Servers. Any application that requires both inbound and outbound connectivity, or the ability for external hosts to connect to the servers requires a Static NAT configuration.</a:t>
            </a:r>
            <a:endParaRPr lang="en-US" sz="160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24</a:t>
            </a:fld>
            <a:endParaRPr lang="en-US" dirty="0"/>
          </a:p>
        </p:txBody>
      </p:sp>
    </p:spTree>
    <p:extLst>
      <p:ext uri="{BB962C8B-B14F-4D97-AF65-F5344CB8AC3E}">
        <p14:creationId xmlns:p14="http://schemas.microsoft.com/office/powerpoint/2010/main" val="5134230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25</a:t>
            </a:fld>
            <a:endParaRPr lang="en-US" dirty="0"/>
          </a:p>
        </p:txBody>
      </p:sp>
    </p:spTree>
    <p:extLst>
      <p:ext uri="{BB962C8B-B14F-4D97-AF65-F5344CB8AC3E}">
        <p14:creationId xmlns:p14="http://schemas.microsoft.com/office/powerpoint/2010/main" val="3177300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2.emf"/></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CTE Title Slide">
    <p:spTree>
      <p:nvGrpSpPr>
        <p:cNvPr id="1" name=""/>
        <p:cNvGrpSpPr/>
        <p:nvPr/>
      </p:nvGrpSpPr>
      <p:grpSpPr>
        <a:xfrm>
          <a:off x="0" y="0"/>
          <a:ext cx="0" cy="0"/>
          <a:chOff x="0" y="0"/>
          <a:chExt cx="0" cy="0"/>
        </a:xfrm>
      </p:grpSpPr>
      <p:pic>
        <p:nvPicPr>
          <p:cNvPr id="3" name="Picture 2" descr="A picture containing graphical user interface  Description automatically generated">
            <a:extLst>
              <a:ext uri="{FF2B5EF4-FFF2-40B4-BE49-F238E27FC236}">
                <a16:creationId xmlns:a16="http://schemas.microsoft.com/office/drawing/2014/main" id="{FA785912-54FD-4D05-9F94-F2C674DC11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5"/>
            <a:ext cx="12188825" cy="6857929"/>
          </a:xfrm>
          <a:prstGeom prst="rect">
            <a:avLst/>
          </a:prstGeom>
        </p:spPr>
      </p:pic>
      <p:sp>
        <p:nvSpPr>
          <p:cNvPr id="93" name="Date" hidden="1"/>
          <p:cNvSpPr>
            <a:spLocks noGrp="1"/>
          </p:cNvSpPr>
          <p:nvPr>
            <p:ph type="dt" sz="half" idx="2"/>
          </p:nvPr>
        </p:nvSpPr>
        <p:spPr>
          <a:xfrm>
            <a:off x="609600" y="6356350"/>
            <a:ext cx="2843213"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5" name="Sub-title"/>
          <p:cNvSpPr>
            <a:spLocks noGrp="1"/>
          </p:cNvSpPr>
          <p:nvPr>
            <p:ph type="body" sz="quarter" idx="13" hasCustomPrompt="1"/>
          </p:nvPr>
        </p:nvSpPr>
        <p:spPr>
          <a:xfrm>
            <a:off x="478073" y="3229665"/>
            <a:ext cx="5804989" cy="968848"/>
          </a:xfrm>
          <a:prstGeom prst="rect">
            <a:avLst/>
          </a:prstGeom>
        </p:spPr>
        <p:txBody>
          <a:bodyPr lIns="91440" tIns="45720" rIns="91440" bIns="45720">
            <a:noAutofit/>
          </a:bodyPr>
          <a:lstStyle>
            <a:lvl1pPr marL="0" indent="0">
              <a:buFont typeface="Arial" panose="020B0604020202020204" pitchFamily="34" charset="0"/>
              <a:buNone/>
              <a:defRPr sz="3200" b="0" baseline="0">
                <a:solidFill>
                  <a:schemeClr val="bg1"/>
                </a:solidFill>
                <a:latin typeface="+mj-lt"/>
              </a:defRPr>
            </a:lvl1pPr>
            <a:lvl2pPr marL="541687" indent="0">
              <a:buNone/>
              <a:defRPr/>
            </a:lvl2pPr>
            <a:lvl3pPr marL="759622" indent="0">
              <a:buNone/>
              <a:defRPr/>
            </a:lvl3pPr>
            <a:lvl4pPr marL="918321" indent="0">
              <a:buNone/>
              <a:defRPr/>
            </a:lvl4pPr>
            <a:lvl5pPr marL="1068552" indent="0">
              <a:buNone/>
              <a:defRPr/>
            </a:lvl5pPr>
          </a:lstStyle>
          <a:p>
            <a:pPr lvl="0"/>
            <a:r>
              <a:rPr lang="en-GB" dirty="0"/>
              <a:t>Presentation Subtitle</a:t>
            </a:r>
          </a:p>
        </p:txBody>
      </p:sp>
      <p:sp>
        <p:nvSpPr>
          <p:cNvPr id="17" name="Title"/>
          <p:cNvSpPr>
            <a:spLocks noGrp="1"/>
          </p:cNvSpPr>
          <p:nvPr>
            <p:ph type="body" sz="quarter" idx="14" hasCustomPrompt="1"/>
          </p:nvPr>
        </p:nvSpPr>
        <p:spPr>
          <a:xfrm>
            <a:off x="478073" y="2158451"/>
            <a:ext cx="5804989" cy="1071215"/>
          </a:xfrm>
          <a:prstGeom prst="rect">
            <a:avLst/>
          </a:prstGeom>
          <a:effectLst/>
        </p:spPr>
        <p:txBody>
          <a:bodyPr>
            <a:noAutofit/>
          </a:bodyPr>
          <a:lstStyle>
            <a:lvl1pPr marL="0" indent="0">
              <a:lnSpc>
                <a:spcPts val="4000"/>
              </a:lnSpc>
              <a:spcBef>
                <a:spcPts val="0"/>
              </a:spcBef>
              <a:buFontTx/>
              <a:buNone/>
              <a:defRPr sz="4000" b="1" cap="all" baseline="0">
                <a:solidFill>
                  <a:schemeClr val="bg1"/>
                </a:solidFill>
                <a:latin typeface="+mj-lt"/>
              </a:defRPr>
            </a:lvl1pPr>
          </a:lstStyle>
          <a:p>
            <a:pPr>
              <a:buClrTx/>
              <a:buSzTx/>
            </a:pPr>
            <a:r>
              <a:rPr lang="en-US" kern="0" dirty="0"/>
              <a:t>PRESENTATION TITLE</a:t>
            </a:r>
          </a:p>
        </p:txBody>
      </p:sp>
      <p:sp>
        <p:nvSpPr>
          <p:cNvPr id="91" name="Footer_security classification" hidden="1"/>
          <p:cNvSpPr>
            <a:spLocks noGrp="1"/>
          </p:cNvSpPr>
          <p:nvPr>
            <p:ph type="ftr" sz="quarter" idx="3"/>
          </p:nvPr>
        </p:nvSpPr>
        <p:spPr>
          <a:xfrm>
            <a:off x="2957904" y="6525768"/>
            <a:ext cx="3799400" cy="301752"/>
          </a:xfrm>
          <a:prstGeom prst="rect">
            <a:avLst/>
          </a:prstGeom>
        </p:spPr>
        <p:txBody>
          <a:bodyPr vert="horz" lIns="121899" tIns="60949" rIns="121899" bIns="60949" rtlCol="0" anchor="ctr"/>
          <a:lstStyle>
            <a:lvl1pPr algn="ctr">
              <a:defRPr sz="900">
                <a:solidFill>
                  <a:schemeClr val="bg1">
                    <a:lumMod val="75000"/>
                  </a:schemeClr>
                </a:solidFill>
                <a:latin typeface="+mn-lt"/>
              </a:defRPr>
            </a:lvl1pPr>
          </a:lstStyle>
          <a:p>
            <a:endParaRPr lang="en-US" dirty="0"/>
          </a:p>
        </p:txBody>
      </p:sp>
    </p:spTree>
    <p:extLst>
      <p:ext uri="{BB962C8B-B14F-4D97-AF65-F5344CB8AC3E}">
        <p14:creationId xmlns:p14="http://schemas.microsoft.com/office/powerpoint/2010/main" val="925477340"/>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88824"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684" y="2171235"/>
            <a:ext cx="8619892"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319" y="963868"/>
            <a:ext cx="4649659"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6888" y="6356350"/>
            <a:ext cx="2843213" cy="365125"/>
          </a:xfrm>
        </p:spPr>
        <p:txBody>
          <a:bodyPr/>
          <a:lstStyle/>
          <a:p>
            <a:endParaRPr lang="en-US" dirty="0"/>
          </a:p>
        </p:txBody>
      </p:sp>
      <p:grpSp>
        <p:nvGrpSpPr>
          <p:cNvPr id="5" name="Group 4"/>
          <p:cNvGrpSpPr>
            <a:grpSpLocks noChangeAspect="1"/>
          </p:cNvGrpSpPr>
          <p:nvPr/>
        </p:nvGrpSpPr>
        <p:grpSpPr bwMode="auto">
          <a:xfrm>
            <a:off x="841375" y="5641975"/>
            <a:ext cx="10506075"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44336583"/>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2" y="0"/>
            <a:ext cx="7068313"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216" y="457200"/>
            <a:ext cx="4986025"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2155" y="1366221"/>
            <a:ext cx="3918808"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842" y="1525588"/>
            <a:ext cx="4987399"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15349378"/>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842" y="460552"/>
            <a:ext cx="11022371"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842" y="1534473"/>
            <a:ext cx="11022371"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1244" y="6356350"/>
            <a:ext cx="2843213" cy="365125"/>
          </a:xfrm>
        </p:spPr>
        <p:txBody>
          <a:bodyPr/>
          <a:lstStyle/>
          <a:p>
            <a:endParaRPr lang="en-US" dirty="0"/>
          </a:p>
        </p:txBody>
      </p:sp>
    </p:spTree>
    <p:extLst>
      <p:ext uri="{BB962C8B-B14F-4D97-AF65-F5344CB8AC3E}">
        <p14:creationId xmlns:p14="http://schemas.microsoft.com/office/powerpoint/2010/main" val="4105076458"/>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6629" y="6356350"/>
            <a:ext cx="2843213" cy="365125"/>
          </a:xfrm>
        </p:spPr>
        <p:txBody>
          <a:bodyPr/>
          <a:lstStyle/>
          <a:p>
            <a:endParaRPr lang="en-US" dirty="0"/>
          </a:p>
        </p:txBody>
      </p:sp>
    </p:spTree>
    <p:extLst>
      <p:ext uri="{BB962C8B-B14F-4D97-AF65-F5344CB8AC3E}">
        <p14:creationId xmlns:p14="http://schemas.microsoft.com/office/powerpoint/2010/main" val="1463718255"/>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842" y="460552"/>
            <a:ext cx="6274157"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842" y="1525588"/>
            <a:ext cx="627415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0550" y="0"/>
            <a:ext cx="5248275"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584608860"/>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image lef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449824" y="460552"/>
            <a:ext cx="6171629" cy="914400"/>
          </a:xfrm>
        </p:spPr>
        <p:txBody>
          <a:bodyPr/>
          <a:lstStyle>
            <a:lvl1pPr>
              <a:defRPr>
                <a:solidFill>
                  <a:schemeClr val="bg2"/>
                </a:solidFill>
              </a:defRPr>
            </a:lvl1pPr>
          </a:lstStyle>
          <a:p>
            <a:r>
              <a:rPr lang="en-US" dirty="0"/>
              <a:t>Concept Image Right</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27686" y="0"/>
            <a:ext cx="5248275" cy="6543675"/>
          </a:xfrm>
        </p:spPr>
        <p:txBody>
          <a:bodyPr/>
          <a:lstStyle/>
          <a:p>
            <a:r>
              <a:rPr lang="en-US" dirty="0"/>
              <a:t>Click icon to add picture</a:t>
            </a:r>
          </a:p>
        </p:txBody>
      </p:sp>
      <p:sp>
        <p:nvSpPr>
          <p:cNvPr id="7" name="Bullet text_left">
            <a:extLst>
              <a:ext uri="{FF2B5EF4-FFF2-40B4-BE49-F238E27FC236}">
                <a16:creationId xmlns:a16="http://schemas.microsoft.com/office/drawing/2014/main" id="{058A2DC9-7C12-4D56-BA00-73F6476B1153}"/>
              </a:ext>
            </a:extLst>
          </p:cNvPr>
          <p:cNvSpPr>
            <a:spLocks noGrp="1"/>
          </p:cNvSpPr>
          <p:nvPr>
            <p:ph sz="half" idx="13"/>
          </p:nvPr>
        </p:nvSpPr>
        <p:spPr>
          <a:xfrm>
            <a:off x="5550408" y="1525588"/>
            <a:ext cx="6071045"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A5679B8B-9CC6-AD0F-405D-679C69A5D917}"/>
              </a:ext>
            </a:extLst>
          </p:cNvPr>
          <p:cNvSpPr>
            <a:spLocks noGrp="1"/>
          </p:cNvSpPr>
          <p:nvPr>
            <p:ph type="dt" sz="half" idx="14"/>
          </p:nvPr>
        </p:nvSpPr>
        <p:spPr/>
        <p:txBody>
          <a:bodyPr/>
          <a:lstStyle/>
          <a:p>
            <a:endParaRPr lang="en-US" dirty="0"/>
          </a:p>
        </p:txBody>
      </p:sp>
    </p:spTree>
    <p:extLst>
      <p:ext uri="{BB962C8B-B14F-4D97-AF65-F5344CB8AC3E}">
        <p14:creationId xmlns:p14="http://schemas.microsoft.com/office/powerpoint/2010/main" val="1024091389"/>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0" y="893"/>
            <a:ext cx="12188825"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216" y="457200"/>
            <a:ext cx="9425792"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842" y="1636776"/>
            <a:ext cx="11175342"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31850554"/>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4478" y="1484704"/>
            <a:ext cx="6038049"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801" y="2793404"/>
            <a:ext cx="2893126"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97902705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haded Backgound">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
        <p:nvSpPr>
          <p:cNvPr id="10" name="Slide Title">
            <a:extLst>
              <a:ext uri="{FF2B5EF4-FFF2-40B4-BE49-F238E27FC236}">
                <a16:creationId xmlns:a16="http://schemas.microsoft.com/office/drawing/2014/main" id="{99DF8527-0BCF-4BA1-86FE-D58813ECD45F}"/>
              </a:ext>
            </a:extLst>
          </p:cNvPr>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11" name="Bullet text_left">
            <a:extLst>
              <a:ext uri="{FF2B5EF4-FFF2-40B4-BE49-F238E27FC236}">
                <a16:creationId xmlns:a16="http://schemas.microsoft.com/office/drawing/2014/main" id="{C2691E28-8D78-4A40-9B32-B2B4A9B36072}"/>
              </a:ext>
            </a:extLst>
          </p:cNvPr>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Bullet text_left">
            <a:extLst>
              <a:ext uri="{FF2B5EF4-FFF2-40B4-BE49-F238E27FC236}">
                <a16:creationId xmlns:a16="http://schemas.microsoft.com/office/drawing/2014/main" id="{D85FBC1F-D26D-4A81-9C62-FBFB0DFDC219}"/>
              </a:ext>
            </a:extLst>
          </p:cNvPr>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221451112"/>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eft dark bann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7D6A0C-E191-47DB-B9AF-9D0808B7EF4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5401" b="5046"/>
          <a:stretch/>
        </p:blipFill>
        <p:spPr>
          <a:xfrm>
            <a:off x="0" y="893"/>
            <a:ext cx="4217257" cy="6510234"/>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8073" r="13308"/>
          <a:stretch/>
        </p:blipFill>
        <p:spPr>
          <a:xfrm>
            <a:off x="4217257" y="0"/>
            <a:ext cx="7975570"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2" name="Slide Title">
            <a:extLst>
              <a:ext uri="{FF2B5EF4-FFF2-40B4-BE49-F238E27FC236}">
                <a16:creationId xmlns:a16="http://schemas.microsoft.com/office/drawing/2014/main" id="{3A5485D3-30D7-404F-B017-C2CB76CF4758}"/>
              </a:ext>
            </a:extLst>
          </p:cNvPr>
          <p:cNvSpPr>
            <a:spLocks noGrp="1"/>
          </p:cNvSpPr>
          <p:nvPr>
            <p:ph type="title" hasCustomPrompt="1"/>
          </p:nvPr>
        </p:nvSpPr>
        <p:spPr>
          <a:xfrm>
            <a:off x="585216" y="1947672"/>
            <a:ext cx="3013391" cy="3020519"/>
          </a:xfrm>
        </p:spPr>
        <p:txBody>
          <a:bodyPr vert="horz" lIns="91440" tIns="45720" rIns="91440" bIns="45720" rtlCol="0" anchor="ctr" anchorCtr="0">
            <a:noAutofit/>
          </a:bodyPr>
          <a:lstStyle>
            <a:lvl1pPr marL="0" indent="0" algn="l" defTabSz="1218783" rtl="0" eaLnBrk="1" latinLnBrk="0" hangingPunct="1">
              <a:lnSpc>
                <a:spcPct val="80000"/>
              </a:lnSpc>
              <a:spcBef>
                <a:spcPct val="0"/>
              </a:spcBef>
              <a:buClr>
                <a:schemeClr val="tx1"/>
              </a:buClr>
              <a:buFont typeface="Ciscolight" pitchFamily="2" charset="0"/>
              <a:buNone/>
              <a:defRPr lang="en-US" sz="3400" b="0" kern="1200" spc="0" baseline="0" dirty="0">
                <a:solidFill>
                  <a:schemeClr val="bg1"/>
                </a:solidFill>
                <a:latin typeface="Arial" panose="020B0604020202020204" pitchFamily="34" charset="0"/>
                <a:ea typeface="+mj-ea"/>
                <a:cs typeface="Arial" panose="020B0604020202020204" pitchFamily="34" charset="0"/>
              </a:defRPr>
            </a:lvl1pPr>
          </a:lstStyle>
          <a:p>
            <a:r>
              <a:rPr lang="en-US" dirty="0"/>
              <a:t>CLICK TO EDIT MASTER TITLE STYLE</a:t>
            </a:r>
          </a:p>
        </p:txBody>
      </p:sp>
      <p:sp>
        <p:nvSpPr>
          <p:cNvPr id="9" name="Bullet text_left">
            <a:extLst>
              <a:ext uri="{FF2B5EF4-FFF2-40B4-BE49-F238E27FC236}">
                <a16:creationId xmlns:a16="http://schemas.microsoft.com/office/drawing/2014/main" id="{166F891C-D875-4D1A-B50F-FB17834F0044}"/>
              </a:ext>
            </a:extLst>
          </p:cNvPr>
          <p:cNvSpPr>
            <a:spLocks noGrp="1"/>
          </p:cNvSpPr>
          <p:nvPr>
            <p:ph sz="half" idx="12"/>
          </p:nvPr>
        </p:nvSpPr>
        <p:spPr>
          <a:xfrm>
            <a:off x="4468305" y="791852"/>
            <a:ext cx="7153148"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0AAB1FE1-3454-4F1E-AD2C-AD70A049764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2912906686"/>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7" y="1786"/>
            <a:ext cx="4122357"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216" y="457200"/>
            <a:ext cx="2893126"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842" y="1525588"/>
            <a:ext cx="318688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8305" y="791852"/>
            <a:ext cx="7153148"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12772917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1389"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664208"/>
            <a:ext cx="403250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403250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020661356"/>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ide Shaded Wide">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 y="893"/>
            <a:ext cx="5934456"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664208"/>
            <a:ext cx="4812792"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4837176"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220317429"/>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9" name="Text_column 2"/>
          <p:cNvSpPr>
            <a:spLocks noGrp="1"/>
          </p:cNvSpPr>
          <p:nvPr>
            <p:ph sz="half" idx="20"/>
          </p:nvPr>
        </p:nvSpPr>
        <p:spPr>
          <a:xfrm>
            <a:off x="582847" y="1525708"/>
            <a:ext cx="3403901"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rgbClr val="4D4D4F"/>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hidden="1"/>
          <p:cNvSpPr>
            <a:spLocks noGrp="1"/>
          </p:cNvSpPr>
          <p:nvPr>
            <p:ph type="ftr" sz="quarter" idx="11"/>
          </p:nvPr>
        </p:nvSpPr>
        <p:spPr/>
        <p:txBody>
          <a:bodyPr/>
          <a:lstStyle/>
          <a:p>
            <a:endParaRPr lang="en-US" dirty="0"/>
          </a:p>
        </p:txBody>
      </p:sp>
      <p:sp>
        <p:nvSpPr>
          <p:cNvPr id="8" name="Slide Title"/>
          <p:cNvSpPr>
            <a:spLocks noGrp="1"/>
          </p:cNvSpPr>
          <p:nvPr>
            <p:ph type="title"/>
          </p:nvPr>
        </p:nvSpPr>
        <p:spPr>
          <a:xfrm>
            <a:off x="585216" y="460552"/>
            <a:ext cx="11035714" cy="914400"/>
          </a:xfrm>
        </p:spPr>
        <p:txBody>
          <a:bodyPr/>
          <a:lstStyle>
            <a:lvl1pPr>
              <a:defRPr/>
            </a:lvl1pPr>
          </a:lstStyle>
          <a:p>
            <a:r>
              <a:rPr lang="en-US"/>
              <a:t>Click to edit Master title style</a:t>
            </a:r>
            <a:endParaRPr lang="en-US" dirty="0"/>
          </a:p>
        </p:txBody>
      </p:sp>
      <p:sp>
        <p:nvSpPr>
          <p:cNvPr id="10" name="Text_column 2"/>
          <p:cNvSpPr>
            <a:spLocks noGrp="1"/>
          </p:cNvSpPr>
          <p:nvPr>
            <p:ph sz="half" idx="21"/>
          </p:nvPr>
        </p:nvSpPr>
        <p:spPr>
          <a:xfrm>
            <a:off x="4434154" y="1525708"/>
            <a:ext cx="3337560"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_column 2"/>
          <p:cNvSpPr>
            <a:spLocks noGrp="1"/>
          </p:cNvSpPr>
          <p:nvPr>
            <p:ph sz="half" idx="22"/>
          </p:nvPr>
        </p:nvSpPr>
        <p:spPr>
          <a:xfrm>
            <a:off x="8283370" y="1525708"/>
            <a:ext cx="3337560" cy="4636495"/>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23"/>
          </p:nvPr>
        </p:nvSpPr>
        <p:spPr>
          <a:xfrm>
            <a:off x="-3119919" y="6356350"/>
            <a:ext cx="2843213" cy="365125"/>
          </a:xfrm>
        </p:spPr>
        <p:txBody>
          <a:bodyPr/>
          <a:lstStyle/>
          <a:p>
            <a:endParaRPr lang="en-US" dirty="0"/>
          </a:p>
        </p:txBody>
      </p:sp>
    </p:spTree>
    <p:extLst>
      <p:ext uri="{BB962C8B-B14F-4D97-AF65-F5344CB8AC3E}">
        <p14:creationId xmlns:p14="http://schemas.microsoft.com/office/powerpoint/2010/main" val="2957315757"/>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hidden="1"/>
          <p:cNvSpPr>
            <a:spLocks noGrp="1"/>
          </p:cNvSpPr>
          <p:nvPr>
            <p:ph type="ftr" sz="quarter" idx="11"/>
          </p:nvPr>
        </p:nvSpPr>
        <p:spPr/>
        <p:txBody>
          <a:bodyPr/>
          <a:lstStyle/>
          <a:p>
            <a:endParaRPr lang="en-US" dirty="0"/>
          </a:p>
        </p:txBody>
      </p:sp>
      <p:sp>
        <p:nvSpPr>
          <p:cNvPr id="3" name="Date Placeholder 2" hidden="1"/>
          <p:cNvSpPr>
            <a:spLocks noGrp="1"/>
          </p:cNvSpPr>
          <p:nvPr>
            <p:ph type="dt" sz="half" idx="12"/>
          </p:nvPr>
        </p:nvSpPr>
        <p:spPr>
          <a:xfrm>
            <a:off x="-3068549" y="6356350"/>
            <a:ext cx="2843213" cy="365125"/>
          </a:xfrm>
        </p:spPr>
        <p:txBody>
          <a:bodyPr/>
          <a:lstStyle/>
          <a:p>
            <a:endParaRPr lang="en-US" dirty="0"/>
          </a:p>
        </p:txBody>
      </p:sp>
    </p:spTree>
    <p:extLst>
      <p:ext uri="{BB962C8B-B14F-4D97-AF65-F5344CB8AC3E}">
        <p14:creationId xmlns:p14="http://schemas.microsoft.com/office/powerpoint/2010/main" val="4247429635"/>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hank You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5"/>
            <a:ext cx="12188822" cy="685792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4383" y="726637"/>
            <a:ext cx="2971806" cy="63390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5" name="Title"/>
          <p:cNvSpPr>
            <a:spLocks noGrp="1"/>
          </p:cNvSpPr>
          <p:nvPr>
            <p:ph type="body" sz="quarter" idx="14" hasCustomPrompt="1"/>
          </p:nvPr>
        </p:nvSpPr>
        <p:spPr>
          <a:xfrm>
            <a:off x="912590" y="2334080"/>
            <a:ext cx="6882295" cy="1241286"/>
          </a:xfrm>
          <a:prstGeom prst="rect">
            <a:avLst/>
          </a:prstGeom>
          <a:effectLst/>
        </p:spPr>
        <p:txBody>
          <a:bodyPr>
            <a:noAutofit/>
          </a:bodyPr>
          <a:lstStyle>
            <a:lvl1pPr marL="0" indent="0">
              <a:lnSpc>
                <a:spcPts val="4000"/>
              </a:lnSpc>
              <a:spcBef>
                <a:spcPts val="0"/>
              </a:spcBef>
              <a:buFontTx/>
              <a:buNone/>
              <a:defRPr lang="en-US" sz="4000" b="1" i="0" u="none" strike="noStrike" cap="all" baseline="0"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kern="0" dirty="0"/>
              <a:t>Thank you text</a:t>
            </a:r>
          </a:p>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endParaRPr lang="en-US" kern="0" dirty="0"/>
          </a:p>
        </p:txBody>
      </p:sp>
      <p:sp>
        <p:nvSpPr>
          <p:cNvPr id="2" name="Date Placeholder 1" hidden="1"/>
          <p:cNvSpPr>
            <a:spLocks noGrp="1"/>
          </p:cNvSpPr>
          <p:nvPr>
            <p:ph type="dt" sz="half" idx="15"/>
          </p:nvPr>
        </p:nvSpPr>
        <p:spPr>
          <a:xfrm>
            <a:off x="-3048000" y="6356350"/>
            <a:ext cx="2843213" cy="365125"/>
          </a:xfrm>
        </p:spPr>
        <p:txBody>
          <a:bodyPr/>
          <a:lstStyle/>
          <a:p>
            <a:endParaRPr lang="en-US" dirty="0"/>
          </a:p>
        </p:txBody>
      </p:sp>
      <p:pic>
        <p:nvPicPr>
          <p:cNvPr id="10" name="Picture 9"/>
          <p:cNvPicPr>
            <a:picLocks noChangeAspect="1"/>
          </p:cNvPicPr>
          <p:nvPr/>
        </p:nvPicPr>
        <p:blipFill>
          <a:blip r:embed="rId4"/>
          <a:stretch>
            <a:fillRect/>
          </a:stretch>
        </p:blipFill>
        <p:spPr>
          <a:xfrm>
            <a:off x="264756" y="6447136"/>
            <a:ext cx="5943600" cy="312560"/>
          </a:xfrm>
          <a:prstGeom prst="rect">
            <a:avLst/>
          </a:prstGeom>
        </p:spPr>
      </p:pic>
    </p:spTree>
    <p:extLst>
      <p:ext uri="{BB962C8B-B14F-4D97-AF65-F5344CB8AC3E}">
        <p14:creationId xmlns:p14="http://schemas.microsoft.com/office/powerpoint/2010/main" val="1079193645"/>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22371"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843" y="1534473"/>
            <a:ext cx="7321908"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1244" y="6356350"/>
            <a:ext cx="2843213" cy="365125"/>
          </a:xfrm>
        </p:spPr>
        <p:txBody>
          <a:bodyPr/>
          <a:lstStyle/>
          <a:p>
            <a:endParaRPr lang="en-US" dirty="0"/>
          </a:p>
        </p:txBody>
      </p:sp>
    </p:spTree>
    <p:extLst>
      <p:ext uri="{BB962C8B-B14F-4D97-AF65-F5344CB8AC3E}">
        <p14:creationId xmlns:p14="http://schemas.microsoft.com/office/powerpoint/2010/main" val="326287193"/>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22C820F6-F6AE-51A6-6A45-7EF92ECB4D5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097403669"/>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Blank ">
    <p:spTree>
      <p:nvGrpSpPr>
        <p:cNvPr id="1" name=""/>
        <p:cNvGrpSpPr/>
        <p:nvPr/>
      </p:nvGrpSpPr>
      <p:grpSpPr>
        <a:xfrm>
          <a:off x="0" y="0"/>
          <a:ext cx="0" cy="0"/>
          <a:chOff x="0" y="0"/>
          <a:chExt cx="0" cy="0"/>
        </a:xfrm>
      </p:grpSpPr>
      <p:sp>
        <p:nvSpPr>
          <p:cNvPr id="3" name="Footer Placeholder 2"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Tree>
    <p:extLst>
      <p:ext uri="{BB962C8B-B14F-4D97-AF65-F5344CB8AC3E}">
        <p14:creationId xmlns:p14="http://schemas.microsoft.com/office/powerpoint/2010/main" val="637997967"/>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No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3" name="Date Placeholder 2" hidden="1">
            <a:extLst>
              <a:ext uri="{FF2B5EF4-FFF2-40B4-BE49-F238E27FC236}">
                <a16:creationId xmlns:a16="http://schemas.microsoft.com/office/drawing/2014/main" id="{9BDD98E7-2EB5-D7F2-863F-922362281AAB}"/>
              </a:ext>
            </a:extLst>
          </p:cNvPr>
          <p:cNvSpPr>
            <a:spLocks noGrp="1"/>
          </p:cNvSpPr>
          <p:nvPr>
            <p:ph type="dt" sz="half" idx="15"/>
          </p:nvPr>
        </p:nvSpPr>
        <p:spPr/>
        <p:txBody>
          <a:bodyPr/>
          <a:lstStyle/>
          <a:p>
            <a:endParaRPr lang="en-US" dirty="0"/>
          </a:p>
        </p:txBody>
      </p:sp>
      <p:pic>
        <p:nvPicPr>
          <p:cNvPr id="7" name="Picture 6" descr="A picture containing text, sign, vector graphics  Description automatically generated">
            <a:extLst>
              <a:ext uri="{FF2B5EF4-FFF2-40B4-BE49-F238E27FC236}">
                <a16:creationId xmlns:a16="http://schemas.microsoft.com/office/drawing/2014/main" id="{5B87B2DF-486E-78DE-4093-2476664A316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2815"/>
            <a:ext cx="2566421" cy="2587757"/>
          </a:xfrm>
          <a:prstGeom prst="rect">
            <a:avLst/>
          </a:prstGeom>
        </p:spPr>
      </p:pic>
    </p:spTree>
    <p:extLst>
      <p:ext uri="{BB962C8B-B14F-4D97-AF65-F5344CB8AC3E}">
        <p14:creationId xmlns:p14="http://schemas.microsoft.com/office/powerpoint/2010/main" val="1247107249"/>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216" y="1666567"/>
            <a:ext cx="3318190"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216" y="2500303"/>
            <a:ext cx="3318190"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2065704578"/>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5104"/>
            <a:ext cx="2566421" cy="2587757"/>
          </a:xfrm>
          <a:prstGeom prst="rect">
            <a:avLst/>
          </a:prstGeom>
        </p:spPr>
      </p:pic>
    </p:spTree>
    <p:extLst>
      <p:ext uri="{BB962C8B-B14F-4D97-AF65-F5344CB8AC3E}">
        <p14:creationId xmlns:p14="http://schemas.microsoft.com/office/powerpoint/2010/main" val="645706036"/>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 picture containing text, sign, clipart, vector graphics  Description automatically generated">
            <a:extLst>
              <a:ext uri="{FF2B5EF4-FFF2-40B4-BE49-F238E27FC236}">
                <a16:creationId xmlns:a16="http://schemas.microsoft.com/office/drawing/2014/main" id="{0B34CEB4-135B-414B-BE1F-700F9CBA93C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2815"/>
            <a:ext cx="2566421" cy="2587757"/>
          </a:xfrm>
          <a:prstGeom prst="rect">
            <a:avLst/>
          </a:prstGeom>
        </p:spPr>
      </p:pic>
      <p:sp>
        <p:nvSpPr>
          <p:cNvPr id="2" name="Date Placeholder 1" hidden="1">
            <a:extLst>
              <a:ext uri="{FF2B5EF4-FFF2-40B4-BE49-F238E27FC236}">
                <a16:creationId xmlns:a16="http://schemas.microsoft.com/office/drawing/2014/main" id="{00FB909A-B1AD-4AFC-B858-BEF7553D4C70}"/>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24750424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emf"/><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2.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hidden="1"/>
          <p:cNvSpPr>
            <a:spLocks noGrp="1"/>
          </p:cNvSpPr>
          <p:nvPr>
            <p:ph type="dt" sz="half" idx="2"/>
          </p:nvPr>
        </p:nvSpPr>
        <p:spPr>
          <a:xfrm>
            <a:off x="609600" y="6356350"/>
            <a:ext cx="2843213"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1" name="Bullet text"/>
          <p:cNvSpPr>
            <a:spLocks noGrp="1" noChangeArrowheads="1"/>
          </p:cNvSpPr>
          <p:nvPr>
            <p:ph type="body" idx="1"/>
          </p:nvPr>
        </p:nvSpPr>
        <p:spPr bwMode="auto">
          <a:xfrm>
            <a:off x="583842" y="1534473"/>
            <a:ext cx="11022371"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dirty="0"/>
              <a:t>First Level</a:t>
            </a:r>
          </a:p>
          <a:p>
            <a:pPr lvl="1"/>
            <a:r>
              <a:rPr lang="en-US" dirty="0"/>
              <a:t>Second level</a:t>
            </a:r>
          </a:p>
          <a:p>
            <a:pPr lvl="2"/>
            <a:r>
              <a:rPr lang="en-US" dirty="0"/>
              <a:t>Third level</a:t>
            </a:r>
          </a:p>
          <a:p>
            <a:pPr lvl="0"/>
            <a:endParaRPr lang="en-US" dirty="0"/>
          </a:p>
          <a:p>
            <a:pPr lvl="0"/>
            <a:endParaRPr lang="en-US" dirty="0"/>
          </a:p>
        </p:txBody>
      </p:sp>
      <p:sp>
        <p:nvSpPr>
          <p:cNvPr id="58371" name="Slide Title"/>
          <p:cNvSpPr>
            <a:spLocks noGrp="1" noChangeArrowheads="1"/>
          </p:cNvSpPr>
          <p:nvPr>
            <p:ph type="title"/>
          </p:nvPr>
        </p:nvSpPr>
        <p:spPr bwMode="auto">
          <a:xfrm>
            <a:off x="583842" y="460552"/>
            <a:ext cx="11022371"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Click to edit Master title style</a:t>
            </a:r>
            <a:endParaRPr lang="en-US" dirty="0"/>
          </a:p>
        </p:txBody>
      </p:sp>
      <p:sp>
        <p:nvSpPr>
          <p:cNvPr id="10" name="Footer_page number"/>
          <p:cNvSpPr txBox="1">
            <a:spLocks/>
          </p:cNvSpPr>
          <p:nvPr/>
        </p:nvSpPr>
        <p:spPr>
          <a:xfrm>
            <a:off x="9897959" y="6559936"/>
            <a:ext cx="1840451" cy="269820"/>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r" fontAlgn="auto">
              <a:spcBef>
                <a:spcPts val="0"/>
              </a:spcBef>
              <a:spcAft>
                <a:spcPts val="0"/>
              </a:spcAft>
              <a:buClrTx/>
              <a:buSzTx/>
              <a:buFontTx/>
              <a:buNone/>
              <a:defRPr/>
            </a:pPr>
            <a:fld id="{349D3042-9933-4C71-BBE3-FA9237566B45}" type="slidenum">
              <a:rPr lang="en-US" sz="1000" kern="0" smtClean="0">
                <a:solidFill>
                  <a:schemeClr val="tx1"/>
                </a:solidFill>
                <a:latin typeface="+mn-lt"/>
                <a:ea typeface="+mn-ea"/>
                <a:cs typeface="+mn-cs"/>
              </a:rPr>
              <a:pPr algn="r" fontAlgn="auto">
                <a:spcBef>
                  <a:spcPts val="0"/>
                </a:spcBef>
                <a:spcAft>
                  <a:spcPts val="0"/>
                </a:spcAft>
                <a:buClrTx/>
                <a:buSzTx/>
                <a:buFontTx/>
                <a:buNone/>
                <a:defRPr/>
              </a:pPr>
              <a:t>‹#›</a:t>
            </a:fld>
            <a:endParaRPr lang="en-US" sz="1100" kern="0" dirty="0">
              <a:solidFill>
                <a:schemeClr val="tx1"/>
              </a:solidFill>
              <a:latin typeface="+mn-lt"/>
              <a:ea typeface="+mn-ea"/>
              <a:cs typeface="+mn-cs"/>
            </a:endParaRPr>
          </a:p>
        </p:txBody>
      </p:sp>
      <p:sp>
        <p:nvSpPr>
          <p:cNvPr id="8" name="Footer_copyright"/>
          <p:cNvSpPr txBox="1">
            <a:spLocks/>
          </p:cNvSpPr>
          <p:nvPr/>
        </p:nvSpPr>
        <p:spPr>
          <a:xfrm>
            <a:off x="9080500" y="6543258"/>
            <a:ext cx="2744799" cy="304221"/>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l" rtl="0" fontAlgn="auto">
              <a:spcBef>
                <a:spcPts val="0"/>
              </a:spcBef>
              <a:spcAft>
                <a:spcPts val="0"/>
              </a:spcAft>
              <a:buClrTx/>
              <a:buSzTx/>
              <a:buFontTx/>
              <a:buNone/>
              <a:defRPr/>
            </a:pPr>
            <a:r>
              <a:rPr lang="en-US" sz="900" kern="0" dirty="0">
                <a:solidFill>
                  <a:schemeClr val="tx1">
                    <a:lumMod val="40000"/>
                    <a:lumOff val="60000"/>
                  </a:schemeClr>
                </a:solidFill>
              </a:rPr>
              <a:t>©2023 Check Point Software Technologies</a:t>
            </a:r>
            <a:r>
              <a:rPr lang="en-US" sz="900" kern="0" baseline="0" dirty="0">
                <a:solidFill>
                  <a:schemeClr val="tx1">
                    <a:lumMod val="40000"/>
                    <a:lumOff val="60000"/>
                  </a:schemeClr>
                </a:solidFill>
              </a:rPr>
              <a:t> </a:t>
            </a:r>
            <a:r>
              <a:rPr lang="en-US" sz="900" kern="0" dirty="0">
                <a:solidFill>
                  <a:schemeClr val="tx1">
                    <a:lumMod val="40000"/>
                    <a:lumOff val="60000"/>
                  </a:schemeClr>
                </a:solidFill>
              </a:rPr>
              <a:t>Ltd. </a:t>
            </a:r>
          </a:p>
        </p:txBody>
      </p:sp>
      <p:cxnSp>
        <p:nvCxnSpPr>
          <p:cNvPr id="94" name="Footer line"/>
          <p:cNvCxnSpPr/>
          <p:nvPr/>
        </p:nvCxnSpPr>
        <p:spPr bwMode="auto">
          <a:xfrm>
            <a:off x="0" y="6502173"/>
            <a:ext cx="12188825" cy="3837"/>
          </a:xfrm>
          <a:prstGeom prst="line">
            <a:avLst/>
          </a:prstGeom>
          <a:solidFill>
            <a:schemeClr val="bg1"/>
          </a:solidFill>
          <a:ln w="3175"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Footer Placeholder 1" hidden="1"/>
          <p:cNvSpPr>
            <a:spLocks noGrp="1"/>
          </p:cNvSpPr>
          <p:nvPr>
            <p:ph type="ftr" sz="quarter" idx="3"/>
          </p:nvPr>
        </p:nvSpPr>
        <p:spPr>
          <a:xfrm>
            <a:off x="5934456" y="6543915"/>
            <a:ext cx="3097481" cy="302408"/>
          </a:xfrm>
          <a:prstGeom prst="rect">
            <a:avLst/>
          </a:prstGeom>
        </p:spPr>
        <p:txBody>
          <a:bodyPr vert="horz" lIns="91440" tIns="45720" rIns="91440" bIns="45720" rtlCol="0" anchor="ctr"/>
          <a:lstStyle>
            <a:lvl1pPr algn="ctr">
              <a:defRPr sz="900">
                <a:solidFill>
                  <a:schemeClr val="bg1">
                    <a:lumMod val="75000"/>
                  </a:schemeClr>
                </a:solidFill>
                <a:latin typeface="+mn-lt"/>
              </a:defRPr>
            </a:lvl1pPr>
          </a:lstStyle>
          <a:p>
            <a:endParaRPr lang="en-US" dirty="0"/>
          </a:p>
        </p:txBody>
      </p:sp>
      <p:pic>
        <p:nvPicPr>
          <p:cNvPr id="6" name="Picture 5"/>
          <p:cNvPicPr>
            <a:picLocks noChangeAspect="1"/>
          </p:cNvPicPr>
          <p:nvPr/>
        </p:nvPicPr>
        <p:blipFill>
          <a:blip r:embed="rId26"/>
          <a:stretch>
            <a:fillRect/>
          </a:stretch>
        </p:blipFill>
        <p:spPr>
          <a:xfrm>
            <a:off x="609601" y="6552096"/>
            <a:ext cx="1054729" cy="228600"/>
          </a:xfrm>
          <a:prstGeom prst="rect">
            <a:avLst/>
          </a:prstGeom>
        </p:spPr>
      </p:pic>
      <p:pic>
        <p:nvPicPr>
          <p:cNvPr id="12" name="Picture 11"/>
          <p:cNvPicPr>
            <a:picLocks noChangeAspect="1"/>
          </p:cNvPicPr>
          <p:nvPr/>
        </p:nvPicPr>
        <p:blipFill>
          <a:blip r:embed="rId27"/>
          <a:stretch>
            <a:fillRect/>
          </a:stretch>
        </p:blipFill>
        <p:spPr>
          <a:xfrm>
            <a:off x="2027779" y="6595360"/>
            <a:ext cx="3364030" cy="176907"/>
          </a:xfrm>
          <a:prstGeom prst="rect">
            <a:avLst/>
          </a:prstGeom>
        </p:spPr>
      </p:pic>
    </p:spTree>
    <p:extLst>
      <p:ext uri="{BB962C8B-B14F-4D97-AF65-F5344CB8AC3E}">
        <p14:creationId xmlns:p14="http://schemas.microsoft.com/office/powerpoint/2010/main" val="3339136312"/>
      </p:ext>
    </p:extLst>
  </p:cSld>
  <p:clrMap bg1="lt1" tx1="dk1" bg2="lt2" tx2="dk2" accent1="accent1" accent2="accent2" accent3="accent3" accent4="accent4" accent5="accent5" accent6="accent6" hlink="hlink" folHlink="folHlink"/>
  <p:sldLayoutIdLst>
    <p:sldLayoutId id="2147483904" r:id="rId1"/>
    <p:sldLayoutId id="2147483905" r:id="rId2"/>
    <p:sldLayoutId id="2147483906" r:id="rId3"/>
    <p:sldLayoutId id="2147483907" r:id="rId4"/>
    <p:sldLayoutId id="2147483909" r:id="rId5"/>
    <p:sldLayoutId id="2147483910" r:id="rId6"/>
    <p:sldLayoutId id="2147483911" r:id="rId7"/>
    <p:sldLayoutId id="2147483912" r:id="rId8"/>
    <p:sldLayoutId id="2147483914" r:id="rId9"/>
    <p:sldLayoutId id="2147483916" r:id="rId10"/>
    <p:sldLayoutId id="2147483921" r:id="rId11"/>
    <p:sldLayoutId id="2147483922" r:id="rId12"/>
    <p:sldLayoutId id="2147483923" r:id="rId13"/>
    <p:sldLayoutId id="2147483950" r:id="rId14"/>
    <p:sldLayoutId id="2147483925" r:id="rId15"/>
    <p:sldLayoutId id="2147483926" r:id="rId16"/>
    <p:sldLayoutId id="2147483931" r:id="rId17"/>
    <p:sldLayoutId id="2147483882" r:id="rId18"/>
    <p:sldLayoutId id="2147483883" r:id="rId19"/>
    <p:sldLayoutId id="2147483937" r:id="rId20"/>
    <p:sldLayoutId id="2147483943" r:id="rId21"/>
    <p:sldLayoutId id="2147483944" r:id="rId22"/>
    <p:sldLayoutId id="2147483947" r:id="rId23"/>
    <p:sldLayoutId id="2147483949" r:id="rId24"/>
  </p:sldLayoutIdLst>
  <p:transition>
    <p:fade/>
  </p:transition>
  <p:hf sldNum="0" hdr="0" ftr="0" dt="0"/>
  <p:txStyles>
    <p:title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p:titleStyle>
    <p:body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460">
          <p15:clr>
            <a:srgbClr val="F26B43"/>
          </p15:clr>
        </p15:guide>
        <p15:guide id="3" pos="458">
          <p15:clr>
            <a:srgbClr val="F26B43"/>
          </p15:clr>
        </p15:guide>
        <p15:guide id="5" pos="2652">
          <p15:clr>
            <a:srgbClr val="F26B43"/>
          </p15:clr>
        </p15:guide>
        <p15:guide id="6" pos="4297">
          <p15:clr>
            <a:srgbClr val="F26B43"/>
          </p15:clr>
        </p15:guide>
        <p15:guide id="7" pos="2378">
          <p15:clr>
            <a:srgbClr val="F26B43"/>
          </p15:clr>
        </p15:guide>
        <p15:guide id="8" pos="7584">
          <p15:clr>
            <a:srgbClr val="F26B43"/>
          </p15:clr>
        </p15:guide>
        <p15:guide id="9"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2.xml"/><Relationship Id="rId1" Type="http://schemas.openxmlformats.org/officeDocument/2006/relationships/tags" Target="../tags/tag1.xm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1606"/>
            <a:ext cx="12188825" cy="6857929"/>
          </a:xfrm>
          <a:prstGeom prst="rect">
            <a:avLst/>
          </a:prstGeom>
        </p:spPr>
      </p:pic>
      <p:sp>
        <p:nvSpPr>
          <p:cNvPr id="6" name="Text Placeholder 3">
            <a:extLst>
              <a:ext uri="{FF2B5EF4-FFF2-40B4-BE49-F238E27FC236}">
                <a16:creationId xmlns:a16="http://schemas.microsoft.com/office/drawing/2014/main" id="{F56C7FDF-E480-A126-525A-8AB8C243CFF9}"/>
              </a:ext>
            </a:extLst>
          </p:cNvPr>
          <p:cNvSpPr txBox="1">
            <a:spLocks/>
          </p:cNvSpPr>
          <p:nvPr/>
        </p:nvSpPr>
        <p:spPr>
          <a:xfrm>
            <a:off x="1053260" y="3429893"/>
            <a:ext cx="5804989" cy="565804"/>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r>
              <a:rPr lang="en-US" kern="0" dirty="0">
                <a:solidFill>
                  <a:schemeClr val="bg1"/>
                </a:solidFill>
              </a:rPr>
              <a:t>CCSA</a:t>
            </a:r>
          </a:p>
        </p:txBody>
      </p:sp>
      <p:sp>
        <p:nvSpPr>
          <p:cNvPr id="7" name="Text Placeholder 8"/>
          <p:cNvSpPr txBox="1">
            <a:spLocks/>
          </p:cNvSpPr>
          <p:nvPr/>
        </p:nvSpPr>
        <p:spPr>
          <a:xfrm>
            <a:off x="1053260" y="2358679"/>
            <a:ext cx="7048003" cy="1071215"/>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r>
              <a:rPr lang="en-US" kern="0" dirty="0">
                <a:solidFill>
                  <a:schemeClr val="bg1"/>
                </a:solidFill>
              </a:rPr>
              <a:t>Check Point CERTIFIED SECURITY ADMINISTRATOR</a:t>
            </a:r>
          </a:p>
        </p:txBody>
      </p:sp>
      <p:sp>
        <p:nvSpPr>
          <p:cNvPr id="2" name="Footer Placeholder 1" hidden="1">
            <a:extLst>
              <a:ext uri="{FF2B5EF4-FFF2-40B4-BE49-F238E27FC236}">
                <a16:creationId xmlns:a16="http://schemas.microsoft.com/office/drawing/2014/main" id="{68107636-4A96-9043-6E21-69375D438D06}"/>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C716625F-2C6D-18E2-7F88-95A891259AB3}"/>
              </a:ext>
            </a:extLst>
          </p:cNvPr>
          <p:cNvSpPr>
            <a:spLocks noGrp="1"/>
          </p:cNvSpPr>
          <p:nvPr>
            <p:ph type="dt" sz="half" idx="11"/>
          </p:nvPr>
        </p:nvSpPr>
        <p:spPr/>
        <p:txBody>
          <a:bodyPr/>
          <a:lstStyle/>
          <a:p>
            <a:endParaRPr lang="en-US" dirty="0"/>
          </a:p>
        </p:txBody>
      </p:sp>
    </p:spTree>
    <p:extLst>
      <p:ext uri="{BB962C8B-B14F-4D97-AF65-F5344CB8AC3E}">
        <p14:creationId xmlns:p14="http://schemas.microsoft.com/office/powerpoint/2010/main" val="1465411469"/>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Check Point NAT</a:t>
            </a:r>
          </a:p>
        </p:txBody>
      </p:sp>
      <p:sp>
        <p:nvSpPr>
          <p:cNvPr id="3" name="Text Placeholder 2"/>
          <p:cNvSpPr>
            <a:spLocks noGrp="1"/>
          </p:cNvSpPr>
          <p:nvPr>
            <p:ph type="body" sz="quarter" idx="16"/>
          </p:nvPr>
        </p:nvSpPr>
        <p:spPr/>
        <p:txBody>
          <a:bodyPr/>
          <a:lstStyle/>
          <a:p>
            <a:r>
              <a:rPr lang="en-US" dirty="0"/>
              <a:t>Chapter 7</a:t>
            </a:r>
          </a:p>
        </p:txBody>
      </p:sp>
      <p:sp>
        <p:nvSpPr>
          <p:cNvPr id="4" name="Footer Placeholder 3" hidden="1">
            <a:extLst>
              <a:ext uri="{FF2B5EF4-FFF2-40B4-BE49-F238E27FC236}">
                <a16:creationId xmlns:a16="http://schemas.microsoft.com/office/drawing/2014/main" id="{8D35B13B-71A8-3A17-6018-E902B4F5BD4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76A0D2AA-9685-C6A3-AE7F-0B17904AB748}"/>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99363300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69E2425-E101-3F9E-A927-937846AF05ED}"/>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B022DBCD-490E-8663-7B73-4673C31BED49}"/>
              </a:ext>
            </a:extLst>
          </p:cNvPr>
          <p:cNvSpPr>
            <a:spLocks noGrp="1"/>
          </p:cNvSpPr>
          <p:nvPr>
            <p:ph sz="half" idx="2"/>
          </p:nvPr>
        </p:nvSpPr>
        <p:spPr/>
        <p:txBody>
          <a:bodyPr/>
          <a:lstStyle/>
          <a:p>
            <a:r>
              <a:rPr lang="en-US" dirty="0"/>
              <a:t>Discuss how NAT (Network Address Translation) affects traffic.</a:t>
            </a:r>
          </a:p>
          <a:p>
            <a:r>
              <a:rPr lang="en-US" dirty="0"/>
              <a:t>Describe how to configure manual and automatic NAT.</a:t>
            </a:r>
          </a:p>
        </p:txBody>
      </p:sp>
      <p:sp>
        <p:nvSpPr>
          <p:cNvPr id="4" name="Footer Placeholder 3" hidden="1">
            <a:extLst>
              <a:ext uri="{FF2B5EF4-FFF2-40B4-BE49-F238E27FC236}">
                <a16:creationId xmlns:a16="http://schemas.microsoft.com/office/drawing/2014/main" id="{8F1403AD-70EB-9354-C9D8-FC49B035C77F}"/>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7EFD0B2-9305-4D11-FE83-918B4F6210DB}"/>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738915309"/>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3951FC7-1087-1D1C-2B06-D4DF0609A869}"/>
              </a:ext>
            </a:extLst>
          </p:cNvPr>
          <p:cNvSpPr>
            <a:spLocks noGrp="1"/>
          </p:cNvSpPr>
          <p:nvPr>
            <p:ph type="body" sz="quarter" idx="18"/>
          </p:nvPr>
        </p:nvSpPr>
        <p:spPr/>
        <p:txBody>
          <a:bodyPr/>
          <a:lstStyle/>
          <a:p>
            <a:r>
              <a:rPr lang="en-US" dirty="0"/>
              <a:t>Check Point NAT Overview</a:t>
            </a:r>
          </a:p>
        </p:txBody>
      </p:sp>
      <p:sp>
        <p:nvSpPr>
          <p:cNvPr id="3" name="Content Placeholder 2">
            <a:extLst>
              <a:ext uri="{FF2B5EF4-FFF2-40B4-BE49-F238E27FC236}">
                <a16:creationId xmlns:a16="http://schemas.microsoft.com/office/drawing/2014/main" id="{006E4E61-F641-235C-8134-FA2E5922D4E0}"/>
              </a:ext>
            </a:extLst>
          </p:cNvPr>
          <p:cNvSpPr>
            <a:spLocks noGrp="1"/>
          </p:cNvSpPr>
          <p:nvPr>
            <p:ph sz="half" idx="2"/>
          </p:nvPr>
        </p:nvSpPr>
        <p:spPr>
          <a:xfrm>
            <a:off x="583842" y="1636776"/>
            <a:ext cx="5121950" cy="4422192"/>
          </a:xfrm>
        </p:spPr>
        <p:txBody>
          <a:bodyPr/>
          <a:lstStyle/>
          <a:p>
            <a:pPr marL="0" indent="0">
              <a:buNone/>
            </a:pPr>
            <a:r>
              <a:rPr lang="en-US" dirty="0"/>
              <a:t>NAT is a method of mapping an IP address to another IP address.</a:t>
            </a:r>
          </a:p>
          <a:p>
            <a:pPr marL="0" indent="0">
              <a:buNone/>
            </a:pPr>
            <a:r>
              <a:rPr lang="en-US" dirty="0">
                <a:solidFill>
                  <a:schemeClr val="bg2"/>
                </a:solidFill>
              </a:rPr>
              <a:t>From IETF:</a:t>
            </a:r>
          </a:p>
          <a:p>
            <a:pPr marL="0" indent="0">
              <a:buNone/>
            </a:pPr>
            <a:r>
              <a:rPr lang="en-US" dirty="0"/>
              <a:t>A method by which IP addresses are mapped from one realm to another in an attempt to provide transparent routing to hosts. </a:t>
            </a:r>
          </a:p>
          <a:p>
            <a:pPr marL="0" indent="0">
              <a:buNone/>
            </a:pPr>
            <a:endParaRPr lang="en-US"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5822" y="2047038"/>
            <a:ext cx="5760720" cy="3840480"/>
          </a:xfrm>
          <a:prstGeom prst="rect">
            <a:avLst/>
          </a:prstGeom>
        </p:spPr>
      </p:pic>
      <p:sp>
        <p:nvSpPr>
          <p:cNvPr id="4" name="Footer Placeholder 3" hidden="1">
            <a:extLst>
              <a:ext uri="{FF2B5EF4-FFF2-40B4-BE49-F238E27FC236}">
                <a16:creationId xmlns:a16="http://schemas.microsoft.com/office/drawing/2014/main" id="{9B6D559A-13A5-0C48-F5B3-3912A0E6B0DD}"/>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A757B47B-2138-4C95-9885-AA512D2A80A0}"/>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094426230"/>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3951FC7-1087-1D1C-2B06-D4DF0609A869}"/>
              </a:ext>
            </a:extLst>
          </p:cNvPr>
          <p:cNvSpPr>
            <a:spLocks noGrp="1"/>
          </p:cNvSpPr>
          <p:nvPr>
            <p:ph type="body" sz="quarter" idx="18"/>
          </p:nvPr>
        </p:nvSpPr>
        <p:spPr/>
        <p:txBody>
          <a:bodyPr/>
          <a:lstStyle/>
          <a:p>
            <a:r>
              <a:rPr lang="en-US" dirty="0"/>
              <a:t>Example Flow Using NAT</a:t>
            </a:r>
          </a:p>
        </p:txBody>
      </p:sp>
      <p:graphicFrame>
        <p:nvGraphicFramePr>
          <p:cNvPr id="4" name="Content Placeholder 3"/>
          <p:cNvGraphicFramePr>
            <a:graphicFrameLocks noGrp="1"/>
          </p:cNvGraphicFramePr>
          <p:nvPr>
            <p:ph sz="half" idx="2"/>
          </p:nvPr>
        </p:nvGraphicFramePr>
        <p:xfrm>
          <a:off x="401320" y="1636713"/>
          <a:ext cx="11451590" cy="4422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hidden="1">
            <a:extLst>
              <a:ext uri="{FF2B5EF4-FFF2-40B4-BE49-F238E27FC236}">
                <a16:creationId xmlns:a16="http://schemas.microsoft.com/office/drawing/2014/main" id="{7A2914BF-F4D0-0B06-9FEC-3B40EAD89CB1}"/>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85CC66C-749A-992D-B76F-9879FBB890B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4800722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3951FC7-1087-1D1C-2B06-D4DF0609A869}"/>
              </a:ext>
            </a:extLst>
          </p:cNvPr>
          <p:cNvSpPr>
            <a:spLocks noGrp="1"/>
          </p:cNvSpPr>
          <p:nvPr>
            <p:ph type="body" sz="quarter" idx="18"/>
          </p:nvPr>
        </p:nvSpPr>
        <p:spPr/>
        <p:txBody>
          <a:bodyPr/>
          <a:lstStyle/>
          <a:p>
            <a:r>
              <a:rPr lang="en-US" dirty="0"/>
              <a:t>Translation Methods</a:t>
            </a:r>
          </a:p>
        </p:txBody>
      </p:sp>
      <p:sp>
        <p:nvSpPr>
          <p:cNvPr id="3" name="Content Placeholder 2">
            <a:extLst>
              <a:ext uri="{FF2B5EF4-FFF2-40B4-BE49-F238E27FC236}">
                <a16:creationId xmlns:a16="http://schemas.microsoft.com/office/drawing/2014/main" id="{006E4E61-F641-235C-8134-FA2E5922D4E0}"/>
              </a:ext>
            </a:extLst>
          </p:cNvPr>
          <p:cNvSpPr>
            <a:spLocks noGrp="1"/>
          </p:cNvSpPr>
          <p:nvPr>
            <p:ph sz="half" idx="2"/>
          </p:nvPr>
        </p:nvSpPr>
        <p:spPr/>
        <p:txBody>
          <a:bodyPr/>
          <a:lstStyle/>
          <a:p>
            <a:pPr marL="0" indent="0">
              <a:buNone/>
            </a:pPr>
            <a:r>
              <a:rPr lang="en-US" dirty="0">
                <a:solidFill>
                  <a:schemeClr val="bg2"/>
                </a:solidFill>
              </a:rPr>
              <a:t>Static NAT:</a:t>
            </a:r>
          </a:p>
          <a:p>
            <a:r>
              <a:rPr lang="en-US" sz="2400" dirty="0"/>
              <a:t>One-to-one relationship between private and public IP addresses.</a:t>
            </a:r>
          </a:p>
          <a:p>
            <a:r>
              <a:rPr lang="en-US" sz="2400" dirty="0"/>
              <a:t>Useful for servers or hosts that require a consistent address accessible from the Internet.</a:t>
            </a:r>
          </a:p>
          <a:p>
            <a:pPr marL="0" indent="0">
              <a:buNone/>
            </a:pPr>
            <a:r>
              <a:rPr lang="en-US" dirty="0">
                <a:solidFill>
                  <a:schemeClr val="bg2"/>
                </a:solidFill>
              </a:rPr>
              <a:t>Hide NAT:</a:t>
            </a:r>
          </a:p>
          <a:p>
            <a:r>
              <a:rPr lang="en-US" sz="2400" dirty="0"/>
              <a:t>Many-to-one translation that hides many source IP addresses behind one or a few IP addresses.</a:t>
            </a:r>
          </a:p>
          <a:p>
            <a:r>
              <a:rPr lang="en-US" sz="2400" dirty="0"/>
              <a:t>Useful when fewer IP addresses are available.</a:t>
            </a:r>
          </a:p>
        </p:txBody>
      </p:sp>
      <p:sp>
        <p:nvSpPr>
          <p:cNvPr id="4" name="Footer Placeholder 3" hidden="1">
            <a:extLst>
              <a:ext uri="{FF2B5EF4-FFF2-40B4-BE49-F238E27FC236}">
                <a16:creationId xmlns:a16="http://schemas.microsoft.com/office/drawing/2014/main" id="{FE49358D-B2F5-6FAB-3BBC-4EA32AA4B3A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504DD40F-FB5F-AB47-E1E0-A33935EAEBD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43242045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lvl="0" indent="0">
              <a:lnSpc>
                <a:spcPct val="115000"/>
              </a:lnSpc>
              <a:spcBef>
                <a:spcPts val="1075"/>
              </a:spcBef>
              <a:spcAft>
                <a:spcPts val="0"/>
              </a:spcAft>
              <a:buClr>
                <a:srgbClr val="920053"/>
              </a:buClr>
              <a:buNone/>
              <a:tabLst>
                <a:tab pos="521970" algn="l"/>
              </a:tabLst>
              <a:defRPr/>
            </a:pPr>
            <a:r>
              <a:rPr lang="en-US" dirty="0">
                <a:solidFill>
                  <a:srgbClr val="4D4D4F"/>
                </a:solidFill>
              </a:rPr>
              <a:t>For protocols where the port number cannot be changed, Hide NAT cannot be used.</a:t>
            </a:r>
          </a:p>
          <a:p>
            <a:pPr marL="64770" marR="336550" lvl="0" indent="0">
              <a:lnSpc>
                <a:spcPct val="115000"/>
              </a:lnSpc>
              <a:spcBef>
                <a:spcPts val="1075"/>
              </a:spcBef>
              <a:spcAft>
                <a:spcPts val="0"/>
              </a:spcAft>
              <a:buClr>
                <a:srgbClr val="920053"/>
              </a:buClr>
              <a:buNone/>
              <a:tabLst>
                <a:tab pos="521970" algn="l"/>
              </a:tabLst>
              <a:defRPr/>
            </a:pPr>
            <a:r>
              <a:rPr lang="en-US" dirty="0">
                <a:solidFill>
                  <a:srgbClr val="4D4D4F"/>
                </a:solidFill>
              </a:rPr>
              <a:t>To distinguish between connections, the source port of the connection must be also changed. For this process, port allocation with the Global NAT (GNAT) feature is used. </a:t>
            </a:r>
          </a:p>
          <a:p>
            <a:pPr marL="64770" marR="336550" lvl="0" indent="0">
              <a:lnSpc>
                <a:spcPct val="115000"/>
              </a:lnSpc>
              <a:spcBef>
                <a:spcPts val="1075"/>
              </a:spcBef>
              <a:spcAft>
                <a:spcPts val="0"/>
              </a:spcAft>
              <a:buClr>
                <a:srgbClr val="920053"/>
              </a:buClr>
              <a:buNone/>
              <a:tabLst>
                <a:tab pos="521970" algn="l"/>
              </a:tabLst>
              <a:defRPr/>
            </a:pPr>
            <a:r>
              <a:rPr lang="en-US" dirty="0">
                <a:solidFill>
                  <a:srgbClr val="4D4D4F"/>
                </a:solidFill>
              </a:rPr>
              <a:t>GNAT is discussed in the CCTE course. For further information, see SecureKnowledge article sk26202 - Changing the kernel global parameters for Check Point Security Gateway.</a:t>
            </a:r>
            <a:endParaRPr kumimoji="0" lang="en-US"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endParaRPr>
          </a:p>
        </p:txBody>
      </p:sp>
      <p:sp>
        <p:nvSpPr>
          <p:cNvPr id="2" name="Footer Placeholder 1" hidden="1">
            <a:extLst>
              <a:ext uri="{FF2B5EF4-FFF2-40B4-BE49-F238E27FC236}">
                <a16:creationId xmlns:a16="http://schemas.microsoft.com/office/drawing/2014/main" id="{497081A9-5B85-7755-7C96-3A9B9357A5DB}"/>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8260EB31-DDDD-BDC2-6030-8610CB0D3646}"/>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206359958"/>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3951FC7-1087-1D1C-2B06-D4DF0609A869}"/>
              </a:ext>
            </a:extLst>
          </p:cNvPr>
          <p:cNvSpPr>
            <a:spLocks noGrp="1"/>
          </p:cNvSpPr>
          <p:nvPr>
            <p:ph type="body" sz="quarter" idx="18"/>
          </p:nvPr>
        </p:nvSpPr>
        <p:spPr/>
        <p:txBody>
          <a:bodyPr/>
          <a:lstStyle/>
          <a:p>
            <a:r>
              <a:rPr lang="en-US" dirty="0"/>
              <a:t>Check Point NAT Rules</a:t>
            </a:r>
          </a:p>
        </p:txBody>
      </p:sp>
      <p:sp>
        <p:nvSpPr>
          <p:cNvPr id="11" name="Content Placeholder 10">
            <a:extLst>
              <a:ext uri="{FF2B5EF4-FFF2-40B4-BE49-F238E27FC236}">
                <a16:creationId xmlns:a16="http://schemas.microsoft.com/office/drawing/2014/main" id="{5007BDD6-12B7-0E05-3B86-F08ADE9D43CD}"/>
              </a:ext>
            </a:extLst>
          </p:cNvPr>
          <p:cNvSpPr>
            <a:spLocks noGrp="1"/>
          </p:cNvSpPr>
          <p:nvPr>
            <p:ph sz="half" idx="2"/>
          </p:nvPr>
        </p:nvSpPr>
        <p:spPr>
          <a:xfrm>
            <a:off x="583842" y="1636776"/>
            <a:ext cx="4651836" cy="4422192"/>
          </a:xfrm>
        </p:spPr>
        <p:txBody>
          <a:bodyPr/>
          <a:lstStyle/>
          <a:p>
            <a:r>
              <a:rPr lang="en-US" dirty="0"/>
              <a:t>Two types of NAT rules: </a:t>
            </a:r>
          </a:p>
          <a:p>
            <a:pPr lvl="1"/>
            <a:r>
              <a:rPr lang="en-US" dirty="0"/>
              <a:t>Automatic</a:t>
            </a:r>
          </a:p>
          <a:p>
            <a:pPr lvl="1"/>
            <a:r>
              <a:rPr lang="en-US" dirty="0"/>
              <a:t>Manual</a:t>
            </a:r>
          </a:p>
          <a:p>
            <a:r>
              <a:rPr lang="en-US" dirty="0"/>
              <a:t>Part of the NAT Policy. </a:t>
            </a:r>
          </a:p>
          <a:p>
            <a:r>
              <a:rPr lang="en-US" dirty="0"/>
              <a:t>Generally viewed and configured with SmartConsole.</a:t>
            </a:r>
          </a:p>
        </p:txBody>
      </p:sp>
      <p:sp>
        <p:nvSpPr>
          <p:cNvPr id="3" name="Footer Placeholder 2" hidden="1">
            <a:extLst>
              <a:ext uri="{FF2B5EF4-FFF2-40B4-BE49-F238E27FC236}">
                <a16:creationId xmlns:a16="http://schemas.microsoft.com/office/drawing/2014/main" id="{CC531C75-BF3F-A01A-F942-7F7BBA244A92}"/>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891C247D-487A-9360-79F5-5857E229D0F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766578208"/>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3951FC7-1087-1D1C-2B06-D4DF0609A869}"/>
              </a:ext>
            </a:extLst>
          </p:cNvPr>
          <p:cNvSpPr>
            <a:spLocks noGrp="1"/>
          </p:cNvSpPr>
          <p:nvPr>
            <p:ph type="body" sz="quarter" idx="18"/>
          </p:nvPr>
        </p:nvSpPr>
        <p:spPr/>
        <p:txBody>
          <a:bodyPr/>
          <a:lstStyle/>
          <a:p>
            <a:r>
              <a:rPr lang="en-US" dirty="0"/>
              <a:t>Automatic NAT Rules</a:t>
            </a:r>
          </a:p>
        </p:txBody>
      </p:sp>
      <p:sp>
        <p:nvSpPr>
          <p:cNvPr id="14" name="Rectangle: Folded Corner 13">
            <a:extLst>
              <a:ext uri="{FF2B5EF4-FFF2-40B4-BE49-F238E27FC236}">
                <a16:creationId xmlns:a16="http://schemas.microsoft.com/office/drawing/2014/main" id="{7005571F-047B-3D8B-4825-8793745AA67B}"/>
              </a:ext>
            </a:extLst>
          </p:cNvPr>
          <p:cNvSpPr/>
          <p:nvPr/>
        </p:nvSpPr>
        <p:spPr bwMode="auto">
          <a:xfrm>
            <a:off x="585216" y="1668852"/>
            <a:ext cx="7934840" cy="3879121"/>
          </a:xfrm>
          <a:prstGeom prst="foldedCorner">
            <a:avLst/>
          </a:prstGeom>
          <a:solidFill>
            <a:schemeClr val="bg1">
              <a:lumMod val="95000"/>
            </a:schemeClr>
          </a:solidFill>
          <a:ln w="12700" algn="ctr">
            <a:noFill/>
            <a:miter lim="800000"/>
            <a:headEnd/>
            <a:tailEnd/>
          </a:ln>
          <a:effectLst/>
        </p:spPr>
        <p:txBody>
          <a:bodyPr rot="0" spcFirstLastPara="0" vertOverflow="overflow" horzOverflow="overflow" vert="horz" wrap="square" lIns="457200" tIns="45720" rIns="457200" bIns="45720" numCol="1" spcCol="0" rtlCol="0" fromWordArt="0" anchor="ctr" anchorCtr="0" forceAA="0" compatLnSpc="1">
            <a:prstTxWarp prst="textNoShape">
              <a:avLst/>
            </a:prstTxWarp>
            <a:noAutofit/>
          </a:bodyPr>
          <a:lstStyle/>
          <a:p>
            <a:pPr>
              <a:lnSpc>
                <a:spcPct val="80000"/>
              </a:lnSpc>
              <a:spcBef>
                <a:spcPts val="1200"/>
              </a:spcBef>
              <a:spcAft>
                <a:spcPts val="0"/>
              </a:spcAft>
              <a:buSzPct val="115000"/>
            </a:pPr>
            <a:endParaRPr lang="en-US" sz="2800" dirty="0">
              <a:latin typeface="+mn-lt"/>
            </a:endParaRPr>
          </a:p>
        </p:txBody>
      </p:sp>
      <p:sp>
        <p:nvSpPr>
          <p:cNvPr id="16" name="TextBox 15">
            <a:extLst>
              <a:ext uri="{FF2B5EF4-FFF2-40B4-BE49-F238E27FC236}">
                <a16:creationId xmlns:a16="http://schemas.microsoft.com/office/drawing/2014/main" id="{28175A4E-0A0B-6FCE-3F73-F5E79E45E2EB}"/>
              </a:ext>
            </a:extLst>
          </p:cNvPr>
          <p:cNvSpPr txBox="1"/>
          <p:nvPr/>
        </p:nvSpPr>
        <p:spPr bwMode="auto">
          <a:xfrm>
            <a:off x="865588" y="1849688"/>
            <a:ext cx="7557649" cy="2529923"/>
          </a:xfrm>
          <a:prstGeom prst="rect">
            <a:avLst/>
          </a:prstGeom>
          <a:noFill/>
          <a:ln>
            <a:noFill/>
          </a:ln>
          <a:effectLst/>
        </p:spPr>
        <p:txBody>
          <a:bodyPr wrap="square">
            <a:spAutoFit/>
          </a:bodyPr>
          <a:lstStyle/>
          <a:p>
            <a:r>
              <a:rPr lang="en-US" sz="2400" b="1" dirty="0">
                <a:latin typeface="Arial" panose="020B0604020202020204" pitchFamily="34" charset="0"/>
                <a:cs typeface="Arial" panose="020B0604020202020204" pitchFamily="34" charset="0"/>
              </a:rPr>
              <a:t>Automatic NAT Rules</a:t>
            </a:r>
          </a:p>
          <a:p>
            <a:r>
              <a:rPr lang="en-US" sz="2400" dirty="0">
                <a:latin typeface="Arial" panose="020B0604020202020204" pitchFamily="34" charset="0"/>
                <a:cs typeface="Arial" panose="020B0604020202020204" pitchFamily="34" charset="0"/>
              </a:rPr>
              <a:t>In most cases, the NAT Policy is automatically populated with the necessary rules.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Security Gateway creates the rules automatically, based on the defined network object properties.</a:t>
            </a:r>
          </a:p>
        </p:txBody>
      </p:sp>
      <p:sp>
        <p:nvSpPr>
          <p:cNvPr id="3" name="Footer Placeholder 2" hidden="1">
            <a:extLst>
              <a:ext uri="{FF2B5EF4-FFF2-40B4-BE49-F238E27FC236}">
                <a16:creationId xmlns:a16="http://schemas.microsoft.com/office/drawing/2014/main" id="{CC531C75-BF3F-A01A-F942-7F7BBA244A92}"/>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891C247D-487A-9360-79F5-5857E229D0F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103373908"/>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A0C47A3-A980-0243-668C-F07DB6455BDB}"/>
              </a:ext>
            </a:extLst>
          </p:cNvPr>
          <p:cNvSpPr>
            <a:spLocks noGrp="1"/>
          </p:cNvSpPr>
          <p:nvPr>
            <p:ph type="body" sz="quarter" idx="18"/>
          </p:nvPr>
        </p:nvSpPr>
        <p:spPr/>
        <p:txBody>
          <a:bodyPr/>
          <a:lstStyle/>
          <a:p>
            <a:r>
              <a:rPr lang="en-US" dirty="0"/>
              <a:t>Manual NAT Rules - Example Uses</a:t>
            </a:r>
          </a:p>
          <a:p>
            <a:endParaRPr lang="en-US" dirty="0"/>
          </a:p>
        </p:txBody>
      </p:sp>
      <p:sp>
        <p:nvSpPr>
          <p:cNvPr id="3" name="Content Placeholder 2">
            <a:extLst>
              <a:ext uri="{FF2B5EF4-FFF2-40B4-BE49-F238E27FC236}">
                <a16:creationId xmlns:a16="http://schemas.microsoft.com/office/drawing/2014/main" id="{874768D2-5171-021F-6747-BE29B3C9058C}"/>
              </a:ext>
            </a:extLst>
          </p:cNvPr>
          <p:cNvSpPr>
            <a:spLocks noGrp="1"/>
          </p:cNvSpPr>
          <p:nvPr>
            <p:ph sz="half" idx="2"/>
          </p:nvPr>
        </p:nvSpPr>
        <p:spPr>
          <a:xfrm>
            <a:off x="534886" y="1636776"/>
            <a:ext cx="4794608" cy="4422192"/>
          </a:xfrm>
        </p:spPr>
        <p:txBody>
          <a:bodyPr/>
          <a:lstStyle/>
          <a:p>
            <a:r>
              <a:rPr lang="en-US" dirty="0"/>
              <a:t>Specified IP addresses (destination and source) or services (ports)</a:t>
            </a:r>
          </a:p>
          <a:p>
            <a:r>
              <a:rPr lang="en-US" dirty="0"/>
              <a:t>Static NAT in only one direction</a:t>
            </a:r>
          </a:p>
        </p:txBody>
      </p:sp>
      <p:sp>
        <p:nvSpPr>
          <p:cNvPr id="4" name="Content Placeholder 2">
            <a:extLst>
              <a:ext uri="{FF2B5EF4-FFF2-40B4-BE49-F238E27FC236}">
                <a16:creationId xmlns:a16="http://schemas.microsoft.com/office/drawing/2014/main" id="{264F2B2D-2A23-2F1E-4F50-B38873E57F05}"/>
              </a:ext>
            </a:extLst>
          </p:cNvPr>
          <p:cNvSpPr txBox="1">
            <a:spLocks/>
          </p:cNvSpPr>
          <p:nvPr/>
        </p:nvSpPr>
        <p:spPr bwMode="auto">
          <a:xfrm>
            <a:off x="6365415" y="1636776"/>
            <a:ext cx="4794608"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r>
              <a:rPr lang="en-US" kern="0" dirty="0"/>
              <a:t>Translation of services (destination ports)</a:t>
            </a:r>
          </a:p>
          <a:p>
            <a:r>
              <a:rPr lang="en-US" kern="0" dirty="0"/>
              <a:t>Translation of IP addresses for dynamic objects</a:t>
            </a:r>
          </a:p>
          <a:p>
            <a:pPr marL="0" indent="0">
              <a:buFont typeface="Arial" panose="020B0604020202020204" pitchFamily="34" charset="0"/>
              <a:buNone/>
            </a:pPr>
            <a:endParaRPr lang="en-US" kern="0" dirty="0"/>
          </a:p>
        </p:txBody>
      </p:sp>
      <p:sp>
        <p:nvSpPr>
          <p:cNvPr id="5" name="Footer Placeholder 4" hidden="1">
            <a:extLst>
              <a:ext uri="{FF2B5EF4-FFF2-40B4-BE49-F238E27FC236}">
                <a16:creationId xmlns:a16="http://schemas.microsoft.com/office/drawing/2014/main" id="{334F10F2-045E-A235-F749-6CC42BD1A259}"/>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B0745069-6144-8978-2E57-2A6F0565292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615081022"/>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C2ACE8E-EF02-2980-0881-058DAEFEDDE8}"/>
              </a:ext>
            </a:extLst>
          </p:cNvPr>
          <p:cNvSpPr>
            <a:spLocks noGrp="1"/>
          </p:cNvSpPr>
          <p:nvPr>
            <p:ph type="body" sz="quarter" idx="14"/>
          </p:nvPr>
        </p:nvSpPr>
        <p:spPr/>
        <p:txBody>
          <a:bodyPr/>
          <a:lstStyle/>
          <a:p>
            <a:r>
              <a:rPr lang="en-US" dirty="0"/>
              <a:t>When using manual NAT rules, Proxy ARP is required.   Do further Research on Proxy ARP</a:t>
            </a:r>
          </a:p>
        </p:txBody>
      </p:sp>
      <p:sp>
        <p:nvSpPr>
          <p:cNvPr id="3" name="Footer Placeholder 2" hidden="1">
            <a:extLst>
              <a:ext uri="{FF2B5EF4-FFF2-40B4-BE49-F238E27FC236}">
                <a16:creationId xmlns:a16="http://schemas.microsoft.com/office/drawing/2014/main" id="{CCD784A0-F34F-C60F-2EDC-9C728323ECD2}"/>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28E54721-13CE-E490-B6CE-E66EC4C60012}"/>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193347193"/>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C2ACE8E-EF02-2980-0881-058DAEFEDDE8}"/>
              </a:ext>
            </a:extLst>
          </p:cNvPr>
          <p:cNvSpPr>
            <a:spLocks noGrp="1"/>
          </p:cNvSpPr>
          <p:nvPr>
            <p:ph type="body" sz="quarter" idx="14"/>
          </p:nvPr>
        </p:nvSpPr>
        <p:spPr/>
        <p:txBody>
          <a:bodyPr/>
          <a:lstStyle/>
          <a:p>
            <a:r>
              <a:rPr lang="en-US" dirty="0"/>
              <a:t>Check Point supports the Automatic Creation of Proxy ARP for Manual NAT rules on the Security Gateway. This streamlines the process.</a:t>
            </a:r>
          </a:p>
          <a:p>
            <a:r>
              <a:rPr lang="en-US" dirty="0"/>
              <a:t>See sk114395 - Automatic creation of Proxy ARP for Manual NAT rules on Security Gateway.</a:t>
            </a:r>
          </a:p>
        </p:txBody>
      </p:sp>
      <p:sp>
        <p:nvSpPr>
          <p:cNvPr id="3" name="Footer Placeholder 2" hidden="1">
            <a:extLst>
              <a:ext uri="{FF2B5EF4-FFF2-40B4-BE49-F238E27FC236}">
                <a16:creationId xmlns:a16="http://schemas.microsoft.com/office/drawing/2014/main" id="{65C55B16-03CF-621A-8B08-23F9AF176107}"/>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BF2C8468-7246-2CC9-63BC-DBEA757EEE8B}"/>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54925501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3951FC7-1087-1D1C-2B06-D4DF0609A869}"/>
              </a:ext>
            </a:extLst>
          </p:cNvPr>
          <p:cNvSpPr>
            <a:spLocks noGrp="1"/>
          </p:cNvSpPr>
          <p:nvPr>
            <p:ph type="body" sz="quarter" idx="18"/>
          </p:nvPr>
        </p:nvSpPr>
        <p:spPr/>
        <p:txBody>
          <a:bodyPr/>
          <a:lstStyle/>
          <a:p>
            <a:r>
              <a:rPr lang="en-US" dirty="0"/>
              <a:t>Rule Enforcement</a:t>
            </a:r>
          </a:p>
          <a:p>
            <a:endParaRPr lang="en-US" dirty="0"/>
          </a:p>
        </p:txBody>
      </p:sp>
      <p:sp>
        <p:nvSpPr>
          <p:cNvPr id="3" name="Content Placeholder 2">
            <a:extLst>
              <a:ext uri="{FF2B5EF4-FFF2-40B4-BE49-F238E27FC236}">
                <a16:creationId xmlns:a16="http://schemas.microsoft.com/office/drawing/2014/main" id="{006E4E61-F641-235C-8134-FA2E5922D4E0}"/>
              </a:ext>
            </a:extLst>
          </p:cNvPr>
          <p:cNvSpPr>
            <a:spLocks noGrp="1"/>
          </p:cNvSpPr>
          <p:nvPr>
            <p:ph sz="half" idx="2"/>
          </p:nvPr>
        </p:nvSpPr>
        <p:spPr>
          <a:xfrm>
            <a:off x="583842" y="1636775"/>
            <a:ext cx="11175342" cy="5209547"/>
          </a:xfrm>
        </p:spPr>
        <p:txBody>
          <a:bodyPr/>
          <a:lstStyle/>
          <a:p>
            <a:pPr marL="0" indent="0">
              <a:buNone/>
            </a:pPr>
            <a:r>
              <a:rPr lang="en-US" dirty="0"/>
              <a:t>The Firewall enforces the NAT rule-base in sequential manner. Automatic rules can use bidirectional NAT to let </a:t>
            </a:r>
            <a:r>
              <a:rPr lang="en-US"/>
              <a:t>two rules </a:t>
            </a:r>
            <a:r>
              <a:rPr lang="en-US" dirty="0"/>
              <a:t>be enforced for connection.</a:t>
            </a:r>
          </a:p>
          <a:p>
            <a:pPr marL="0" indent="0">
              <a:buNone/>
            </a:pPr>
            <a:r>
              <a:rPr lang="en-US" dirty="0">
                <a:solidFill>
                  <a:schemeClr val="bg2"/>
                </a:solidFill>
              </a:rPr>
              <a:t>Manual Rule Enforcement:</a:t>
            </a:r>
          </a:p>
          <a:p>
            <a:r>
              <a:rPr lang="en-US" dirty="0"/>
              <a:t>First manual NAT rule that matches connection is enforced.</a:t>
            </a:r>
          </a:p>
          <a:p>
            <a:pPr marL="0" indent="0">
              <a:buNone/>
            </a:pPr>
            <a:r>
              <a:rPr lang="en-US" dirty="0">
                <a:solidFill>
                  <a:schemeClr val="bg2"/>
                </a:solidFill>
              </a:rPr>
              <a:t>Automatic Rule Enforcement:</a:t>
            </a:r>
          </a:p>
          <a:p>
            <a:r>
              <a:rPr lang="en-US" dirty="0"/>
              <a:t>Two automatic NAT rules that match a connection can be enforced:  </a:t>
            </a:r>
          </a:p>
          <a:p>
            <a:pPr lvl="1"/>
            <a:r>
              <a:rPr lang="en-US" dirty="0"/>
              <a:t>One rule for the source</a:t>
            </a:r>
          </a:p>
          <a:p>
            <a:pPr lvl="1"/>
            <a:r>
              <a:rPr lang="en-US" dirty="0"/>
              <a:t>One rule for the destination.</a:t>
            </a:r>
          </a:p>
          <a:p>
            <a:endParaRPr lang="en-US" dirty="0"/>
          </a:p>
        </p:txBody>
      </p:sp>
      <p:sp>
        <p:nvSpPr>
          <p:cNvPr id="4" name="Footer Placeholder 3" hidden="1">
            <a:extLst>
              <a:ext uri="{FF2B5EF4-FFF2-40B4-BE49-F238E27FC236}">
                <a16:creationId xmlns:a16="http://schemas.microsoft.com/office/drawing/2014/main" id="{344E1E16-A478-B518-739E-7619A831167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D7B5BB6-AF65-0733-DB3B-B83706BBAF3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35324939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C2ACE8E-EF02-2980-0881-058DAEFEDDE8}"/>
              </a:ext>
            </a:extLst>
          </p:cNvPr>
          <p:cNvSpPr>
            <a:spLocks noGrp="1"/>
          </p:cNvSpPr>
          <p:nvPr>
            <p:ph type="body" sz="quarter" idx="14"/>
          </p:nvPr>
        </p:nvSpPr>
        <p:spPr/>
        <p:txBody>
          <a:bodyPr/>
          <a:lstStyle/>
          <a:p>
            <a:pPr>
              <a:spcAft>
                <a:spcPts val="0"/>
              </a:spcAft>
            </a:pPr>
            <a:r>
              <a:rPr lang="en-US" dirty="0"/>
              <a:t>You can enable automatic NAT rules for these SmartConsole objects:</a:t>
            </a:r>
          </a:p>
          <a:p>
            <a:pPr>
              <a:spcAft>
                <a:spcPts val="0"/>
              </a:spcAft>
            </a:pPr>
            <a:r>
              <a:rPr lang="en-US" dirty="0"/>
              <a:t>• Security Gateways</a:t>
            </a:r>
          </a:p>
          <a:p>
            <a:pPr>
              <a:spcAft>
                <a:spcPts val="0"/>
              </a:spcAft>
            </a:pPr>
            <a:r>
              <a:rPr lang="en-US" dirty="0"/>
              <a:t>• Hosts</a:t>
            </a:r>
          </a:p>
          <a:p>
            <a:pPr>
              <a:spcAft>
                <a:spcPts val="0"/>
              </a:spcAft>
            </a:pPr>
            <a:r>
              <a:rPr lang="en-US" dirty="0"/>
              <a:t>• Networks</a:t>
            </a:r>
          </a:p>
          <a:p>
            <a:pPr>
              <a:spcAft>
                <a:spcPts val="0"/>
              </a:spcAft>
            </a:pPr>
            <a:r>
              <a:rPr lang="en-US" dirty="0"/>
              <a:t>• Address Ranges</a:t>
            </a:r>
          </a:p>
        </p:txBody>
      </p:sp>
      <p:sp>
        <p:nvSpPr>
          <p:cNvPr id="3" name="Footer Placeholder 2" hidden="1">
            <a:extLst>
              <a:ext uri="{FF2B5EF4-FFF2-40B4-BE49-F238E27FC236}">
                <a16:creationId xmlns:a16="http://schemas.microsoft.com/office/drawing/2014/main" id="{2F3DB3A0-C295-30E0-4BC6-EA2D15CE823F}"/>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358E231B-DADE-A517-6822-FF02A46E8C76}"/>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232401472"/>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FA3884D2-9180-0316-9191-5E1E2AE93363}"/>
              </a:ext>
            </a:extLst>
          </p:cNvPr>
          <p:cNvSpPr>
            <a:spLocks noGrp="1"/>
          </p:cNvSpPr>
          <p:nvPr>
            <p:ph type="body" sz="quarter" idx="18"/>
          </p:nvPr>
        </p:nvSpPr>
        <p:spPr/>
        <p:txBody>
          <a:bodyPr/>
          <a:lstStyle/>
          <a:p>
            <a:r>
              <a:rPr lang="en-US" dirty="0"/>
              <a:t>Hide NAT</a:t>
            </a:r>
          </a:p>
        </p:txBody>
      </p:sp>
      <p:sp>
        <p:nvSpPr>
          <p:cNvPr id="15" name="Content Placeholder 14">
            <a:extLst>
              <a:ext uri="{FF2B5EF4-FFF2-40B4-BE49-F238E27FC236}">
                <a16:creationId xmlns:a16="http://schemas.microsoft.com/office/drawing/2014/main" id="{615E1EA0-FA55-E5CA-1234-EE0EC3C9F4B9}"/>
              </a:ext>
            </a:extLst>
          </p:cNvPr>
          <p:cNvSpPr>
            <a:spLocks noGrp="1"/>
          </p:cNvSpPr>
          <p:nvPr>
            <p:ph sz="half" idx="2"/>
          </p:nvPr>
        </p:nvSpPr>
        <p:spPr>
          <a:xfrm>
            <a:off x="9392257" y="2757948"/>
            <a:ext cx="2499859" cy="1828799"/>
          </a:xfrm>
        </p:spPr>
        <p:txBody>
          <a:bodyPr/>
          <a:lstStyle/>
          <a:p>
            <a:pPr marL="0" indent="0">
              <a:buNone/>
            </a:pPr>
            <a:r>
              <a:rPr lang="en-US" dirty="0"/>
              <a:t>Translation occurs on the server side.</a:t>
            </a:r>
          </a:p>
        </p:txBody>
      </p:sp>
      <p:pic>
        <p:nvPicPr>
          <p:cNvPr id="6" name="Picture 5">
            <a:extLst>
              <a:ext uri="{FF2B5EF4-FFF2-40B4-BE49-F238E27FC236}">
                <a16:creationId xmlns:a16="http://schemas.microsoft.com/office/drawing/2014/main" id="{792632D4-FCAA-15F0-5E39-A69ACA15CED9}"/>
              </a:ext>
            </a:extLst>
          </p:cNvPr>
          <p:cNvPicPr>
            <a:picLocks noChangeAspect="1"/>
          </p:cNvPicPr>
          <p:nvPr/>
        </p:nvPicPr>
        <p:blipFill>
          <a:blip r:embed="rId3"/>
          <a:stretch>
            <a:fillRect/>
          </a:stretch>
        </p:blipFill>
        <p:spPr>
          <a:xfrm>
            <a:off x="727075" y="1414114"/>
            <a:ext cx="8406775" cy="4867515"/>
          </a:xfrm>
          <a:prstGeom prst="rect">
            <a:avLst/>
          </a:prstGeom>
          <a:ln>
            <a:solidFill>
              <a:srgbClr val="4D4D4F"/>
            </a:solidFill>
          </a:ln>
        </p:spPr>
      </p:pic>
      <p:sp>
        <p:nvSpPr>
          <p:cNvPr id="2" name="Footer Placeholder 1" hidden="1">
            <a:extLst>
              <a:ext uri="{FF2B5EF4-FFF2-40B4-BE49-F238E27FC236}">
                <a16:creationId xmlns:a16="http://schemas.microsoft.com/office/drawing/2014/main" id="{85CF495E-33FC-28BB-99A8-15B4960525A5}"/>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D851238-A7C8-2966-95D0-B9185597F2E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736016659"/>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CDB5D74-CD3A-F819-4D42-ABF893615990}"/>
              </a:ext>
            </a:extLst>
          </p:cNvPr>
          <p:cNvSpPr>
            <a:spLocks noGrp="1"/>
          </p:cNvSpPr>
          <p:nvPr>
            <p:ph type="body" sz="quarter" idx="18"/>
          </p:nvPr>
        </p:nvSpPr>
        <p:spPr/>
        <p:txBody>
          <a:bodyPr/>
          <a:lstStyle/>
          <a:p>
            <a:r>
              <a:rPr lang="en-US" dirty="0"/>
              <a:t>Hide NAT Configuration</a:t>
            </a:r>
          </a:p>
        </p:txBody>
      </p:sp>
      <p:pic>
        <p:nvPicPr>
          <p:cNvPr id="4" name="Picture 3">
            <a:extLst>
              <a:ext uri="{FF2B5EF4-FFF2-40B4-BE49-F238E27FC236}">
                <a16:creationId xmlns:a16="http://schemas.microsoft.com/office/drawing/2014/main" id="{A7E17570-2505-FAD9-7050-A32D8ABCF389}"/>
              </a:ext>
            </a:extLst>
          </p:cNvPr>
          <p:cNvPicPr>
            <a:picLocks noChangeAspect="1"/>
          </p:cNvPicPr>
          <p:nvPr/>
        </p:nvPicPr>
        <p:blipFill>
          <a:blip r:embed="rId3"/>
          <a:stretch>
            <a:fillRect/>
          </a:stretch>
        </p:blipFill>
        <p:spPr>
          <a:xfrm>
            <a:off x="657057" y="1676400"/>
            <a:ext cx="5891227" cy="4378179"/>
          </a:xfrm>
          <a:prstGeom prst="rect">
            <a:avLst/>
          </a:prstGeom>
        </p:spPr>
      </p:pic>
      <p:sp>
        <p:nvSpPr>
          <p:cNvPr id="5" name="Content Placeholder 14">
            <a:extLst>
              <a:ext uri="{FF2B5EF4-FFF2-40B4-BE49-F238E27FC236}">
                <a16:creationId xmlns:a16="http://schemas.microsoft.com/office/drawing/2014/main" id="{78F1BA5C-D999-429A-9BB5-182188A8D216}"/>
              </a:ext>
            </a:extLst>
          </p:cNvPr>
          <p:cNvSpPr>
            <a:spLocks noGrp="1"/>
          </p:cNvSpPr>
          <p:nvPr>
            <p:ph sz="half" idx="2"/>
          </p:nvPr>
        </p:nvSpPr>
        <p:spPr>
          <a:xfrm>
            <a:off x="7034981" y="2757948"/>
            <a:ext cx="4857135" cy="2330246"/>
          </a:xfrm>
        </p:spPr>
        <p:txBody>
          <a:bodyPr/>
          <a:lstStyle/>
          <a:p>
            <a:pPr marL="0" indent="0">
              <a:buNone/>
            </a:pPr>
            <a:r>
              <a:rPr lang="en-US" dirty="0"/>
              <a:t>Configured by manually creating rules in the NAT policy or by enabling NAT on the desired network object.</a:t>
            </a:r>
          </a:p>
        </p:txBody>
      </p:sp>
      <p:sp>
        <p:nvSpPr>
          <p:cNvPr id="3" name="Footer Placeholder 2" hidden="1">
            <a:extLst>
              <a:ext uri="{FF2B5EF4-FFF2-40B4-BE49-F238E27FC236}">
                <a16:creationId xmlns:a16="http://schemas.microsoft.com/office/drawing/2014/main" id="{50D90266-45E6-183E-7D7B-7D83FD5A1136}"/>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9309608B-6CF3-3E21-42BD-34EC2F143D2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306216908"/>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3D9DEBC-70E7-1991-FC6E-5AF2D6C08BA1}"/>
              </a:ext>
            </a:extLst>
          </p:cNvPr>
          <p:cNvSpPr>
            <a:spLocks noGrp="1"/>
          </p:cNvSpPr>
          <p:nvPr>
            <p:ph type="body" sz="quarter" idx="18"/>
          </p:nvPr>
        </p:nvSpPr>
        <p:spPr/>
        <p:txBody>
          <a:bodyPr/>
          <a:lstStyle/>
          <a:p>
            <a:r>
              <a:rPr lang="en-US" dirty="0"/>
              <a:t>Configuring Hide NAT Rules</a:t>
            </a:r>
          </a:p>
        </p:txBody>
      </p:sp>
      <p:sp>
        <p:nvSpPr>
          <p:cNvPr id="3" name="Content Placeholder 2">
            <a:extLst>
              <a:ext uri="{FF2B5EF4-FFF2-40B4-BE49-F238E27FC236}">
                <a16:creationId xmlns:a16="http://schemas.microsoft.com/office/drawing/2014/main" id="{81B82527-A345-6F00-A1F2-BBDB8C2AEDCA}"/>
              </a:ext>
            </a:extLst>
          </p:cNvPr>
          <p:cNvSpPr>
            <a:spLocks noGrp="1"/>
          </p:cNvSpPr>
          <p:nvPr>
            <p:ph sz="half" idx="2"/>
          </p:nvPr>
        </p:nvSpPr>
        <p:spPr/>
        <p:txBody>
          <a:bodyPr/>
          <a:lstStyle/>
          <a:p>
            <a:r>
              <a:rPr lang="en-US" dirty="0"/>
              <a:t>Two rules are created automatically.</a:t>
            </a:r>
          </a:p>
          <a:p>
            <a:pPr lvl="1"/>
            <a:r>
              <a:rPr lang="en-US" dirty="0"/>
              <a:t>The first rule prevents the translation of packets traveling from the translated object to itself. </a:t>
            </a:r>
          </a:p>
          <a:p>
            <a:pPr lvl="1"/>
            <a:r>
              <a:rPr lang="en-US" dirty="0"/>
              <a:t>The second rule instructs the Security Gateway to translate packets whose source IP address is part of the company’s network. This rule translates packets from private addresses to the IP address of the exiting interface of the Security Gateway.</a:t>
            </a:r>
          </a:p>
          <a:p>
            <a:r>
              <a:rPr lang="en-US" dirty="0"/>
              <a:t>Modify IP address information associated with traffic packets as they pass through Security Gateway.</a:t>
            </a:r>
          </a:p>
        </p:txBody>
      </p:sp>
      <p:sp>
        <p:nvSpPr>
          <p:cNvPr id="4" name="Footer Placeholder 3" hidden="1">
            <a:extLst>
              <a:ext uri="{FF2B5EF4-FFF2-40B4-BE49-F238E27FC236}">
                <a16:creationId xmlns:a16="http://schemas.microsoft.com/office/drawing/2014/main" id="{28E83E2F-394D-EC3E-9FCF-CF7383D17B04}"/>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729078B5-EF4E-C674-40F5-02216960E68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55797913"/>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BA54689-D6BD-874A-1C9D-AE693B5CEF70}"/>
              </a:ext>
            </a:extLst>
          </p:cNvPr>
          <p:cNvSpPr>
            <a:spLocks noGrp="1"/>
          </p:cNvSpPr>
          <p:nvPr>
            <p:ph type="body" sz="quarter" idx="18"/>
          </p:nvPr>
        </p:nvSpPr>
        <p:spPr/>
        <p:txBody>
          <a:bodyPr/>
          <a:lstStyle/>
          <a:p>
            <a:r>
              <a:rPr lang="en-US" dirty="0"/>
              <a:t>Static NAT</a:t>
            </a:r>
          </a:p>
        </p:txBody>
      </p:sp>
      <p:pic>
        <p:nvPicPr>
          <p:cNvPr id="5" name="Content Placeholder 4">
            <a:extLst>
              <a:ext uri="{FF2B5EF4-FFF2-40B4-BE49-F238E27FC236}">
                <a16:creationId xmlns:a16="http://schemas.microsoft.com/office/drawing/2014/main" id="{052B82B8-DE07-C528-2672-4F616E494974}"/>
              </a:ext>
            </a:extLst>
          </p:cNvPr>
          <p:cNvPicPr>
            <a:picLocks noGrp="1" noChangeAspect="1"/>
          </p:cNvPicPr>
          <p:nvPr>
            <p:ph sz="half" idx="2"/>
          </p:nvPr>
        </p:nvPicPr>
        <p:blipFill>
          <a:blip r:embed="rId3"/>
          <a:stretch>
            <a:fillRect/>
          </a:stretch>
        </p:blipFill>
        <p:spPr>
          <a:xfrm>
            <a:off x="295742" y="1570346"/>
            <a:ext cx="8460727" cy="4476494"/>
          </a:xfrm>
          <a:ln>
            <a:solidFill>
              <a:srgbClr val="4D4D4F"/>
            </a:solidFill>
          </a:ln>
        </p:spPr>
      </p:pic>
      <p:sp>
        <p:nvSpPr>
          <p:cNvPr id="6" name="Content Placeholder 14">
            <a:extLst>
              <a:ext uri="{FF2B5EF4-FFF2-40B4-BE49-F238E27FC236}">
                <a16:creationId xmlns:a16="http://schemas.microsoft.com/office/drawing/2014/main" id="{2F7AB2C8-BE4D-6C74-013B-6B45FA66ACFA}"/>
              </a:ext>
            </a:extLst>
          </p:cNvPr>
          <p:cNvSpPr txBox="1">
            <a:spLocks/>
          </p:cNvSpPr>
          <p:nvPr/>
        </p:nvSpPr>
        <p:spPr bwMode="auto">
          <a:xfrm>
            <a:off x="9156283" y="1987167"/>
            <a:ext cx="2499859" cy="36428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Font typeface="Arial" panose="020B0604020202020204" pitchFamily="34" charset="0"/>
              <a:buNone/>
            </a:pPr>
            <a:r>
              <a:rPr lang="en-US" kern="0" dirty="0"/>
              <a:t>Assigned to a server that needs to be accessed directly from outside the Security Gateway.</a:t>
            </a:r>
          </a:p>
        </p:txBody>
      </p:sp>
      <p:sp>
        <p:nvSpPr>
          <p:cNvPr id="3" name="Footer Placeholder 2" hidden="1">
            <a:extLst>
              <a:ext uri="{FF2B5EF4-FFF2-40B4-BE49-F238E27FC236}">
                <a16:creationId xmlns:a16="http://schemas.microsoft.com/office/drawing/2014/main" id="{8511206D-0DA7-834E-A4D4-B9C61354B9F8}"/>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A7C82F86-29BD-223C-66AF-1AC973C3A50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14870633"/>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3D9DEBC-70E7-1991-FC6E-5AF2D6C08BA1}"/>
              </a:ext>
            </a:extLst>
          </p:cNvPr>
          <p:cNvSpPr>
            <a:spLocks noGrp="1"/>
          </p:cNvSpPr>
          <p:nvPr>
            <p:ph type="body" sz="quarter" idx="18"/>
          </p:nvPr>
        </p:nvSpPr>
        <p:spPr/>
        <p:txBody>
          <a:bodyPr/>
          <a:lstStyle/>
          <a:p>
            <a:r>
              <a:rPr lang="en-US" dirty="0"/>
              <a:t>Configuring Static NAT Rules</a:t>
            </a:r>
          </a:p>
        </p:txBody>
      </p:sp>
      <p:sp>
        <p:nvSpPr>
          <p:cNvPr id="3" name="Content Placeholder 2">
            <a:extLst>
              <a:ext uri="{FF2B5EF4-FFF2-40B4-BE49-F238E27FC236}">
                <a16:creationId xmlns:a16="http://schemas.microsoft.com/office/drawing/2014/main" id="{81B82527-A345-6F00-A1F2-BBDB8C2AEDCA}"/>
              </a:ext>
            </a:extLst>
          </p:cNvPr>
          <p:cNvSpPr>
            <a:spLocks noGrp="1"/>
          </p:cNvSpPr>
          <p:nvPr>
            <p:ph sz="half" idx="2"/>
          </p:nvPr>
        </p:nvSpPr>
        <p:spPr/>
        <p:txBody>
          <a:bodyPr/>
          <a:lstStyle/>
          <a:p>
            <a:r>
              <a:rPr lang="en-US" dirty="0"/>
              <a:t>Configuring a Security Gateway to perform Static NAT for a host is like to configuring a Security Gateway to perform Hide NAT using another externally accessible IP address.</a:t>
            </a:r>
          </a:p>
          <a:p>
            <a:r>
              <a:rPr lang="en-US" dirty="0"/>
              <a:t>Configuring an object for automatic creation of Static NAT rules adds two rules to the Address Translation policy. Both rules are translating rules.</a:t>
            </a:r>
          </a:p>
          <a:p>
            <a:pPr lvl="1"/>
            <a:r>
              <a:rPr lang="en-US" dirty="0"/>
              <a:t>For routing to work properly, Translate to IP Address configuration must be on the same subnet as the Security Gateway’s IP address.</a:t>
            </a:r>
          </a:p>
          <a:p>
            <a:pPr lvl="1"/>
            <a:r>
              <a:rPr lang="en-US" dirty="0"/>
              <a:t>When Automatic NAT rule creation is used, it makes the necessary adjustments to the ARP configuration.</a:t>
            </a:r>
          </a:p>
        </p:txBody>
      </p:sp>
      <p:sp>
        <p:nvSpPr>
          <p:cNvPr id="4" name="Footer Placeholder 3" hidden="1">
            <a:extLst>
              <a:ext uri="{FF2B5EF4-FFF2-40B4-BE49-F238E27FC236}">
                <a16:creationId xmlns:a16="http://schemas.microsoft.com/office/drawing/2014/main" id="{28E83E2F-394D-EC3E-9FCF-CF7383D17B04}"/>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729078B5-EF4E-C674-40F5-02216960E68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81150543"/>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2F2726F-1BE2-A209-BD10-A2FCFD64F79C}"/>
              </a:ext>
            </a:extLst>
          </p:cNvPr>
          <p:cNvSpPr>
            <a:spLocks noGrp="1"/>
          </p:cNvSpPr>
          <p:nvPr>
            <p:ph type="body" sz="quarter" idx="18"/>
          </p:nvPr>
        </p:nvSpPr>
        <p:spPr/>
        <p:txBody>
          <a:bodyPr/>
          <a:lstStyle/>
          <a:p>
            <a:r>
              <a:rPr lang="en-US" dirty="0"/>
              <a:t>NAT Global Properties</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60413" y="1840462"/>
            <a:ext cx="7360480" cy="3931920"/>
          </a:xfrm>
        </p:spPr>
      </p:pic>
      <p:sp>
        <p:nvSpPr>
          <p:cNvPr id="7" name="Content Placeholder 14">
            <a:extLst>
              <a:ext uri="{FF2B5EF4-FFF2-40B4-BE49-F238E27FC236}">
                <a16:creationId xmlns:a16="http://schemas.microsoft.com/office/drawing/2014/main" id="{A81845CC-D2D7-E2AB-C1C6-71BD6C9AC389}"/>
              </a:ext>
            </a:extLst>
          </p:cNvPr>
          <p:cNvSpPr txBox="1">
            <a:spLocks/>
          </p:cNvSpPr>
          <p:nvPr/>
        </p:nvSpPr>
        <p:spPr bwMode="auto">
          <a:xfrm>
            <a:off x="8819535" y="1987167"/>
            <a:ext cx="2836607" cy="36428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Font typeface="Arial" panose="020B0604020202020204" pitchFamily="34" charset="0"/>
              <a:buNone/>
            </a:pPr>
            <a:r>
              <a:rPr lang="en-US" kern="0" dirty="0"/>
              <a:t>Influence how NAT is handled by a Security Gateway.</a:t>
            </a:r>
          </a:p>
        </p:txBody>
      </p:sp>
      <p:sp>
        <p:nvSpPr>
          <p:cNvPr id="3" name="Footer Placeholder 2" hidden="1">
            <a:extLst>
              <a:ext uri="{FF2B5EF4-FFF2-40B4-BE49-F238E27FC236}">
                <a16:creationId xmlns:a16="http://schemas.microsoft.com/office/drawing/2014/main" id="{02463CDA-0B75-44B9-28B3-DD96CC5F6AC9}"/>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46700DC-4536-A9AA-2E3E-17414510070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75931131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2F2726F-1BE2-A209-BD10-A2FCFD64F79C}"/>
              </a:ext>
            </a:extLst>
          </p:cNvPr>
          <p:cNvSpPr>
            <a:spLocks noGrp="1"/>
          </p:cNvSpPr>
          <p:nvPr>
            <p:ph type="body" sz="quarter" idx="18"/>
          </p:nvPr>
        </p:nvSpPr>
        <p:spPr/>
        <p:txBody>
          <a:bodyPr/>
          <a:lstStyle/>
          <a:p>
            <a:r>
              <a:rPr lang="en-US" dirty="0"/>
              <a:t>Automatic NAT Rules</a:t>
            </a:r>
          </a:p>
        </p:txBody>
      </p:sp>
      <p:sp>
        <p:nvSpPr>
          <p:cNvPr id="3" name="Content Placeholder 2">
            <a:extLst>
              <a:ext uri="{FF2B5EF4-FFF2-40B4-BE49-F238E27FC236}">
                <a16:creationId xmlns:a16="http://schemas.microsoft.com/office/drawing/2014/main" id="{82B6D621-AEDD-8BEE-6F2C-182BEEBEA160}"/>
              </a:ext>
            </a:extLst>
          </p:cNvPr>
          <p:cNvSpPr>
            <a:spLocks noGrp="1"/>
          </p:cNvSpPr>
          <p:nvPr>
            <p:ph sz="half" idx="2"/>
          </p:nvPr>
        </p:nvSpPr>
        <p:spPr/>
        <p:txBody>
          <a:bodyPr/>
          <a:lstStyle/>
          <a:p>
            <a:r>
              <a:rPr lang="en-US" dirty="0"/>
              <a:t>Allow Bi-directional NAT:</a:t>
            </a:r>
          </a:p>
          <a:p>
            <a:pPr lvl="1"/>
            <a:r>
              <a:rPr lang="en-US" dirty="0"/>
              <a:t>Applies to automatic NAT rules in the NAT Rule Base.</a:t>
            </a:r>
          </a:p>
          <a:p>
            <a:pPr lvl="1"/>
            <a:r>
              <a:rPr lang="en-US" dirty="0"/>
              <a:t>Allows two automatic NAT rules to match a connection.</a:t>
            </a:r>
          </a:p>
          <a:p>
            <a:r>
              <a:rPr lang="en-US" dirty="0"/>
              <a:t>Translate Destination on Client Side:</a:t>
            </a:r>
          </a:p>
          <a:p>
            <a:pPr lvl="1"/>
            <a:r>
              <a:rPr lang="en-US" dirty="0"/>
              <a:t>Applies to packets originating at the client with the server as the destination.</a:t>
            </a:r>
          </a:p>
        </p:txBody>
      </p:sp>
      <p:sp>
        <p:nvSpPr>
          <p:cNvPr id="4" name="Footer Placeholder 3" hidden="1">
            <a:extLst>
              <a:ext uri="{FF2B5EF4-FFF2-40B4-BE49-F238E27FC236}">
                <a16:creationId xmlns:a16="http://schemas.microsoft.com/office/drawing/2014/main" id="{6409D420-2965-C184-1C50-185A40656ED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9CF12C1A-755F-CC38-F3E4-B374441133B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131858362"/>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2F2726F-1BE2-A209-BD10-A2FCFD64F79C}"/>
              </a:ext>
            </a:extLst>
          </p:cNvPr>
          <p:cNvSpPr>
            <a:spLocks noGrp="1"/>
          </p:cNvSpPr>
          <p:nvPr>
            <p:ph type="body" sz="quarter" idx="18"/>
          </p:nvPr>
        </p:nvSpPr>
        <p:spPr/>
        <p:txBody>
          <a:bodyPr/>
          <a:lstStyle/>
          <a:p>
            <a:r>
              <a:rPr lang="en-US" dirty="0"/>
              <a:t>Automatic NAT Rules (Continued)</a:t>
            </a:r>
          </a:p>
        </p:txBody>
      </p:sp>
      <p:sp>
        <p:nvSpPr>
          <p:cNvPr id="3" name="Content Placeholder 2">
            <a:extLst>
              <a:ext uri="{FF2B5EF4-FFF2-40B4-BE49-F238E27FC236}">
                <a16:creationId xmlns:a16="http://schemas.microsoft.com/office/drawing/2014/main" id="{82B6D621-AEDD-8BEE-6F2C-182BEEBEA160}"/>
              </a:ext>
            </a:extLst>
          </p:cNvPr>
          <p:cNvSpPr>
            <a:spLocks noGrp="1"/>
          </p:cNvSpPr>
          <p:nvPr>
            <p:ph sz="half" idx="2"/>
          </p:nvPr>
        </p:nvSpPr>
        <p:spPr/>
        <p:txBody>
          <a:bodyPr/>
          <a:lstStyle/>
          <a:p>
            <a:r>
              <a:rPr lang="en-US" dirty="0"/>
              <a:t>Automatic ARP Configuration:</a:t>
            </a:r>
          </a:p>
          <a:p>
            <a:pPr lvl="1"/>
            <a:r>
              <a:rPr lang="en-US" dirty="0"/>
              <a:t>Ensures that ARP requests are answered by the Check Point Security Gateway.</a:t>
            </a:r>
          </a:p>
          <a:p>
            <a:r>
              <a:rPr lang="en-US" dirty="0"/>
              <a:t>Merge Manual Proxy ARP:</a:t>
            </a:r>
          </a:p>
          <a:p>
            <a:pPr lvl="1"/>
            <a:r>
              <a:rPr lang="en-US" dirty="0"/>
              <a:t>Merges the automatic and manual ARP configurations. </a:t>
            </a:r>
          </a:p>
        </p:txBody>
      </p:sp>
      <p:sp>
        <p:nvSpPr>
          <p:cNvPr id="4" name="Footer Placeholder 3" hidden="1">
            <a:extLst>
              <a:ext uri="{FF2B5EF4-FFF2-40B4-BE49-F238E27FC236}">
                <a16:creationId xmlns:a16="http://schemas.microsoft.com/office/drawing/2014/main" id="{5A574178-C189-C185-C760-A6FA65CBB49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7507227-9EEA-BC45-84E7-0B734E27F23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094031037"/>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2F2726F-1BE2-A209-BD10-A2FCFD64F79C}"/>
              </a:ext>
            </a:extLst>
          </p:cNvPr>
          <p:cNvSpPr>
            <a:spLocks noGrp="1"/>
          </p:cNvSpPr>
          <p:nvPr>
            <p:ph type="body" sz="quarter" idx="18"/>
          </p:nvPr>
        </p:nvSpPr>
        <p:spPr/>
        <p:txBody>
          <a:bodyPr/>
          <a:lstStyle/>
          <a:p>
            <a:r>
              <a:rPr lang="en-US" dirty="0"/>
              <a:t>Manual NAT Rules</a:t>
            </a:r>
          </a:p>
        </p:txBody>
      </p:sp>
      <p:sp>
        <p:nvSpPr>
          <p:cNvPr id="3" name="Content Placeholder 2">
            <a:extLst>
              <a:ext uri="{FF2B5EF4-FFF2-40B4-BE49-F238E27FC236}">
                <a16:creationId xmlns:a16="http://schemas.microsoft.com/office/drawing/2014/main" id="{82B6D621-AEDD-8BEE-6F2C-182BEEBEA160}"/>
              </a:ext>
            </a:extLst>
          </p:cNvPr>
          <p:cNvSpPr>
            <a:spLocks noGrp="1"/>
          </p:cNvSpPr>
          <p:nvPr>
            <p:ph sz="half" idx="2"/>
          </p:nvPr>
        </p:nvSpPr>
        <p:spPr/>
        <p:txBody>
          <a:bodyPr/>
          <a:lstStyle/>
          <a:p>
            <a:r>
              <a:rPr lang="en-US" dirty="0"/>
              <a:t>Firewall rulebase rule that handles connections from the Internet to the object on which NAT is performed - Use the real (untranslated) address for the NATed object.</a:t>
            </a:r>
          </a:p>
          <a:p>
            <a:r>
              <a:rPr lang="en-US" dirty="0"/>
              <a:t>Connections that are not sent to a security server - Use the NATed (fake) address for the NATed object.</a:t>
            </a:r>
          </a:p>
        </p:txBody>
      </p:sp>
      <p:sp>
        <p:nvSpPr>
          <p:cNvPr id="4" name="Footer Placeholder 3" hidden="1">
            <a:extLst>
              <a:ext uri="{FF2B5EF4-FFF2-40B4-BE49-F238E27FC236}">
                <a16:creationId xmlns:a16="http://schemas.microsoft.com/office/drawing/2014/main" id="{A3DBEEB6-58B2-7D79-3F34-B8AF0E32F11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957D842-A169-1609-E603-4C2034B8B03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04472836"/>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459C32A-EF02-29DF-5F64-D77D5A89FDBF}"/>
              </a:ext>
            </a:extLst>
          </p:cNvPr>
          <p:cNvSpPr>
            <a:spLocks noGrp="1"/>
          </p:cNvSpPr>
          <p:nvPr>
            <p:ph type="body" sz="quarter" idx="14"/>
          </p:nvPr>
        </p:nvSpPr>
        <p:spPr/>
        <p:txBody>
          <a:bodyPr/>
          <a:lstStyle/>
          <a:p>
            <a:pPr>
              <a:spcAft>
                <a:spcPts val="1500"/>
              </a:spcAft>
            </a:pPr>
            <a:r>
              <a:rPr lang="en-US" dirty="0"/>
              <a:t>List the two types of rules that Check Point NAT supports for address translation.</a:t>
            </a:r>
          </a:p>
          <a:p>
            <a:pPr>
              <a:spcAft>
                <a:spcPts val="1500"/>
              </a:spcAft>
            </a:pPr>
            <a:r>
              <a:rPr lang="en-US" dirty="0"/>
              <a:t>What is the difference between Hide NAT and Static NAT?</a:t>
            </a:r>
          </a:p>
        </p:txBody>
      </p:sp>
      <p:sp>
        <p:nvSpPr>
          <p:cNvPr id="3" name="Text Placeholder 2">
            <a:extLst>
              <a:ext uri="{FF2B5EF4-FFF2-40B4-BE49-F238E27FC236}">
                <a16:creationId xmlns:a16="http://schemas.microsoft.com/office/drawing/2014/main" id="{2AA66716-B97A-03CB-E2E3-B82E87821F99}"/>
              </a:ext>
            </a:extLst>
          </p:cNvPr>
          <p:cNvSpPr>
            <a:spLocks noGrp="1"/>
          </p:cNvSpPr>
          <p:nvPr>
            <p:ph type="body" sz="quarter" idx="16"/>
          </p:nvPr>
        </p:nvSpPr>
        <p:spPr/>
        <p:txBody>
          <a:bodyPr/>
          <a:lstStyle/>
          <a:p>
            <a:r>
              <a:rPr lang="en-US" b="0" dirty="0"/>
              <a:t>Review Questions</a:t>
            </a:r>
          </a:p>
        </p:txBody>
      </p:sp>
      <p:sp>
        <p:nvSpPr>
          <p:cNvPr id="4" name="Footer Placeholder 3" hidden="1">
            <a:extLst>
              <a:ext uri="{FF2B5EF4-FFF2-40B4-BE49-F238E27FC236}">
                <a16:creationId xmlns:a16="http://schemas.microsoft.com/office/drawing/2014/main" id="{4905858F-B4FF-C7B7-AFB4-7C14CE951BE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235152E6-ECDB-DD7E-33C9-094DD6197E20}"/>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863742499"/>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7A</a:t>
            </a:r>
          </a:p>
          <a:p>
            <a:endParaRPr lang="en-US" sz="3200" b="0" dirty="0"/>
          </a:p>
          <a:p>
            <a:r>
              <a:rPr lang="en-US" sz="3200" b="0" dirty="0"/>
              <a:t>Configuring Network Address Translation Policy</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0AB930EB-40D8-5833-9BA9-DF5DF321913C}"/>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EF322A78-8066-2CF0-56D0-0AF8CAD34A45}"/>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4155597514"/>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CP_CorpTemp2020 (1)">
  <a:themeElements>
    <a:clrScheme name="Check Point 2022">
      <a:dk1>
        <a:srgbClr val="4D4D4F"/>
      </a:dk1>
      <a:lt1>
        <a:srgbClr val="FFFFFF"/>
      </a:lt1>
      <a:dk2>
        <a:srgbClr val="920053"/>
      </a:dk2>
      <a:lt2>
        <a:srgbClr val="DA1572"/>
      </a:lt2>
      <a:accent1>
        <a:srgbClr val="DA1572"/>
      </a:accent1>
      <a:accent2>
        <a:srgbClr val="3075FF"/>
      </a:accent2>
      <a:accent3>
        <a:srgbClr val="B6DB19"/>
      </a:accent3>
      <a:accent4>
        <a:srgbClr val="FFC000"/>
      </a:accent4>
      <a:accent5>
        <a:srgbClr val="FF6600"/>
      </a:accent5>
      <a:accent6>
        <a:srgbClr val="293896"/>
      </a:accent6>
      <a:hlink>
        <a:srgbClr val="293896"/>
      </a:hlink>
      <a:folHlink>
        <a:srgbClr val="00B0F0"/>
      </a:folHlink>
    </a:clrScheme>
    <a:fontScheme name="Check Point 2016">
      <a:majorFont>
        <a:latin typeface="Calibri"/>
        <a:ea typeface=""/>
        <a:cs typeface=""/>
      </a:majorFont>
      <a:minorFont>
        <a:latin typeface="Calibri"/>
        <a:ea typeface=""/>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w="12700" algn="ctr">
          <a:noFill/>
          <a:miter lim="800000"/>
          <a:headEnd/>
          <a:tailEn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lnSpc>
            <a:spcPct val="80000"/>
          </a:lnSpc>
          <a:spcBef>
            <a:spcPts val="1200"/>
          </a:spcBef>
          <a:spcAft>
            <a:spcPts val="0"/>
          </a:spcAft>
          <a:buSzPct val="115000"/>
          <a:defRPr sz="2400" dirty="0" err="1" smtClean="0">
            <a:latin typeface="+mn-lt"/>
          </a:defRPr>
        </a:defPPr>
      </a:lstStyle>
    </a:spDef>
    <a:lnDef>
      <a:spPr bwMode="auto">
        <a:solidFill>
          <a:schemeClr val="bg1"/>
        </a:solidFill>
        <a:ln w="381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a:lstStyle/>
    </a:lnDef>
    <a:txDef>
      <a:spPr bwMode="auto">
        <a:noFill/>
        <a:ln>
          <a:noFill/>
        </a:ln>
        <a:effectLst/>
      </a:spPr>
      <a:bodyPr vert="horz" wrap="none" lIns="91440" tIns="45720" rIns="91440" bIns="45720" numCol="1" rtlCol="0" anchor="ctr" anchorCtr="0" compatLnSpc="1">
        <a:prstTxWarp prst="textNoShape">
          <a:avLst/>
        </a:prstTxWarp>
        <a:spAutoFit/>
      </a:bodyPr>
      <a:lstStyle>
        <a:defPPr>
          <a:spcBef>
            <a:spcPts val="0"/>
          </a:spcBef>
          <a:defRPr sz="2400" dirty="0" err="1" smtClean="0">
            <a:solidFill>
              <a:schemeClr val="bg2">
                <a:lumMod val="50000"/>
              </a:schemeClr>
            </a:solidFill>
            <a:latin typeface="Arial" panose="020B0604020202020204" pitchFamily="34" charset="0"/>
            <a:cs typeface="Arial" panose="020B0604020202020204" pitchFamily="34" charset="0"/>
          </a:defRPr>
        </a:defPPr>
      </a:lstStyle>
    </a:txDef>
  </a:objectDefaults>
  <a:extraClrSchemeLst>
    <a:extraClrScheme>
      <a:clrScheme name="PPTtemplates_10_01_26_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Ttemplates_10_01_26_r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Ttemplates_10_01_26_r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Ttemplates_10_01_26_r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Ttemplates_10_01_26_r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Ttemplates_10_01_26_r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Ttemplates_10_01_26_r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Ttemplates_10_01_26_rp 8">
        <a:dk1>
          <a:srgbClr val="4E4E4E"/>
        </a:dk1>
        <a:lt1>
          <a:srgbClr val="FFFFFF"/>
        </a:lt1>
        <a:dk2>
          <a:srgbClr val="245491"/>
        </a:dk2>
        <a:lt2>
          <a:srgbClr val="777777"/>
        </a:lt2>
        <a:accent1>
          <a:srgbClr val="6553A0"/>
        </a:accent1>
        <a:accent2>
          <a:srgbClr val="000073"/>
        </a:accent2>
        <a:accent3>
          <a:srgbClr val="FFFFFF"/>
        </a:accent3>
        <a:accent4>
          <a:srgbClr val="414141"/>
        </a:accent4>
        <a:accent5>
          <a:srgbClr val="B8B3CD"/>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
      <a:clrScheme name="PPTtemplates_10_01_26_rp 9">
        <a:dk1>
          <a:srgbClr val="4E4E4E"/>
        </a:dk1>
        <a:lt1>
          <a:srgbClr val="FFFFFF"/>
        </a:lt1>
        <a:dk2>
          <a:srgbClr val="245491"/>
        </a:dk2>
        <a:lt2>
          <a:srgbClr val="777777"/>
        </a:lt2>
        <a:accent1>
          <a:srgbClr val="95B8CF"/>
        </a:accent1>
        <a:accent2>
          <a:srgbClr val="000073"/>
        </a:accent2>
        <a:accent3>
          <a:srgbClr val="FFFFFF"/>
        </a:accent3>
        <a:accent4>
          <a:srgbClr val="414141"/>
        </a:accent4>
        <a:accent5>
          <a:srgbClr val="C8D8E4"/>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B89A83D1-2383-4488-8014-B7835870D471}" vid="{553F8269-7BDF-4F6B-B27C-793DA9056301}"/>
    </a:ext>
  </a:extLst>
</a:theme>
</file>

<file path=ppt/theme/theme2.xml><?xml version="1.0" encoding="utf-8"?>
<a:theme xmlns:a="http://schemas.openxmlformats.org/drawingml/2006/main" name="Office Theme">
  <a:themeElements>
    <a:clrScheme name="Checkpoint">
      <a:dk1>
        <a:srgbClr val="4D4D4F"/>
      </a:dk1>
      <a:lt1>
        <a:srgbClr val="FFFFFF"/>
      </a:lt1>
      <a:dk2>
        <a:srgbClr val="777777"/>
      </a:dk2>
      <a:lt2>
        <a:srgbClr val="D5D5D5"/>
      </a:lt2>
      <a:accent1>
        <a:srgbClr val="F599B1"/>
      </a:accent1>
      <a:accent2>
        <a:srgbClr val="E45785"/>
      </a:accent2>
      <a:accent3>
        <a:srgbClr val="A82B52"/>
      </a:accent3>
      <a:accent4>
        <a:srgbClr val="72173D"/>
      </a:accent4>
      <a:accent5>
        <a:srgbClr val="E06025"/>
      </a:accent5>
      <a:accent6>
        <a:srgbClr val="FFE600"/>
      </a:accent6>
      <a:hlink>
        <a:srgbClr val="293896"/>
      </a:hlink>
      <a:folHlink>
        <a:srgbClr val="59235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ckpoint">
      <a:dk1>
        <a:srgbClr val="4D4D4F"/>
      </a:dk1>
      <a:lt1>
        <a:srgbClr val="FFFFFF"/>
      </a:lt1>
      <a:dk2>
        <a:srgbClr val="777777"/>
      </a:dk2>
      <a:lt2>
        <a:srgbClr val="D5D5D5"/>
      </a:lt2>
      <a:accent1>
        <a:srgbClr val="F599B1"/>
      </a:accent1>
      <a:accent2>
        <a:srgbClr val="E45785"/>
      </a:accent2>
      <a:accent3>
        <a:srgbClr val="A82B52"/>
      </a:accent3>
      <a:accent4>
        <a:srgbClr val="72173D"/>
      </a:accent4>
      <a:accent5>
        <a:srgbClr val="E06025"/>
      </a:accent5>
      <a:accent6>
        <a:srgbClr val="FFE600"/>
      </a:accent6>
      <a:hlink>
        <a:srgbClr val="293896"/>
      </a:hlink>
      <a:folHlink>
        <a:srgbClr val="592351"/>
      </a:folHlink>
    </a:clrScheme>
    <a:fontScheme name="Checkpoin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e0cf9a1c-2cb1-4d38-9733-321b2d511f49}" enabled="1" method="Standard" siteId="{612a5289-89a8-45c2-a40d-f36fadb6d37c}" contentBits="0" removed="0"/>
</clbl:labelList>
</file>

<file path=docProps/app.xml><?xml version="1.0" encoding="utf-8"?>
<Properties xmlns="http://schemas.openxmlformats.org/officeDocument/2006/extended-properties" xmlns:vt="http://schemas.openxmlformats.org/officeDocument/2006/docPropsVTypes">
  <Template>DOC-Template-Instructor Slides-V2.0</Template>
  <TotalTime>0</TotalTime>
  <Words>2676</Words>
  <Application>Microsoft Office PowerPoint</Application>
  <PresentationFormat>Custom</PresentationFormat>
  <Paragraphs>218</Paragraphs>
  <Slides>25</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Ciscolight</vt:lpstr>
      <vt:lpstr>Arial</vt:lpstr>
      <vt:lpstr>Calibri</vt:lpstr>
      <vt:lpstr>Helvetica</vt:lpstr>
      <vt:lpstr>Stencil</vt:lpstr>
      <vt:lpstr>Wingdings</vt:lpstr>
      <vt:lpstr>CP_CorpTemp2020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Check Point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Check Point</dc:creator>
  <cp:lastModifiedBy>Munyaradzi Nicholas Murira</cp:lastModifiedBy>
  <cp:revision>1643</cp:revision>
  <cp:lastPrinted>2013-06-12T23:53:29Z</cp:lastPrinted>
  <dcterms:created xsi:type="dcterms:W3CDTF">2020-03-13T15:28:24Z</dcterms:created>
  <dcterms:modified xsi:type="dcterms:W3CDTF">2025-12-05T09:17:21Z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
    <vt:lpwstr>NoClassification</vt:lpwstr>
  </property>
  <property fmtid="{D5CDD505-2E9C-101B-9397-08002B2CF9AE}" pid="3" name="ClassificationDisplay">
    <vt:lpwstr>[No Classification] </vt:lpwstr>
  </property>
  <property fmtid="{D5CDD505-2E9C-101B-9397-08002B2CF9AE}" pid="4" name="ClassificationEntries">
    <vt:lpwstr>50</vt:lpwstr>
  </property>
  <property fmtid="{D5CDD505-2E9C-101B-9397-08002B2CF9AE}" pid="5" name="Classification_1">
    <vt:lpwstr>WGB8ZnR5dHdGZkpmfmpwanSJPnOXICeDOz0rm46QczeDLSQubzs0Nj4nVFE=</vt:lpwstr>
  </property>
  <property fmtid="{D5CDD505-2E9C-101B-9397-08002B2CF9AE}" pid="6" name="Classification_2">
    <vt:lpwstr>WGB8ZnR5dHdGZEpifGp2YXSJPnOGKjqRIDAtgZ+dKSlIOjUgNYJfIS8pJSpATw==</vt:lpwstr>
  </property>
  <property fmtid="{D5CDD505-2E9C-101B-9397-08002B2CF9AE}" pid="7" name="Classification_3">
    <vt:lpwstr>WGB8ZnR5dHdGZEpifGp2Z3SJPnOVNzuDLDc8io9POjWWKS5+hjkhMjRcVA==</vt:lpwstr>
  </property>
  <property fmtid="{D5CDD505-2E9C-101B-9397-08002B2CF9AE}" pid="8" name="Classification_4">
    <vt:lpwstr>WGB8ZnR5dHdGZEpifGp2ZHSJPnONLDOfJS1oPY6HPDeaKzEgMFKWg5qNj1oiLyQ0NEBC</vt:lpwstr>
  </property>
  <property fmtid="{D5CDD505-2E9C-101B-9397-08002B2CF9AE}" pid="9" name="Classification_5">
    <vt:lpwstr>WGB1f2l7dXVVd0FidWJ8aGduU4mIfoaSOiA6hoiALSFIOjUgNYJfIS8pJSpATw==</vt:lpwstr>
  </property>
  <property fmtid="{D5CDD505-2E9C-101B-9397-08002B2CF9AE}" pid="10" name="Verifier">
    <vt:lpwstr>IyCHJSc6Ni2APpMzOzkqPA==</vt:lpwstr>
  </property>
  <property fmtid="{D5CDD505-2E9C-101B-9397-08002B2CF9AE}" pid="11" name="PolicyName">
    <vt:lpwstr>IyBkiiooNjePMZkxLiQsPTo=</vt:lpwstr>
  </property>
  <property fmtid="{D5CDD505-2E9C-101B-9397-08002B2CF9AE}" pid="12" name="Version">
    <vt:lpwstr>Xw==</vt:lpwstr>
  </property>
  <property fmtid="{D5CDD505-2E9C-101B-9397-08002B2CF9AE}" pid="13" name="PolicyID">
    <vt:lpwstr/>
  </property>
  <property fmtid="{D5CDD505-2E9C-101B-9397-08002B2CF9AE}" pid="14" name="DomainID">
    <vt:lpwstr/>
  </property>
  <property fmtid="{D5CDD505-2E9C-101B-9397-08002B2CF9AE}" pid="15" name="HText">
    <vt:lpwstr/>
  </property>
  <property fmtid="{D5CDD505-2E9C-101B-9397-08002B2CF9AE}" pid="16" name="FText">
    <vt:lpwstr/>
  </property>
  <property fmtid="{D5CDD505-2E9C-101B-9397-08002B2CF9AE}" pid="17" name="WMark">
    <vt:lpwstr/>
  </property>
  <property fmtid="{D5CDD505-2E9C-101B-9397-08002B2CF9AE}" pid="18" name="Set">
    <vt:lpwstr>Ky4oOiM=</vt:lpwstr>
  </property>
  <property fmtid="{D5CDD505-2E9C-101B-9397-08002B2CF9AE}" pid="19" name="Classification_6">
    <vt:lpwstr>W2B1eml7dXVVd0FidWR8aGZpU4mIfoaSOiA6hoiALSFILC4wJoaAkj+PjISTlJGalp6GQZOKn08tLiY8OigtIFY=</vt:lpwstr>
  </property>
  <property fmtid="{D5CDD505-2E9C-101B-9397-08002B2CF9AE}" pid="20" name="Classification_7">
    <vt:lpwstr>VWBzZnR5dHBGbkphfmp0anSYPnOGKjqRIDAtgZ+dKSlIKy8sNSmHm5qPj5Gflo+BUZOdgksmOD0oSDcrOSA=</vt:lpwstr>
  </property>
  <property fmtid="{D5CDD505-2E9C-101B-9397-08002B2CF9AE}" pid="21" name="Classification_8">
    <vt:lpwstr>VWBzZnR5dHBGbkpneGp0ZHSYPnOVNzuDLDc8io9PKy+aKYUmPIyHmI+DjY+EUYKakksxJTkkXzAsKT8=</vt:lpwstr>
  </property>
  <property fmtid="{D5CDD505-2E9C-101B-9397-08002B2CF9AE}" pid="22" name="Classification_9">
    <vt:lpwstr>VWBzZnR5dHBGZkBofmB/YGZ5MoV+jT2QITgxTzmROzGBISYxMY1fkJWFhSGTl4SWlICdhp6RXJeGiEgtPyUtPSIyMzs=</vt:lpwstr>
  </property>
  <property fmtid="{D5CDD505-2E9C-101B-9397-08002B2CF9AE}" pid="23" name="Classification_10">
    <vt:lpwstr>VWB8ZnR5dHBGZkpnfWp2YnSJPnOGKjqRIDAtgZ+dKSlIKy8sNSmHm5qPj5Gflo+BUZOdgksmOD0oSDcrOSA=</vt:lpwstr>
  </property>
  <property fmtid="{D5CDD505-2E9C-101B-9397-08002B2CF9AE}" pid="24" name="Classification_11">
    <vt:lpwstr>VWB8ZnR5dHBGZkpne2p3ZHSJPnOVNzuDLDc8io9PKy+aKYUmPIyHmI+DjY+EUYKakksxJTkkXzAsKT8=</vt:lpwstr>
  </property>
  <property fmtid="{D5CDD505-2E9C-101B-9397-08002B2CF9AE}" pid="25" name="Classification_12">
    <vt:lpwstr>VGB9ZnR5dHBGY0pgd2p0a3SJPnOGKjqRIDAtgZ+dKSlIKy8sNSmHm5qPj5Gflo+BUZOdgksmOD0oSD5YQlxcPVZH</vt:lpwstr>
  </property>
  <property fmtid="{D5CDD505-2E9C-101B-9397-08002B2CF9AE}" pid="26" name="Classification_13">
    <vt:lpwstr>VGB9ZnR5dHBGY0pgd2p2YXSJPnOVNzuDLDc8io9PKy+aKYUmPIyHmI+DjY+EUYKakksxJTkkXzlfUkNeWFxc</vt:lpwstr>
  </property>
  <property fmtid="{D5CDD505-2E9C-101B-9397-08002B2CF9AE}" pid="27" name="Classification_14">
    <vt:lpwstr>XH5re3Zmd3RXY1BhdWVyaGRgU5iIfpeYJzIhi46aPCySJH4mPoCFM5yEgYKbj46ckYRcjJ+ISTcjLDJDOFpbIFZaT0Y=</vt:lpwstr>
  </property>
  <property fmtid="{D5CDD505-2E9C-101B-9397-08002B2CF9AE}" pid="28" name="Classification_15">
    <vt:lpwstr>XH5re3Zmd3RXY1BmdWBxaGVuU5iIfoSFJiAtjJ+RLH6QIiwklIqMlpyHlI6ZkZVbnJ+fVDMvOzVEKEVZRVxBIFc=</vt:lpwstr>
  </property>
  <property fmtid="{D5CDD505-2E9C-101B-9397-08002B2CF9AE}" pid="29" name="Classification_16">
    <vt:lpwstr>XH1rfWl7dXVSd0FidWF8aGZhU4mIfoaSOiA6hoiALSFIKy8sNSmHm5qPj5Gflo+BUZOdgksmOD0oSD5YQlxcPVZG</vt:lpwstr>
  </property>
  <property fmtid="{D5CDD505-2E9C-101B-9397-08002B2CF9AE}" pid="30" name="Classification_17">
    <vt:lpwstr>XH1rfWl7dXVSd0FidWF8aGdhU4mIfoSFJiAtjJ+RLH6QIiwklIqMlpyHlI6ZkZVbnJ+fVDMvOzVEKEVZRVxBIFc=</vt:lpwstr>
  </property>
  <property fmtid="{D5CDD505-2E9C-101B-9397-08002B2CF9AE}" pid="31" name="Classification_18">
    <vt:lpwstr>XH1rfWl7dXVSd0FidWNzaGFpU4mIfpeYJzIhi46aPCySJH4mPoCFM5yEgYKbj46ckYRcjJ+ISTcjLDJDOFpbIFZaT0Y=</vt:lpwstr>
  </property>
  <property fmtid="{D5CDD505-2E9C-101B-9397-08002B2CF9AE}" pid="32" name="Classification_19">
    <vt:lpwstr>XH1rfWl7dXVSd0FidWN9aGRtU4mIfoSFJiAtjJ+RLH6QIiwklIqMlpyHlI6ZkZVbnJ+fVDMvOzVEKEVZRVxBIFc=</vt:lpwstr>
  </property>
  <property fmtid="{D5CDD505-2E9C-101B-9397-08002B2CF9AE}" pid="33" name="Classification_20">
    <vt:lpwstr>XH1rcWl7dXVSd0NofmR/Z2x5I4V+iztXijgpnJidLiyQKTEsO4dfmYuEi4yAjI41nJiXjJuVnZ2HkV2NmoFXWjI/MDogLCBPLiAvOENc</vt:lpwstr>
  </property>
  <property fmtid="{D5CDD505-2E9C-101B-9397-08002B2CF9AE}" pid="34" name="Classification_21">
    <vt:lpwstr>XH1reHBmd3RXY1Bjf2p1ZW5sQWiEiG8lLCc8nYKXPCCXc36PgCErPi8/K0w0Oi05T0E=</vt:lpwstr>
  </property>
  <property fmtid="{D5CDD505-2E9C-101B-9397-08002B2CF9AE}" pid="35" name="Classification_22">
    <vt:lpwstr>XH1reHBmd3RXY1Bjf2p1am5pR2iEiG8nOzs8ioiALSFIIjEtO4SUgJAsh4mVnIqFkJmcm16GnZlSLycmOiE8QylaOzI8M19T</vt:lpwstr>
  </property>
  <property fmtid="{D5CDD505-2E9C-101B-9397-08002B2CF9AE}" pid="36" name="Classification_23">
    <vt:lpwstr>XH1re3Nmd3RXY1BjfWpxYm5rR2iViG85JnSLg4qHOyyVISYkIICLnUSei4SZjCGWl5WRhICKm5qdS5CBmFc/US41Pjw6LQ==</vt:lpwstr>
  </property>
  <property fmtid="{D5CDD505-2E9C-101B-9397-08002B2CF9AE}" pid="37" name="Classification_24">
    <vt:lpwstr>XGB1cGl7dXVTd0FidWN3aGBqU4mIfoaSOiA6hoiALSFIc4aPnShJPklbVFFdT1A=</vt:lpwstr>
  </property>
  <property fmtid="{D5CDD505-2E9C-101B-9397-08002B2CF9AE}" pid="38" name="Classification_25">
    <vt:lpwstr>XGB1cGl7dXVTd0FidWR8aGZvU4mIfoSFJiAtjJ+RLH6QIiwklIqMlpyHlI6ZkZVbnJ+fVDMvOzVEKEVZRVxBIFc=</vt:lpwstr>
  </property>
  <property fmtid="{D5CDD505-2E9C-101B-9397-08002B2CF9AE}" pid="39" name="Classification_26">
    <vt:lpwstr>XGB1cGl7dXVTd0FidWV1aGdrU4mIfpeYJzIhi46aPCySJH4mPoCFM5yEgYKbj46ckYRcjJ+ISTcjLDJDOFpbIFZaT0Y=</vt:lpwstr>
  </property>
  <property fmtid="{D5CDD505-2E9C-101B-9397-08002B2CF9AE}" pid="40" name="Classification_27">
    <vt:lpwstr>XGB1cGl7dXVTd0FidWV0aGZgU4mIfoSFJiAtjJ+RLH6QIiwklIqMlpyHlI6ZkZVbnJ+fVDMvOzVEKEVZRVxBIFc=</vt:lpwstr>
  </property>
  <property fmtid="{D5CDD505-2E9C-101B-9397-08002B2CF9AE}" pid="41" name="Classification_28">
    <vt:lpwstr>XGB2eWl7dXVTd0lofml/Ymx5MoV+iztXijgpnJidLiyQKTEsO4dfkJWFhSGTl4SWlICdhp6RXJeGiEgtPyUtPStBSEdAUl9T</vt:lpwstr>
  </property>
  <property fmtid="{D5CDD505-2E9C-101B-9397-08002B2CF9AE}" pid="42" name="Classification_29">
    <vt:lpwstr>XGB2eWl7dXVTd0lofWd/Y2d5MoV+lzGEPSYhjJ+RLH5Ii4+MlUQpRUhcVExATg==</vt:lpwstr>
  </property>
  <property fmtid="{D5CDD505-2E9C-101B-9397-08002B2CF9AE}" pid="43" name="Classification_30">
    <vt:lpwstr>XGB2eWl7dXVTd0lofWh/Z2x5MoV+iztXijgpnJidLiyQKTEsO4dfkJWFhSGTl4SWlICdhp6RXJeGiEgtPyUtPStBSEdAUl9T</vt:lpwstr>
  </property>
  <property fmtid="{D5CDD505-2E9C-101B-9397-08002B2CF9AE}" pid="44" name="Classification_31">
    <vt:lpwstr>XGB2eWl7dXVTd0lofGR/YWd5MoV+lzGEPSYhjJ+RLH5Ii4+MlUQpRUhcVExATg==</vt:lpwstr>
  </property>
  <property fmtid="{D5CDD505-2E9C-101B-9397-08002B2CF9AE}" pid="45" name="Classification_32">
    <vt:lpwstr>XGB2eWl7dXVTd0lofGV/Ym15MoV+iztXijgpnJidLiyQKTEsO4dfkJWFhSGTl4SWlICdhp6RXJeGiEgtPyUtPStBSEdAUl9T</vt:lpwstr>
  </property>
  <property fmtid="{D5CDD505-2E9C-101B-9397-08002B2CF9AE}" pid="46" name="Classification_33">
    <vt:lpwstr>XGB2eWl7dXVTd0loe2B/Y2R5MoV+lzGEPSYhjJ+RLH5Ii4+MlUQpRUhcVExATg==</vt:lpwstr>
  </property>
  <property fmtid="{D5CDD505-2E9C-101B-9397-08002B2CF9AE}" pid="47" name="Classification_34">
    <vt:lpwstr>XGB2eWl7dXVTd0loe2J/YWZ5MoV+iztXijgpnJidLiyQKTEsO4dfkJWFhSGTl4SWlICdhp6RXJeGiEgtPyUtPStBSEdAUl9T</vt:lpwstr>
  </property>
  <property fmtid="{D5CDD505-2E9C-101B-9397-08002B2CF9AE}" pid="48" name="Classification_35">
    <vt:lpwstr>XGB2eWl7dXVTd0Fof2F/Z2d5I4V+lzGEPSYhjJ+RLH5Ii4+MlUQpRUhcVExATg==</vt:lpwstr>
  </property>
  <property fmtid="{D5CDD505-2E9C-101B-9397-08002B2CF9AE}" pid="49" name="Classification_36">
    <vt:lpwstr>XGB2eWl7dXVTd0FoemB/Ymd5I4V+iztXijgpnJidLiyQKTEsO4dfmYuEi4yAjI41nJiXjJuVnZ2HkV2NmoFXWjI/MDogLCBPLiAvOENc</vt:lpwstr>
  </property>
  <property fmtid="{D5CDD505-2E9C-101B-9397-08002B2CF9AE}" pid="50" name="Classification_37">
    <vt:lpwstr>XGB2eWl7dXVTd0Nofmd/Y2B5I4V+lzGEPSYhjJ+RLH5Ii4+MlUQpRUhcVExATg==</vt:lpwstr>
  </property>
  <property fmtid="{D5CDD505-2E9C-101B-9397-08002B2CF9AE}" pid="51" name="Classification_38">
    <vt:lpwstr>XGB2eWl7dXVTd0Nofmd/YGV5I4V+iztXijgpnJidLiyQKTEsO4dfkJWFhSGTl4SWlICdhp6RXJeGiEgtPyUtPStBSEdAUl9T</vt:lpwstr>
  </property>
  <property fmtid="{D5CDD505-2E9C-101B-9397-08002B2CF9AE}" pid="52" name="Classification_39">
    <vt:lpwstr>XGB2eWl7dXVTd0NofGZ/Y2N5I4V+lzGEPSYhjJ+RLH5IgpGNmyQ0IDBBICQ8M1FE</vt:lpwstr>
  </property>
  <property fmtid="{D5CDD505-2E9C-101B-9397-08002B2CF9AE}" pid="53" name="Classification_40">
    <vt:lpwstr>XGB2eWl7dXVTd0dof2Z/YWd5I4V+iztXijgpnJidLiyQKTEsO4dfkJWFhSGTl4SWlICdhp6RXJeGiEgtPyUtPStBSEdAUl9T</vt:lpwstr>
  </property>
  <property fmtid="{D5CDD505-2E9C-101B-9397-08002B2CF9AE}" pid="54" name="Classification_41">
    <vt:lpwstr>XGB2eGl7dXVTd0lofmd/ZmN5MoV+lzGEPSYhjJ+RLH5Ii4+MlUQpRUhcVExATg==</vt:lpwstr>
  </property>
  <property fmtid="{D5CDD505-2E9C-101B-9397-08002B2CF9AE}" pid="55" name="Classification_42">
    <vt:lpwstr>XGB2eGl7dXVTd0FidWF2aGFuU4mIfpqYaZckjpiHISOaKyQxPYaKSJyGjYAwnImQnJuCgJmLhlqKip5VNiYlUUs6SUBAT0JSWw==</vt:lpwstr>
  </property>
  <property fmtid="{D5CDD505-2E9C-101B-9397-08002B2CF9AE}" pid="56" name="Classification_43">
    <vt:lpwstr>XGB2eGl7dXVTd0FidWFxaGdgU4mIfoaSOiA6hoiALSFIKy8sNSmHm5qPj5Gflo+BUZOdgksmOD0oSD5YQlxcPVZG</vt:lpwstr>
  </property>
  <property fmtid="{D5CDD505-2E9C-101B-9397-08002B2CF9AE}" pid="57" name="Classification_44">
    <vt:lpwstr>XGB2eGl7dXVTd0FidWFwaGFvU4mIfoSFJiAtjJ+RLH6QIiwklIqMlpyHlI6ZkZVbnJ+fVDMvOzVEKEVZRVxBIFc=</vt:lpwstr>
  </property>
  <property fmtid="{D5CDD505-2E9C-101B-9397-08002B2CF9AE}" pid="58" name="Classification_45">
    <vt:lpwstr>XGB2eGl7dXVTd0FidWFyaGRhU4mIfpqYaZckjpiHISOaKyQxPYaKSJyGjYAwnImQnJuCgJmLhlqKip5VNiYlUUs6SUBAT0JSWw==</vt:lpwstr>
  </property>
  <property fmtid="{D5CDD505-2E9C-101B-9397-08002B2CF9AE}" pid="59" name="Classification_46">
    <vt:lpwstr>XGB2cWl7dXVTd0FidWN3aGdtU4mIfpeYJzIhi46aPCySJH4mPoCFM5yEgYKbj46ckYRcjJ+ISTcjLDJDOFpbIFZaT0Y=</vt:lpwstr>
  </property>
  <property fmtid="{D5CDD505-2E9C-101B-9397-08002B2CF9AE}" pid="60" name="Classification_47">
    <vt:lpwstr>XGB2cWl7dXVTd0FidWN3aGBhU4mIfoSFJiAtjJ+RLH6QIiwklIqMlpyHlI6ZkZVbnJ+fVDMvOzVEKEVZRVxBIFc=</vt:lpwstr>
  </property>
  <property fmtid="{D5CDD505-2E9C-101B-9397-08002B2CF9AE}" pid="61" name="Classification_48">
    <vt:lpwstr>XGB2cWl7dXVTd0FidWN3aGFuU4mIfpqYaZckjpiHISOaKyQxPYaKSJyGjYAwnImQnJuCgJmLhlqKip5VNiYlUUs6SUBAT0JSWw==</vt:lpwstr>
  </property>
  <property fmtid="{D5CDD505-2E9C-101B-9397-08002B2CF9AE}" pid="62" name="Classification_49">
    <vt:lpwstr>XGB2cWl7dXVTd0FidWN2aGRqU4mIfoaSOiA6hoiALSFIKy8sNSmHm5qPj5Gflo+BUZOdgksmOD0oSD5YQlxcPVZG</vt:lpwstr>
  </property>
  <property fmtid="{D5CDD505-2E9C-101B-9397-08002B2CF9AE}" pid="63" name="Classification_50">
    <vt:lpwstr>XGB2cWl7dXVTd0FidWN2aGRgU4mIfoSFJiAtjJ+RLH6QIiwklIqMlpyHlI6ZkZVbnJ+fVDMvOzVEKEVZRVxBIFc=</vt:lpwstr>
  </property>
  <property fmtid="{D5CDD505-2E9C-101B-9397-08002B2CF9AE}" pid="64" name="lqminfo">
    <vt:i4>3</vt:i4>
  </property>
  <property fmtid="{D5CDD505-2E9C-101B-9397-08002B2CF9AE}" pid="65" name="lqmsess">
    <vt:lpwstr>1a5f720e-7d00-4620-88a5-38245ece3927</vt:lpwstr>
  </property>
</Properties>
</file>