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3" r:id="rId4"/>
    <p:sldId id="262" r:id="rId5"/>
    <p:sldId id="26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285860"/>
            <a:ext cx="8001056" cy="3071834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Presentation Skills</a:t>
            </a:r>
            <a:br>
              <a:rPr lang="en-GB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2400" i="1" dirty="0" smtClean="0">
                <a:solidFill>
                  <a:srgbClr val="FFFF00"/>
                </a:solidFill>
              </a:rPr>
              <a:t>Dr Matt Jones</a:t>
            </a:r>
            <a:br>
              <a:rPr lang="en-GB" sz="2400" i="1" dirty="0" smtClean="0">
                <a:solidFill>
                  <a:srgbClr val="FFFF00"/>
                </a:solidFill>
              </a:rPr>
            </a:br>
            <a:r>
              <a:rPr lang="en-GB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UWTSD</a:t>
            </a:r>
            <a:endParaRPr lang="en-GB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500034" y="2071678"/>
            <a:ext cx="81439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Research your topic thoroughly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Use reliable sources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Reflect upon your research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Do not regurgitate opinions: add a personal touch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0034" y="357166"/>
            <a:ext cx="28823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PREPARATION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0034" y="1142984"/>
            <a:ext cx="2375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1. Research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034" y="4143380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Thorough research is the key to good presentations. You will be much more relaxed if you ‘know your stuff’.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00034" y="1928802"/>
            <a:ext cx="81439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Plan your presentation in detail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Write a presentation script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Rehearse your script – read it aloud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Bullet-point the structure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Time your presentation (allow time for questions)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Familiarise yourself with the venue and equipment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Arrive early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034" y="357166"/>
            <a:ext cx="28823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PREPARATION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0034" y="1142984"/>
            <a:ext cx="23118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2. Planning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8596" y="5500702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Thorough planning is essential. You will be much more relaxed if you </a:t>
            </a:r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plan in detail – and in advance</a:t>
            </a:r>
            <a:endParaRPr lang="en-GB" sz="2800" i="1" dirty="0" smtClean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00034" y="1928802"/>
            <a:ext cx="81439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Use a structured approach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Introduce yourself and your topic succinctly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‘Signpost’ your main points for your audience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Use display material; consider using handouts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For film and media, use clips for reference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Allow time for a conclusion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Be flexible; be structured rather than rigid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Thank your audience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0034" y="357166"/>
            <a:ext cx="2008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DELIVERY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0034" y="1142984"/>
            <a:ext cx="2185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1. Method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0034" y="5572140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A structured approach allows your audience to engage with and enjoy your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00034" y="1928802"/>
            <a:ext cx="81439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Stay calm and relaxed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Engage with your topic – be enthusiastic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Engage with your audience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Make eye contact all around the room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Remove physical barriers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Speak clearly and directly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Do not be too formal – use a conversational tone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Bring something of yourself to your presentation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00034" y="357166"/>
            <a:ext cx="2008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DELIVERY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034" y="1142984"/>
            <a:ext cx="1588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2. Style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00034" y="5572140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If you engage enthusiastically with your topic then you will also engage your audience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268</Words>
  <Application>Microsoft Office PowerPoint</Application>
  <PresentationFormat>On-screen Show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Presentation Skills  Dr Matt Jones UWTSD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23</cp:revision>
  <dcterms:created xsi:type="dcterms:W3CDTF">2016-10-05T07:20:19Z</dcterms:created>
  <dcterms:modified xsi:type="dcterms:W3CDTF">2018-11-01T18:18:09Z</dcterms:modified>
</cp:coreProperties>
</file>