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4"/>
  </p:sldMasterIdLst>
  <p:notesMasterIdLst>
    <p:notesMasterId r:id="rId12"/>
  </p:notesMasterIdLst>
  <p:sldIdLst>
    <p:sldId id="266" r:id="rId5"/>
    <p:sldId id="270" r:id="rId6"/>
    <p:sldId id="271" r:id="rId7"/>
    <p:sldId id="257" r:id="rId8"/>
    <p:sldId id="272" r:id="rId9"/>
    <p:sldId id="264" r:id="rId10"/>
    <p:sldId id="265" r:id="rId11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00" autoAdjust="0"/>
    <p:restoredTop sz="94660"/>
  </p:normalViewPr>
  <p:slideViewPr>
    <p:cSldViewPr snapToGrid="0">
      <p:cViewPr varScale="1">
        <p:scale>
          <a:sx n="86" d="100"/>
          <a:sy n="86" d="100"/>
        </p:scale>
        <p:origin x="114" y="19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presProps" Target="pres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customXml" Target="../customXml/item2.xml"/><Relationship Id="rId16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theme" Target="theme/theme1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Dylan Blain" userId="83ccd8b3-9869-42d6-ba47-7969941faad5" providerId="ADAL" clId="{8354AD3A-3434-4BD6-9240-4DBA47B38B56}"/>
    <pc:docChg chg="modSld">
      <pc:chgData name="Dylan Blain" userId="83ccd8b3-9869-42d6-ba47-7969941faad5" providerId="ADAL" clId="{8354AD3A-3434-4BD6-9240-4DBA47B38B56}" dt="2022-02-21T09:37:07.263" v="3" actId="20577"/>
      <pc:docMkLst>
        <pc:docMk/>
      </pc:docMkLst>
      <pc:sldChg chg="modSp mod">
        <pc:chgData name="Dylan Blain" userId="83ccd8b3-9869-42d6-ba47-7969941faad5" providerId="ADAL" clId="{8354AD3A-3434-4BD6-9240-4DBA47B38B56}" dt="2022-02-21T09:37:07.263" v="3" actId="20577"/>
        <pc:sldMkLst>
          <pc:docMk/>
          <pc:sldMk cId="993264709" sldId="264"/>
        </pc:sldMkLst>
        <pc:spChg chg="mod">
          <ac:chgData name="Dylan Blain" userId="83ccd8b3-9869-42d6-ba47-7969941faad5" providerId="ADAL" clId="{8354AD3A-3434-4BD6-9240-4DBA47B38B56}" dt="2022-02-21T09:37:07.263" v="3" actId="20577"/>
          <ac:spMkLst>
            <pc:docMk/>
            <pc:sldMk cId="993264709" sldId="264"/>
            <ac:spMk id="2" creationId="{00000000-0000-0000-0000-000000000000}"/>
          </ac:spMkLst>
        </pc:sp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EC67D69-A21A-024E-B56A-919DBC9D42DA}" type="datetimeFigureOut">
              <a:rPr lang="en-US" smtClean="0"/>
              <a:t>2/21/2022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B19AE63-D792-1F44-AE06-F0C8F376EA1D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8831982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051" y="6524626"/>
            <a:ext cx="1295400" cy="219075"/>
          </a:xfrm>
        </p:spPr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20267" y="6381751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7277275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6184" y="6461126"/>
            <a:ext cx="3860800" cy="365125"/>
          </a:xfrm>
          <a:prstGeom prst="rect">
            <a:avLst/>
          </a:prstGeom>
        </p:spPr>
        <p:txBody>
          <a:bodyPr/>
          <a:lstStyle>
            <a:lvl1pPr eaLnBrk="1" hangingPunct="1">
              <a:defRPr/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586970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105466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8090244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8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826230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727605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3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65550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173045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3584542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55705362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4632069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609600" y="274638"/>
            <a:ext cx="10972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609600" y="1600200"/>
            <a:ext cx="109728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4433" y="6524626"/>
            <a:ext cx="129540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hangingPunct="1">
              <a:defRPr sz="105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44E8B5F-331A-40E8-84B5-7FD765B71885}" type="datetimeFigureOut">
              <a:rPr lang="en-GB" smtClean="0"/>
              <a:t>21/02/2022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733" y="6381751"/>
            <a:ext cx="973667" cy="3397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eaLnBrk="1" hangingPunct="1">
              <a:defRPr sz="1200" smtClean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68E834-758B-4D92-B00F-F9DFEFA5F228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4169758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3" presetID="1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>
        <p:tmplLst>
          <p:tmpl lvl="1">
            <p:tnLst>
              <p:par>
                <p:cTn presetID="1" presetClass="entr" presetSubtype="0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2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3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4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  <p:tmpl lvl="5">
            <p:tnLst>
              <p:par>
                <p:cTn presetID="1" presetClass="entr" presetSubtype="0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3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</p:childTnLst>
                </p:cTn>
              </p:par>
            </p:tnLst>
          </p:tmpl>
        </p:tmplLst>
      </p:bldP>
    </p:bld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s://hwb.gov.wales/curriculum-for-wales/health-and-well-being/descriptions-of-learning/" TargetMode="Externa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dirty="0"/>
              <a:t>Exploring Criterion Referenced Assessment</a:t>
            </a:r>
          </a:p>
        </p:txBody>
      </p:sp>
      <p:sp>
        <p:nvSpPr>
          <p:cNvPr id="5" name="Subtitle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 dirty="0"/>
              <a:t>Dylan Blain</a:t>
            </a:r>
          </a:p>
        </p:txBody>
      </p:sp>
    </p:spTree>
    <p:extLst>
      <p:ext uri="{BB962C8B-B14F-4D97-AF65-F5344CB8AC3E}">
        <p14:creationId xmlns:p14="http://schemas.microsoft.com/office/powerpoint/2010/main" val="28414761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Criterion Referenced Assessment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Criterion referenced – judged in relation to set criteria</a:t>
            </a:r>
            <a:r>
              <a:rPr lang="en-US" dirty="0"/>
              <a:t> (Lockwood &amp; Bowler, 2013)</a:t>
            </a:r>
          </a:p>
          <a:p>
            <a:endParaRPr lang="en-US" dirty="0"/>
          </a:p>
          <a:p>
            <a:r>
              <a:rPr lang="en-US" dirty="0"/>
              <a:t>What examples can you think of:</a:t>
            </a:r>
          </a:p>
          <a:p>
            <a:pPr lvl="1"/>
            <a:r>
              <a:rPr lang="en-US" dirty="0"/>
              <a:t>Day to day assessment</a:t>
            </a:r>
          </a:p>
          <a:p>
            <a:pPr lvl="1"/>
            <a:r>
              <a:rPr lang="en-US" dirty="0"/>
              <a:t>Periodical Assessment</a:t>
            </a:r>
          </a:p>
          <a:p>
            <a:pPr lvl="1"/>
            <a:r>
              <a:rPr lang="en-US" dirty="0"/>
              <a:t>Transitionary Assessment</a:t>
            </a:r>
          </a:p>
          <a:p>
            <a:pPr lvl="1"/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6196669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Criterion Referenced Assessment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What are the advantages and disadvantages of Criterion Referenced Assessment?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07775064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Criterion referenced assessment in Welsh National Curriculum for PE (WAG, 2008)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 dirty="0"/>
          </a:p>
          <a:p>
            <a:r>
              <a:rPr lang="en-GB" dirty="0"/>
              <a:t>Foundation phase</a:t>
            </a:r>
          </a:p>
          <a:p>
            <a:r>
              <a:rPr lang="en-GB" dirty="0"/>
              <a:t>Key Stage 2</a:t>
            </a:r>
          </a:p>
          <a:p>
            <a:r>
              <a:rPr lang="en-GB" dirty="0"/>
              <a:t>Key Stage 3</a:t>
            </a:r>
          </a:p>
          <a:p>
            <a:r>
              <a:rPr lang="en-GB" dirty="0"/>
              <a:t>Key Stage 4</a:t>
            </a: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2167647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C0DFAE5-1D13-4833-B668-D9D10BDC90E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Welsh Curriculum (2022)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229D498-286A-4C5E-A9B3-4F64847B671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Health and Well-Being Area of Learning Experience - </a:t>
            </a:r>
            <a:r>
              <a:rPr lang="en-GB" dirty="0">
                <a:hlinkClick r:id="rId2"/>
              </a:rPr>
              <a:t>https://hwb.gov.wales/curriculum-for-wales/health-and-well-being/descriptions-of-learning/</a:t>
            </a:r>
            <a:endParaRPr lang="en-GB" dirty="0"/>
          </a:p>
          <a:p>
            <a:endParaRPr lang="en-GB" dirty="0"/>
          </a:p>
          <a:p>
            <a:r>
              <a:rPr lang="en-GB" dirty="0"/>
              <a:t>Progression steps</a:t>
            </a:r>
          </a:p>
        </p:txBody>
      </p:sp>
    </p:spTree>
    <p:extLst>
      <p:ext uri="{BB962C8B-B14F-4D97-AF65-F5344CB8AC3E}">
        <p14:creationId xmlns:p14="http://schemas.microsoft.com/office/powerpoint/2010/main" val="89621410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Welsh National Curriculum for PE (WAG</a:t>
            </a:r>
            <a:r>
              <a:rPr lang="en-US"/>
              <a:t>, 2022)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Progression Steps for “Developing physical health and well-being has lifelong benefits”</a:t>
            </a:r>
          </a:p>
          <a:p>
            <a:r>
              <a:rPr lang="en-US" dirty="0"/>
              <a:t>Task </a:t>
            </a:r>
            <a:r>
              <a:rPr lang="mr-IN" dirty="0"/>
              <a:t>–</a:t>
            </a:r>
            <a:r>
              <a:rPr lang="en-US" dirty="0"/>
              <a:t> go through the progression steps and outline the domains of learning being assessed </a:t>
            </a:r>
          </a:p>
          <a:p>
            <a:r>
              <a:rPr lang="en-US" dirty="0"/>
              <a:t>Select 1 domain &amp; identify how the outcomes progress through the steps (i.e., what does physical development look like at level 1-5)</a:t>
            </a:r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99326470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English PE Curriculum (2014)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dirty="0"/>
              <a:t>Removed level descriptors</a:t>
            </a:r>
          </a:p>
          <a:p>
            <a:endParaRPr lang="en-US" dirty="0"/>
          </a:p>
          <a:p>
            <a:r>
              <a:rPr lang="en-US" dirty="0"/>
              <a:t>Creating your own criteria</a:t>
            </a:r>
          </a:p>
          <a:p>
            <a:endParaRPr lang="en-US" dirty="0"/>
          </a:p>
          <a:p>
            <a:r>
              <a:rPr lang="en-US" dirty="0"/>
              <a:t>Youth Sport Trust Guidelines for assessing without levels (case studies)</a:t>
            </a:r>
          </a:p>
        </p:txBody>
      </p:sp>
    </p:spTree>
    <p:extLst>
      <p:ext uri="{BB962C8B-B14F-4D97-AF65-F5344CB8AC3E}">
        <p14:creationId xmlns:p14="http://schemas.microsoft.com/office/powerpoint/2010/main" val="1840384927"/>
      </p:ext>
    </p:extLst>
  </p:cSld>
  <p:clrMapOvr>
    <a:masterClrMapping/>
  </p:clrMapOvr>
</p:sld>
</file>

<file path=ppt/theme/theme1.xml><?xml version="1.0" encoding="utf-8"?>
<a:theme xmlns:a="http://schemas.openxmlformats.org/drawingml/2006/main" name="Theme2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Theme2" id="{3591BD16-07DF-4BA2-BF3E-1BC8979AC60E}" vid="{23EDC278-C0A3-4313-8D21-321F5231F3B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Yu Gothic Light"/>
        <a:font script="Hang" typeface="맑은 고딕"/>
        <a:font script="Hans" typeface="DengXian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Yu Gothic"/>
        <a:font script="Hang" typeface="맑은 고딕"/>
        <a:font script="Hans" typeface="DengXian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7B3932560CA6D24DA6D0024255951DCF" ma:contentTypeVersion="13" ma:contentTypeDescription="Create a new document." ma:contentTypeScope="" ma:versionID="0ccc3d0770030d41f77c7a2650eefb60">
  <xsd:schema xmlns:xsd="http://www.w3.org/2001/XMLSchema" xmlns:xs="http://www.w3.org/2001/XMLSchema" xmlns:p="http://schemas.microsoft.com/office/2006/metadata/properties" xmlns:ns3="28678522-e404-46c5-a946-54e129afc718" xmlns:ns4="022860c5-672e-4de0-afa3-06c515b798df" targetNamespace="http://schemas.microsoft.com/office/2006/metadata/properties" ma:root="true" ma:fieldsID="436817f3f1e809ad8cf8accdc739b84c" ns3:_="" ns4:_="">
    <xsd:import namespace="28678522-e404-46c5-a946-54e129afc718"/>
    <xsd:import namespace="022860c5-672e-4de0-afa3-06c515b798df"/>
    <xsd:element name="properties">
      <xsd:complexType>
        <xsd:sequence>
          <xsd:element name="documentManagement">
            <xsd:complexType>
              <xsd:all>
                <xsd:element ref="ns3:SharedWithUsers" minOccurs="0"/>
                <xsd:element ref="ns4:MediaServiceMetadata" minOccurs="0"/>
                <xsd:element ref="ns4:MediaServiceFastMetadata" minOccurs="0"/>
                <xsd:element ref="ns4:MediaServiceAutoTags" minOccurs="0"/>
                <xsd:element ref="ns4:MediaServiceDateTaken" minOccurs="0"/>
                <xsd:element ref="ns4:MediaServiceOCR" minOccurs="0"/>
                <xsd:element ref="ns4:MediaServiceEventHashCode" minOccurs="0"/>
                <xsd:element ref="ns4:MediaServiceGenerationTime" minOccurs="0"/>
                <xsd:element ref="ns3:SharedWithDetails" minOccurs="0"/>
                <xsd:element ref="ns3:SharingHintHash" minOccurs="0"/>
                <xsd:element ref="ns4:MediaServiceAutoKeyPoints" minOccurs="0"/>
                <xsd:element ref="ns4:MediaServiceKeyPoints" minOccurs="0"/>
                <xsd:element ref="ns4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28678522-e404-46c5-a946-54e129afc718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hared With" ma:description="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edWithDetails" ma:index="16" nillable="true" ma:displayName="Shared With Details" ma:internalName="SharedWithDetails" ma:readOnly="true">
      <xsd:simpleType>
        <xsd:restriction base="dms:Note">
          <xsd:maxLength value="255"/>
        </xsd:restriction>
      </xsd:simpleType>
    </xsd:element>
    <xsd:element name="SharingHintHash" ma:index="17" nillable="true" ma:displayName="Sharing Hint Hash" ma:hidden="true" ma:internalName="SharingHintHash" ma:readOnly="true">
      <xsd:simpleType>
        <xsd:restriction base="dms:Text"/>
      </xsd:simple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022860c5-672e-4de0-afa3-06c515b798df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9" nillable="true" ma:displayName="MediaServiceMetadata" ma:description="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description="" ma:hidden="true" ma:internalName="MediaServiceFastMetadata" ma:readOnly="true">
      <xsd:simpleType>
        <xsd:restriction base="dms:Note"/>
      </xsd:simpleType>
    </xsd:element>
    <xsd:element name="MediaServiceAutoTags" ma:index="11" nillable="true" ma:displayName="MediaServiceAutoTags" ma:description="" ma:internalName="MediaServiceAutoTags" ma:readOnly="true">
      <xsd:simpleType>
        <xsd:restriction base="dms:Text"/>
      </xsd:simpleType>
    </xsd:element>
    <xsd:element name="MediaServiceDateTaken" ma:index="12" nillable="true" ma:displayName="MediaServiceDateTaken" ma:description="" ma:hidden="true" ma:internalName="MediaServiceDateTaken" ma:readOnly="true">
      <xsd:simpleType>
        <xsd:restriction base="dms:Text"/>
      </xsd:simpleType>
    </xsd:element>
    <xsd:element name="MediaServiceOCR" ma:index="13" nillable="true" ma:displayName="MediaServiceOCR" ma:internalName="MediaServiceOCR" ma:readOnly="true">
      <xsd:simpleType>
        <xsd:restriction base="dms:Note">
          <xsd:maxLength value="255"/>
        </xsd:restriction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ServiceGenerationTime" ma:index="15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AutoKeyPoints" ma:index="18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9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  <xsd:element name="MediaLengthInSeconds" ma:index="20" nillable="true" ma:displayName="Length (seconds)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C49630BF-0864-41D6-A2C3-8EE6DD456F4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28678522-e404-46c5-a946-54e129afc718"/>
    <ds:schemaRef ds:uri="022860c5-672e-4de0-afa3-06c515b798df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E2686AC6-F878-4F0D-9309-6DCD6C5C4791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87DA1FF4-9EE6-41BD-A027-01EB4E6C9838}">
  <ds:schemaRefs>
    <ds:schemaRef ds:uri="http://schemas.microsoft.com/office/infopath/2007/PartnerControls"/>
    <ds:schemaRef ds:uri="http://purl.org/dc/terms/"/>
    <ds:schemaRef ds:uri="http://purl.org/dc/dcmitype/"/>
    <ds:schemaRef ds:uri="http://schemas.microsoft.com/office/2006/documentManagement/types"/>
    <ds:schemaRef ds:uri="http://purl.org/dc/elements/1.1/"/>
    <ds:schemaRef ds:uri="http://www.w3.org/XML/1998/namespace"/>
    <ds:schemaRef ds:uri="http://schemas.microsoft.com/office/2006/metadata/properties"/>
    <ds:schemaRef ds:uri="http://schemas.openxmlformats.org/package/2006/metadata/core-properties"/>
    <ds:schemaRef ds:uri="022860c5-672e-4de0-afa3-06c515b798df"/>
    <ds:schemaRef ds:uri="28678522-e404-46c5-a946-54e129afc718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Theme2</Template>
  <TotalTime>1046</TotalTime>
  <Words>198</Words>
  <Application>Microsoft Office PowerPoint</Application>
  <PresentationFormat>Widescreen</PresentationFormat>
  <Paragraphs>31</Paragraphs>
  <Slides>7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11" baseType="lpstr">
      <vt:lpstr>Myriad Pro</vt:lpstr>
      <vt:lpstr>Arial</vt:lpstr>
      <vt:lpstr>Calibri</vt:lpstr>
      <vt:lpstr>Theme2</vt:lpstr>
      <vt:lpstr>Exploring Criterion Referenced Assessment</vt:lpstr>
      <vt:lpstr>Criterion Referenced Assessment</vt:lpstr>
      <vt:lpstr>Criterion Referenced Assessment</vt:lpstr>
      <vt:lpstr>Criterion referenced assessment in Welsh National Curriculum for PE (WAG, 2008)</vt:lpstr>
      <vt:lpstr>Welsh Curriculum (2022)</vt:lpstr>
      <vt:lpstr>Welsh National Curriculum for PE (WAG, 2022)</vt:lpstr>
      <vt:lpstr>English PE Curriculum (2014)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Assessment in Examination based Physical Education</dc:title>
  <dc:creator>Dylan Blain</dc:creator>
  <cp:lastModifiedBy>Dylan Blain</cp:lastModifiedBy>
  <cp:revision>13</cp:revision>
  <dcterms:created xsi:type="dcterms:W3CDTF">2017-08-09T14:34:17Z</dcterms:created>
  <dcterms:modified xsi:type="dcterms:W3CDTF">2022-02-21T09:37:08Z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0x0101007B3932560CA6D24DA6D0024255951DCF</vt:lpwstr>
  </property>
</Properties>
</file>