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DBB7E-ADE6-BCE7-D370-EF60EF21475F}" v="23" dt="2025-03-01T03:58:46.012"/>
    <p1510:client id="{8E6E66D4-E26C-42BE-46F2-8B6DA1D946B1}" v="339" dt="2025-03-01T03:31:34.530"/>
    <p1510:client id="{9EA3C217-37B3-CF2D-6847-6FAD80CB288B}" v="366" dt="2025-03-01T03:52:06.428"/>
    <p1510:client id="{AB007A63-A3AF-B057-5241-C485682BC7DC}" v="370" dt="2025-03-01T16:26:34.112"/>
    <p1510:client id="{AE0C4474-D031-96D9-B592-63B87C33A3C2}" v="993" dt="2025-03-03T00:09:57.2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an Wilkins (2400656)" userId="S::2400656@student.uwtsd.ac.uk::a2ca746d-f094-4e5c-a2f6-70d57bf5144c" providerId="AD" clId="Web-{9EA3C217-37B3-CF2D-6847-6FAD80CB288B}"/>
    <pc:docChg chg="addSld modSld">
      <pc:chgData name="Calan Wilkins (2400656)" userId="S::2400656@student.uwtsd.ac.uk::a2ca746d-f094-4e5c-a2f6-70d57bf5144c" providerId="AD" clId="Web-{9EA3C217-37B3-CF2D-6847-6FAD80CB288B}" dt="2025-03-01T03:52:06.428" v="308"/>
      <pc:docMkLst>
        <pc:docMk/>
      </pc:docMkLst>
      <pc:sldChg chg="modSp modTransition addAnim delAnim modAnim">
        <pc:chgData name="Calan Wilkins (2400656)" userId="S::2400656@student.uwtsd.ac.uk::a2ca746d-f094-4e5c-a2f6-70d57bf5144c" providerId="AD" clId="Web-{9EA3C217-37B3-CF2D-6847-6FAD80CB288B}" dt="2025-03-01T03:34:55.247" v="11" actId="20577"/>
        <pc:sldMkLst>
          <pc:docMk/>
          <pc:sldMk cId="3890679812" sldId="258"/>
        </pc:sldMkLst>
        <pc:spChg chg="mod">
          <ac:chgData name="Calan Wilkins (2400656)" userId="S::2400656@student.uwtsd.ac.uk::a2ca746d-f094-4e5c-a2f6-70d57bf5144c" providerId="AD" clId="Web-{9EA3C217-37B3-CF2D-6847-6FAD80CB288B}" dt="2025-03-01T03:34:55.247" v="11" actId="20577"/>
          <ac:spMkLst>
            <pc:docMk/>
            <pc:sldMk cId="3890679812" sldId="258"/>
            <ac:spMk id="3" creationId="{F9B48082-E0EB-5606-5BF2-C49B44AEEF2C}"/>
          </ac:spMkLst>
        </pc:spChg>
        <pc:spChg chg="mod">
          <ac:chgData name="Calan Wilkins (2400656)" userId="S::2400656@student.uwtsd.ac.uk::a2ca746d-f094-4e5c-a2f6-70d57bf5144c" providerId="AD" clId="Web-{9EA3C217-37B3-CF2D-6847-6FAD80CB288B}" dt="2025-03-01T03:34:45.653" v="10" actId="20577"/>
          <ac:spMkLst>
            <pc:docMk/>
            <pc:sldMk cId="3890679812" sldId="258"/>
            <ac:spMk id="4" creationId="{5C590D3C-E409-6B3D-D1CE-EB9FE55B4291}"/>
          </ac:spMkLst>
        </pc:spChg>
      </pc:sldChg>
      <pc:sldChg chg="addSp modSp new mod modTransition setBg addAnim delAnim modAnim">
        <pc:chgData name="Calan Wilkins (2400656)" userId="S::2400656@student.uwtsd.ac.uk::a2ca746d-f094-4e5c-a2f6-70d57bf5144c" providerId="AD" clId="Web-{9EA3C217-37B3-CF2D-6847-6FAD80CB288B}" dt="2025-03-01T03:52:06.428" v="308"/>
        <pc:sldMkLst>
          <pc:docMk/>
          <pc:sldMk cId="3684169119" sldId="259"/>
        </pc:sldMkLst>
        <pc:spChg chg="mod">
          <ac:chgData name="Calan Wilkins (2400656)" userId="S::2400656@student.uwtsd.ac.uk::a2ca746d-f094-4e5c-a2f6-70d57bf5144c" providerId="AD" clId="Web-{9EA3C217-37B3-CF2D-6847-6FAD80CB288B}" dt="2025-03-01T03:46:43.518" v="271" actId="1076"/>
          <ac:spMkLst>
            <pc:docMk/>
            <pc:sldMk cId="3684169119" sldId="259"/>
            <ac:spMk id="2" creationId="{AF58FF7C-97F0-02E1-9C89-946A8B84A89E}"/>
          </ac:spMkLst>
        </pc:spChg>
        <pc:spChg chg="mod">
          <ac:chgData name="Calan Wilkins (2400656)" userId="S::2400656@student.uwtsd.ac.uk::a2ca746d-f094-4e5c-a2f6-70d57bf5144c" providerId="AD" clId="Web-{9EA3C217-37B3-CF2D-6847-6FAD80CB288B}" dt="2025-03-01T03:50:18.581" v="303" actId="1076"/>
          <ac:spMkLst>
            <pc:docMk/>
            <pc:sldMk cId="3684169119" sldId="259"/>
            <ac:spMk id="3" creationId="{F005D6CF-3317-23BA-AFE0-B830D1248E91}"/>
          </ac:spMkLst>
        </pc:spChg>
        <pc:spChg chg="add mod">
          <ac:chgData name="Calan Wilkins (2400656)" userId="S::2400656@student.uwtsd.ac.uk::a2ca746d-f094-4e5c-a2f6-70d57bf5144c" providerId="AD" clId="Web-{9EA3C217-37B3-CF2D-6847-6FAD80CB288B}" dt="2025-03-01T03:47:49.670" v="285" actId="1076"/>
          <ac:spMkLst>
            <pc:docMk/>
            <pc:sldMk cId="3684169119" sldId="259"/>
            <ac:spMk id="4" creationId="{72C48C13-FC2B-D814-E1A6-168AB4BC515E}"/>
          </ac:spMkLst>
        </pc:spChg>
        <pc:spChg chg="add">
          <ac:chgData name="Calan Wilkins (2400656)" userId="S::2400656@student.uwtsd.ac.uk::a2ca746d-f094-4e5c-a2f6-70d57bf5144c" providerId="AD" clId="Web-{9EA3C217-37B3-CF2D-6847-6FAD80CB288B}" dt="2025-03-01T03:46:12.451" v="262"/>
          <ac:spMkLst>
            <pc:docMk/>
            <pc:sldMk cId="3684169119" sldId="259"/>
            <ac:spMk id="10" creationId="{327D73B4-9F5C-4A64-A179-51B9500CB8B5}"/>
          </ac:spMkLst>
        </pc:spChg>
        <pc:spChg chg="add">
          <ac:chgData name="Calan Wilkins (2400656)" userId="S::2400656@student.uwtsd.ac.uk::a2ca746d-f094-4e5c-a2f6-70d57bf5144c" providerId="AD" clId="Web-{9EA3C217-37B3-CF2D-6847-6FAD80CB288B}" dt="2025-03-01T03:46:12.451" v="262"/>
          <ac:spMkLst>
            <pc:docMk/>
            <pc:sldMk cId="3684169119" sldId="259"/>
            <ac:spMk id="12" creationId="{C1F06963-6374-4B48-844F-071A9BAAAE02}"/>
          </ac:spMkLst>
        </pc:spChg>
        <pc:spChg chg="add">
          <ac:chgData name="Calan Wilkins (2400656)" userId="S::2400656@student.uwtsd.ac.uk::a2ca746d-f094-4e5c-a2f6-70d57bf5144c" providerId="AD" clId="Web-{9EA3C217-37B3-CF2D-6847-6FAD80CB288B}" dt="2025-03-01T03:46:12.451" v="262"/>
          <ac:spMkLst>
            <pc:docMk/>
            <pc:sldMk cId="3684169119" sldId="259"/>
            <ac:spMk id="14" creationId="{6CB927A4-E432-4310-9CD5-E89FF5063179}"/>
          </ac:spMkLst>
        </pc:spChg>
        <pc:spChg chg="add">
          <ac:chgData name="Calan Wilkins (2400656)" userId="S::2400656@student.uwtsd.ac.uk::a2ca746d-f094-4e5c-a2f6-70d57bf5144c" providerId="AD" clId="Web-{9EA3C217-37B3-CF2D-6847-6FAD80CB288B}" dt="2025-03-01T03:46:12.451" v="262"/>
          <ac:spMkLst>
            <pc:docMk/>
            <pc:sldMk cId="3684169119" sldId="259"/>
            <ac:spMk id="16" creationId="{1453BF6C-B012-48B7-B4E8-6D7AC7C27D02}"/>
          </ac:spMkLst>
        </pc:spChg>
        <pc:spChg chg="add">
          <ac:chgData name="Calan Wilkins (2400656)" userId="S::2400656@student.uwtsd.ac.uk::a2ca746d-f094-4e5c-a2f6-70d57bf5144c" providerId="AD" clId="Web-{9EA3C217-37B3-CF2D-6847-6FAD80CB288B}" dt="2025-03-01T03:46:12.451" v="262"/>
          <ac:spMkLst>
            <pc:docMk/>
            <pc:sldMk cId="3684169119" sldId="259"/>
            <ac:spMk id="18" creationId="{E3020543-B24B-4EC4-8FFC-8DD88EEA91A8}"/>
          </ac:spMkLst>
        </pc:spChg>
        <pc:picChg chg="add mod ord">
          <ac:chgData name="Calan Wilkins (2400656)" userId="S::2400656@student.uwtsd.ac.uk::a2ca746d-f094-4e5c-a2f6-70d57bf5144c" providerId="AD" clId="Web-{9EA3C217-37B3-CF2D-6847-6FAD80CB288B}" dt="2025-03-01T03:47:42.217" v="284" actId="1076"/>
          <ac:picMkLst>
            <pc:docMk/>
            <pc:sldMk cId="3684169119" sldId="259"/>
            <ac:picMk id="5" creationId="{4232176B-30CF-685B-3536-E11EFB91B00B}"/>
          </ac:picMkLst>
        </pc:picChg>
        <pc:cxnChg chg="add">
          <ac:chgData name="Calan Wilkins (2400656)" userId="S::2400656@student.uwtsd.ac.uk::a2ca746d-f094-4e5c-a2f6-70d57bf5144c" providerId="AD" clId="Web-{9EA3C217-37B3-CF2D-6847-6FAD80CB288B}" dt="2025-03-01T03:46:12.451" v="262"/>
          <ac:cxnSpMkLst>
            <pc:docMk/>
            <pc:sldMk cId="3684169119" sldId="259"/>
            <ac:cxnSpMk id="20" creationId="{C49DA8F6-BCC1-4447-B54C-57856834B94B}"/>
          </ac:cxnSpMkLst>
        </pc:cxnChg>
      </pc:sldChg>
    </pc:docChg>
  </pc:docChgLst>
  <pc:docChgLst>
    <pc:chgData name="Calan Wilkins (2400656)" userId="S::2400656@student.uwtsd.ac.uk::a2ca746d-f094-4e5c-a2f6-70d57bf5144c" providerId="AD" clId="Web-{AE0C4474-D031-96D9-B592-63B87C33A3C2}"/>
    <pc:docChg chg="addSld delSld modSld">
      <pc:chgData name="Calan Wilkins (2400656)" userId="S::2400656@student.uwtsd.ac.uk::a2ca746d-f094-4e5c-a2f6-70d57bf5144c" providerId="AD" clId="Web-{AE0C4474-D031-96D9-B592-63B87C33A3C2}" dt="2025-03-03T00:09:57.262" v="977"/>
      <pc:docMkLst>
        <pc:docMk/>
      </pc:docMkLst>
      <pc:sldChg chg="modSp modTransition addAnim modAnim">
        <pc:chgData name="Calan Wilkins (2400656)" userId="S::2400656@student.uwtsd.ac.uk::a2ca746d-f094-4e5c-a2f6-70d57bf5144c" providerId="AD" clId="Web-{AE0C4474-D031-96D9-B592-63B87C33A3C2}" dt="2025-03-02T22:40:29.743" v="865" actId="20577"/>
        <pc:sldMkLst>
          <pc:docMk/>
          <pc:sldMk cId="2454214387" sldId="261"/>
        </pc:sldMkLst>
        <pc:spChg chg="mod">
          <ac:chgData name="Calan Wilkins (2400656)" userId="S::2400656@student.uwtsd.ac.uk::a2ca746d-f094-4e5c-a2f6-70d57bf5144c" providerId="AD" clId="Web-{AE0C4474-D031-96D9-B592-63B87C33A3C2}" dt="2025-03-02T22:40:29.743" v="865" actId="20577"/>
          <ac:spMkLst>
            <pc:docMk/>
            <pc:sldMk cId="2454214387" sldId="261"/>
            <ac:spMk id="4" creationId="{D3D91AE5-B341-F72F-03C9-2DED79FC1EEC}"/>
          </ac:spMkLst>
        </pc:spChg>
      </pc:sldChg>
      <pc:sldChg chg="addSp modSp new mod modTransition setBg addAnim">
        <pc:chgData name="Calan Wilkins (2400656)" userId="S::2400656@student.uwtsd.ac.uk::a2ca746d-f094-4e5c-a2f6-70d57bf5144c" providerId="AD" clId="Web-{AE0C4474-D031-96D9-B592-63B87C33A3C2}" dt="2025-03-02T21:18:44.470" v="132"/>
        <pc:sldMkLst>
          <pc:docMk/>
          <pc:sldMk cId="3064050458" sldId="262"/>
        </pc:sldMkLst>
        <pc:spChg chg="mod">
          <ac:chgData name="Calan Wilkins (2400656)" userId="S::2400656@student.uwtsd.ac.uk::a2ca746d-f094-4e5c-a2f6-70d57bf5144c" providerId="AD" clId="Web-{AE0C4474-D031-96D9-B592-63B87C33A3C2}" dt="2025-03-02T21:18:04.797" v="127" actId="20577"/>
          <ac:spMkLst>
            <pc:docMk/>
            <pc:sldMk cId="3064050458" sldId="262"/>
            <ac:spMk id="2" creationId="{AAAF7A42-7782-FD92-31B5-27895FCD059E}"/>
          </ac:spMkLst>
        </pc:spChg>
        <pc:spChg chg="mod">
          <ac:chgData name="Calan Wilkins (2400656)" userId="S::2400656@student.uwtsd.ac.uk::a2ca746d-f094-4e5c-a2f6-70d57bf5144c" providerId="AD" clId="Web-{AE0C4474-D031-96D9-B592-63B87C33A3C2}" dt="2025-03-02T21:18:26.486" v="130" actId="20577"/>
          <ac:spMkLst>
            <pc:docMk/>
            <pc:sldMk cId="3064050458" sldId="262"/>
            <ac:spMk id="3" creationId="{FBD391F0-AED4-2007-85B0-F2A9C727F9DC}"/>
          </ac:spMkLst>
        </pc:spChg>
        <pc:spChg chg="add">
          <ac:chgData name="Calan Wilkins (2400656)" userId="S::2400656@student.uwtsd.ac.uk::a2ca746d-f094-4e5c-a2f6-70d57bf5144c" providerId="AD" clId="Web-{AE0C4474-D031-96D9-B592-63B87C33A3C2}" dt="2025-03-02T21:15:47.372" v="126"/>
          <ac:spMkLst>
            <pc:docMk/>
            <pc:sldMk cId="3064050458" sldId="262"/>
            <ac:spMk id="9" creationId="{F13C74B1-5B17-4795-BED0-7140497B445A}"/>
          </ac:spMkLst>
        </pc:spChg>
        <pc:spChg chg="add">
          <ac:chgData name="Calan Wilkins (2400656)" userId="S::2400656@student.uwtsd.ac.uk::a2ca746d-f094-4e5c-a2f6-70d57bf5144c" providerId="AD" clId="Web-{AE0C4474-D031-96D9-B592-63B87C33A3C2}" dt="2025-03-02T21:15:47.372" v="126"/>
          <ac:spMkLst>
            <pc:docMk/>
            <pc:sldMk cId="3064050458" sldId="262"/>
            <ac:spMk id="11" creationId="{D4974D33-8DC5-464E-8C6D-BE58F0669C17}"/>
          </ac:spMkLst>
        </pc:spChg>
        <pc:picChg chg="add mod">
          <ac:chgData name="Calan Wilkins (2400656)" userId="S::2400656@student.uwtsd.ac.uk::a2ca746d-f094-4e5c-a2f6-70d57bf5144c" providerId="AD" clId="Web-{AE0C4474-D031-96D9-B592-63B87C33A3C2}" dt="2025-03-02T21:15:47.372" v="126"/>
          <ac:picMkLst>
            <pc:docMk/>
            <pc:sldMk cId="3064050458" sldId="262"/>
            <ac:picMk id="4" creationId="{D0CBD6CC-3724-7D10-F400-42A69C19DB01}"/>
          </ac:picMkLst>
        </pc:picChg>
      </pc:sldChg>
      <pc:sldChg chg="addSp delSp modSp new mod modTransition setBg">
        <pc:chgData name="Calan Wilkins (2400656)" userId="S::2400656@student.uwtsd.ac.uk::a2ca746d-f094-4e5c-a2f6-70d57bf5144c" providerId="AD" clId="Web-{AE0C4474-D031-96D9-B592-63B87C33A3C2}" dt="2025-03-02T21:36:52.113" v="172"/>
        <pc:sldMkLst>
          <pc:docMk/>
          <pc:sldMk cId="2271781001" sldId="263"/>
        </pc:sldMkLst>
        <pc:spChg chg="mod ord">
          <ac:chgData name="Calan Wilkins (2400656)" userId="S::2400656@student.uwtsd.ac.uk::a2ca746d-f094-4e5c-a2f6-70d57bf5144c" providerId="AD" clId="Web-{AE0C4474-D031-96D9-B592-63B87C33A3C2}" dt="2025-03-02T21:33:39.201" v="158" actId="20577"/>
          <ac:spMkLst>
            <pc:docMk/>
            <pc:sldMk cId="2271781001" sldId="263"/>
            <ac:spMk id="2" creationId="{F6798BA9-B29E-2F6B-9090-7396F3689192}"/>
          </ac:spMkLst>
        </pc:spChg>
        <pc:spChg chg="del">
          <ac:chgData name="Calan Wilkins (2400656)" userId="S::2400656@student.uwtsd.ac.uk::a2ca746d-f094-4e5c-a2f6-70d57bf5144c" providerId="AD" clId="Web-{AE0C4474-D031-96D9-B592-63B87C33A3C2}" dt="2025-03-02T21:25:33.795" v="134"/>
          <ac:spMkLst>
            <pc:docMk/>
            <pc:sldMk cId="2271781001" sldId="263"/>
            <ac:spMk id="3" creationId="{5C2EA90B-D04B-7D59-6738-E83AA6F4B523}"/>
          </ac:spMkLst>
        </pc:spChg>
        <pc:spChg chg="add">
          <ac:chgData name="Calan Wilkins (2400656)" userId="S::2400656@student.uwtsd.ac.uk::a2ca746d-f094-4e5c-a2f6-70d57bf5144c" providerId="AD" clId="Web-{AE0C4474-D031-96D9-B592-63B87C33A3C2}" dt="2025-03-02T21:33:28.076" v="154"/>
          <ac:spMkLst>
            <pc:docMk/>
            <pc:sldMk cId="2271781001" sldId="263"/>
            <ac:spMk id="9" creationId="{37C89E4B-3C9F-44B9-8B86-D9E3D112D8EC}"/>
          </ac:spMkLst>
        </pc:spChg>
        <pc:picChg chg="add mod">
          <ac:chgData name="Calan Wilkins (2400656)" userId="S::2400656@student.uwtsd.ac.uk::a2ca746d-f094-4e5c-a2f6-70d57bf5144c" providerId="AD" clId="Web-{AE0C4474-D031-96D9-B592-63B87C33A3C2}" dt="2025-03-02T21:33:28.076" v="154"/>
          <ac:picMkLst>
            <pc:docMk/>
            <pc:sldMk cId="2271781001" sldId="263"/>
            <ac:picMk id="4" creationId="{15E5DE35-6056-AECF-6757-94D672E2EB0C}"/>
          </ac:picMkLst>
        </pc:picChg>
        <pc:cxnChg chg="add">
          <ac:chgData name="Calan Wilkins (2400656)" userId="S::2400656@student.uwtsd.ac.uk::a2ca746d-f094-4e5c-a2f6-70d57bf5144c" providerId="AD" clId="Web-{AE0C4474-D031-96D9-B592-63B87C33A3C2}" dt="2025-03-02T21:33:28.076" v="154"/>
          <ac:cxnSpMkLst>
            <pc:docMk/>
            <pc:sldMk cId="2271781001" sldId="263"/>
            <ac:cxnSpMk id="11" creationId="{AA2EAA10-076F-46BD-8F0F-B9A2FB77A85C}"/>
          </ac:cxnSpMkLst>
        </pc:cxnChg>
        <pc:cxnChg chg="add">
          <ac:chgData name="Calan Wilkins (2400656)" userId="S::2400656@student.uwtsd.ac.uk::a2ca746d-f094-4e5c-a2f6-70d57bf5144c" providerId="AD" clId="Web-{AE0C4474-D031-96D9-B592-63B87C33A3C2}" dt="2025-03-02T21:33:28.076" v="154"/>
          <ac:cxnSpMkLst>
            <pc:docMk/>
            <pc:sldMk cId="2271781001" sldId="263"/>
            <ac:cxnSpMk id="13" creationId="{D891E407-403B-4764-86C9-33A56D3BCAA3}"/>
          </ac:cxnSpMkLst>
        </pc:cxnChg>
      </pc:sldChg>
      <pc:sldChg chg="modSp new modTransition">
        <pc:chgData name="Calan Wilkins (2400656)" userId="S::2400656@student.uwtsd.ac.uk::a2ca746d-f094-4e5c-a2f6-70d57bf5144c" providerId="AD" clId="Web-{AE0C4474-D031-96D9-B592-63B87C33A3C2}" dt="2025-03-02T21:47:01.209" v="240" actId="20577"/>
        <pc:sldMkLst>
          <pc:docMk/>
          <pc:sldMk cId="3363351293" sldId="264"/>
        </pc:sldMkLst>
        <pc:spChg chg="mod">
          <ac:chgData name="Calan Wilkins (2400656)" userId="S::2400656@student.uwtsd.ac.uk::a2ca746d-f094-4e5c-a2f6-70d57bf5144c" providerId="AD" clId="Web-{AE0C4474-D031-96D9-B592-63B87C33A3C2}" dt="2025-03-02T21:36:40.425" v="171" actId="20577"/>
          <ac:spMkLst>
            <pc:docMk/>
            <pc:sldMk cId="3363351293" sldId="264"/>
            <ac:spMk id="2" creationId="{6373A460-6AF9-67F8-AC8E-5C7A7DBDFDD7}"/>
          </ac:spMkLst>
        </pc:spChg>
        <pc:spChg chg="mod">
          <ac:chgData name="Calan Wilkins (2400656)" userId="S::2400656@student.uwtsd.ac.uk::a2ca746d-f094-4e5c-a2f6-70d57bf5144c" providerId="AD" clId="Web-{AE0C4474-D031-96D9-B592-63B87C33A3C2}" dt="2025-03-02T21:47:01.209" v="240" actId="20577"/>
          <ac:spMkLst>
            <pc:docMk/>
            <pc:sldMk cId="3363351293" sldId="264"/>
            <ac:spMk id="3" creationId="{BD9442A9-D207-D40E-0C56-1E280C411DB6}"/>
          </ac:spMkLst>
        </pc:spChg>
      </pc:sldChg>
      <pc:sldChg chg="modSp new modTransition">
        <pc:chgData name="Calan Wilkins (2400656)" userId="S::2400656@student.uwtsd.ac.uk::a2ca746d-f094-4e5c-a2f6-70d57bf5144c" providerId="AD" clId="Web-{AE0C4474-D031-96D9-B592-63B87C33A3C2}" dt="2025-03-02T22:44:14.646" v="968"/>
        <pc:sldMkLst>
          <pc:docMk/>
          <pc:sldMk cId="2553191481" sldId="265"/>
        </pc:sldMkLst>
        <pc:spChg chg="mod">
          <ac:chgData name="Calan Wilkins (2400656)" userId="S::2400656@student.uwtsd.ac.uk::a2ca746d-f094-4e5c-a2f6-70d57bf5144c" providerId="AD" clId="Web-{AE0C4474-D031-96D9-B592-63B87C33A3C2}" dt="2025-03-02T21:57:02.055" v="274" actId="1076"/>
          <ac:spMkLst>
            <pc:docMk/>
            <pc:sldMk cId="2553191481" sldId="265"/>
            <ac:spMk id="2" creationId="{0B83DA5D-2F4C-E496-D06C-B588E1147569}"/>
          </ac:spMkLst>
        </pc:spChg>
        <pc:spChg chg="mod">
          <ac:chgData name="Calan Wilkins (2400656)" userId="S::2400656@student.uwtsd.ac.uk::a2ca746d-f094-4e5c-a2f6-70d57bf5144c" providerId="AD" clId="Web-{AE0C4474-D031-96D9-B592-63B87C33A3C2}" dt="2025-03-02T22:43:36.316" v="967" actId="20577"/>
          <ac:spMkLst>
            <pc:docMk/>
            <pc:sldMk cId="2553191481" sldId="265"/>
            <ac:spMk id="3" creationId="{630EAA1F-3F61-3895-F48F-BCF7F23FB6CA}"/>
          </ac:spMkLst>
        </pc:spChg>
      </pc:sldChg>
      <pc:sldChg chg="modSp new del">
        <pc:chgData name="Calan Wilkins (2400656)" userId="S::2400656@student.uwtsd.ac.uk::a2ca746d-f094-4e5c-a2f6-70d57bf5144c" providerId="AD" clId="Web-{AE0C4474-D031-96D9-B592-63B87C33A3C2}" dt="2025-03-03T00:09:57.262" v="977"/>
        <pc:sldMkLst>
          <pc:docMk/>
          <pc:sldMk cId="3229606140" sldId="266"/>
        </pc:sldMkLst>
        <pc:spChg chg="mod">
          <ac:chgData name="Calan Wilkins (2400656)" userId="S::2400656@student.uwtsd.ac.uk::a2ca746d-f094-4e5c-a2f6-70d57bf5144c" providerId="AD" clId="Web-{AE0C4474-D031-96D9-B592-63B87C33A3C2}" dt="2025-03-03T00:04:30.714" v="976" actId="1076"/>
          <ac:spMkLst>
            <pc:docMk/>
            <pc:sldMk cId="3229606140" sldId="266"/>
            <ac:spMk id="2" creationId="{04AF180E-AE94-46FD-CD9A-972EE4C22411}"/>
          </ac:spMkLst>
        </pc:spChg>
        <pc:spChg chg="mod">
          <ac:chgData name="Calan Wilkins (2400656)" userId="S::2400656@student.uwtsd.ac.uk::a2ca746d-f094-4e5c-a2f6-70d57bf5144c" providerId="AD" clId="Web-{AE0C4474-D031-96D9-B592-63B87C33A3C2}" dt="2025-03-03T00:04:24.370" v="975" actId="20577"/>
          <ac:spMkLst>
            <pc:docMk/>
            <pc:sldMk cId="3229606140" sldId="266"/>
            <ac:spMk id="3" creationId="{984E2FC4-D6AC-BDF1-AFC7-5E30D78B7F10}"/>
          </ac:spMkLst>
        </pc:spChg>
      </pc:sldChg>
    </pc:docChg>
  </pc:docChgLst>
  <pc:docChgLst>
    <pc:chgData name="Calan Wilkins (2400656)" userId="S::2400656@student.uwtsd.ac.uk::a2ca746d-f094-4e5c-a2f6-70d57bf5144c" providerId="AD" clId="Web-{8E6E66D4-E26C-42BE-46F2-8B6DA1D946B1}"/>
    <pc:docChg chg="addSld modSld">
      <pc:chgData name="Calan Wilkins (2400656)" userId="S::2400656@student.uwtsd.ac.uk::a2ca746d-f094-4e5c-a2f6-70d57bf5144c" providerId="AD" clId="Web-{8E6E66D4-E26C-42BE-46F2-8B6DA1D946B1}" dt="2025-03-01T03:31:34.530" v="323"/>
      <pc:docMkLst>
        <pc:docMk/>
      </pc:docMkLst>
      <pc:sldChg chg="addSp delSp modSp mod setBg">
        <pc:chgData name="Calan Wilkins (2400656)" userId="S::2400656@student.uwtsd.ac.uk::a2ca746d-f094-4e5c-a2f6-70d57bf5144c" providerId="AD" clId="Web-{8E6E66D4-E26C-42BE-46F2-8B6DA1D946B1}" dt="2025-03-01T03:16:08.687" v="135"/>
        <pc:sldMkLst>
          <pc:docMk/>
          <pc:sldMk cId="109857222" sldId="256"/>
        </pc:sldMkLst>
        <pc:spChg chg="mod">
          <ac:chgData name="Calan Wilkins (2400656)" userId="S::2400656@student.uwtsd.ac.uk::a2ca746d-f094-4e5c-a2f6-70d57bf5144c" providerId="AD" clId="Web-{8E6E66D4-E26C-42BE-46F2-8B6DA1D946B1}" dt="2025-03-01T03:15:46.998" v="13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lan Wilkins (2400656)" userId="S::2400656@student.uwtsd.ac.uk::a2ca746d-f094-4e5c-a2f6-70d57bf5144c" providerId="AD" clId="Web-{8E6E66D4-E26C-42BE-46F2-8B6DA1D946B1}" dt="2025-03-01T03:09:48.909" v="3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alan Wilkins (2400656)" userId="S::2400656@student.uwtsd.ac.uk::a2ca746d-f094-4e5c-a2f6-70d57bf5144c" providerId="AD" clId="Web-{8E6E66D4-E26C-42BE-46F2-8B6DA1D946B1}" dt="2025-03-01T03:09:48.909" v="38"/>
          <ac:spMkLst>
            <pc:docMk/>
            <pc:sldMk cId="109857222" sldId="256"/>
            <ac:spMk id="9" creationId="{E91DC736-0EF8-4F87-9146-EBF1D2EE4D3D}"/>
          </ac:spMkLst>
        </pc:spChg>
        <pc:spChg chg="add">
          <ac:chgData name="Calan Wilkins (2400656)" userId="S::2400656@student.uwtsd.ac.uk::a2ca746d-f094-4e5c-a2f6-70d57bf5144c" providerId="AD" clId="Web-{8E6E66D4-E26C-42BE-46F2-8B6DA1D946B1}" dt="2025-03-01T03:09:48.909" v="38"/>
          <ac:spMkLst>
            <pc:docMk/>
            <pc:sldMk cId="109857222" sldId="256"/>
            <ac:spMk id="11" creationId="{097CD68E-23E3-4007-8847-CD0944C4F7BE}"/>
          </ac:spMkLst>
        </pc:spChg>
        <pc:spChg chg="add del">
          <ac:chgData name="Calan Wilkins (2400656)" userId="S::2400656@student.uwtsd.ac.uk::a2ca746d-f094-4e5c-a2f6-70d57bf5144c" providerId="AD" clId="Web-{8E6E66D4-E26C-42BE-46F2-8B6DA1D946B1}" dt="2025-03-01T03:16:08.687" v="135"/>
          <ac:spMkLst>
            <pc:docMk/>
            <pc:sldMk cId="109857222" sldId="256"/>
            <ac:spMk id="13" creationId="{AF2F604E-43BE-4DC3-B983-E071523364F8}"/>
          </ac:spMkLst>
        </pc:spChg>
        <pc:spChg chg="add">
          <ac:chgData name="Calan Wilkins (2400656)" userId="S::2400656@student.uwtsd.ac.uk::a2ca746d-f094-4e5c-a2f6-70d57bf5144c" providerId="AD" clId="Web-{8E6E66D4-E26C-42BE-46F2-8B6DA1D946B1}" dt="2025-03-01T03:09:48.909" v="38"/>
          <ac:spMkLst>
            <pc:docMk/>
            <pc:sldMk cId="109857222" sldId="256"/>
            <ac:spMk id="15" creationId="{08C9B587-E65E-4B52-B37C-ABEBB6E87928}"/>
          </ac:spMkLst>
        </pc:spChg>
        <pc:picChg chg="add mod ord">
          <ac:chgData name="Calan Wilkins (2400656)" userId="S::2400656@student.uwtsd.ac.uk::a2ca746d-f094-4e5c-a2f6-70d57bf5144c" providerId="AD" clId="Web-{8E6E66D4-E26C-42BE-46F2-8B6DA1D946B1}" dt="2025-03-01T03:09:48.909" v="38"/>
          <ac:picMkLst>
            <pc:docMk/>
            <pc:sldMk cId="109857222" sldId="256"/>
            <ac:picMk id="4" creationId="{D9E343E8-81DA-1807-7062-A8842FED4098}"/>
          </ac:picMkLst>
        </pc:picChg>
      </pc:sldChg>
      <pc:sldChg chg="addSp modSp new mod modTransition setBg addAnim delAnim">
        <pc:chgData name="Calan Wilkins (2400656)" userId="S::2400656@student.uwtsd.ac.uk::a2ca746d-f094-4e5c-a2f6-70d57bf5144c" providerId="AD" clId="Web-{8E6E66D4-E26C-42BE-46F2-8B6DA1D946B1}" dt="2025-03-01T03:29:47.792" v="313"/>
        <pc:sldMkLst>
          <pc:docMk/>
          <pc:sldMk cId="1738435808" sldId="257"/>
        </pc:sldMkLst>
        <pc:spChg chg="mod">
          <ac:chgData name="Calan Wilkins (2400656)" userId="S::2400656@student.uwtsd.ac.uk::a2ca746d-f094-4e5c-a2f6-70d57bf5144c" providerId="AD" clId="Web-{8E6E66D4-E26C-42BE-46F2-8B6DA1D946B1}" dt="2025-03-01T03:29:15.193" v="312" actId="20577"/>
          <ac:spMkLst>
            <pc:docMk/>
            <pc:sldMk cId="1738435808" sldId="257"/>
            <ac:spMk id="2" creationId="{F74294A4-C70E-CBFE-66FA-D41357D10149}"/>
          </ac:spMkLst>
        </pc:spChg>
        <pc:spChg chg="mod ord">
          <ac:chgData name="Calan Wilkins (2400656)" userId="S::2400656@student.uwtsd.ac.uk::a2ca746d-f094-4e5c-a2f6-70d57bf5144c" providerId="AD" clId="Web-{8E6E66D4-E26C-42BE-46F2-8B6DA1D946B1}" dt="2025-03-01T03:17:30.486" v="153" actId="20577"/>
          <ac:spMkLst>
            <pc:docMk/>
            <pc:sldMk cId="1738435808" sldId="257"/>
            <ac:spMk id="3" creationId="{7A98CCD8-D2ED-4428-F739-39B508A46D19}"/>
          </ac:spMkLst>
        </pc:spChg>
        <pc:picChg chg="add mod">
          <ac:chgData name="Calan Wilkins (2400656)" userId="S::2400656@student.uwtsd.ac.uk::a2ca746d-f094-4e5c-a2f6-70d57bf5144c" providerId="AD" clId="Web-{8E6E66D4-E26C-42BE-46F2-8B6DA1D946B1}" dt="2025-03-01T03:14:44.434" v="118"/>
          <ac:picMkLst>
            <pc:docMk/>
            <pc:sldMk cId="1738435808" sldId="257"/>
            <ac:picMk id="4" creationId="{8A8BC402-6A88-23A6-9EED-053CDD1BA6BC}"/>
          </ac:picMkLst>
        </pc:picChg>
      </pc:sldChg>
      <pc:sldChg chg="addSp delSp modSp new mod setBg addAnim delAnim modAnim">
        <pc:chgData name="Calan Wilkins (2400656)" userId="S::2400656@student.uwtsd.ac.uk::a2ca746d-f094-4e5c-a2f6-70d57bf5144c" providerId="AD" clId="Web-{8E6E66D4-E26C-42BE-46F2-8B6DA1D946B1}" dt="2025-03-01T03:31:34.530" v="323"/>
        <pc:sldMkLst>
          <pc:docMk/>
          <pc:sldMk cId="3890679812" sldId="258"/>
        </pc:sldMkLst>
        <pc:spChg chg="mod">
          <ac:chgData name="Calan Wilkins (2400656)" userId="S::2400656@student.uwtsd.ac.uk::a2ca746d-f094-4e5c-a2f6-70d57bf5144c" providerId="AD" clId="Web-{8E6E66D4-E26C-42BE-46F2-8B6DA1D946B1}" dt="2025-03-01T03:28:30.051" v="305" actId="1076"/>
          <ac:spMkLst>
            <pc:docMk/>
            <pc:sldMk cId="3890679812" sldId="258"/>
            <ac:spMk id="2" creationId="{4DC38768-156B-C604-5F36-D0337838DBA5}"/>
          </ac:spMkLst>
        </pc:spChg>
        <pc:spChg chg="mod">
          <ac:chgData name="Calan Wilkins (2400656)" userId="S::2400656@student.uwtsd.ac.uk::a2ca746d-f094-4e5c-a2f6-70d57bf5144c" providerId="AD" clId="Web-{8E6E66D4-E26C-42BE-46F2-8B6DA1D946B1}" dt="2025-03-01T03:30:07.621" v="317" actId="14100"/>
          <ac:spMkLst>
            <pc:docMk/>
            <pc:sldMk cId="3890679812" sldId="258"/>
            <ac:spMk id="3" creationId="{F9B48082-E0EB-5606-5BF2-C49B44AEEF2C}"/>
          </ac:spMkLst>
        </pc:spChg>
        <pc:spChg chg="add mod ord">
          <ac:chgData name="Calan Wilkins (2400656)" userId="S::2400656@student.uwtsd.ac.uk::a2ca746d-f094-4e5c-a2f6-70d57bf5144c" providerId="AD" clId="Web-{8E6E66D4-E26C-42BE-46F2-8B6DA1D946B1}" dt="2025-03-01T03:28:13.238" v="302"/>
          <ac:spMkLst>
            <pc:docMk/>
            <pc:sldMk cId="3890679812" sldId="258"/>
            <ac:spMk id="4" creationId="{5C590D3C-E409-6B3D-D1CE-EB9FE55B4291}"/>
          </ac:spMkLst>
        </pc:spChg>
        <pc:spChg chg="add">
          <ac:chgData name="Calan Wilkins (2400656)" userId="S::2400656@student.uwtsd.ac.uk::a2ca746d-f094-4e5c-a2f6-70d57bf5144c" providerId="AD" clId="Web-{8E6E66D4-E26C-42BE-46F2-8B6DA1D946B1}" dt="2025-03-01T03:28:13.238" v="302"/>
          <ac:spMkLst>
            <pc:docMk/>
            <pc:sldMk cId="3890679812" sldId="258"/>
            <ac:spMk id="11" creationId="{D009D6D5-DAC2-4A8B-A17A-E206B9012D09}"/>
          </ac:spMkLst>
        </pc:spChg>
        <pc:picChg chg="add del mod">
          <ac:chgData name="Calan Wilkins (2400656)" userId="S::2400656@student.uwtsd.ac.uk::a2ca746d-f094-4e5c-a2f6-70d57bf5144c" providerId="AD" clId="Web-{8E6E66D4-E26C-42BE-46F2-8B6DA1D946B1}" dt="2025-03-01T03:26:58.986" v="300"/>
          <ac:picMkLst>
            <pc:docMk/>
            <pc:sldMk cId="3890679812" sldId="258"/>
            <ac:picMk id="5" creationId="{305B8114-4D9F-6710-E62E-CE2463A09A82}"/>
          </ac:picMkLst>
        </pc:picChg>
        <pc:picChg chg="add mod">
          <ac:chgData name="Calan Wilkins (2400656)" userId="S::2400656@student.uwtsd.ac.uk::a2ca746d-f094-4e5c-a2f6-70d57bf5144c" providerId="AD" clId="Web-{8E6E66D4-E26C-42BE-46F2-8B6DA1D946B1}" dt="2025-03-01T03:28:13.238" v="302"/>
          <ac:picMkLst>
            <pc:docMk/>
            <pc:sldMk cId="3890679812" sldId="258"/>
            <ac:picMk id="6" creationId="{CCA40EBC-F851-5748-C43D-FA727B11BC9D}"/>
          </ac:picMkLst>
        </pc:picChg>
      </pc:sldChg>
    </pc:docChg>
  </pc:docChgLst>
  <pc:docChgLst>
    <pc:chgData name="Calan Wilkins (2400656)" userId="S::2400656@student.uwtsd.ac.uk::a2ca746d-f094-4e5c-a2f6-70d57bf5144c" providerId="AD" clId="Web-{166DBB7E-ADE6-BCE7-D370-EF60EF21475F}"/>
    <pc:docChg chg="modSld">
      <pc:chgData name="Calan Wilkins (2400656)" userId="S::2400656@student.uwtsd.ac.uk::a2ca746d-f094-4e5c-a2f6-70d57bf5144c" providerId="AD" clId="Web-{166DBB7E-ADE6-BCE7-D370-EF60EF21475F}" dt="2025-03-01T03:58:46.012" v="22"/>
      <pc:docMkLst>
        <pc:docMk/>
      </pc:docMkLst>
      <pc:sldChg chg="modSp addAnim modAnim">
        <pc:chgData name="Calan Wilkins (2400656)" userId="S::2400656@student.uwtsd.ac.uk::a2ca746d-f094-4e5c-a2f6-70d57bf5144c" providerId="AD" clId="Web-{166DBB7E-ADE6-BCE7-D370-EF60EF21475F}" dt="2025-03-01T03:58:46.012" v="22"/>
        <pc:sldMkLst>
          <pc:docMk/>
          <pc:sldMk cId="3684169119" sldId="259"/>
        </pc:sldMkLst>
        <pc:spChg chg="mod">
          <ac:chgData name="Calan Wilkins (2400656)" userId="S::2400656@student.uwtsd.ac.uk::a2ca746d-f094-4e5c-a2f6-70d57bf5144c" providerId="AD" clId="Web-{166DBB7E-ADE6-BCE7-D370-EF60EF21475F}" dt="2025-03-01T03:57:54.430" v="19" actId="14100"/>
          <ac:spMkLst>
            <pc:docMk/>
            <pc:sldMk cId="3684169119" sldId="259"/>
            <ac:spMk id="3" creationId="{F005D6CF-3317-23BA-AFE0-B830D1248E91}"/>
          </ac:spMkLst>
        </pc:spChg>
      </pc:sldChg>
    </pc:docChg>
  </pc:docChgLst>
  <pc:docChgLst>
    <pc:chgData name="Calan Wilkins (2400656)" userId="S::2400656@student.uwtsd.ac.uk::a2ca746d-f094-4e5c-a2f6-70d57bf5144c" providerId="AD" clId="Web-{AB007A63-A3AF-B057-5241-C485682BC7DC}"/>
    <pc:docChg chg="addSld modSld">
      <pc:chgData name="Calan Wilkins (2400656)" userId="S::2400656@student.uwtsd.ac.uk::a2ca746d-f094-4e5c-a2f6-70d57bf5144c" providerId="AD" clId="Web-{AB007A63-A3AF-B057-5241-C485682BC7DC}" dt="2025-03-01T16:26:34.112" v="334" actId="1076"/>
      <pc:docMkLst>
        <pc:docMk/>
      </pc:docMkLst>
      <pc:sldChg chg="addSp delSp modSp new mod modTransition setBg addAnim">
        <pc:chgData name="Calan Wilkins (2400656)" userId="S::2400656@student.uwtsd.ac.uk::a2ca746d-f094-4e5c-a2f6-70d57bf5144c" providerId="AD" clId="Web-{AB007A63-A3AF-B057-5241-C485682BC7DC}" dt="2025-03-01T16:08:29.381" v="137"/>
        <pc:sldMkLst>
          <pc:docMk/>
          <pc:sldMk cId="2270608457" sldId="260"/>
        </pc:sldMkLst>
        <pc:spChg chg="mod">
          <ac:chgData name="Calan Wilkins (2400656)" userId="S::2400656@student.uwtsd.ac.uk::a2ca746d-f094-4e5c-a2f6-70d57bf5144c" providerId="AD" clId="Web-{AB007A63-A3AF-B057-5241-C485682BC7DC}" dt="2025-03-01T16:06:21.083" v="135" actId="20577"/>
          <ac:spMkLst>
            <pc:docMk/>
            <pc:sldMk cId="2270608457" sldId="260"/>
            <ac:spMk id="2" creationId="{FD2B55C3-44A8-667E-A510-5736FC04F819}"/>
          </ac:spMkLst>
        </pc:spChg>
        <pc:spChg chg="mod">
          <ac:chgData name="Calan Wilkins (2400656)" userId="S::2400656@student.uwtsd.ac.uk::a2ca746d-f094-4e5c-a2f6-70d57bf5144c" providerId="AD" clId="Web-{AB007A63-A3AF-B057-5241-C485682BC7DC}" dt="2025-03-01T16:05:54.974" v="133" actId="20577"/>
          <ac:spMkLst>
            <pc:docMk/>
            <pc:sldMk cId="2270608457" sldId="260"/>
            <ac:spMk id="3" creationId="{E75FCA01-C55A-4C34-B9AE-87A2069067DC}"/>
          </ac:spMkLst>
        </pc:spChg>
        <pc:spChg chg="add del">
          <ac:chgData name="Calan Wilkins (2400656)" userId="S::2400656@student.uwtsd.ac.uk::a2ca746d-f094-4e5c-a2f6-70d57bf5144c" providerId="AD" clId="Web-{AB007A63-A3AF-B057-5241-C485682BC7DC}" dt="2025-03-01T16:03:58.316" v="122"/>
          <ac:spMkLst>
            <pc:docMk/>
            <pc:sldMk cId="2270608457" sldId="260"/>
            <ac:spMk id="4" creationId="{2E29E894-BFB5-24E0-3257-10386FCCEDA7}"/>
          </ac:spMkLst>
        </pc:spChg>
        <pc:spChg chg="add">
          <ac:chgData name="Calan Wilkins (2400656)" userId="S::2400656@student.uwtsd.ac.uk::a2ca746d-f094-4e5c-a2f6-70d57bf5144c" providerId="AD" clId="Web-{AB007A63-A3AF-B057-5241-C485682BC7DC}" dt="2025-03-01T16:05:23.364" v="124"/>
          <ac:spMkLst>
            <pc:docMk/>
            <pc:sldMk cId="2270608457" sldId="260"/>
            <ac:spMk id="10" creationId="{C0763A76-9F1C-4FC5-82B7-DD475DA461B2}"/>
          </ac:spMkLst>
        </pc:spChg>
        <pc:spChg chg="add">
          <ac:chgData name="Calan Wilkins (2400656)" userId="S::2400656@student.uwtsd.ac.uk::a2ca746d-f094-4e5c-a2f6-70d57bf5144c" providerId="AD" clId="Web-{AB007A63-A3AF-B057-5241-C485682BC7DC}" dt="2025-03-01T16:05:23.364" v="124"/>
          <ac:spMkLst>
            <pc:docMk/>
            <pc:sldMk cId="2270608457" sldId="260"/>
            <ac:spMk id="12" creationId="{E81BF4F6-F2CF-4984-9D14-D6966D92F99F}"/>
          </ac:spMkLst>
        </pc:spChg>
        <pc:picChg chg="add mod">
          <ac:chgData name="Calan Wilkins (2400656)" userId="S::2400656@student.uwtsd.ac.uk::a2ca746d-f094-4e5c-a2f6-70d57bf5144c" providerId="AD" clId="Web-{AB007A63-A3AF-B057-5241-C485682BC7DC}" dt="2025-03-01T16:05:23.364" v="124"/>
          <ac:picMkLst>
            <pc:docMk/>
            <pc:sldMk cId="2270608457" sldId="260"/>
            <ac:picMk id="5" creationId="{25347CCB-D7C6-87D6-6B61-4BE820FE138D}"/>
          </ac:picMkLst>
        </pc:picChg>
      </pc:sldChg>
      <pc:sldChg chg="addSp delSp modSp new">
        <pc:chgData name="Calan Wilkins (2400656)" userId="S::2400656@student.uwtsd.ac.uk::a2ca746d-f094-4e5c-a2f6-70d57bf5144c" providerId="AD" clId="Web-{AB007A63-A3AF-B057-5241-C485682BC7DC}" dt="2025-03-01T16:26:34.112" v="334" actId="1076"/>
        <pc:sldMkLst>
          <pc:docMk/>
          <pc:sldMk cId="2454214387" sldId="261"/>
        </pc:sldMkLst>
        <pc:spChg chg="mod">
          <ac:chgData name="Calan Wilkins (2400656)" userId="S::2400656@student.uwtsd.ac.uk::a2ca746d-f094-4e5c-a2f6-70d57bf5144c" providerId="AD" clId="Web-{AB007A63-A3AF-B057-5241-C485682BC7DC}" dt="2025-03-01T16:26:19.377" v="330" actId="20577"/>
          <ac:spMkLst>
            <pc:docMk/>
            <pc:sldMk cId="2454214387" sldId="261"/>
            <ac:spMk id="2" creationId="{74A45BE3-D103-41D9-3034-0A0B316FDA62}"/>
          </ac:spMkLst>
        </pc:spChg>
        <pc:spChg chg="mod">
          <ac:chgData name="Calan Wilkins (2400656)" userId="S::2400656@student.uwtsd.ac.uk::a2ca746d-f094-4e5c-a2f6-70d57bf5144c" providerId="AD" clId="Web-{AB007A63-A3AF-B057-5241-C485682BC7DC}" dt="2025-03-01T16:26:28.065" v="333" actId="20577"/>
          <ac:spMkLst>
            <pc:docMk/>
            <pc:sldMk cId="2454214387" sldId="261"/>
            <ac:spMk id="3" creationId="{E7FE673E-5E34-9CC9-ECE3-56E123433776}"/>
          </ac:spMkLst>
        </pc:spChg>
        <pc:spChg chg="add mod">
          <ac:chgData name="Calan Wilkins (2400656)" userId="S::2400656@student.uwtsd.ac.uk::a2ca746d-f094-4e5c-a2f6-70d57bf5144c" providerId="AD" clId="Web-{AB007A63-A3AF-B057-5241-C485682BC7DC}" dt="2025-03-01T16:26:34.112" v="334" actId="1076"/>
          <ac:spMkLst>
            <pc:docMk/>
            <pc:sldMk cId="2454214387" sldId="261"/>
            <ac:spMk id="4" creationId="{D3D91AE5-B341-F72F-03C9-2DED79FC1EEC}"/>
          </ac:spMkLst>
        </pc:spChg>
        <pc:picChg chg="add del mod">
          <ac:chgData name="Calan Wilkins (2400656)" userId="S::2400656@student.uwtsd.ac.uk::a2ca746d-f094-4e5c-a2f6-70d57bf5144c" providerId="AD" clId="Web-{AB007A63-A3AF-B057-5241-C485682BC7DC}" dt="2025-03-01T16:23:14.171" v="319"/>
          <ac:picMkLst>
            <pc:docMk/>
            <pc:sldMk cId="2454214387" sldId="261"/>
            <ac:picMk id="5" creationId="{0AB56058-AE5A-D005-D726-799C676EC70A}"/>
          </ac:picMkLst>
        </pc:picChg>
        <pc:picChg chg="add del mod">
          <ac:chgData name="Calan Wilkins (2400656)" userId="S::2400656@student.uwtsd.ac.uk::a2ca746d-f094-4e5c-a2f6-70d57bf5144c" providerId="AD" clId="Web-{AB007A63-A3AF-B057-5241-C485682BC7DC}" dt="2025-03-01T16:23:49.343" v="321"/>
          <ac:picMkLst>
            <pc:docMk/>
            <pc:sldMk cId="2454214387" sldId="261"/>
            <ac:picMk id="6" creationId="{1055345E-45ED-40B5-C039-26FE243542BF}"/>
          </ac:picMkLst>
        </pc:picChg>
        <pc:picChg chg="add mod ord">
          <ac:chgData name="Calan Wilkins (2400656)" userId="S::2400656@student.uwtsd.ac.uk::a2ca746d-f094-4e5c-a2f6-70d57bf5144c" providerId="AD" clId="Web-{AB007A63-A3AF-B057-5241-C485682BC7DC}" dt="2025-03-01T16:26:08.705" v="327"/>
          <ac:picMkLst>
            <pc:docMk/>
            <pc:sldMk cId="2454214387" sldId="261"/>
            <ac:picMk id="7" creationId="{F513956B-305E-42F5-5BAF-3C58C357E23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lordslibrary.parliament.uk/how-ethnically-and-religiously-diverse-is-the-house-of-lords/" TargetMode="External"/><Relationship Id="rId3" Type="http://schemas.openxmlformats.org/officeDocument/2006/relationships/hyperlink" Target="https://www.legislation.gov.uk/ukpga/1999/34/contents" TargetMode="External"/><Relationship Id="rId7" Type="http://schemas.openxmlformats.org/officeDocument/2006/relationships/hyperlink" Target="https://ukparliament.shorthandstories.com/65-years-of-the-life-peerages-act-1958/index.html" TargetMode="External"/><Relationship Id="rId2" Type="http://schemas.openxmlformats.org/officeDocument/2006/relationships/hyperlink" Target="https://www.ons.gov.uk/peoplepopulationandcommunity/culturalidentity/ethnicity/bulletins/ethnicgroupenglandandwales/census20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ansard.parliament.uk/Commons/2024-11-12/debates/1724D083-96DB-4ECD-8DAB-1C83BE055E57/HouseOfLords(HereditaryPeers)Bill#main-content" TargetMode="External"/><Relationship Id="rId5" Type="http://schemas.openxmlformats.org/officeDocument/2006/relationships/hyperlink" Target="https://hansard.parliament.uk/Lords/2024-12-11/debates/93ADE4C7-5294-42A2-81F1-D61B538664EE/HouseOfLords(HereditaryPeers)Bill" TargetMode="External"/><Relationship Id="rId10" Type="http://schemas.openxmlformats.org/officeDocument/2006/relationships/hyperlink" Target="https://www.youtube.com/watch?v=-U0LhurGWOc" TargetMode="External"/><Relationship Id="rId4" Type="http://schemas.openxmlformats.org/officeDocument/2006/relationships/hyperlink" Target="https://hansard.parliament.uk/Lords/2024-11-12/debates/83328063-65F9-4679-B470-836D454464B9/HouseOfLordsReform" TargetMode="External"/><Relationship Id="rId9" Type="http://schemas.openxmlformats.org/officeDocument/2006/relationships/hyperlink" Target="https://www.electoral-reform.org.uk/why-are-there-still-hereditary-peers-in-the-house-of-lor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raising hands">
            <a:extLst>
              <a:ext uri="{FF2B5EF4-FFF2-40B4-BE49-F238E27FC236}">
                <a16:creationId xmlns:a16="http://schemas.microsoft.com/office/drawing/2014/main" id="{D9E343E8-81DA-1807-7062-A8842FED40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29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Autofit/>
          </a:bodyPr>
          <a:lstStyle/>
          <a:p>
            <a:pPr algn="l"/>
            <a:r>
              <a:rPr lang="en-US" sz="5400" b="1" dirty="0"/>
              <a:t>Hereditary Peers in the House of Lords: Aye or Nay?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/>
              <a:t>Calan Wilkins</a:t>
            </a:r>
          </a:p>
          <a:p>
            <a:pPr algn="l"/>
            <a:r>
              <a:rPr lang="en-US" sz="2000"/>
              <a:t>2400656</a:t>
            </a:r>
          </a:p>
          <a:p>
            <a:pPr algn="l"/>
            <a:r>
              <a:rPr lang="en-US" sz="2000"/>
              <a:t>BMLW4014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294A4-C70E-CBFE-66FA-D41357D10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605556"/>
            <a:ext cx="5291663" cy="665492"/>
          </a:xfrm>
        </p:spPr>
        <p:txBody>
          <a:bodyPr anchor="b">
            <a:noAutofit/>
          </a:bodyPr>
          <a:lstStyle/>
          <a:p>
            <a:r>
              <a:rPr lang="en-US" sz="6000" b="1" dirty="0"/>
              <a:t>Contents</a:t>
            </a:r>
          </a:p>
        </p:txBody>
      </p:sp>
      <p:pic>
        <p:nvPicPr>
          <p:cNvPr id="4" name="Picture 3" descr="Speech bubble with hashtag symbol">
            <a:extLst>
              <a:ext uri="{FF2B5EF4-FFF2-40B4-BE49-F238E27FC236}">
                <a16:creationId xmlns:a16="http://schemas.microsoft.com/office/drawing/2014/main" id="{8A8BC402-6A88-23A6-9EED-053CDD1BA6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26" r="21806" b="1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8CCD8-D2ED-4428-F739-39B508A46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1556279"/>
            <a:ext cx="5291663" cy="452896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dirty="0"/>
              <a:t>What is the House of Lords?</a:t>
            </a:r>
          </a:p>
          <a:p>
            <a:r>
              <a:rPr lang="en-US" sz="3200" dirty="0"/>
              <a:t>What is a hereditary peer?</a:t>
            </a:r>
          </a:p>
          <a:p>
            <a:r>
              <a:rPr lang="en-US" sz="3200" dirty="0"/>
              <a:t>Previous attempt to remove hereditary peers</a:t>
            </a:r>
          </a:p>
          <a:p>
            <a:r>
              <a:rPr lang="en-US" sz="3200" dirty="0"/>
              <a:t>Strength</a:t>
            </a:r>
          </a:p>
          <a:p>
            <a:r>
              <a:rPr lang="en-US" sz="3200" dirty="0"/>
              <a:t>Limitations</a:t>
            </a:r>
          </a:p>
          <a:p>
            <a:r>
              <a:rPr lang="en-US" sz="3200" dirty="0"/>
              <a:t>Reform suggestion</a:t>
            </a:r>
          </a:p>
        </p:txBody>
      </p:sp>
    </p:spTree>
    <p:extLst>
      <p:ext uri="{BB962C8B-B14F-4D97-AF65-F5344CB8AC3E}">
        <p14:creationId xmlns:p14="http://schemas.microsoft.com/office/powerpoint/2010/main" val="1738435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C38768-156B-C604-5F36-D0337838D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868" y="238125"/>
            <a:ext cx="5251316" cy="1807305"/>
          </a:xfrm>
        </p:spPr>
        <p:txBody>
          <a:bodyPr>
            <a:normAutofit/>
          </a:bodyPr>
          <a:lstStyle/>
          <a:p>
            <a:r>
              <a:rPr lang="en-US" sz="5400" b="1" dirty="0"/>
              <a:t>What is the House of Lords?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48082-E0EB-5606-5BF2-C49B44AEE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867" y="2051075"/>
            <a:ext cx="5395732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The House of Lords is the second chamber of Parliament and has three focal responsibilities:</a:t>
            </a:r>
          </a:p>
          <a:p>
            <a:endParaRPr lang="en-US" dirty="0"/>
          </a:p>
          <a:p>
            <a:r>
              <a:rPr lang="en-US" dirty="0"/>
              <a:t>Law-making </a:t>
            </a:r>
          </a:p>
          <a:p>
            <a:r>
              <a:rPr lang="en-US" dirty="0"/>
              <a:t>Challenging government</a:t>
            </a:r>
          </a:p>
          <a:p>
            <a:r>
              <a:rPr lang="en-US" dirty="0"/>
              <a:t>Public policy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6" name="Picture 5" descr="Judge holding a wooden gavel">
            <a:extLst>
              <a:ext uri="{FF2B5EF4-FFF2-40B4-BE49-F238E27FC236}">
                <a16:creationId xmlns:a16="http://schemas.microsoft.com/office/drawing/2014/main" id="{CCA40EBC-F851-5748-C43D-FA727B11BC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36" r="26324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590D3C-E409-6B3D-D1CE-EB9FE55B4291}"/>
              </a:ext>
            </a:extLst>
          </p:cNvPr>
          <p:cNvSpPr txBox="1"/>
          <p:nvPr/>
        </p:nvSpPr>
        <p:spPr>
          <a:xfrm>
            <a:off x="197556" y="6237111"/>
            <a:ext cx="10625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dirty="0"/>
              <a:t>(Parliament UK, 2023).</a:t>
            </a:r>
          </a:p>
        </p:txBody>
      </p:sp>
    </p:spTree>
    <p:extLst>
      <p:ext uri="{BB962C8B-B14F-4D97-AF65-F5344CB8AC3E}">
        <p14:creationId xmlns:p14="http://schemas.microsoft.com/office/powerpoint/2010/main" val="38906798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58FF7C-97F0-02E1-9C89-946A8B84A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382" y="-259"/>
            <a:ext cx="5479785" cy="2052522"/>
          </a:xfrm>
        </p:spPr>
        <p:txBody>
          <a:bodyPr anchor="b">
            <a:noAutofit/>
          </a:bodyPr>
          <a:lstStyle/>
          <a:p>
            <a:r>
              <a:rPr lang="en-US" sz="5400" b="1" dirty="0"/>
              <a:t>What is a hereditary peer?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aw books section in library">
            <a:extLst>
              <a:ext uri="{FF2B5EF4-FFF2-40B4-BE49-F238E27FC236}">
                <a16:creationId xmlns:a16="http://schemas.microsoft.com/office/drawing/2014/main" id="{4232176B-30CF-685B-3536-E11EFB91B0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11" r="10938" b="-2"/>
          <a:stretch/>
        </p:blipFill>
        <p:spPr>
          <a:xfrm>
            <a:off x="321974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5D6CF-3317-23BA-AFE0-B830D1248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4720" y="2071733"/>
            <a:ext cx="5551138" cy="443787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Hereditary peers are those present in the House of Lords because their title was passed down from their parents</a:t>
            </a:r>
          </a:p>
          <a:p>
            <a:pPr marL="0" indent="0">
              <a:buNone/>
            </a:pPr>
            <a:endParaRPr lang="en-US" sz="24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Previous attempt to remove hereditary peers – </a:t>
            </a:r>
            <a:r>
              <a:rPr lang="en-US" sz="2400" i="1" dirty="0">
                <a:solidFill>
                  <a:schemeClr val="tx1">
                    <a:alpha val="80000"/>
                  </a:schemeClr>
                </a:solidFill>
              </a:rPr>
              <a:t>House of Lords Act</a:t>
            </a:r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 1999: </a:t>
            </a:r>
          </a:p>
          <a:p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"No-one shall be a member of the House of Lords by virtue of a hereditary peerage" (Section 1)</a:t>
            </a:r>
          </a:p>
          <a:p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Decreased the number of hereditary peers and prevented more from being appointed</a:t>
            </a:r>
          </a:p>
          <a:p>
            <a:pPr marL="0" indent="0">
              <a:buNone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2C48C13-FC2B-D814-E1A6-168AB4BC515E}"/>
              </a:ext>
            </a:extLst>
          </p:cNvPr>
          <p:cNvSpPr txBox="1"/>
          <p:nvPr/>
        </p:nvSpPr>
        <p:spPr>
          <a:xfrm>
            <a:off x="0" y="6133275"/>
            <a:ext cx="10680513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dirty="0"/>
              <a:t>(Scolari, 2021).</a:t>
            </a:r>
            <a:endParaRPr lang="en-US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dirty="0"/>
              <a:t>(UK Parliament, 2012).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1691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B55C3-44A8-667E-A510-5736FC04F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800" b="1" dirty="0"/>
              <a:t>Strength of hereditary peers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FCA01-C55A-4C34-B9AE-87A206906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/>
              <a:t>According to Lord Strathclyde (2024), the removal of hereditary peers would create an entirely appointed House of Lords</a:t>
            </a:r>
          </a:p>
          <a:p>
            <a:r>
              <a:rPr lang="en-US" dirty="0"/>
              <a:t>Appointments are primarily made by the Prime Minister</a:t>
            </a:r>
          </a:p>
          <a:p>
            <a:r>
              <a:rPr lang="en-US" dirty="0"/>
              <a:t>Political bias</a:t>
            </a:r>
          </a:p>
        </p:txBody>
      </p:sp>
      <p:pic>
        <p:nvPicPr>
          <p:cNvPr id="5" name="Picture 4" descr="Pastel checklist and pencil">
            <a:extLst>
              <a:ext uri="{FF2B5EF4-FFF2-40B4-BE49-F238E27FC236}">
                <a16:creationId xmlns:a16="http://schemas.microsoft.com/office/drawing/2014/main" id="{25347CCB-D7C6-87D6-6B61-4BE820FE13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21" r="13430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6084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nd and five stars">
            <a:extLst>
              <a:ext uri="{FF2B5EF4-FFF2-40B4-BE49-F238E27FC236}">
                <a16:creationId xmlns:a16="http://schemas.microsoft.com/office/drawing/2014/main" id="{F513956B-305E-42F5-5BAF-3C58C357E2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0" y="-6907"/>
            <a:ext cx="12206377" cy="68718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A45BE3-D103-41D9-3034-0A0B316FD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Limitations of hereditary peers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E673E-5E34-9CC9-ECE3-56E123433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24984"/>
            <a:ext cx="10515600" cy="33161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dirty="0"/>
              <a:t>Freddie van Mierlo MP (2024) - positions in Parliament should be assigned based on skill</a:t>
            </a:r>
          </a:p>
          <a:p>
            <a:endParaRPr lang="en-US" sz="3600" dirty="0"/>
          </a:p>
          <a:p>
            <a:r>
              <a:rPr lang="en-US" sz="3600" dirty="0"/>
              <a:t>Lack of diversity – approximately 6% of peers come from an ethnic minority background, compared to 18.3% of the English and Welsh population coming from an ethnic minority background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D91AE5-B341-F72F-03C9-2DED79FC1EEC}"/>
              </a:ext>
            </a:extLst>
          </p:cNvPr>
          <p:cNvSpPr txBox="1"/>
          <p:nvPr/>
        </p:nvSpPr>
        <p:spPr>
          <a:xfrm>
            <a:off x="2875" y="6214213"/>
            <a:ext cx="62822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(Purvis, 2024).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(Garlick, 2022).</a:t>
            </a:r>
          </a:p>
        </p:txBody>
      </p:sp>
    </p:spTree>
    <p:extLst>
      <p:ext uri="{BB962C8B-B14F-4D97-AF65-F5344CB8AC3E}">
        <p14:creationId xmlns:p14="http://schemas.microsoft.com/office/powerpoint/2010/main" val="24542143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AF7A42-7782-FD92-31B5-27895FCD0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6600" b="1" dirty="0"/>
              <a:t>Reform suggestion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391F0-AED4-2007-85B0-F2A9C727F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dirty="0"/>
              <a:t>Lord Burns (2024) - suggested a retirement age of approximately 85 for the remaining peers in the House of Lords</a:t>
            </a:r>
          </a:p>
          <a:p>
            <a:r>
              <a:rPr lang="en-US" dirty="0"/>
              <a:t>Would gradually remove older peers, many of whom are hereditary peers</a:t>
            </a:r>
          </a:p>
        </p:txBody>
      </p:sp>
      <p:pic>
        <p:nvPicPr>
          <p:cNvPr id="4" name="Picture 3" descr="Man on deckchair illustration">
            <a:extLst>
              <a:ext uri="{FF2B5EF4-FFF2-40B4-BE49-F238E27FC236}">
                <a16:creationId xmlns:a16="http://schemas.microsoft.com/office/drawing/2014/main" id="{D0CBD6CC-3724-7D10-F400-42A69C19DB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453" b="851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64050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d floating balloons">
            <a:extLst>
              <a:ext uri="{FF2B5EF4-FFF2-40B4-BE49-F238E27FC236}">
                <a16:creationId xmlns:a16="http://schemas.microsoft.com/office/drawing/2014/main" id="{15E5DE35-6056-AECF-6757-94D672E2EB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5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98BA9-B29E-2F6B-9090-7396F3689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6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Thank you for listening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178100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3A460-6AF9-67F8-AC8E-5C7A7DBDF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Research timeline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442A9-D207-D40E-0C56-1E280C411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W/C 17/02/25 - background research and discussion</a:t>
            </a:r>
          </a:p>
          <a:p>
            <a:r>
              <a:rPr lang="en-US" dirty="0"/>
              <a:t>W/C 24/02/25 - reference research, creation of presentation</a:t>
            </a:r>
          </a:p>
        </p:txBody>
      </p:sp>
    </p:spTree>
    <p:extLst>
      <p:ext uri="{BB962C8B-B14F-4D97-AF65-F5344CB8AC3E}">
        <p14:creationId xmlns:p14="http://schemas.microsoft.com/office/powerpoint/2010/main" val="336335129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3DA5D-2F4C-E496-D06C-B588E1147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" y="5691"/>
            <a:ext cx="10515600" cy="1325563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EAA1F-3F61-3895-F48F-BCF7F23FB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1092379"/>
            <a:ext cx="12053977" cy="576031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800" dirty="0"/>
              <a:t>Garlick, S. (2022) </a:t>
            </a:r>
            <a:r>
              <a:rPr lang="en-US" sz="1800" i="1" dirty="0"/>
              <a:t>Ethnic group, England and Wales: Census 2021.</a:t>
            </a:r>
            <a:r>
              <a:rPr lang="en-US" sz="1800" dirty="0"/>
              <a:t> Available at: </a:t>
            </a:r>
            <a:r>
              <a:rPr lang="en-US" sz="1800" dirty="0">
                <a:ea typeface="+mn-lt"/>
                <a:cs typeface="+mn-lt"/>
                <a:hlinkClick r:id="rId2"/>
              </a:rPr>
              <a:t>https://www.ons.gov.uk/peoplepopulationandcommunity/culturalidentity/ethnicity/bulletins/ethnicgroupenglandandwales/census2021</a:t>
            </a:r>
            <a:r>
              <a:rPr lang="en-US" sz="1800" dirty="0">
                <a:ea typeface="+mn-lt"/>
                <a:cs typeface="+mn-lt"/>
              </a:rPr>
              <a:t> (Accessed: 27 February 2025).</a:t>
            </a:r>
            <a:endParaRPr lang="en-US" sz="1800" dirty="0"/>
          </a:p>
          <a:p>
            <a:pPr marL="0" indent="0">
              <a:buNone/>
            </a:pPr>
            <a:r>
              <a:rPr lang="en-US" sz="1800" i="1" dirty="0"/>
              <a:t>House of Lords Act 1999</a:t>
            </a:r>
            <a:r>
              <a:rPr lang="en-US" sz="1800" dirty="0"/>
              <a:t>, c. 34. Available at: </a:t>
            </a:r>
            <a:r>
              <a:rPr lang="en-US" sz="1800" dirty="0">
                <a:ea typeface="+mn-lt"/>
                <a:cs typeface="+mn-lt"/>
                <a:hlinkClick r:id="rId3"/>
              </a:rPr>
              <a:t>https://www.legislation.gov.uk/ukpga/1999/34/contents</a:t>
            </a:r>
            <a:r>
              <a:rPr lang="en-US" sz="1800" dirty="0">
                <a:ea typeface="+mn-lt"/>
                <a:cs typeface="+mn-lt"/>
              </a:rPr>
              <a:t> (Accessed: 24 February 2025).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Lord Burns (2024) 'House of Lords Reform', </a:t>
            </a:r>
            <a:r>
              <a:rPr lang="en-US" sz="1800" i="1" dirty="0"/>
              <a:t>Hansard: House of Lords debates,</a:t>
            </a:r>
            <a:r>
              <a:rPr lang="en-US" sz="1800" dirty="0"/>
              <a:t> 12 November, 840, c. 1720. Available at: </a:t>
            </a:r>
            <a:r>
              <a:rPr lang="en-US" sz="1800" dirty="0">
                <a:ea typeface="+mn-lt"/>
                <a:cs typeface="+mn-lt"/>
                <a:hlinkClick r:id="rId4"/>
              </a:rPr>
              <a:t>https://hansard.parliament.uk/Lords/2024-11-12/debates/83328063-65F9-4679-B470-836D454464B9/HouseOfLordsReform</a:t>
            </a:r>
            <a:r>
              <a:rPr lang="en-US" sz="1800" dirty="0">
                <a:ea typeface="+mn-lt"/>
                <a:cs typeface="+mn-lt"/>
              </a:rPr>
              <a:t> (Accessed: 28 February 2025).</a:t>
            </a:r>
          </a:p>
          <a:p>
            <a:pPr marL="0" indent="0">
              <a:buNone/>
            </a:pPr>
            <a:r>
              <a:rPr lang="en-US" sz="1800" dirty="0"/>
              <a:t>Lord Strathclyde (2024) 'House of Lords (Hereditary Peers) Bill', </a:t>
            </a:r>
            <a:r>
              <a:rPr lang="en-US" sz="1800" i="1" dirty="0"/>
              <a:t>Hansard: House of Lords debates</a:t>
            </a:r>
            <a:r>
              <a:rPr lang="en-US" sz="1800" dirty="0"/>
              <a:t>, 11 December, 841, c. 1734. Available at: </a:t>
            </a:r>
            <a:r>
              <a:rPr lang="en-US" sz="1800" dirty="0">
                <a:ea typeface="+mn-lt"/>
                <a:cs typeface="+mn-lt"/>
                <a:hlinkClick r:id="rId5"/>
              </a:rPr>
              <a:t>https://hansard.parliament.uk/Lords/2024-12-11/debates/93ADE4C7-5294-42A2-81F1-D61B538664EE/HouseOfLords(HereditaryPeers)Bill</a:t>
            </a:r>
            <a:r>
              <a:rPr lang="en-US" sz="1800" dirty="0">
                <a:ea typeface="+mn-lt"/>
                <a:cs typeface="+mn-lt"/>
              </a:rPr>
              <a:t> (Accessed: 28 February 2025).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Mierlo, F. (2024) 'House of Lords (Hereditary Peers) Bill',</a:t>
            </a:r>
            <a:r>
              <a:rPr lang="en-US" sz="1800" i="1" dirty="0"/>
              <a:t> Hansard: House of Commons debates</a:t>
            </a:r>
            <a:r>
              <a:rPr lang="en-US" sz="1800" dirty="0"/>
              <a:t>, 12 November, 756, c. 684. Available at: </a:t>
            </a:r>
            <a:r>
              <a:rPr lang="en-US" sz="1800" dirty="0">
                <a:ea typeface="+mn-lt"/>
                <a:cs typeface="+mn-lt"/>
                <a:hlinkClick r:id="rId6"/>
              </a:rPr>
              <a:t>https://hansard.parliament.uk/Commons/2024-11-12/debates/1724D083-96DB-4ECD-8DAB-1C83BE055E57/HouseOfLords(HereditaryPeers)Bill#main-content</a:t>
            </a:r>
            <a:r>
              <a:rPr lang="en-US" sz="1800" dirty="0">
                <a:ea typeface="+mn-lt"/>
                <a:cs typeface="+mn-lt"/>
              </a:rPr>
              <a:t> (Accessed: 28 February 2025).</a:t>
            </a:r>
          </a:p>
          <a:p>
            <a:pPr marL="0" indent="0">
              <a:buNone/>
            </a:pPr>
            <a:r>
              <a:rPr lang="en-US" sz="1800" dirty="0"/>
              <a:t>Parliament UK (2023) </a:t>
            </a:r>
            <a:r>
              <a:rPr lang="en-US" sz="1800" i="1" dirty="0"/>
              <a:t>65 years of the Life Peerages Act 1958. </a:t>
            </a:r>
            <a:r>
              <a:rPr lang="en-US" sz="1800" dirty="0"/>
              <a:t>Available at: </a:t>
            </a:r>
            <a:r>
              <a:rPr lang="en-US" sz="1800" dirty="0">
                <a:ea typeface="+mn-lt"/>
                <a:cs typeface="+mn-lt"/>
                <a:hlinkClick r:id="rId7"/>
              </a:rPr>
              <a:t>https://ukparliament.shorthandstories.com/65-years-of-the-life-peerages-act-1958/index.html</a:t>
            </a:r>
            <a:r>
              <a:rPr lang="en-US" sz="1800" dirty="0">
                <a:ea typeface="+mn-lt"/>
                <a:cs typeface="+mn-lt"/>
              </a:rPr>
              <a:t> (Accessed: 24 February 2025).</a:t>
            </a:r>
          </a:p>
          <a:p>
            <a:pPr marL="0" indent="0">
              <a:buNone/>
            </a:pPr>
            <a:r>
              <a:rPr lang="en-US" sz="1800" dirty="0"/>
              <a:t>Purvis, M. (2024) </a:t>
            </a:r>
            <a:r>
              <a:rPr lang="en-US" sz="1800" i="1" dirty="0"/>
              <a:t>How ethnically and religiously diverse is the House of Lords?</a:t>
            </a:r>
            <a:r>
              <a:rPr lang="en-US" sz="1800" dirty="0"/>
              <a:t> Available at: </a:t>
            </a:r>
            <a:r>
              <a:rPr lang="en-US" sz="1800" dirty="0">
                <a:ea typeface="+mn-lt"/>
                <a:cs typeface="+mn-lt"/>
                <a:hlinkClick r:id="rId8"/>
              </a:rPr>
              <a:t>https://lordslibrary.parliament.uk/how-ethnically-and-religiously-diverse-is-the-house-of-lords/</a:t>
            </a:r>
            <a:r>
              <a:rPr lang="en-US" sz="1800" dirty="0">
                <a:ea typeface="+mn-lt"/>
                <a:cs typeface="+mn-lt"/>
              </a:rPr>
              <a:t> (Accessed: 27 February 2025).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Scolari, F. (2021) </a:t>
            </a:r>
            <a:r>
              <a:rPr lang="en-US" sz="1800" i="1" dirty="0"/>
              <a:t>Why are there still hereditary peers in the House of Lords?</a:t>
            </a:r>
            <a:r>
              <a:rPr lang="en-US" sz="1800" dirty="0"/>
              <a:t> Available at: </a:t>
            </a:r>
            <a:r>
              <a:rPr lang="en-US" sz="1800" dirty="0">
                <a:ea typeface="+mn-lt"/>
                <a:cs typeface="+mn-lt"/>
                <a:hlinkClick r:id="rId9"/>
              </a:rPr>
              <a:t>https://www.electoral-reform.org.uk/why-are-there-still-hereditary-peers-in-the-house-of-lords/</a:t>
            </a:r>
            <a:r>
              <a:rPr lang="en-US" sz="1800" dirty="0">
                <a:ea typeface="+mn-lt"/>
                <a:cs typeface="+mn-lt"/>
              </a:rPr>
              <a:t> (Accessed: 25 February 2025).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UK Parliament (2012) </a:t>
            </a:r>
            <a:r>
              <a:rPr lang="en-US" sz="1800" i="1" dirty="0"/>
              <a:t>What is the House of Lords? Jump Start.</a:t>
            </a:r>
            <a:r>
              <a:rPr lang="en-US" sz="1800" dirty="0"/>
              <a:t> Available at: </a:t>
            </a:r>
            <a:r>
              <a:rPr lang="en-US" sz="1800" dirty="0">
                <a:ea typeface="+mn-lt"/>
                <a:cs typeface="+mn-lt"/>
                <a:hlinkClick r:id="rId10"/>
              </a:rPr>
              <a:t>https://www.youtube.com/watch?v=-U0LhurGWOc</a:t>
            </a:r>
            <a:r>
              <a:rPr lang="en-US" sz="1800" dirty="0">
                <a:ea typeface="+mn-lt"/>
                <a:cs typeface="+mn-lt"/>
              </a:rPr>
              <a:t> (Accessed: 24 February 2025).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55319148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Hereditary Peers in the House of Lords: Aye or Nay?</vt:lpstr>
      <vt:lpstr>Contents</vt:lpstr>
      <vt:lpstr>What is the House of Lords?</vt:lpstr>
      <vt:lpstr>What is a hereditary peer?</vt:lpstr>
      <vt:lpstr>Strength of hereditary peers</vt:lpstr>
      <vt:lpstr>Limitations of hereditary peers</vt:lpstr>
      <vt:lpstr>Reform suggestion</vt:lpstr>
      <vt:lpstr>Thank you for listening</vt:lpstr>
      <vt:lpstr>Research timeline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601</cp:revision>
  <dcterms:created xsi:type="dcterms:W3CDTF">2025-03-01T03:05:37Z</dcterms:created>
  <dcterms:modified xsi:type="dcterms:W3CDTF">2025-03-03T00:09:57Z</dcterms:modified>
</cp:coreProperties>
</file>