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169567" y="239834"/>
            <a:ext cx="3488787" cy="29992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139871" y="385225"/>
            <a:ext cx="348878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i’n</a:t>
            </a:r>
            <a:r>
              <a:rPr lang="en-GB" sz="1600" dirty="0"/>
              <a:t> </a:t>
            </a:r>
            <a:r>
              <a:rPr lang="en-GB" sz="1600" dirty="0" err="1"/>
              <a:t>byw</a:t>
            </a:r>
            <a:r>
              <a:rPr lang="en-GB" sz="1600" dirty="0"/>
              <a:t>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mhentref</a:t>
            </a:r>
            <a:r>
              <a:rPr lang="en-GB" sz="1600" dirty="0"/>
              <a:t> </a:t>
            </a:r>
            <a:r>
              <a:rPr lang="en-GB" sz="1600" dirty="0" err="1"/>
              <a:t>Penparc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ger </a:t>
            </a:r>
            <a:r>
              <a:rPr lang="en-GB" sz="1600" dirty="0" err="1"/>
              <a:t>tre</a:t>
            </a:r>
            <a:r>
              <a:rPr lang="en-GB" sz="1600" dirty="0"/>
              <a:t> </a:t>
            </a:r>
            <a:r>
              <a:rPr lang="en-GB" sz="1600" dirty="0" err="1"/>
              <a:t>Aberteifi</a:t>
            </a:r>
            <a:r>
              <a:rPr lang="en-GB" sz="1600" dirty="0"/>
              <a:t>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Rwy’n</a:t>
            </a:r>
            <a:r>
              <a:rPr lang="en-GB" sz="1600" dirty="0"/>
              <a:t> </a:t>
            </a:r>
            <a:r>
              <a:rPr lang="en-GB" sz="1600" dirty="0" err="1"/>
              <a:t>deunaw</a:t>
            </a:r>
            <a:r>
              <a:rPr lang="en-GB" sz="1600" dirty="0"/>
              <a:t> </a:t>
            </a:r>
            <a:r>
              <a:rPr lang="en-GB" sz="1600" dirty="0" err="1"/>
              <a:t>oed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Fe </a:t>
            </a:r>
            <a:r>
              <a:rPr lang="en-GB" sz="1600" dirty="0" err="1"/>
              <a:t>wnes</a:t>
            </a:r>
            <a:r>
              <a:rPr lang="en-GB" sz="1600" dirty="0"/>
              <a:t> i </a:t>
            </a:r>
            <a:r>
              <a:rPr lang="en-GB" sz="1600" dirty="0" err="1"/>
              <a:t>fynychu</a:t>
            </a:r>
            <a:r>
              <a:rPr lang="en-GB" sz="1600" dirty="0"/>
              <a:t> Ysgol </a:t>
            </a:r>
            <a:r>
              <a:rPr lang="en-GB" sz="1600" dirty="0" err="1"/>
              <a:t>Gymunedol</a:t>
            </a:r>
            <a:r>
              <a:rPr lang="en-GB" sz="1600" dirty="0"/>
              <a:t> </a:t>
            </a:r>
            <a:r>
              <a:rPr lang="en-GB" sz="1600" dirty="0" err="1"/>
              <a:t>Penparc</a:t>
            </a:r>
            <a:r>
              <a:rPr lang="en-GB" sz="1600" dirty="0"/>
              <a:t> ac Ysgol </a:t>
            </a:r>
            <a:r>
              <a:rPr lang="en-GB" sz="1600" dirty="0" err="1"/>
              <a:t>Uwchradd</a:t>
            </a:r>
            <a:r>
              <a:rPr lang="en-GB" sz="1600" dirty="0"/>
              <a:t> </a:t>
            </a:r>
            <a:r>
              <a:rPr lang="en-GB" sz="1600" dirty="0" err="1"/>
              <a:t>Aberteifi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Rwy’n</a:t>
            </a:r>
            <a:r>
              <a:rPr lang="en-GB" sz="1600" dirty="0"/>
              <a:t> </a:t>
            </a:r>
            <a:r>
              <a:rPr lang="en-GB" sz="1600" dirty="0" err="1"/>
              <a:t>hoff</a:t>
            </a:r>
            <a:r>
              <a:rPr lang="en-GB" sz="1600" dirty="0"/>
              <a:t> </a:t>
            </a:r>
            <a:r>
              <a:rPr lang="en-GB" sz="1600" dirty="0" err="1"/>
              <a:t>iawn</a:t>
            </a:r>
            <a:r>
              <a:rPr lang="en-GB" sz="1600" dirty="0"/>
              <a:t> o </a:t>
            </a:r>
            <a:r>
              <a:rPr lang="en-GB" sz="1600" dirty="0" err="1"/>
              <a:t>chwaraeon</a:t>
            </a:r>
            <a:r>
              <a:rPr lang="en-GB" sz="1600" dirty="0"/>
              <a:t>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067" y="239834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388111"/>
            <a:ext cx="34887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</a:t>
            </a:r>
          </a:p>
          <a:p>
            <a:endParaRPr lang="en-GB" sz="1400" b="1" u="sng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400" dirty="0" err="1"/>
              <a:t>Profiad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Ysgol </a:t>
            </a:r>
            <a:r>
              <a:rPr lang="en-GB" sz="1400" dirty="0" err="1"/>
              <a:t>Gymunedol</a:t>
            </a:r>
            <a:r>
              <a:rPr lang="en-GB" sz="1400" dirty="0"/>
              <a:t> </a:t>
            </a:r>
            <a:r>
              <a:rPr lang="en-GB" sz="1400" dirty="0" err="1"/>
              <a:t>Penparc</a:t>
            </a:r>
            <a:r>
              <a:rPr lang="en-GB" sz="1400" dirty="0"/>
              <a:t>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400" dirty="0" err="1"/>
              <a:t>Profiad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 </a:t>
            </a:r>
            <a:r>
              <a:rPr lang="en-GB" sz="1400" dirty="0" err="1"/>
              <a:t>Proffesiynol</a:t>
            </a:r>
            <a:r>
              <a:rPr lang="en-GB" sz="1400" dirty="0"/>
              <a:t> (PAP)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</a:t>
            </a:r>
            <a:r>
              <a:rPr lang="en-GB" sz="1400" dirty="0" err="1"/>
              <a:t>Llys</a:t>
            </a:r>
            <a:r>
              <a:rPr lang="en-GB" sz="1400" dirty="0"/>
              <a:t>-Hywel.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066" y="4358940"/>
            <a:ext cx="4968603" cy="232834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202067" y="4319888"/>
            <a:ext cx="496860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Rhesymau</a:t>
            </a:r>
            <a:r>
              <a:rPr lang="en-GB" sz="1600" b="1" u="sng" dirty="0"/>
              <a:t> </a:t>
            </a:r>
            <a:r>
              <a:rPr lang="en-GB" sz="1600" b="1" u="sng" dirty="0" err="1"/>
              <a:t>dros</a:t>
            </a:r>
            <a:r>
              <a:rPr lang="en-GB" sz="1600" b="1" u="sng" dirty="0"/>
              <a:t> </a:t>
            </a:r>
            <a:r>
              <a:rPr lang="en-GB" sz="1600" b="1" u="sng" dirty="0" err="1"/>
              <a:t>ddewis</a:t>
            </a:r>
            <a:r>
              <a:rPr lang="en-GB" sz="1600" b="1" u="sng" dirty="0"/>
              <a:t> </a:t>
            </a:r>
            <a:r>
              <a:rPr lang="en-GB" sz="1600" b="1" u="sng" dirty="0" err="1"/>
              <a:t>addysgu</a:t>
            </a:r>
            <a:r>
              <a:rPr lang="en-GB" sz="1600" b="1" u="sng" dirty="0"/>
              <a:t> </a:t>
            </a:r>
            <a:r>
              <a:rPr lang="en-GB" sz="1600" b="1" u="sng" dirty="0" err="1"/>
              <a:t>fel</a:t>
            </a:r>
            <a:r>
              <a:rPr lang="en-GB" sz="1600" b="1" u="sng" dirty="0"/>
              <a:t> </a:t>
            </a:r>
            <a:r>
              <a:rPr lang="en-GB" sz="1600" b="1" u="sng" dirty="0" err="1"/>
              <a:t>proffesiwn</a:t>
            </a:r>
            <a:endParaRPr lang="en-GB" sz="1600" b="1" u="sng" dirty="0"/>
          </a:p>
          <a:p>
            <a:r>
              <a:rPr lang="en-GB" sz="1600" b="1" u="sng" dirty="0"/>
              <a:t>Reasons for entering the teaching profession </a:t>
            </a:r>
          </a:p>
          <a:p>
            <a:endParaRPr lang="en-GB" sz="1600" b="1" u="sng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Roedd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ysgol</a:t>
            </a:r>
            <a:r>
              <a:rPr lang="en-GB" sz="1600" dirty="0"/>
              <a:t> </a:t>
            </a:r>
            <a:r>
              <a:rPr lang="en-GB" sz="1600" dirty="0" err="1"/>
              <a:t>gynradd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ysbrydoli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Rydw’n</a:t>
            </a:r>
            <a:r>
              <a:rPr lang="en-GB" sz="1600" dirty="0"/>
              <a:t> </a:t>
            </a:r>
            <a:r>
              <a:rPr lang="en-GB" sz="1600" dirty="0" err="1"/>
              <a:t>hoff</a:t>
            </a:r>
            <a:r>
              <a:rPr lang="en-GB" sz="1600" dirty="0"/>
              <a:t> </a:t>
            </a:r>
            <a:r>
              <a:rPr lang="en-GB" sz="1600" dirty="0" err="1"/>
              <a:t>iawn</a:t>
            </a:r>
            <a:r>
              <a:rPr lang="en-GB" sz="1600" dirty="0"/>
              <a:t> o </a:t>
            </a:r>
            <a:r>
              <a:rPr lang="en-GB" sz="1600" dirty="0" err="1"/>
              <a:t>feddwl</a:t>
            </a:r>
            <a:r>
              <a:rPr lang="en-GB" sz="1600" dirty="0"/>
              <a:t> un </a:t>
            </a:r>
            <a:r>
              <a:rPr lang="en-GB" sz="1600" dirty="0" err="1"/>
              <a:t>dydd</a:t>
            </a:r>
            <a:r>
              <a:rPr lang="en-GB" sz="1600" dirty="0"/>
              <a:t> </a:t>
            </a:r>
            <a:r>
              <a:rPr lang="en-GB" sz="1600" dirty="0" err="1"/>
              <a:t>fyddai’n</a:t>
            </a:r>
            <a:r>
              <a:rPr lang="en-GB" sz="1600" dirty="0"/>
              <a:t> model </a:t>
            </a:r>
            <a:r>
              <a:rPr lang="en-GB" sz="1600" dirty="0" err="1"/>
              <a:t>rôl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ddysgwyr</a:t>
            </a:r>
            <a:r>
              <a:rPr lang="en-GB" sz="1600" dirty="0"/>
              <a:t> </a:t>
            </a:r>
            <a:r>
              <a:rPr lang="en-GB" sz="1600" dirty="0" err="1"/>
              <a:t>ifanc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Credaf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y </a:t>
            </a:r>
            <a:r>
              <a:rPr lang="en-GB" sz="1600" dirty="0" err="1"/>
              <a:t>proffesiwn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un </a:t>
            </a:r>
            <a:r>
              <a:rPr lang="en-GB" sz="1600" dirty="0" err="1"/>
              <a:t>wobrwyol</a:t>
            </a:r>
            <a:r>
              <a:rPr lang="en-GB" sz="1600" dirty="0"/>
              <a:t> </a:t>
            </a:r>
            <a:r>
              <a:rPr lang="en-GB" sz="1600" dirty="0" err="1"/>
              <a:t>iawn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4710" y="239834"/>
            <a:ext cx="3716630" cy="299921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180274" y="463166"/>
            <a:ext cx="350550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Y math o </a:t>
            </a:r>
            <a:r>
              <a:rPr lang="en-GB" sz="1600" b="1" u="sng" dirty="0" err="1"/>
              <a:t>athro</a:t>
            </a:r>
            <a:r>
              <a:rPr lang="en-GB" sz="1600" b="1" u="sng" dirty="0"/>
              <a:t> </a:t>
            </a:r>
            <a:r>
              <a:rPr lang="en-GB" sz="1600" b="1" u="sng" dirty="0" err="1"/>
              <a:t>hoffaf</a:t>
            </a:r>
            <a:r>
              <a:rPr lang="en-GB" sz="1600" b="1" u="sng" dirty="0"/>
              <a:t> bod</a:t>
            </a:r>
          </a:p>
          <a:p>
            <a:r>
              <a:rPr lang="en-GB" sz="1600" b="1" u="sng" dirty="0"/>
              <a:t>The kind of teacher I aspire to be</a:t>
            </a:r>
          </a:p>
          <a:p>
            <a:endParaRPr lang="en-GB" sz="1600" b="1" u="sng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Hoffwn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ysbrydoli</a:t>
            </a:r>
            <a:r>
              <a:rPr lang="en-GB" sz="1600" dirty="0"/>
              <a:t> </a:t>
            </a:r>
            <a:r>
              <a:rPr lang="en-GB" sz="1600" dirty="0" err="1"/>
              <a:t>dysgwyr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Hoffaf</a:t>
            </a:r>
            <a:r>
              <a:rPr lang="en-GB" sz="1600" dirty="0"/>
              <a:t> </a:t>
            </a:r>
            <a:r>
              <a:rPr lang="en-GB" sz="1600" dirty="0" err="1"/>
              <a:t>roi</a:t>
            </a:r>
            <a:r>
              <a:rPr lang="en-GB" sz="1600" dirty="0"/>
              <a:t> </a:t>
            </a:r>
            <a:r>
              <a:rPr lang="en-GB" sz="1600" dirty="0" err="1"/>
              <a:t>profiadau</a:t>
            </a:r>
            <a:r>
              <a:rPr lang="en-GB" sz="1600" dirty="0"/>
              <a:t> </a:t>
            </a:r>
            <a:r>
              <a:rPr lang="en-GB" sz="1600" dirty="0" err="1"/>
              <a:t>ymarferol</a:t>
            </a:r>
            <a:r>
              <a:rPr lang="en-GB" sz="1600" dirty="0"/>
              <a:t> a </a:t>
            </a:r>
            <a:r>
              <a:rPr lang="en-GB" sz="1600" dirty="0" err="1"/>
              <a:t>hwylus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ddysgwyr</a:t>
            </a:r>
            <a:r>
              <a:rPr lang="en-GB" sz="16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Hoffaf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perthynas</a:t>
            </a:r>
            <a:r>
              <a:rPr lang="en-GB" sz="1600" dirty="0"/>
              <a:t> </a:t>
            </a:r>
            <a:r>
              <a:rPr lang="en-GB" sz="1600" dirty="0" err="1"/>
              <a:t>dda</a:t>
            </a:r>
            <a:r>
              <a:rPr lang="en-GB" sz="1600" dirty="0"/>
              <a:t> </a:t>
            </a:r>
            <a:r>
              <a:rPr lang="en-GB" sz="1600" dirty="0" err="1"/>
              <a:t>gyda’r</a:t>
            </a:r>
            <a:r>
              <a:rPr lang="en-GB" sz="1600" dirty="0"/>
              <a:t> plant </a:t>
            </a:r>
            <a:r>
              <a:rPr lang="en-GB" sz="1600" dirty="0" err="1"/>
              <a:t>rwy’n</a:t>
            </a:r>
            <a:r>
              <a:rPr lang="en-GB" sz="1600" dirty="0"/>
              <a:t> </a:t>
            </a:r>
            <a:r>
              <a:rPr lang="en-GB" sz="1600" dirty="0" err="1"/>
              <a:t>addysgu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pPr marL="228600" indent="-228600">
              <a:buAutoNum type="arabicParenR"/>
            </a:pPr>
            <a:endParaRPr lang="en-GB" sz="16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8067" y="3618950"/>
            <a:ext cx="2638199" cy="252863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14451" y="3707230"/>
            <a:ext cx="2325429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u="sng" dirty="0" err="1"/>
              <a:t>Meysydd</a:t>
            </a:r>
            <a:r>
              <a:rPr lang="en-GB" sz="1500" b="1" u="sng" dirty="0"/>
              <a:t> / </a:t>
            </a:r>
            <a:r>
              <a:rPr lang="en-GB" sz="1500" b="1" u="sng" dirty="0" err="1"/>
              <a:t>pynciau</a:t>
            </a:r>
            <a:r>
              <a:rPr lang="en-GB" sz="1500" b="1" u="sng" dirty="0"/>
              <a:t> </a:t>
            </a:r>
            <a:r>
              <a:rPr lang="en-GB" sz="1500" b="1" u="sng" dirty="0" err="1"/>
              <a:t>medraf</a:t>
            </a:r>
            <a:r>
              <a:rPr lang="en-GB" sz="1500" b="1" u="sng" dirty="0"/>
              <a:t> </a:t>
            </a:r>
            <a:r>
              <a:rPr lang="en-GB" sz="1500" b="1" u="sng" dirty="0" err="1"/>
              <a:t>eu</a:t>
            </a:r>
            <a:r>
              <a:rPr lang="en-GB" sz="1500" b="1" u="sng" dirty="0"/>
              <a:t> </a:t>
            </a:r>
            <a:r>
              <a:rPr lang="en-GB" sz="1500" b="1" u="sng" dirty="0" err="1"/>
              <a:t>haddysgu</a:t>
            </a:r>
            <a:endParaRPr lang="en-GB" sz="1500" b="1" u="sng" dirty="0"/>
          </a:p>
          <a:p>
            <a:r>
              <a:rPr lang="en-GB" sz="1500" b="1" u="sng" dirty="0"/>
              <a:t>Areas / subjects I could teach</a:t>
            </a:r>
          </a:p>
          <a:p>
            <a:endParaRPr lang="en-GB" sz="1500" b="1" u="sng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500" dirty="0" err="1"/>
              <a:t>Rwy’n</a:t>
            </a:r>
            <a:r>
              <a:rPr lang="en-GB" sz="1500" dirty="0"/>
              <a:t> </a:t>
            </a:r>
            <a:r>
              <a:rPr lang="en-GB" sz="1500" dirty="0" err="1"/>
              <a:t>hapus</a:t>
            </a:r>
            <a:r>
              <a:rPr lang="en-GB" sz="1500" dirty="0"/>
              <a:t>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roi</a:t>
            </a:r>
            <a:r>
              <a:rPr lang="en-GB" sz="1500" dirty="0"/>
              <a:t> </a:t>
            </a:r>
            <a:r>
              <a:rPr lang="en-GB" sz="1500" dirty="0" err="1"/>
              <a:t>cyfle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addysgu</a:t>
            </a:r>
            <a:r>
              <a:rPr lang="en-GB" sz="1500" dirty="0"/>
              <a:t> </a:t>
            </a:r>
            <a:r>
              <a:rPr lang="en-GB" sz="1500" dirty="0" err="1"/>
              <a:t>unrhyw</a:t>
            </a:r>
            <a:r>
              <a:rPr lang="en-GB" sz="1500" dirty="0"/>
              <a:t> </a:t>
            </a:r>
            <a:r>
              <a:rPr lang="en-GB" sz="1500" dirty="0" err="1"/>
              <a:t>bwnc</a:t>
            </a:r>
            <a:r>
              <a:rPr lang="en-GB" sz="1500" dirty="0"/>
              <a:t> </a:t>
            </a:r>
            <a:r>
              <a:rPr lang="en-GB" sz="1500" dirty="0" err="1"/>
              <a:t>yn</a:t>
            </a:r>
            <a:r>
              <a:rPr lang="en-GB" sz="1500" dirty="0"/>
              <a:t> y </a:t>
            </a:r>
            <a:r>
              <a:rPr lang="en-GB" sz="1500" dirty="0" err="1"/>
              <a:t>dosbarth</a:t>
            </a:r>
            <a:r>
              <a:rPr lang="en-GB" sz="1500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067" y="227986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49653" y="2407224"/>
            <a:ext cx="34887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Cefndir</a:t>
            </a:r>
            <a:r>
              <a:rPr lang="en-GB" sz="1600" b="1" u="sng" dirty="0"/>
              <a:t> </a:t>
            </a:r>
            <a:r>
              <a:rPr lang="en-GB" sz="1600" b="1" u="sng" dirty="0" err="1"/>
              <a:t>academaidd</a:t>
            </a:r>
            <a:endParaRPr lang="en-GB" sz="1600" b="1" u="sng" dirty="0"/>
          </a:p>
          <a:p>
            <a:r>
              <a:rPr lang="en-GB" sz="1600" b="1" u="sng" dirty="0"/>
              <a:t>Academic history</a:t>
            </a:r>
            <a:endParaRPr lang="en-GB" sz="1600" dirty="0"/>
          </a:p>
          <a:p>
            <a:endParaRPr lang="en-GB" sz="1600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cwblhau</a:t>
            </a:r>
            <a:r>
              <a:rPr lang="en-GB" sz="1600" dirty="0"/>
              <a:t> TGAU a </a:t>
            </a:r>
            <a:r>
              <a:rPr lang="en-GB" sz="1600" dirty="0" err="1"/>
              <a:t>Lefel</a:t>
            </a:r>
            <a:r>
              <a:rPr lang="en-GB" sz="1600" dirty="0"/>
              <a:t> A </a:t>
            </a:r>
            <a:r>
              <a:rPr lang="en-GB" sz="1600" dirty="0" err="1"/>
              <a:t>yn</a:t>
            </a:r>
            <a:r>
              <a:rPr lang="en-GB" sz="1600" dirty="0"/>
              <a:t> Ysgol </a:t>
            </a:r>
            <a:r>
              <a:rPr lang="en-GB" sz="1600" dirty="0" err="1"/>
              <a:t>Uwchradd</a:t>
            </a:r>
            <a:r>
              <a:rPr lang="en-GB" sz="1600" dirty="0"/>
              <a:t> </a:t>
            </a:r>
            <a:r>
              <a:rPr lang="en-GB" sz="1600" dirty="0" err="1"/>
              <a:t>Aberteifi</a:t>
            </a:r>
            <a:r>
              <a:rPr lang="en-GB" sz="1600" dirty="0"/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8CB30B-A2AF-4ABE-B393-BD14473D51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720" y="3384442"/>
            <a:ext cx="2638199" cy="28100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D076E2-3051-4A3D-85B7-CEAF330447AF}"/>
              </a:ext>
            </a:extLst>
          </p:cNvPr>
          <p:cNvSpPr txBox="1"/>
          <p:nvPr/>
        </p:nvSpPr>
        <p:spPr>
          <a:xfrm>
            <a:off x="6050624" y="6272720"/>
            <a:ext cx="25012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Catrin</a:t>
            </a:r>
            <a:r>
              <a:rPr lang="en-GB" sz="2000" b="1" dirty="0"/>
              <a:t> John – 2A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70</TotalTime>
  <Words>197</Words>
  <Application>Microsoft Office PowerPoint</Application>
  <PresentationFormat>Widescreen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Century Gothic</vt:lpstr>
      <vt:lpstr>Wingdings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Julie John</cp:lastModifiedBy>
  <cp:revision>10</cp:revision>
  <dcterms:created xsi:type="dcterms:W3CDTF">2019-09-05T20:58:34Z</dcterms:created>
  <dcterms:modified xsi:type="dcterms:W3CDTF">2019-10-21T20:37:39Z</dcterms:modified>
</cp:coreProperties>
</file>