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8"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7A3E18-E055-0CBF-5246-6C82A657ED25}" v="805" dt="2026-08-09T09:29:31.901"/>
    <p1510:client id="{9DB62871-649F-2ADA-CE83-0E12A3AD45F7}" v="31" dt="2026-08-09T10:47:04.247"/>
    <p1510:client id="{EEAB13AD-7348-E57C-E05B-67ACBEA98BA7}" v="1071" dt="2026-08-09T11:20:44.3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629"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us David Murray (2541815)" userId="S::2541815@student.uwtsd.ac.uk::e8ae48eb-57e0-4466-a989-799b3c6c2988" providerId="AD" clId="Web-{E90BBB9A-C209-3530-9313-6192D2FDFAFC}"/>
    <pc:docChg chg="modSld">
      <pc:chgData name="Marcus David Murray (2541815)" userId="S::2541815@student.uwtsd.ac.uk::e8ae48eb-57e0-4466-a989-799b3c6c2988" providerId="AD" clId="Web-{E90BBB9A-C209-3530-9313-6192D2FDFAFC}" dt="2026-08-09T11:24:44.313" v="1"/>
      <pc:docMkLst>
        <pc:docMk/>
      </pc:docMkLst>
      <pc:sldChg chg="addSp modSp mod modClrScheme chgLayout">
        <pc:chgData name="Marcus David Murray (2541815)" userId="S::2541815@student.uwtsd.ac.uk::e8ae48eb-57e0-4466-a989-799b3c6c2988" providerId="AD" clId="Web-{E90BBB9A-C209-3530-9313-6192D2FDFAFC}" dt="2026-08-09T11:24:44.313" v="1"/>
        <pc:sldMkLst>
          <pc:docMk/>
          <pc:sldMk cId="109857222" sldId="256"/>
        </pc:sldMkLst>
        <pc:spChg chg="mod">
          <ac:chgData name="Marcus David Murray (2541815)" userId="S::2541815@student.uwtsd.ac.uk::e8ae48eb-57e0-4466-a989-799b3c6c2988" providerId="AD" clId="Web-{E90BBB9A-C209-3530-9313-6192D2FDFAFC}" dt="2026-08-09T11:24:44.313" v="1"/>
          <ac:spMkLst>
            <pc:docMk/>
            <pc:sldMk cId="109857222" sldId="256"/>
            <ac:spMk id="2" creationId="{00000000-0000-0000-0000-000000000000}"/>
          </ac:spMkLst>
        </pc:spChg>
        <pc:spChg chg="mod">
          <ac:chgData name="Marcus David Murray (2541815)" userId="S::2541815@student.uwtsd.ac.uk::e8ae48eb-57e0-4466-a989-799b3c6c2988" providerId="AD" clId="Web-{E90BBB9A-C209-3530-9313-6192D2FDFAFC}" dt="2026-08-09T11:24:44.313" v="1"/>
          <ac:spMkLst>
            <pc:docMk/>
            <pc:sldMk cId="109857222" sldId="256"/>
            <ac:spMk id="3" creationId="{00000000-0000-0000-0000-000000000000}"/>
          </ac:spMkLst>
        </pc:spChg>
        <pc:spChg chg="mod">
          <ac:chgData name="Marcus David Murray (2541815)" userId="S::2541815@student.uwtsd.ac.uk::e8ae48eb-57e0-4466-a989-799b3c6c2988" providerId="AD" clId="Web-{E90BBB9A-C209-3530-9313-6192D2FDFAFC}" dt="2026-08-09T11:24:44.313" v="1"/>
          <ac:spMkLst>
            <pc:docMk/>
            <pc:sldMk cId="109857222" sldId="256"/>
            <ac:spMk id="20" creationId="{F4BACC05-6894-94F9-FE1B-9E03B1E88258}"/>
          </ac:spMkLst>
        </pc:spChg>
        <pc:spChg chg="mod">
          <ac:chgData name="Marcus David Murray (2541815)" userId="S::2541815@student.uwtsd.ac.uk::e8ae48eb-57e0-4466-a989-799b3c6c2988" providerId="AD" clId="Web-{E90BBB9A-C209-3530-9313-6192D2FDFAFC}" dt="2026-08-09T11:24:44.313" v="1"/>
          <ac:spMkLst>
            <pc:docMk/>
            <pc:sldMk cId="109857222" sldId="256"/>
            <ac:spMk id="21" creationId="{FA4E41F0-6481-F577-40F3-4C2101CBBDB0}"/>
          </ac:spMkLst>
        </pc:spChg>
        <pc:spChg chg="mod">
          <ac:chgData name="Marcus David Murray (2541815)" userId="S::2541815@student.uwtsd.ac.uk::e8ae48eb-57e0-4466-a989-799b3c6c2988" providerId="AD" clId="Web-{E90BBB9A-C209-3530-9313-6192D2FDFAFC}" dt="2026-08-09T11:24:44.313" v="1"/>
          <ac:spMkLst>
            <pc:docMk/>
            <pc:sldMk cId="109857222" sldId="256"/>
            <ac:spMk id="22" creationId="{FFFE6C8D-65E4-9755-63CA-37877B019FF9}"/>
          </ac:spMkLst>
        </pc:spChg>
        <pc:picChg chg="add">
          <ac:chgData name="Marcus David Murray (2541815)" userId="S::2541815@student.uwtsd.ac.uk::e8ae48eb-57e0-4466-a989-799b3c6c2988" providerId="AD" clId="Web-{E90BBB9A-C209-3530-9313-6192D2FDFAFC}" dt="2026-08-09T11:24:44.313" v="1"/>
          <ac:picMkLst>
            <pc:docMk/>
            <pc:sldMk cId="109857222" sldId="256"/>
            <ac:picMk id="25" creationId="{F3E982BC-8383-5850-9BBF-F1AE2976BCAF}"/>
          </ac:picMkLst>
        </pc:picChg>
      </pc:sldChg>
      <pc:sldChg chg="modSp mod modClrScheme chgLayout">
        <pc:chgData name="Marcus David Murray (2541815)" userId="S::2541815@student.uwtsd.ac.uk::e8ae48eb-57e0-4466-a989-799b3c6c2988" providerId="AD" clId="Web-{E90BBB9A-C209-3530-9313-6192D2FDFAFC}" dt="2026-08-09T11:24:35.219" v="0"/>
        <pc:sldMkLst>
          <pc:docMk/>
          <pc:sldMk cId="4258819681" sldId="262"/>
        </pc:sldMkLst>
        <pc:spChg chg="mod">
          <ac:chgData name="Marcus David Murray (2541815)" userId="S::2541815@student.uwtsd.ac.uk::e8ae48eb-57e0-4466-a989-799b3c6c2988" providerId="AD" clId="Web-{E90BBB9A-C209-3530-9313-6192D2FDFAFC}" dt="2026-08-09T11:24:35.219" v="0"/>
          <ac:spMkLst>
            <pc:docMk/>
            <pc:sldMk cId="4258819681" sldId="262"/>
            <ac:spMk id="3" creationId="{E3002F2B-2D62-3E88-B57A-4F6EBEED02A0}"/>
          </ac:spMkLst>
        </pc:spChg>
        <pc:spChg chg="mod">
          <ac:chgData name="Marcus David Murray (2541815)" userId="S::2541815@student.uwtsd.ac.uk::e8ae48eb-57e0-4466-a989-799b3c6c2988" providerId="AD" clId="Web-{E90BBB9A-C209-3530-9313-6192D2FDFAFC}" dt="2026-08-09T11:24:35.219" v="0"/>
          <ac:spMkLst>
            <pc:docMk/>
            <pc:sldMk cId="4258819681" sldId="262"/>
            <ac:spMk id="4" creationId="{05AB1C87-994B-D269-9C3F-E632DC506AFC}"/>
          </ac:spMkLst>
        </pc:spChg>
        <pc:spChg chg="mod ord">
          <ac:chgData name="Marcus David Murray (2541815)" userId="S::2541815@student.uwtsd.ac.uk::e8ae48eb-57e0-4466-a989-799b3c6c2988" providerId="AD" clId="Web-{E90BBB9A-C209-3530-9313-6192D2FDFAFC}" dt="2026-08-09T11:24:35.219" v="0"/>
          <ac:spMkLst>
            <pc:docMk/>
            <pc:sldMk cId="4258819681" sldId="262"/>
            <ac:spMk id="5" creationId="{38517334-3DAB-3467-2FF0-C8C27B5A8E98}"/>
          </ac:spMkLst>
        </pc:spChg>
        <pc:spChg chg="mod">
          <ac:chgData name="Marcus David Murray (2541815)" userId="S::2541815@student.uwtsd.ac.uk::e8ae48eb-57e0-4466-a989-799b3c6c2988" providerId="AD" clId="Web-{E90BBB9A-C209-3530-9313-6192D2FDFAFC}" dt="2026-08-09T11:24:35.219" v="0"/>
          <ac:spMkLst>
            <pc:docMk/>
            <pc:sldMk cId="4258819681" sldId="262"/>
            <ac:spMk id="6" creationId="{613D6B08-0270-ABD7-089B-82536402D0FC}"/>
          </ac:spMkLst>
        </pc:spChg>
        <pc:spChg chg="mod">
          <ac:chgData name="Marcus David Murray (2541815)" userId="S::2541815@student.uwtsd.ac.uk::e8ae48eb-57e0-4466-a989-799b3c6c2988" providerId="AD" clId="Web-{E90BBB9A-C209-3530-9313-6192D2FDFAFC}" dt="2026-08-09T11:24:35.219" v="0"/>
          <ac:spMkLst>
            <pc:docMk/>
            <pc:sldMk cId="4258819681" sldId="262"/>
            <ac:spMk id="7" creationId="{C0D5F65D-A786-30D7-AE70-69ADF8714CE7}"/>
          </ac:spMkLst>
        </pc:spChg>
        <pc:spChg chg="mod">
          <ac:chgData name="Marcus David Murray (2541815)" userId="S::2541815@student.uwtsd.ac.uk::e8ae48eb-57e0-4466-a989-799b3c6c2988" providerId="AD" clId="Web-{E90BBB9A-C209-3530-9313-6192D2FDFAFC}" dt="2026-08-09T11:24:35.219" v="0"/>
          <ac:spMkLst>
            <pc:docMk/>
            <pc:sldMk cId="4258819681" sldId="262"/>
            <ac:spMk id="9" creationId="{602B5E57-148E-55FA-0068-43D43EA085B9}"/>
          </ac:spMkLst>
        </pc:spChg>
        <pc:picChg chg="mod ord">
          <ac:chgData name="Marcus David Murray (2541815)" userId="S::2541815@student.uwtsd.ac.uk::e8ae48eb-57e0-4466-a989-799b3c6c2988" providerId="AD" clId="Web-{E90BBB9A-C209-3530-9313-6192D2FDFAFC}" dt="2026-08-09T11:24:35.219" v="0"/>
          <ac:picMkLst>
            <pc:docMk/>
            <pc:sldMk cId="4258819681" sldId="262"/>
            <ac:picMk id="8" creationId="{A9DD0BAC-0F53-7E42-8F2B-85DE3AE9EC4B}"/>
          </ac:picMkLst>
        </pc:picChg>
      </pc:sldChg>
    </pc:docChg>
  </pc:docChgLst>
  <pc:docChgLst>
    <pc:chgData name="Deja Rosalia Milan Payne (2545727)" userId="S::2545727@student.uwtsd.ac.uk::639360f1-b72e-4c1e-9a7a-8249f611807e" providerId="AD" clId="Web-{BB3EA793-7453-CCD8-5DCC-45840E7CA6EB}"/>
    <pc:docChg chg="modSld">
      <pc:chgData name="Deja Rosalia Milan Payne (2545727)" userId="S::2545727@student.uwtsd.ac.uk::639360f1-b72e-4c1e-9a7a-8249f611807e" providerId="AD" clId="Web-{BB3EA793-7453-CCD8-5DCC-45840E7CA6EB}" dt="2026-08-06T14:47:54.226" v="378" actId="20577"/>
      <pc:docMkLst>
        <pc:docMk/>
      </pc:docMkLst>
      <pc:sldChg chg="modSp">
        <pc:chgData name="Deja Rosalia Milan Payne (2545727)" userId="S::2545727@student.uwtsd.ac.uk::639360f1-b72e-4c1e-9a7a-8249f611807e" providerId="AD" clId="Web-{BB3EA793-7453-CCD8-5DCC-45840E7CA6EB}" dt="2026-08-06T14:34:08.239" v="66" actId="20577"/>
        <pc:sldMkLst>
          <pc:docMk/>
          <pc:sldMk cId="109857222" sldId="256"/>
        </pc:sldMkLst>
        <pc:spChg chg="mod">
          <ac:chgData name="Deja Rosalia Milan Payne (2545727)" userId="S::2545727@student.uwtsd.ac.uk::639360f1-b72e-4c1e-9a7a-8249f611807e" providerId="AD" clId="Web-{BB3EA793-7453-CCD8-5DCC-45840E7CA6EB}" dt="2026-08-06T14:34:08.239" v="66" actId="20577"/>
          <ac:spMkLst>
            <pc:docMk/>
            <pc:sldMk cId="109857222" sldId="256"/>
            <ac:spMk id="3" creationId="{00000000-0000-0000-0000-000000000000}"/>
          </ac:spMkLst>
        </pc:spChg>
      </pc:sldChg>
      <pc:sldChg chg="modSp">
        <pc:chgData name="Deja Rosalia Milan Payne (2545727)" userId="S::2545727@student.uwtsd.ac.uk::639360f1-b72e-4c1e-9a7a-8249f611807e" providerId="AD" clId="Web-{BB3EA793-7453-CCD8-5DCC-45840E7CA6EB}" dt="2026-08-06T14:39:54.331" v="144" actId="20577"/>
        <pc:sldMkLst>
          <pc:docMk/>
          <pc:sldMk cId="2681352033" sldId="257"/>
        </pc:sldMkLst>
        <pc:spChg chg="mod">
          <ac:chgData name="Deja Rosalia Milan Payne (2545727)" userId="S::2545727@student.uwtsd.ac.uk::639360f1-b72e-4c1e-9a7a-8249f611807e" providerId="AD" clId="Web-{BB3EA793-7453-CCD8-5DCC-45840E7CA6EB}" dt="2026-08-06T14:39:54.331" v="144" actId="20577"/>
          <ac:spMkLst>
            <pc:docMk/>
            <pc:sldMk cId="2681352033" sldId="257"/>
            <ac:spMk id="7" creationId="{B65AD3DB-59AA-9B79-D0F5-17E66B7281DB}"/>
          </ac:spMkLst>
        </pc:spChg>
      </pc:sldChg>
      <pc:sldChg chg="modSp">
        <pc:chgData name="Deja Rosalia Milan Payne (2545727)" userId="S::2545727@student.uwtsd.ac.uk::639360f1-b72e-4c1e-9a7a-8249f611807e" providerId="AD" clId="Web-{BB3EA793-7453-CCD8-5DCC-45840E7CA6EB}" dt="2026-08-06T14:44:56.172" v="275" actId="20577"/>
        <pc:sldMkLst>
          <pc:docMk/>
          <pc:sldMk cId="3066911323" sldId="258"/>
        </pc:sldMkLst>
        <pc:spChg chg="mod">
          <ac:chgData name="Deja Rosalia Milan Payne (2545727)" userId="S::2545727@student.uwtsd.ac.uk::639360f1-b72e-4c1e-9a7a-8249f611807e" providerId="AD" clId="Web-{BB3EA793-7453-CCD8-5DCC-45840E7CA6EB}" dt="2026-08-06T14:44:56.172" v="275" actId="20577"/>
          <ac:spMkLst>
            <pc:docMk/>
            <pc:sldMk cId="3066911323" sldId="258"/>
            <ac:spMk id="7" creationId="{7287219A-6153-25E5-D5A3-927613689835}"/>
          </ac:spMkLst>
        </pc:spChg>
      </pc:sldChg>
      <pc:sldChg chg="modSp">
        <pc:chgData name="Deja Rosalia Milan Payne (2545727)" userId="S::2545727@student.uwtsd.ac.uk::639360f1-b72e-4c1e-9a7a-8249f611807e" providerId="AD" clId="Web-{BB3EA793-7453-CCD8-5DCC-45840E7CA6EB}" dt="2026-08-06T14:47:54.226" v="378" actId="20577"/>
        <pc:sldMkLst>
          <pc:docMk/>
          <pc:sldMk cId="567473319" sldId="259"/>
        </pc:sldMkLst>
        <pc:spChg chg="mod">
          <ac:chgData name="Deja Rosalia Milan Payne (2545727)" userId="S::2545727@student.uwtsd.ac.uk::639360f1-b72e-4c1e-9a7a-8249f611807e" providerId="AD" clId="Web-{BB3EA793-7453-CCD8-5DCC-45840E7CA6EB}" dt="2026-08-06T14:47:54.226" v="378" actId="20577"/>
          <ac:spMkLst>
            <pc:docMk/>
            <pc:sldMk cId="567473319" sldId="259"/>
            <ac:spMk id="7" creationId="{3095A0CB-AB61-0ACB-9BD8-8A3FD1B0067D}"/>
          </ac:spMkLst>
        </pc:spChg>
      </pc:sldChg>
    </pc:docChg>
  </pc:docChgLst>
  <pc:docChgLst>
    <pc:chgData name="Deja Rosalia Milan Payne (2545727)" userId="S::2545727@student.uwtsd.ac.uk::639360f1-b72e-4c1e-9a7a-8249f611807e" providerId="AD" clId="Web-{A72E5908-2A4D-7CAE-63B6-15E07E4EF722}"/>
    <pc:docChg chg="mod addSld delSld modSld addMainMaster delMainMaster">
      <pc:chgData name="Deja Rosalia Milan Payne (2545727)" userId="S::2545727@student.uwtsd.ac.uk::639360f1-b72e-4c1e-9a7a-8249f611807e" providerId="AD" clId="Web-{A72E5908-2A4D-7CAE-63B6-15E07E4EF722}" dt="2026-08-03T11:12:59.286" v="1132" actId="20577"/>
      <pc:docMkLst>
        <pc:docMk/>
      </pc:docMkLst>
      <pc:sldChg chg="addSp delSp modSp mod modClrScheme chgLayout">
        <pc:chgData name="Deja Rosalia Milan Payne (2545727)" userId="S::2545727@student.uwtsd.ac.uk::639360f1-b72e-4c1e-9a7a-8249f611807e" providerId="AD" clId="Web-{A72E5908-2A4D-7CAE-63B6-15E07E4EF722}" dt="2026-08-02T11:14:56.601" v="412" actId="20577"/>
        <pc:sldMkLst>
          <pc:docMk/>
          <pc:sldMk cId="109857222" sldId="256"/>
        </pc:sldMkLst>
        <pc:spChg chg="mod ord">
          <ac:chgData name="Deja Rosalia Milan Payne (2545727)" userId="S::2545727@student.uwtsd.ac.uk::639360f1-b72e-4c1e-9a7a-8249f611807e" providerId="AD" clId="Web-{A72E5908-2A4D-7CAE-63B6-15E07E4EF722}" dt="2026-08-02T11:14:56.601" v="412" actId="20577"/>
          <ac:spMkLst>
            <pc:docMk/>
            <pc:sldMk cId="109857222" sldId="256"/>
            <ac:spMk id="2" creationId="{00000000-0000-0000-0000-000000000000}"/>
          </ac:spMkLst>
        </pc:spChg>
        <pc:spChg chg="mod ord">
          <ac:chgData name="Deja Rosalia Milan Payne (2545727)" userId="S::2545727@student.uwtsd.ac.uk::639360f1-b72e-4c1e-9a7a-8249f611807e" providerId="AD" clId="Web-{A72E5908-2A4D-7CAE-63B6-15E07E4EF722}" dt="2026-08-02T11:14:08.912" v="401" actId="20577"/>
          <ac:spMkLst>
            <pc:docMk/>
            <pc:sldMk cId="109857222" sldId="256"/>
            <ac:spMk id="3" creationId="{00000000-0000-0000-0000-000000000000}"/>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0" creationId="{F4BACC05-6894-94F9-FE1B-9E03B1E88258}"/>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1" creationId="{FA4E41F0-6481-F577-40F3-4C2101CBBDB0}"/>
          </ac:spMkLst>
        </pc:spChg>
        <pc:spChg chg="add mod ord">
          <ac:chgData name="Deja Rosalia Milan Payne (2545727)" userId="S::2545727@student.uwtsd.ac.uk::639360f1-b72e-4c1e-9a7a-8249f611807e" providerId="AD" clId="Web-{A72E5908-2A4D-7CAE-63B6-15E07E4EF722}" dt="2026-08-02T11:06:04.334" v="208"/>
          <ac:spMkLst>
            <pc:docMk/>
            <pc:sldMk cId="109857222" sldId="256"/>
            <ac:spMk id="22" creationId="{FFFE6C8D-65E4-9755-63CA-37877B019FF9}"/>
          </ac:spMkLst>
        </pc:spChg>
      </pc:sldChg>
      <pc:sldChg chg="addSp delSp modSp new mod modClrScheme chgLayout">
        <pc:chgData name="Deja Rosalia Milan Payne (2545727)" userId="S::2545727@student.uwtsd.ac.uk::639360f1-b72e-4c1e-9a7a-8249f611807e" providerId="AD" clId="Web-{A72E5908-2A4D-7CAE-63B6-15E07E4EF722}" dt="2026-08-03T11:00:01.733" v="606" actId="20577"/>
        <pc:sldMkLst>
          <pc:docMk/>
          <pc:sldMk cId="2681352033" sldId="257"/>
        </pc:sldMkLst>
        <pc:spChg chg="mod ord">
          <ac:chgData name="Deja Rosalia Milan Payne (2545727)" userId="S::2545727@student.uwtsd.ac.uk::639360f1-b72e-4c1e-9a7a-8249f611807e" providerId="AD" clId="Web-{A72E5908-2A4D-7CAE-63B6-15E07E4EF722}" dt="2026-08-02T11:02:20.796" v="119"/>
          <ac:spMkLst>
            <pc:docMk/>
            <pc:sldMk cId="2681352033" sldId="257"/>
            <ac:spMk id="2" creationId="{7F9F71E3-3B85-17E5-34D9-0879EDA06131}"/>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3" creationId="{FE73C798-8ECB-6B14-C410-EB712644777E}"/>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5" creationId="{C6165AEA-6DA1-CF76-5B2B-534758E7C9BF}"/>
          </ac:spMkLst>
        </pc:spChg>
        <pc:spChg chg="mod ord">
          <ac:chgData name="Deja Rosalia Milan Payne (2545727)" userId="S::2545727@student.uwtsd.ac.uk::639360f1-b72e-4c1e-9a7a-8249f611807e" providerId="AD" clId="Web-{A72E5908-2A4D-7CAE-63B6-15E07E4EF722}" dt="2026-08-02T11:02:20.796" v="119"/>
          <ac:spMkLst>
            <pc:docMk/>
            <pc:sldMk cId="2681352033" sldId="257"/>
            <ac:spMk id="6" creationId="{D4120C82-8B90-487C-9D93-A42F1EF20A8E}"/>
          </ac:spMkLst>
        </pc:spChg>
        <pc:spChg chg="mod ord">
          <ac:chgData name="Deja Rosalia Milan Payne (2545727)" userId="S::2545727@student.uwtsd.ac.uk::639360f1-b72e-4c1e-9a7a-8249f611807e" providerId="AD" clId="Web-{A72E5908-2A4D-7CAE-63B6-15E07E4EF722}" dt="2026-08-03T11:00:01.733" v="606" actId="20577"/>
          <ac:spMkLst>
            <pc:docMk/>
            <pc:sldMk cId="2681352033" sldId="257"/>
            <ac:spMk id="7" creationId="{B65AD3DB-59AA-9B79-D0F5-17E66B7281DB}"/>
          </ac:spMkLst>
        </pc:spChg>
        <pc:picChg chg="add mod ord modCrop">
          <ac:chgData name="Deja Rosalia Milan Payne (2545727)" userId="S::2545727@student.uwtsd.ac.uk::639360f1-b72e-4c1e-9a7a-8249f611807e" providerId="AD" clId="Web-{A72E5908-2A4D-7CAE-63B6-15E07E4EF722}" dt="2026-08-02T11:02:20.796" v="119"/>
          <ac:picMkLst>
            <pc:docMk/>
            <pc:sldMk cId="2681352033" sldId="257"/>
            <ac:picMk id="9" creationId="{30EF7136-64C2-2BD2-6D33-F2C61864F155}"/>
          </ac:picMkLst>
        </pc:picChg>
      </pc:sldChg>
      <pc:sldChg chg="addSp delSp modSp new">
        <pc:chgData name="Deja Rosalia Milan Payne (2545727)" userId="S::2545727@student.uwtsd.ac.uk::639360f1-b72e-4c1e-9a7a-8249f611807e" providerId="AD" clId="Web-{A72E5908-2A4D-7CAE-63B6-15E07E4EF722}" dt="2026-08-03T11:06:45.197" v="909" actId="20577"/>
        <pc:sldMkLst>
          <pc:docMk/>
          <pc:sldMk cId="3066911323" sldId="258"/>
        </pc:sldMkLst>
        <pc:spChg chg="mod">
          <ac:chgData name="Deja Rosalia Milan Payne (2545727)" userId="S::2545727@student.uwtsd.ac.uk::639360f1-b72e-4c1e-9a7a-8249f611807e" providerId="AD" clId="Web-{A72E5908-2A4D-7CAE-63B6-15E07E4EF722}" dt="2026-08-02T11:18:14.607" v="421" actId="20577"/>
          <ac:spMkLst>
            <pc:docMk/>
            <pc:sldMk cId="3066911323" sldId="258"/>
            <ac:spMk id="2" creationId="{A883DE50-8A8B-BBED-0573-1CB9F01FA4BA}"/>
          </ac:spMkLst>
        </pc:spChg>
        <pc:spChg chg="mod">
          <ac:chgData name="Deja Rosalia Milan Payne (2545727)" userId="S::2545727@student.uwtsd.ac.uk::639360f1-b72e-4c1e-9a7a-8249f611807e" providerId="AD" clId="Web-{A72E5908-2A4D-7CAE-63B6-15E07E4EF722}" dt="2026-08-03T11:06:45.197" v="909" actId="20577"/>
          <ac:spMkLst>
            <pc:docMk/>
            <pc:sldMk cId="3066911323" sldId="258"/>
            <ac:spMk id="7" creationId="{7287219A-6153-25E5-D5A3-927613689835}"/>
          </ac:spMkLst>
        </pc:spChg>
        <pc:picChg chg="add mod ord modCrop">
          <ac:chgData name="Deja Rosalia Milan Payne (2545727)" userId="S::2545727@student.uwtsd.ac.uk::639360f1-b72e-4c1e-9a7a-8249f611807e" providerId="AD" clId="Web-{A72E5908-2A4D-7CAE-63B6-15E07E4EF722}" dt="2026-08-02T11:18:06.357" v="416"/>
          <ac:picMkLst>
            <pc:docMk/>
            <pc:sldMk cId="3066911323" sldId="258"/>
            <ac:picMk id="8" creationId="{810FA8C9-86B7-39FF-FFB9-94A78D0AA81C}"/>
          </ac:picMkLst>
        </pc:picChg>
      </pc:sldChg>
      <pc:sldChg chg="addSp delSp modSp new">
        <pc:chgData name="Deja Rosalia Milan Payne (2545727)" userId="S::2545727@student.uwtsd.ac.uk::639360f1-b72e-4c1e-9a7a-8249f611807e" providerId="AD" clId="Web-{A72E5908-2A4D-7CAE-63B6-15E07E4EF722}" dt="2026-08-03T11:12:59.286" v="1132" actId="20577"/>
        <pc:sldMkLst>
          <pc:docMk/>
          <pc:sldMk cId="567473319" sldId="259"/>
        </pc:sldMkLst>
        <pc:spChg chg="mod">
          <ac:chgData name="Deja Rosalia Milan Payne (2545727)" userId="S::2545727@student.uwtsd.ac.uk::639360f1-b72e-4c1e-9a7a-8249f611807e" providerId="AD" clId="Web-{A72E5908-2A4D-7CAE-63B6-15E07E4EF722}" dt="2026-08-02T11:35:15.657" v="433" actId="20577"/>
          <ac:spMkLst>
            <pc:docMk/>
            <pc:sldMk cId="567473319" sldId="259"/>
            <ac:spMk id="2" creationId="{717A4CD7-C8E0-80AD-C37F-F9949224C0A0}"/>
          </ac:spMkLst>
        </pc:spChg>
        <pc:spChg chg="mod">
          <ac:chgData name="Deja Rosalia Milan Payne (2545727)" userId="S::2545727@student.uwtsd.ac.uk::639360f1-b72e-4c1e-9a7a-8249f611807e" providerId="AD" clId="Web-{A72E5908-2A4D-7CAE-63B6-15E07E4EF722}" dt="2026-08-03T11:12:59.286" v="1132" actId="20577"/>
          <ac:spMkLst>
            <pc:docMk/>
            <pc:sldMk cId="567473319" sldId="259"/>
            <ac:spMk id="7" creationId="{3095A0CB-AB61-0ACB-9BD8-8A3FD1B0067D}"/>
          </ac:spMkLst>
        </pc:spChg>
        <pc:picChg chg="add mod ord modCrop">
          <ac:chgData name="Deja Rosalia Milan Payne (2545727)" userId="S::2545727@student.uwtsd.ac.uk::639360f1-b72e-4c1e-9a7a-8249f611807e" providerId="AD" clId="Web-{A72E5908-2A4D-7CAE-63B6-15E07E4EF722}" dt="2026-08-02T11:35:04.360" v="425"/>
          <ac:picMkLst>
            <pc:docMk/>
            <pc:sldMk cId="567473319" sldId="259"/>
            <ac:picMk id="8" creationId="{972966F9-AF3D-3292-A053-57BA7728C998}"/>
          </ac:picMkLst>
        </pc:picChg>
      </pc:sldChg>
      <pc:sldMasterChg chg="add del addSldLayout delSldLayout modSldLayout">
        <pc:chgData name="Deja Rosalia Milan Payne (2545727)" userId="S::2545727@student.uwtsd.ac.uk::639360f1-b72e-4c1e-9a7a-8249f611807e" providerId="AD" clId="Web-{A72E5908-2A4D-7CAE-63B6-15E07E4EF722}" dt="2026-08-02T11:02:20.796" v="119"/>
        <pc:sldMasterMkLst>
          <pc:docMk/>
          <pc:sldMasterMk cId="222285637" sldId="2147483730"/>
        </pc:sldMasterMkLst>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824619612" sldId="214748373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934683748" sldId="214748373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321612940" sldId="214748373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065093660" sldId="214748373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723020268" sldId="214748373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617784245" sldId="214748373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275308609" sldId="214748373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566189581" sldId="2147483738"/>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692032786" sldId="2147483739"/>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140998637" sldId="2147483740"/>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924475229" sldId="214748374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179568700" sldId="214748374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00621906" sldId="214748374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930530540" sldId="214748374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021858226" sldId="214748374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087090724" sldId="214748374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956761944" sldId="214748374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225885617" sldId="2147483748"/>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168891730" sldId="2147483749"/>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1866282257" sldId="2147483750"/>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928549462" sldId="2147483751"/>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220402289" sldId="2147483752"/>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8697990" sldId="2147483753"/>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287082595" sldId="2147483754"/>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2703766962" sldId="2147483755"/>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732339796" sldId="2147483756"/>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4149723395" sldId="2147483757"/>
          </pc:sldLayoutMkLst>
        </pc:sldLayoutChg>
        <pc:sldLayoutChg chg="add del mod replId">
          <pc:chgData name="Deja Rosalia Milan Payne (2545727)" userId="S::2545727@student.uwtsd.ac.uk::639360f1-b72e-4c1e-9a7a-8249f611807e" providerId="AD" clId="Web-{A72E5908-2A4D-7CAE-63B6-15E07E4EF722}" dt="2026-08-02T11:02:20.796" v="119"/>
          <pc:sldLayoutMkLst>
            <pc:docMk/>
            <pc:sldMasterMk cId="222285637" sldId="2147483730"/>
            <pc:sldLayoutMk cId="390145509" sldId="2147483758"/>
          </pc:sldLayoutMkLst>
        </pc:sldLayoutChg>
      </pc:sldMasterChg>
    </pc:docChg>
  </pc:docChgLst>
  <pc:docChgLst>
    <pc:chgData name="Marcus David Murray (2541815)" userId="S::2541815@student.uwtsd.ac.uk::e8ae48eb-57e0-4466-a989-799b3c6c2988" providerId="AD" clId="Web-{9DB62871-649F-2ADA-CE83-0E12A3AD45F7}"/>
    <pc:docChg chg="mod modSld addMainMaster delMainMaster">
      <pc:chgData name="Marcus David Murray (2541815)" userId="S::2541815@student.uwtsd.ac.uk::e8ae48eb-57e0-4466-a989-799b3c6c2988" providerId="AD" clId="Web-{9DB62871-649F-2ADA-CE83-0E12A3AD45F7}" dt="2026-08-09T10:47:04.247" v="32"/>
      <pc:docMkLst>
        <pc:docMk/>
      </pc:docMkLst>
      <pc:sldChg chg="modSp mod modClrScheme chgLayout">
        <pc:chgData name="Marcus David Murray (2541815)" userId="S::2541815@student.uwtsd.ac.uk::e8ae48eb-57e0-4466-a989-799b3c6c2988" providerId="AD" clId="Web-{9DB62871-649F-2ADA-CE83-0E12A3AD45F7}" dt="2026-08-09T10:47:04.247" v="32"/>
        <pc:sldMkLst>
          <pc:docMk/>
          <pc:sldMk cId="109857222" sldId="256"/>
        </pc:sldMkLst>
        <pc:spChg chg="mod ord">
          <ac:chgData name="Marcus David Murray (2541815)" userId="S::2541815@student.uwtsd.ac.uk::e8ae48eb-57e0-4466-a989-799b3c6c2988" providerId="AD" clId="Web-{9DB62871-649F-2ADA-CE83-0E12A3AD45F7}" dt="2026-08-09T10:47:04.247" v="32"/>
          <ac:spMkLst>
            <pc:docMk/>
            <pc:sldMk cId="109857222" sldId="256"/>
            <ac:spMk id="2" creationId="{00000000-0000-0000-0000-000000000000}"/>
          </ac:spMkLst>
        </pc:spChg>
        <pc:spChg chg="mod ord">
          <ac:chgData name="Marcus David Murray (2541815)" userId="S::2541815@student.uwtsd.ac.uk::e8ae48eb-57e0-4466-a989-799b3c6c2988" providerId="AD" clId="Web-{9DB62871-649F-2ADA-CE83-0E12A3AD45F7}" dt="2026-08-09T10:47:04.247" v="32"/>
          <ac:spMkLst>
            <pc:docMk/>
            <pc:sldMk cId="109857222" sldId="256"/>
            <ac:spMk id="3" creationId="{00000000-0000-0000-0000-000000000000}"/>
          </ac:spMkLst>
        </pc:spChg>
        <pc:spChg chg="mod ord">
          <ac:chgData name="Marcus David Murray (2541815)" userId="S::2541815@student.uwtsd.ac.uk::e8ae48eb-57e0-4466-a989-799b3c6c2988" providerId="AD" clId="Web-{9DB62871-649F-2ADA-CE83-0E12A3AD45F7}" dt="2026-08-09T10:47:04.247" v="32"/>
          <ac:spMkLst>
            <pc:docMk/>
            <pc:sldMk cId="109857222" sldId="256"/>
            <ac:spMk id="20" creationId="{F4BACC05-6894-94F9-FE1B-9E03B1E88258}"/>
          </ac:spMkLst>
        </pc:spChg>
        <pc:spChg chg="mod ord">
          <ac:chgData name="Marcus David Murray (2541815)" userId="S::2541815@student.uwtsd.ac.uk::e8ae48eb-57e0-4466-a989-799b3c6c2988" providerId="AD" clId="Web-{9DB62871-649F-2ADA-CE83-0E12A3AD45F7}" dt="2026-08-09T10:47:04.247" v="32"/>
          <ac:spMkLst>
            <pc:docMk/>
            <pc:sldMk cId="109857222" sldId="256"/>
            <ac:spMk id="21" creationId="{FA4E41F0-6481-F577-40F3-4C2101CBBDB0}"/>
          </ac:spMkLst>
        </pc:spChg>
        <pc:spChg chg="mod ord">
          <ac:chgData name="Marcus David Murray (2541815)" userId="S::2541815@student.uwtsd.ac.uk::e8ae48eb-57e0-4466-a989-799b3c6c2988" providerId="AD" clId="Web-{9DB62871-649F-2ADA-CE83-0E12A3AD45F7}" dt="2026-08-09T10:47:04.247" v="32"/>
          <ac:spMkLst>
            <pc:docMk/>
            <pc:sldMk cId="109857222" sldId="256"/>
            <ac:spMk id="22" creationId="{FFFE6C8D-65E4-9755-63CA-37877B019FF9}"/>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2681352033" sldId="257"/>
        </pc:sldMkLst>
        <pc:spChg chg="mod ord">
          <ac:chgData name="Marcus David Murray (2541815)" userId="S::2541815@student.uwtsd.ac.uk::e8ae48eb-57e0-4466-a989-799b3c6c2988" providerId="AD" clId="Web-{9DB62871-649F-2ADA-CE83-0E12A3AD45F7}" dt="2026-08-09T10:47:04.247" v="32"/>
          <ac:spMkLst>
            <pc:docMk/>
            <pc:sldMk cId="2681352033" sldId="257"/>
            <ac:spMk id="2" creationId="{7F9F71E3-3B85-17E5-34D9-0879EDA06131}"/>
          </ac:spMkLst>
        </pc:spChg>
        <pc:spChg chg="mod ord">
          <ac:chgData name="Marcus David Murray (2541815)" userId="S::2541815@student.uwtsd.ac.uk::e8ae48eb-57e0-4466-a989-799b3c6c2988" providerId="AD" clId="Web-{9DB62871-649F-2ADA-CE83-0E12A3AD45F7}" dt="2026-08-09T10:47:04.247" v="32"/>
          <ac:spMkLst>
            <pc:docMk/>
            <pc:sldMk cId="2681352033" sldId="257"/>
            <ac:spMk id="3" creationId="{FE73C798-8ECB-6B14-C410-EB712644777E}"/>
          </ac:spMkLst>
        </pc:spChg>
        <pc:spChg chg="mod ord">
          <ac:chgData name="Marcus David Murray (2541815)" userId="S::2541815@student.uwtsd.ac.uk::e8ae48eb-57e0-4466-a989-799b3c6c2988" providerId="AD" clId="Web-{9DB62871-649F-2ADA-CE83-0E12A3AD45F7}" dt="2026-08-09T10:47:04.247" v="32"/>
          <ac:spMkLst>
            <pc:docMk/>
            <pc:sldMk cId="2681352033" sldId="257"/>
            <ac:spMk id="5" creationId="{C6165AEA-6DA1-CF76-5B2B-534758E7C9BF}"/>
          </ac:spMkLst>
        </pc:spChg>
        <pc:spChg chg="mod ord">
          <ac:chgData name="Marcus David Murray (2541815)" userId="S::2541815@student.uwtsd.ac.uk::e8ae48eb-57e0-4466-a989-799b3c6c2988" providerId="AD" clId="Web-{9DB62871-649F-2ADA-CE83-0E12A3AD45F7}" dt="2026-08-09T10:47:04.247" v="32"/>
          <ac:spMkLst>
            <pc:docMk/>
            <pc:sldMk cId="2681352033" sldId="257"/>
            <ac:spMk id="6" creationId="{D4120C82-8B90-487C-9D93-A42F1EF20A8E}"/>
          </ac:spMkLst>
        </pc:spChg>
        <pc:spChg chg="mod ord">
          <ac:chgData name="Marcus David Murray (2541815)" userId="S::2541815@student.uwtsd.ac.uk::e8ae48eb-57e0-4466-a989-799b3c6c2988" providerId="AD" clId="Web-{9DB62871-649F-2ADA-CE83-0E12A3AD45F7}" dt="2026-08-09T10:47:04.247" v="32"/>
          <ac:spMkLst>
            <pc:docMk/>
            <pc:sldMk cId="2681352033" sldId="257"/>
            <ac:spMk id="7" creationId="{B65AD3DB-59AA-9B79-D0F5-17E66B7281DB}"/>
          </ac:spMkLst>
        </pc:spChg>
        <pc:picChg chg="mod ord">
          <ac:chgData name="Marcus David Murray (2541815)" userId="S::2541815@student.uwtsd.ac.uk::e8ae48eb-57e0-4466-a989-799b3c6c2988" providerId="AD" clId="Web-{9DB62871-649F-2ADA-CE83-0E12A3AD45F7}" dt="2026-08-09T10:47:04.247" v="32"/>
          <ac:picMkLst>
            <pc:docMk/>
            <pc:sldMk cId="2681352033" sldId="257"/>
            <ac:picMk id="9" creationId="{30EF7136-64C2-2BD2-6D33-F2C61864F155}"/>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3066911323" sldId="258"/>
        </pc:sldMkLst>
        <pc:spChg chg="mod ord">
          <ac:chgData name="Marcus David Murray (2541815)" userId="S::2541815@student.uwtsd.ac.uk::e8ae48eb-57e0-4466-a989-799b3c6c2988" providerId="AD" clId="Web-{9DB62871-649F-2ADA-CE83-0E12A3AD45F7}" dt="2026-08-09T10:47:04.247" v="32"/>
          <ac:spMkLst>
            <pc:docMk/>
            <pc:sldMk cId="3066911323" sldId="258"/>
            <ac:spMk id="2" creationId="{A883DE50-8A8B-BBED-0573-1CB9F01FA4BA}"/>
          </ac:spMkLst>
        </pc:spChg>
        <pc:spChg chg="mod ord">
          <ac:chgData name="Marcus David Murray (2541815)" userId="S::2541815@student.uwtsd.ac.uk::e8ae48eb-57e0-4466-a989-799b3c6c2988" providerId="AD" clId="Web-{9DB62871-649F-2ADA-CE83-0E12A3AD45F7}" dt="2026-08-09T10:47:04.247" v="32"/>
          <ac:spMkLst>
            <pc:docMk/>
            <pc:sldMk cId="3066911323" sldId="258"/>
            <ac:spMk id="3" creationId="{505ED488-C14D-2FE7-7C72-C3EE0A1F8837}"/>
          </ac:spMkLst>
        </pc:spChg>
        <pc:spChg chg="mod ord">
          <ac:chgData name="Marcus David Murray (2541815)" userId="S::2541815@student.uwtsd.ac.uk::e8ae48eb-57e0-4466-a989-799b3c6c2988" providerId="AD" clId="Web-{9DB62871-649F-2ADA-CE83-0E12A3AD45F7}" dt="2026-08-09T10:47:04.247" v="32"/>
          <ac:spMkLst>
            <pc:docMk/>
            <pc:sldMk cId="3066911323" sldId="258"/>
            <ac:spMk id="5" creationId="{ABF8F794-D0DC-081B-35FE-D399AC15BF0F}"/>
          </ac:spMkLst>
        </pc:spChg>
        <pc:spChg chg="mod ord">
          <ac:chgData name="Marcus David Murray (2541815)" userId="S::2541815@student.uwtsd.ac.uk::e8ae48eb-57e0-4466-a989-799b3c6c2988" providerId="AD" clId="Web-{9DB62871-649F-2ADA-CE83-0E12A3AD45F7}" dt="2026-08-09T10:47:04.247" v="32"/>
          <ac:spMkLst>
            <pc:docMk/>
            <pc:sldMk cId="3066911323" sldId="258"/>
            <ac:spMk id="6" creationId="{E282F450-5C05-B6DE-7F8F-7D19757E562C}"/>
          </ac:spMkLst>
        </pc:spChg>
        <pc:spChg chg="mod ord">
          <ac:chgData name="Marcus David Murray (2541815)" userId="S::2541815@student.uwtsd.ac.uk::e8ae48eb-57e0-4466-a989-799b3c6c2988" providerId="AD" clId="Web-{9DB62871-649F-2ADA-CE83-0E12A3AD45F7}" dt="2026-08-09T10:47:04.247" v="32"/>
          <ac:spMkLst>
            <pc:docMk/>
            <pc:sldMk cId="3066911323" sldId="258"/>
            <ac:spMk id="7" creationId="{7287219A-6153-25E5-D5A3-927613689835}"/>
          </ac:spMkLst>
        </pc:spChg>
        <pc:picChg chg="mod ord">
          <ac:chgData name="Marcus David Murray (2541815)" userId="S::2541815@student.uwtsd.ac.uk::e8ae48eb-57e0-4466-a989-799b3c6c2988" providerId="AD" clId="Web-{9DB62871-649F-2ADA-CE83-0E12A3AD45F7}" dt="2026-08-09T10:47:04.247" v="32"/>
          <ac:picMkLst>
            <pc:docMk/>
            <pc:sldMk cId="3066911323" sldId="258"/>
            <ac:picMk id="8" creationId="{810FA8C9-86B7-39FF-FFB9-94A78D0AA81C}"/>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567473319" sldId="259"/>
        </pc:sldMkLst>
        <pc:spChg chg="mod ord">
          <ac:chgData name="Marcus David Murray (2541815)" userId="S::2541815@student.uwtsd.ac.uk::e8ae48eb-57e0-4466-a989-799b3c6c2988" providerId="AD" clId="Web-{9DB62871-649F-2ADA-CE83-0E12A3AD45F7}" dt="2026-08-09T10:47:04.247" v="32"/>
          <ac:spMkLst>
            <pc:docMk/>
            <pc:sldMk cId="567473319" sldId="259"/>
            <ac:spMk id="2" creationId="{717A4CD7-C8E0-80AD-C37F-F9949224C0A0}"/>
          </ac:spMkLst>
        </pc:spChg>
        <pc:spChg chg="mod ord">
          <ac:chgData name="Marcus David Murray (2541815)" userId="S::2541815@student.uwtsd.ac.uk::e8ae48eb-57e0-4466-a989-799b3c6c2988" providerId="AD" clId="Web-{9DB62871-649F-2ADA-CE83-0E12A3AD45F7}" dt="2026-08-09T10:47:04.247" v="32"/>
          <ac:spMkLst>
            <pc:docMk/>
            <pc:sldMk cId="567473319" sldId="259"/>
            <ac:spMk id="3" creationId="{3E8954DA-D3AD-D904-F7EA-B55408D25E0C}"/>
          </ac:spMkLst>
        </pc:spChg>
        <pc:spChg chg="mod ord">
          <ac:chgData name="Marcus David Murray (2541815)" userId="S::2541815@student.uwtsd.ac.uk::e8ae48eb-57e0-4466-a989-799b3c6c2988" providerId="AD" clId="Web-{9DB62871-649F-2ADA-CE83-0E12A3AD45F7}" dt="2026-08-09T10:47:04.247" v="32"/>
          <ac:spMkLst>
            <pc:docMk/>
            <pc:sldMk cId="567473319" sldId="259"/>
            <ac:spMk id="5" creationId="{64745769-F71C-D8FE-E375-577AF17A0870}"/>
          </ac:spMkLst>
        </pc:spChg>
        <pc:spChg chg="mod ord">
          <ac:chgData name="Marcus David Murray (2541815)" userId="S::2541815@student.uwtsd.ac.uk::e8ae48eb-57e0-4466-a989-799b3c6c2988" providerId="AD" clId="Web-{9DB62871-649F-2ADA-CE83-0E12A3AD45F7}" dt="2026-08-09T10:47:04.247" v="32"/>
          <ac:spMkLst>
            <pc:docMk/>
            <pc:sldMk cId="567473319" sldId="259"/>
            <ac:spMk id="6" creationId="{A07D7A9C-2685-D56A-2248-C8D4BC990AA2}"/>
          </ac:spMkLst>
        </pc:spChg>
        <pc:spChg chg="mod ord">
          <ac:chgData name="Marcus David Murray (2541815)" userId="S::2541815@student.uwtsd.ac.uk::e8ae48eb-57e0-4466-a989-799b3c6c2988" providerId="AD" clId="Web-{9DB62871-649F-2ADA-CE83-0E12A3AD45F7}" dt="2026-08-09T10:47:04.247" v="32"/>
          <ac:spMkLst>
            <pc:docMk/>
            <pc:sldMk cId="567473319" sldId="259"/>
            <ac:spMk id="7" creationId="{3095A0CB-AB61-0ACB-9BD8-8A3FD1B0067D}"/>
          </ac:spMkLst>
        </pc:spChg>
        <pc:picChg chg="mod ord">
          <ac:chgData name="Marcus David Murray (2541815)" userId="S::2541815@student.uwtsd.ac.uk::e8ae48eb-57e0-4466-a989-799b3c6c2988" providerId="AD" clId="Web-{9DB62871-649F-2ADA-CE83-0E12A3AD45F7}" dt="2026-08-09T10:47:04.247" v="32"/>
          <ac:picMkLst>
            <pc:docMk/>
            <pc:sldMk cId="567473319" sldId="259"/>
            <ac:picMk id="8" creationId="{972966F9-AF3D-3292-A053-57BA7728C998}"/>
          </ac:picMkLst>
        </pc:picChg>
      </pc:sldChg>
      <pc:sldChg chg="modSp mod modClrScheme chgLayout">
        <pc:chgData name="Marcus David Murray (2541815)" userId="S::2541815@student.uwtsd.ac.uk::e8ae48eb-57e0-4466-a989-799b3c6c2988" providerId="AD" clId="Web-{9DB62871-649F-2ADA-CE83-0E12A3AD45F7}" dt="2026-08-09T10:47:04.247" v="32"/>
        <pc:sldMkLst>
          <pc:docMk/>
          <pc:sldMk cId="2102498039" sldId="260"/>
        </pc:sldMkLst>
        <pc:spChg chg="mod ord">
          <ac:chgData name="Marcus David Murray (2541815)" userId="S::2541815@student.uwtsd.ac.uk::e8ae48eb-57e0-4466-a989-799b3c6c2988" providerId="AD" clId="Web-{9DB62871-649F-2ADA-CE83-0E12A3AD45F7}" dt="2026-08-09T10:47:04.247" v="32"/>
          <ac:spMkLst>
            <pc:docMk/>
            <pc:sldMk cId="2102498039" sldId="260"/>
            <ac:spMk id="2" creationId="{6D685908-3648-748A-A1A4-CB09F846F9A7}"/>
          </ac:spMkLst>
        </pc:spChg>
        <pc:spChg chg="mod ord">
          <ac:chgData name="Marcus David Murray (2541815)" userId="S::2541815@student.uwtsd.ac.uk::e8ae48eb-57e0-4466-a989-799b3c6c2988" providerId="AD" clId="Web-{9DB62871-649F-2ADA-CE83-0E12A3AD45F7}" dt="2026-08-09T10:47:04.247" v="32"/>
          <ac:spMkLst>
            <pc:docMk/>
            <pc:sldMk cId="2102498039" sldId="260"/>
            <ac:spMk id="3" creationId="{829AC526-510E-120D-6B2A-1D2FF2B0985E}"/>
          </ac:spMkLst>
        </pc:spChg>
        <pc:spChg chg="mod ord">
          <ac:chgData name="Marcus David Murray (2541815)" userId="S::2541815@student.uwtsd.ac.uk::e8ae48eb-57e0-4466-a989-799b3c6c2988" providerId="AD" clId="Web-{9DB62871-649F-2ADA-CE83-0E12A3AD45F7}" dt="2026-08-09T10:47:04.247" v="32"/>
          <ac:spMkLst>
            <pc:docMk/>
            <pc:sldMk cId="2102498039" sldId="260"/>
            <ac:spMk id="4" creationId="{A6FB7610-70E3-EE2C-7320-0939EC059CF9}"/>
          </ac:spMkLst>
        </pc:spChg>
        <pc:spChg chg="mod ord">
          <ac:chgData name="Marcus David Murray (2541815)" userId="S::2541815@student.uwtsd.ac.uk::e8ae48eb-57e0-4466-a989-799b3c6c2988" providerId="AD" clId="Web-{9DB62871-649F-2ADA-CE83-0E12A3AD45F7}" dt="2026-08-09T10:47:04.247" v="32"/>
          <ac:spMkLst>
            <pc:docMk/>
            <pc:sldMk cId="2102498039" sldId="260"/>
            <ac:spMk id="5" creationId="{E63D45DC-0069-E8D1-3746-1FC335D20260}"/>
          </ac:spMkLst>
        </pc:spChg>
        <pc:spChg chg="mod ord">
          <ac:chgData name="Marcus David Murray (2541815)" userId="S::2541815@student.uwtsd.ac.uk::e8ae48eb-57e0-4466-a989-799b3c6c2988" providerId="AD" clId="Web-{9DB62871-649F-2ADA-CE83-0E12A3AD45F7}" dt="2026-08-09T10:47:04.247" v="32"/>
          <ac:spMkLst>
            <pc:docMk/>
            <pc:sldMk cId="2102498039" sldId="260"/>
            <ac:spMk id="6" creationId="{3F9209AD-64B1-02C5-7ACF-C502E24D8975}"/>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4016902591" sldId="261"/>
        </pc:sldMkLst>
        <pc:spChg chg="mod ord">
          <ac:chgData name="Marcus David Murray (2541815)" userId="S::2541815@student.uwtsd.ac.uk::e8ae48eb-57e0-4466-a989-799b3c6c2988" providerId="AD" clId="Web-{9DB62871-649F-2ADA-CE83-0E12A3AD45F7}" dt="2026-08-09T10:47:04.247" v="32"/>
          <ac:spMkLst>
            <pc:docMk/>
            <pc:sldMk cId="4016902591" sldId="261"/>
            <ac:spMk id="2" creationId="{897CD68C-39DF-84D3-1E8A-F34084DD5C6E}"/>
          </ac:spMkLst>
        </pc:spChg>
        <pc:spChg chg="mod ord">
          <ac:chgData name="Marcus David Murray (2541815)" userId="S::2541815@student.uwtsd.ac.uk::e8ae48eb-57e0-4466-a989-799b3c6c2988" providerId="AD" clId="Web-{9DB62871-649F-2ADA-CE83-0E12A3AD45F7}" dt="2026-08-09T10:47:04.247" v="32"/>
          <ac:spMkLst>
            <pc:docMk/>
            <pc:sldMk cId="4016902591" sldId="261"/>
            <ac:spMk id="3" creationId="{28ECC821-BD40-C5AF-BD60-E4C2E08591DC}"/>
          </ac:spMkLst>
        </pc:spChg>
        <pc:spChg chg="mod ord">
          <ac:chgData name="Marcus David Murray (2541815)" userId="S::2541815@student.uwtsd.ac.uk::e8ae48eb-57e0-4466-a989-799b3c6c2988" providerId="AD" clId="Web-{9DB62871-649F-2ADA-CE83-0E12A3AD45F7}" dt="2026-08-09T10:47:04.247" v="32"/>
          <ac:spMkLst>
            <pc:docMk/>
            <pc:sldMk cId="4016902591" sldId="261"/>
            <ac:spMk id="4" creationId="{3BFB1048-8210-B7DB-7E5B-9742243F1E9F}"/>
          </ac:spMkLst>
        </pc:spChg>
        <pc:spChg chg="mod ord">
          <ac:chgData name="Marcus David Murray (2541815)" userId="S::2541815@student.uwtsd.ac.uk::e8ae48eb-57e0-4466-a989-799b3c6c2988" providerId="AD" clId="Web-{9DB62871-649F-2ADA-CE83-0E12A3AD45F7}" dt="2026-08-09T10:47:04.247" v="32"/>
          <ac:spMkLst>
            <pc:docMk/>
            <pc:sldMk cId="4016902591" sldId="261"/>
            <ac:spMk id="5" creationId="{FC279D58-1B91-31BC-25CA-AE0AF47DAAE8}"/>
          </ac:spMkLst>
        </pc:spChg>
        <pc:spChg chg="mod ord">
          <ac:chgData name="Marcus David Murray (2541815)" userId="S::2541815@student.uwtsd.ac.uk::e8ae48eb-57e0-4466-a989-799b3c6c2988" providerId="AD" clId="Web-{9DB62871-649F-2ADA-CE83-0E12A3AD45F7}" dt="2026-08-09T10:47:04.247" v="32"/>
          <ac:spMkLst>
            <pc:docMk/>
            <pc:sldMk cId="4016902591" sldId="261"/>
            <ac:spMk id="8" creationId="{F82A6C5C-AC2E-030B-B90E-99729F8A28A5}"/>
          </ac:spMkLst>
        </pc:spChg>
      </pc:sldChg>
      <pc:sldChg chg="modSp mod modClrScheme chgLayout">
        <pc:chgData name="Marcus David Murray (2541815)" userId="S::2541815@student.uwtsd.ac.uk::e8ae48eb-57e0-4466-a989-799b3c6c2988" providerId="AD" clId="Web-{9DB62871-649F-2ADA-CE83-0E12A3AD45F7}" dt="2026-08-09T10:47:04.247" v="32"/>
        <pc:sldMkLst>
          <pc:docMk/>
          <pc:sldMk cId="4258819681" sldId="262"/>
        </pc:sldMkLst>
        <pc:spChg chg="mod ord">
          <ac:chgData name="Marcus David Murray (2541815)" userId="S::2541815@student.uwtsd.ac.uk::e8ae48eb-57e0-4466-a989-799b3c6c2988" providerId="AD" clId="Web-{9DB62871-649F-2ADA-CE83-0E12A3AD45F7}" dt="2026-08-09T10:47:04.247" v="32"/>
          <ac:spMkLst>
            <pc:docMk/>
            <pc:sldMk cId="4258819681" sldId="262"/>
            <ac:spMk id="3" creationId="{E3002F2B-2D62-3E88-B57A-4F6EBEED02A0}"/>
          </ac:spMkLst>
        </pc:spChg>
        <pc:spChg chg="mod ord">
          <ac:chgData name="Marcus David Murray (2541815)" userId="S::2541815@student.uwtsd.ac.uk::e8ae48eb-57e0-4466-a989-799b3c6c2988" providerId="AD" clId="Web-{9DB62871-649F-2ADA-CE83-0E12A3AD45F7}" dt="2026-08-09T10:47:04.247" v="32"/>
          <ac:spMkLst>
            <pc:docMk/>
            <pc:sldMk cId="4258819681" sldId="262"/>
            <ac:spMk id="4" creationId="{05AB1C87-994B-D269-9C3F-E632DC506AFC}"/>
          </ac:spMkLst>
        </pc:spChg>
        <pc:spChg chg="mod ord">
          <ac:chgData name="Marcus David Murray (2541815)" userId="S::2541815@student.uwtsd.ac.uk::e8ae48eb-57e0-4466-a989-799b3c6c2988" providerId="AD" clId="Web-{9DB62871-649F-2ADA-CE83-0E12A3AD45F7}" dt="2026-08-09T10:47:04.247" v="32"/>
          <ac:spMkLst>
            <pc:docMk/>
            <pc:sldMk cId="4258819681" sldId="262"/>
            <ac:spMk id="5" creationId="{38517334-3DAB-3467-2FF0-C8C27B5A8E98}"/>
          </ac:spMkLst>
        </pc:spChg>
        <pc:spChg chg="mod ord">
          <ac:chgData name="Marcus David Murray (2541815)" userId="S::2541815@student.uwtsd.ac.uk::e8ae48eb-57e0-4466-a989-799b3c6c2988" providerId="AD" clId="Web-{9DB62871-649F-2ADA-CE83-0E12A3AD45F7}" dt="2026-08-09T10:47:04.247" v="32"/>
          <ac:spMkLst>
            <pc:docMk/>
            <pc:sldMk cId="4258819681" sldId="262"/>
            <ac:spMk id="6" creationId="{613D6B08-0270-ABD7-089B-82536402D0FC}"/>
          </ac:spMkLst>
        </pc:spChg>
        <pc:spChg chg="mod ord">
          <ac:chgData name="Marcus David Murray (2541815)" userId="S::2541815@student.uwtsd.ac.uk::e8ae48eb-57e0-4466-a989-799b3c6c2988" providerId="AD" clId="Web-{9DB62871-649F-2ADA-CE83-0E12A3AD45F7}" dt="2026-08-09T10:47:04.247" v="32"/>
          <ac:spMkLst>
            <pc:docMk/>
            <pc:sldMk cId="4258819681" sldId="262"/>
            <ac:spMk id="7" creationId="{C0D5F65D-A786-30D7-AE70-69ADF8714CE7}"/>
          </ac:spMkLst>
        </pc:spChg>
        <pc:picChg chg="mod ord">
          <ac:chgData name="Marcus David Murray (2541815)" userId="S::2541815@student.uwtsd.ac.uk::e8ae48eb-57e0-4466-a989-799b3c6c2988" providerId="AD" clId="Web-{9DB62871-649F-2ADA-CE83-0E12A3AD45F7}" dt="2026-08-09T10:47:04.247" v="32"/>
          <ac:picMkLst>
            <pc:docMk/>
            <pc:sldMk cId="4258819681" sldId="262"/>
            <ac:picMk id="8" creationId="{A9DD0BAC-0F53-7E42-8F2B-85DE3AE9EC4B}"/>
          </ac:picMkLst>
        </pc:picChg>
      </pc:sldChg>
      <pc:sldMasterChg chg="del delSldLayout">
        <pc:chgData name="Marcus David Murray (2541815)" userId="S::2541815@student.uwtsd.ac.uk::e8ae48eb-57e0-4466-a989-799b3c6c2988" providerId="AD" clId="Web-{9DB62871-649F-2ADA-CE83-0E12A3AD45F7}" dt="2026-08-09T10:46:45.840" v="27"/>
        <pc:sldMasterMkLst>
          <pc:docMk/>
          <pc:sldMasterMk cId="222285637" sldId="2147483730"/>
        </pc:sldMasterMkLst>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824619612" sldId="214748373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934683748" sldId="214748373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321612940" sldId="214748373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065093660" sldId="214748373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723020268" sldId="214748373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617784245" sldId="214748373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275308609" sldId="214748373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566189581" sldId="2147483738"/>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692032786" sldId="2147483739"/>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140998637" sldId="2147483740"/>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924475229" sldId="214748374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179568700" sldId="214748374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00621906" sldId="214748374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930530540" sldId="214748374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021858226" sldId="214748374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087090724" sldId="214748374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956761944" sldId="214748374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225885617" sldId="2147483748"/>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168891730" sldId="2147483749"/>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1866282257" sldId="2147483750"/>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928549462" sldId="2147483751"/>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220402289" sldId="2147483752"/>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8697990" sldId="2147483753"/>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287082595" sldId="2147483754"/>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2703766962" sldId="2147483755"/>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732339796" sldId="2147483756"/>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4149723395" sldId="2147483757"/>
          </pc:sldLayoutMkLst>
        </pc:sldLayoutChg>
        <pc:sldLayoutChg chg="del">
          <pc:chgData name="Marcus David Murray (2541815)" userId="S::2541815@student.uwtsd.ac.uk::e8ae48eb-57e0-4466-a989-799b3c6c2988" providerId="AD" clId="Web-{9DB62871-649F-2ADA-CE83-0E12A3AD45F7}" dt="2026-08-09T10:46:45.840" v="27"/>
          <pc:sldLayoutMkLst>
            <pc:docMk/>
            <pc:sldMasterMk cId="222285637" sldId="2147483730"/>
            <pc:sldLayoutMk cId="390145509" sldId="2147483758"/>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0.699" v="28"/>
        <pc:sldMasterMkLst>
          <pc:docMk/>
          <pc:sldMasterMk cId="3835710807" sldId="2147483759"/>
        </pc:sldMasterMkLst>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817699373" sldId="214748376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317820695" sldId="214748376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047766183" sldId="214748376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40036692" sldId="214748376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4009242522" sldId="214748376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965821620" sldId="214748376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99193108" sldId="214748376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870214481" sldId="2147483767"/>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500341013" sldId="2147483768"/>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124806263" sldId="2147483769"/>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775929245" sldId="214748377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012066313" sldId="214748377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73339220" sldId="214748377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161132250" sldId="214748377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875288240" sldId="214748377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374209495" sldId="214748377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923677846" sldId="214748377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3842540036" sldId="2147483777"/>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333008671" sldId="2147483778"/>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818253583" sldId="2147483779"/>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482185117" sldId="2147483780"/>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938885534" sldId="2147483781"/>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447138256" sldId="2147483782"/>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69834297" sldId="2147483783"/>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126656781" sldId="2147483784"/>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2721958432" sldId="2147483785"/>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174096551" sldId="2147483786"/>
          </pc:sldLayoutMkLst>
        </pc:sldLayoutChg>
        <pc:sldLayoutChg chg="add del mod replId">
          <pc:chgData name="Marcus David Murray (2541815)" userId="S::2541815@student.uwtsd.ac.uk::e8ae48eb-57e0-4466-a989-799b3c6c2988" providerId="AD" clId="Web-{9DB62871-649F-2ADA-CE83-0E12A3AD45F7}" dt="2026-08-09T10:46:50.699" v="28"/>
          <pc:sldLayoutMkLst>
            <pc:docMk/>
            <pc:sldMasterMk cId="3835710807" sldId="2147483759"/>
            <pc:sldLayoutMk cId="891045217" sldId="214748378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3.762" v="29"/>
        <pc:sldMasterMkLst>
          <pc:docMk/>
          <pc:sldMasterMk cId="79291663" sldId="2147483788"/>
        </pc:sldMasterMkLst>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001387955" sldId="214748378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156321238" sldId="214748379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677765979" sldId="214748379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4083672284" sldId="214748379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58200788" sldId="214748379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665622540" sldId="214748379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418371712" sldId="214748379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784030392" sldId="214748379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7138235" sldId="2147483797"/>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770500037" sldId="2147483798"/>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00495796" sldId="214748379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70773239" sldId="214748380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023780435" sldId="214748380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176814030" sldId="214748380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883088065" sldId="214748380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996312310" sldId="214748380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536417979" sldId="214748380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25085976" sldId="214748380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946876446" sldId="2147483807"/>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619871212" sldId="2147483808"/>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59570595" sldId="2147483809"/>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844871014" sldId="2147483810"/>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663970835" sldId="2147483811"/>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2103944581" sldId="2147483812"/>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086050936" sldId="2147483813"/>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572128244" sldId="2147483814"/>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0426483" sldId="2147483815"/>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3908128563" sldId="2147483816"/>
          </pc:sldLayoutMkLst>
        </pc:sldLayoutChg>
        <pc:sldLayoutChg chg="add del mod replId">
          <pc:chgData name="Marcus David Murray (2541815)" userId="S::2541815@student.uwtsd.ac.uk::e8ae48eb-57e0-4466-a989-799b3c6c2988" providerId="AD" clId="Web-{9DB62871-649F-2ADA-CE83-0E12A3AD45F7}" dt="2026-08-09T10:46:53.762" v="29"/>
          <pc:sldLayoutMkLst>
            <pc:docMk/>
            <pc:sldMasterMk cId="79291663" sldId="2147483788"/>
            <pc:sldLayoutMk cId="1709844651" sldId="214748381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6:57.450" v="30"/>
        <pc:sldMasterMkLst>
          <pc:docMk/>
          <pc:sldMasterMk cId="3664590626" sldId="2147483818"/>
        </pc:sldMasterMkLst>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16023067" sldId="214748381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838314017" sldId="214748382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84302700" sldId="214748382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582117170" sldId="214748382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258838295" sldId="214748382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979466436" sldId="214748382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95306392" sldId="214748382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897492381" sldId="214748382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499482709" sldId="2147483827"/>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588865056" sldId="2147483828"/>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03765967" sldId="214748382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134765908" sldId="214748383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474817915" sldId="214748383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53355726" sldId="214748383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90240204" sldId="214748383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17545098" sldId="214748383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086047627" sldId="214748383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416725280" sldId="214748383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972246509" sldId="2147483837"/>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386542421" sldId="2147483838"/>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034993006" sldId="2147483839"/>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707406392" sldId="2147483840"/>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992416214" sldId="2147483841"/>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918812978" sldId="2147483842"/>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625853252" sldId="2147483843"/>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1636801973" sldId="2147483844"/>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04039090" sldId="2147483845"/>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2760372253" sldId="2147483846"/>
          </pc:sldLayoutMkLst>
        </pc:sldLayoutChg>
        <pc:sldLayoutChg chg="add del mod replId">
          <pc:chgData name="Marcus David Murray (2541815)" userId="S::2541815@student.uwtsd.ac.uk::e8ae48eb-57e0-4466-a989-799b3c6c2988" providerId="AD" clId="Web-{9DB62871-649F-2ADA-CE83-0E12A3AD45F7}" dt="2026-08-09T10:46:57.450" v="30"/>
          <pc:sldLayoutMkLst>
            <pc:docMk/>
            <pc:sldMasterMk cId="3664590626" sldId="2147483818"/>
            <pc:sldLayoutMk cId="3324999392" sldId="214748384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7:01.606" v="31"/>
        <pc:sldMasterMkLst>
          <pc:docMk/>
          <pc:sldMasterMk cId="1518804508" sldId="2147483848"/>
        </pc:sldMasterMkLst>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747061125" sldId="214748384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777556796" sldId="214748385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86709061" sldId="214748385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259614640" sldId="214748385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71131411" sldId="214748385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724617368" sldId="214748385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988150109" sldId="214748385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858354711" sldId="214748385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392267186" sldId="2147483857"/>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78324953" sldId="2147483858"/>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162340318" sldId="214748385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950820933" sldId="214748386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876946590" sldId="214748386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97154507" sldId="214748386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694536742" sldId="214748386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67794804" sldId="214748386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770074903" sldId="214748386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161249665" sldId="214748386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529981655" sldId="2147483867"/>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670849030" sldId="2147483868"/>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4211322161" sldId="2147483869"/>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241489482" sldId="2147483870"/>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609782614" sldId="2147483871"/>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958178771" sldId="2147483872"/>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073121097" sldId="2147483873"/>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825563370" sldId="2147483874"/>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2459183469" sldId="2147483875"/>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1885701237" sldId="2147483876"/>
          </pc:sldLayoutMkLst>
        </pc:sldLayoutChg>
        <pc:sldLayoutChg chg="add del mod replId">
          <pc:chgData name="Marcus David Murray (2541815)" userId="S::2541815@student.uwtsd.ac.uk::e8ae48eb-57e0-4466-a989-799b3c6c2988" providerId="AD" clId="Web-{9DB62871-649F-2ADA-CE83-0E12A3AD45F7}" dt="2026-08-09T10:47:01.606" v="31"/>
          <pc:sldLayoutMkLst>
            <pc:docMk/>
            <pc:sldMasterMk cId="1518804508" sldId="2147483848"/>
            <pc:sldLayoutMk cId="3491548391" sldId="2147483877"/>
          </pc:sldLayoutMkLst>
        </pc:sldLayoutChg>
      </pc:sldMasterChg>
      <pc:sldMasterChg chg="add del addSldLayout delSldLayout modSldLayout">
        <pc:chgData name="Marcus David Murray (2541815)" userId="S::2541815@student.uwtsd.ac.uk::e8ae48eb-57e0-4466-a989-799b3c6c2988" providerId="AD" clId="Web-{9DB62871-649F-2ADA-CE83-0E12A3AD45F7}" dt="2026-08-09T10:47:04.247" v="32"/>
        <pc:sldMasterMkLst>
          <pc:docMk/>
          <pc:sldMasterMk cId="1717137253" sldId="2147483878"/>
        </pc:sldMasterMkLst>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131386759" sldId="214748387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551555252" sldId="214748388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078671226" sldId="214748388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73146874" sldId="214748388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873082668" sldId="214748388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4150992645" sldId="214748388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4161669982" sldId="214748388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422103081" sldId="214748388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305769941" sldId="2147483887"/>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309599382" sldId="2147483888"/>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619946288" sldId="214748388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161360950" sldId="214748389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62913145" sldId="214748389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577351368" sldId="214748389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243351551" sldId="214748389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386220672" sldId="214748389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627587821" sldId="214748389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948503048" sldId="214748389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213884057" sldId="2147483897"/>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658671181" sldId="2147483898"/>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937207361" sldId="2147483899"/>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046861186" sldId="2147483900"/>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810925133" sldId="2147483901"/>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260664814" sldId="2147483902"/>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890549893" sldId="2147483903"/>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455247091" sldId="2147483904"/>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1546723983" sldId="2147483905"/>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2950180552" sldId="2147483906"/>
          </pc:sldLayoutMkLst>
        </pc:sldLayoutChg>
        <pc:sldLayoutChg chg="add del mod replId">
          <pc:chgData name="Marcus David Murray (2541815)" userId="S::2541815@student.uwtsd.ac.uk::e8ae48eb-57e0-4466-a989-799b3c6c2988" providerId="AD" clId="Web-{9DB62871-649F-2ADA-CE83-0E12A3AD45F7}" dt="2026-08-09T10:47:04.247" v="32"/>
          <pc:sldLayoutMkLst>
            <pc:docMk/>
            <pc:sldMasterMk cId="1717137253" sldId="2147483878"/>
            <pc:sldLayoutMk cId="3919940392" sldId="2147483907"/>
          </pc:sldLayoutMkLst>
        </pc:sldLayoutChg>
      </pc:sldMasterChg>
      <pc:sldMasterChg chg="add addSldLayout modSldLayout">
        <pc:chgData name="Marcus David Murray (2541815)" userId="S::2541815@student.uwtsd.ac.uk::e8ae48eb-57e0-4466-a989-799b3c6c2988" providerId="AD" clId="Web-{9DB62871-649F-2ADA-CE83-0E12A3AD45F7}" dt="2026-08-09T10:47:04.247" v="32"/>
        <pc:sldMasterMkLst>
          <pc:docMk/>
          <pc:sldMasterMk cId="2066130620" sldId="2147483908"/>
        </pc:sldMasterMkLst>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319928517" sldId="214748390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008492116" sldId="214748391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559331845" sldId="214748391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186875072" sldId="214748391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900604144" sldId="214748391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4245331346" sldId="214748391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069277423" sldId="214748391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552194811" sldId="214748391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119420196" sldId="2147483917"/>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80573724" sldId="2147483918"/>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73549718" sldId="214748391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4201489394" sldId="214748392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278526829" sldId="214748392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974320315" sldId="214748392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119734718" sldId="214748392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9106266" sldId="214748392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816352704" sldId="214748392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79182983" sldId="214748392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806169932" sldId="2147483927"/>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842312843" sldId="2147483928"/>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784838156" sldId="2147483929"/>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642081817" sldId="2147483930"/>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618921780" sldId="2147483931"/>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1556073201" sldId="2147483932"/>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003915524" sldId="2147483933"/>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865907409" sldId="2147483934"/>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3027754854" sldId="2147483935"/>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780547225" sldId="2147483936"/>
          </pc:sldLayoutMkLst>
        </pc:sldLayoutChg>
        <pc:sldLayoutChg chg="add mod replId">
          <pc:chgData name="Marcus David Murray (2541815)" userId="S::2541815@student.uwtsd.ac.uk::e8ae48eb-57e0-4466-a989-799b3c6c2988" providerId="AD" clId="Web-{9DB62871-649F-2ADA-CE83-0E12A3AD45F7}" dt="2026-08-09T10:47:04.247" v="32"/>
          <pc:sldLayoutMkLst>
            <pc:docMk/>
            <pc:sldMasterMk cId="2066130620" sldId="2147483908"/>
            <pc:sldLayoutMk cId="2343189379" sldId="2147483937"/>
          </pc:sldLayoutMkLst>
        </pc:sldLayoutChg>
      </pc:sldMasterChg>
    </pc:docChg>
  </pc:docChgLst>
  <pc:docChgLst>
    <pc:chgData name="Marcus David Murray (2541815)" userId="S::2541815@student.uwtsd.ac.uk::e8ae48eb-57e0-4466-a989-799b3c6c2988" providerId="AD" clId="Web-{EEAB13AD-7348-E57C-E05B-67ACBEA98BA7}"/>
    <pc:docChg chg="modSld">
      <pc:chgData name="Marcus David Murray (2541815)" userId="S::2541815@student.uwtsd.ac.uk::e8ae48eb-57e0-4466-a989-799b3c6c2988" providerId="AD" clId="Web-{EEAB13AD-7348-E57C-E05B-67ACBEA98BA7}" dt="2026-08-09T11:20:44.393" v="1075" actId="20577"/>
      <pc:docMkLst>
        <pc:docMk/>
      </pc:docMkLst>
      <pc:sldChg chg="modSp">
        <pc:chgData name="Marcus David Murray (2541815)" userId="S::2541815@student.uwtsd.ac.uk::e8ae48eb-57e0-4466-a989-799b3c6c2988" providerId="AD" clId="Web-{EEAB13AD-7348-E57C-E05B-67ACBEA98BA7}" dt="2026-08-09T10:56:43.094" v="201" actId="20577"/>
        <pc:sldMkLst>
          <pc:docMk/>
          <pc:sldMk cId="2681352033" sldId="257"/>
        </pc:sldMkLst>
        <pc:spChg chg="mod">
          <ac:chgData name="Marcus David Murray (2541815)" userId="S::2541815@student.uwtsd.ac.uk::e8ae48eb-57e0-4466-a989-799b3c6c2988" providerId="AD" clId="Web-{EEAB13AD-7348-E57C-E05B-67ACBEA98BA7}" dt="2026-08-09T10:56:43.094" v="201" actId="20577"/>
          <ac:spMkLst>
            <pc:docMk/>
            <pc:sldMk cId="2681352033" sldId="257"/>
            <ac:spMk id="7" creationId="{B65AD3DB-59AA-9B79-D0F5-17E66B7281DB}"/>
          </ac:spMkLst>
        </pc:spChg>
        <pc:picChg chg="mod">
          <ac:chgData name="Marcus David Murray (2541815)" userId="S::2541815@student.uwtsd.ac.uk::e8ae48eb-57e0-4466-a989-799b3c6c2988" providerId="AD" clId="Web-{EEAB13AD-7348-E57C-E05B-67ACBEA98BA7}" dt="2026-08-09T10:52:10.776" v="0"/>
          <ac:picMkLst>
            <pc:docMk/>
            <pc:sldMk cId="2681352033" sldId="257"/>
            <ac:picMk id="9" creationId="{30EF7136-64C2-2BD2-6D33-F2C61864F155}"/>
          </ac:picMkLst>
        </pc:picChg>
      </pc:sldChg>
      <pc:sldChg chg="modSp">
        <pc:chgData name="Marcus David Murray (2541815)" userId="S::2541815@student.uwtsd.ac.uk::e8ae48eb-57e0-4466-a989-799b3c6c2988" providerId="AD" clId="Web-{EEAB13AD-7348-E57C-E05B-67ACBEA98BA7}" dt="2026-08-09T11:04:09.988" v="441" actId="20577"/>
        <pc:sldMkLst>
          <pc:docMk/>
          <pc:sldMk cId="3066911323" sldId="258"/>
        </pc:sldMkLst>
        <pc:spChg chg="mod">
          <ac:chgData name="Marcus David Murray (2541815)" userId="S::2541815@student.uwtsd.ac.uk::e8ae48eb-57e0-4466-a989-799b3c6c2988" providerId="AD" clId="Web-{EEAB13AD-7348-E57C-E05B-67ACBEA98BA7}" dt="2026-08-09T11:04:09.988" v="441" actId="20577"/>
          <ac:spMkLst>
            <pc:docMk/>
            <pc:sldMk cId="3066911323" sldId="258"/>
            <ac:spMk id="7" creationId="{7287219A-6153-25E5-D5A3-927613689835}"/>
          </ac:spMkLst>
        </pc:spChg>
      </pc:sldChg>
      <pc:sldChg chg="modSp">
        <pc:chgData name="Marcus David Murray (2541815)" userId="S::2541815@student.uwtsd.ac.uk::e8ae48eb-57e0-4466-a989-799b3c6c2988" providerId="AD" clId="Web-{EEAB13AD-7348-E57C-E05B-67ACBEA98BA7}" dt="2026-08-09T11:11:33.741" v="628" actId="20577"/>
        <pc:sldMkLst>
          <pc:docMk/>
          <pc:sldMk cId="567473319" sldId="259"/>
        </pc:sldMkLst>
        <pc:spChg chg="mod">
          <ac:chgData name="Marcus David Murray (2541815)" userId="S::2541815@student.uwtsd.ac.uk::e8ae48eb-57e0-4466-a989-799b3c6c2988" providerId="AD" clId="Web-{EEAB13AD-7348-E57C-E05B-67ACBEA98BA7}" dt="2026-08-09T11:11:33.741" v="628" actId="20577"/>
          <ac:spMkLst>
            <pc:docMk/>
            <pc:sldMk cId="567473319" sldId="259"/>
            <ac:spMk id="7" creationId="{3095A0CB-AB61-0ACB-9BD8-8A3FD1B0067D}"/>
          </ac:spMkLst>
        </pc:spChg>
        <pc:picChg chg="mod modCrop">
          <ac:chgData name="Marcus David Murray (2541815)" userId="S::2541815@student.uwtsd.ac.uk::e8ae48eb-57e0-4466-a989-799b3c6c2988" providerId="AD" clId="Web-{EEAB13AD-7348-E57C-E05B-67ACBEA98BA7}" dt="2026-08-09T11:08:11.663" v="446"/>
          <ac:picMkLst>
            <pc:docMk/>
            <pc:sldMk cId="567473319" sldId="259"/>
            <ac:picMk id="8" creationId="{972966F9-AF3D-3292-A053-57BA7728C998}"/>
          </ac:picMkLst>
        </pc:picChg>
      </pc:sldChg>
      <pc:sldChg chg="modSp">
        <pc:chgData name="Marcus David Murray (2541815)" userId="S::2541815@student.uwtsd.ac.uk::e8ae48eb-57e0-4466-a989-799b3c6c2988" providerId="AD" clId="Web-{EEAB13AD-7348-E57C-E05B-67ACBEA98BA7}" dt="2026-08-09T11:15:45.932" v="799" actId="20577"/>
        <pc:sldMkLst>
          <pc:docMk/>
          <pc:sldMk cId="2102498039" sldId="260"/>
        </pc:sldMkLst>
        <pc:spChg chg="mod">
          <ac:chgData name="Marcus David Murray (2541815)" userId="S::2541815@student.uwtsd.ac.uk::e8ae48eb-57e0-4466-a989-799b3c6c2988" providerId="AD" clId="Web-{EEAB13AD-7348-E57C-E05B-67ACBEA98BA7}" dt="2026-08-09T11:15:45.932" v="799" actId="20577"/>
          <ac:spMkLst>
            <pc:docMk/>
            <pc:sldMk cId="2102498039" sldId="260"/>
            <ac:spMk id="6" creationId="{3F9209AD-64B1-02C5-7ACF-C502E24D8975}"/>
          </ac:spMkLst>
        </pc:spChg>
      </pc:sldChg>
      <pc:sldChg chg="modSp">
        <pc:chgData name="Marcus David Murray (2541815)" userId="S::2541815@student.uwtsd.ac.uk::e8ae48eb-57e0-4466-a989-799b3c6c2988" providerId="AD" clId="Web-{EEAB13AD-7348-E57C-E05B-67ACBEA98BA7}" dt="2026-08-09T11:20:44.393" v="1075" actId="20577"/>
        <pc:sldMkLst>
          <pc:docMk/>
          <pc:sldMk cId="4016902591" sldId="261"/>
        </pc:sldMkLst>
        <pc:spChg chg="mod">
          <ac:chgData name="Marcus David Murray (2541815)" userId="S::2541815@student.uwtsd.ac.uk::e8ae48eb-57e0-4466-a989-799b3c6c2988" providerId="AD" clId="Web-{EEAB13AD-7348-E57C-E05B-67ACBEA98BA7}" dt="2026-08-09T11:20:44.393" v="1075" actId="20577"/>
          <ac:spMkLst>
            <pc:docMk/>
            <pc:sldMk cId="4016902591" sldId="261"/>
            <ac:spMk id="8" creationId="{F82A6C5C-AC2E-030B-B90E-99729F8A28A5}"/>
          </ac:spMkLst>
        </pc:spChg>
      </pc:sldChg>
    </pc:docChg>
  </pc:docChgLst>
  <pc:docChgLst>
    <pc:chgData name="Deja Rosalia Milan Payne (2545727)" userId="S::2545727@student.uwtsd.ac.uk::639360f1-b72e-4c1e-9a7a-8249f611807e" providerId="AD" clId="Web-{7C7A3E18-E055-0CBF-5246-6C82A657ED25}"/>
    <pc:docChg chg="addSld delSld modSld sldOrd">
      <pc:chgData name="Deja Rosalia Milan Payne (2545727)" userId="S::2545727@student.uwtsd.ac.uk::639360f1-b72e-4c1e-9a7a-8249f611807e" providerId="AD" clId="Web-{7C7A3E18-E055-0CBF-5246-6C82A657ED25}" dt="2026-08-09T09:23:43.702" v="821"/>
      <pc:docMkLst>
        <pc:docMk/>
      </pc:docMkLst>
      <pc:sldChg chg="addSp delSp modSp mod modClrScheme modShow chgLayout">
        <pc:chgData name="Deja Rosalia Milan Payne (2545727)" userId="S::2545727@student.uwtsd.ac.uk::639360f1-b72e-4c1e-9a7a-8249f611807e" providerId="AD" clId="Web-{7C7A3E18-E055-0CBF-5246-6C82A657ED25}" dt="2026-08-09T08:49:34.082" v="488"/>
        <pc:sldMkLst>
          <pc:docMk/>
          <pc:sldMk cId="109857222" sldId="256"/>
        </pc:sldMkLst>
        <pc:spChg chg="mod">
          <ac:chgData name="Deja Rosalia Milan Payne (2545727)" userId="S::2545727@student.uwtsd.ac.uk::639360f1-b72e-4c1e-9a7a-8249f611807e" providerId="AD" clId="Web-{7C7A3E18-E055-0CBF-5246-6C82A657ED25}" dt="2026-08-09T08:49:34.082" v="488"/>
          <ac:spMkLst>
            <pc:docMk/>
            <pc:sldMk cId="109857222" sldId="256"/>
            <ac:spMk id="2" creationId="{00000000-0000-0000-0000-00000000000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3" creationId="{00000000-0000-0000-0000-00000000000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0" creationId="{F4BACC05-6894-94F9-FE1B-9E03B1E88258}"/>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1" creationId="{FA4E41F0-6481-F577-40F3-4C2101CBBDB0}"/>
          </ac:spMkLst>
        </pc:spChg>
        <pc:spChg chg="mod">
          <ac:chgData name="Deja Rosalia Milan Payne (2545727)" userId="S::2545727@student.uwtsd.ac.uk::639360f1-b72e-4c1e-9a7a-8249f611807e" providerId="AD" clId="Web-{7C7A3E18-E055-0CBF-5246-6C82A657ED25}" dt="2026-08-09T08:49:34.082" v="488"/>
          <ac:spMkLst>
            <pc:docMk/>
            <pc:sldMk cId="109857222" sldId="256"/>
            <ac:spMk id="22" creationId="{FFFE6C8D-65E4-9755-63CA-37877B019FF9}"/>
          </ac:spMkLst>
        </pc:spChg>
        <pc:picChg chg="add del">
          <ac:chgData name="Deja Rosalia Milan Payne (2545727)" userId="S::2545727@student.uwtsd.ac.uk::639360f1-b72e-4c1e-9a7a-8249f611807e" providerId="AD" clId="Web-{7C7A3E18-E055-0CBF-5246-6C82A657ED25}" dt="2026-08-09T08:49:20.050" v="487"/>
          <ac:picMkLst>
            <pc:docMk/>
            <pc:sldMk cId="109857222" sldId="256"/>
            <ac:picMk id="24" creationId="{3AF34E79-77FB-2A58-0145-A606E35926DD}"/>
          </ac:picMkLst>
        </pc:picChg>
      </pc:sldChg>
      <pc:sldChg chg="modSp">
        <pc:chgData name="Deja Rosalia Milan Payne (2545727)" userId="S::2545727@student.uwtsd.ac.uk::639360f1-b72e-4c1e-9a7a-8249f611807e" providerId="AD" clId="Web-{7C7A3E18-E055-0CBF-5246-6C82A657ED25}" dt="2026-08-09T08:21:43.508" v="73" actId="20577"/>
        <pc:sldMkLst>
          <pc:docMk/>
          <pc:sldMk cId="2681352033" sldId="257"/>
        </pc:sldMkLst>
        <pc:spChg chg="mod">
          <ac:chgData name="Deja Rosalia Milan Payne (2545727)" userId="S::2545727@student.uwtsd.ac.uk::639360f1-b72e-4c1e-9a7a-8249f611807e" providerId="AD" clId="Web-{7C7A3E18-E055-0CBF-5246-6C82A657ED25}" dt="2026-08-09T08:21:43.508" v="73" actId="20577"/>
          <ac:spMkLst>
            <pc:docMk/>
            <pc:sldMk cId="2681352033" sldId="257"/>
            <ac:spMk id="2" creationId="{7F9F71E3-3B85-17E5-34D9-0879EDA06131}"/>
          </ac:spMkLst>
        </pc:spChg>
      </pc:sldChg>
      <pc:sldChg chg="modSp">
        <pc:chgData name="Deja Rosalia Milan Payne (2545727)" userId="S::2545727@student.uwtsd.ac.uk::639360f1-b72e-4c1e-9a7a-8249f611807e" providerId="AD" clId="Web-{7C7A3E18-E055-0CBF-5246-6C82A657ED25}" dt="2026-08-09T08:46:51.014" v="464" actId="14100"/>
        <pc:sldMkLst>
          <pc:docMk/>
          <pc:sldMk cId="3066911323" sldId="258"/>
        </pc:sldMkLst>
        <pc:spChg chg="mod">
          <ac:chgData name="Deja Rosalia Milan Payne (2545727)" userId="S::2545727@student.uwtsd.ac.uk::639360f1-b72e-4c1e-9a7a-8249f611807e" providerId="AD" clId="Web-{7C7A3E18-E055-0CBF-5246-6C82A657ED25}" dt="2026-08-09T08:46:51.014" v="464" actId="14100"/>
          <ac:spMkLst>
            <pc:docMk/>
            <pc:sldMk cId="3066911323" sldId="258"/>
            <ac:spMk id="2" creationId="{A883DE50-8A8B-BBED-0573-1CB9F01FA4BA}"/>
          </ac:spMkLst>
        </pc:spChg>
      </pc:sldChg>
      <pc:sldChg chg="modSp">
        <pc:chgData name="Deja Rosalia Milan Payne (2545727)" userId="S::2545727@student.uwtsd.ac.uk::639360f1-b72e-4c1e-9a7a-8249f611807e" providerId="AD" clId="Web-{7C7A3E18-E055-0CBF-5246-6C82A657ED25}" dt="2026-08-09T08:47:18.515" v="478" actId="14100"/>
        <pc:sldMkLst>
          <pc:docMk/>
          <pc:sldMk cId="567473319" sldId="259"/>
        </pc:sldMkLst>
        <pc:spChg chg="mod">
          <ac:chgData name="Deja Rosalia Milan Payne (2545727)" userId="S::2545727@student.uwtsd.ac.uk::639360f1-b72e-4c1e-9a7a-8249f611807e" providerId="AD" clId="Web-{7C7A3E18-E055-0CBF-5246-6C82A657ED25}" dt="2026-08-09T08:47:18.515" v="478" actId="14100"/>
          <ac:spMkLst>
            <pc:docMk/>
            <pc:sldMk cId="567473319" sldId="259"/>
            <ac:spMk id="2" creationId="{717A4CD7-C8E0-80AD-C37F-F9949224C0A0}"/>
          </ac:spMkLst>
        </pc:spChg>
      </pc:sldChg>
      <pc:sldChg chg="addSp delSp modSp new mod modClrScheme chgLayout">
        <pc:chgData name="Deja Rosalia Milan Payne (2545727)" userId="S::2545727@student.uwtsd.ac.uk::639360f1-b72e-4c1e-9a7a-8249f611807e" providerId="AD" clId="Web-{7C7A3E18-E055-0CBF-5246-6C82A657ED25}" dt="2026-08-09T09:05:02.677" v="820" actId="20577"/>
        <pc:sldMkLst>
          <pc:docMk/>
          <pc:sldMk cId="2102498039" sldId="260"/>
        </pc:sldMkLst>
        <pc:spChg chg="mod">
          <ac:chgData name="Deja Rosalia Milan Payne (2545727)" userId="S::2545727@student.uwtsd.ac.uk::639360f1-b72e-4c1e-9a7a-8249f611807e" providerId="AD" clId="Web-{7C7A3E18-E055-0CBF-5246-6C82A657ED25}" dt="2026-08-09T09:04:24.879" v="806" actId="20577"/>
          <ac:spMkLst>
            <pc:docMk/>
            <pc:sldMk cId="2102498039" sldId="260"/>
            <ac:spMk id="2" creationId="{6D685908-3648-748A-A1A4-CB09F846F9A7}"/>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3" creationId="{829AC526-510E-120D-6B2A-1D2FF2B0985E}"/>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4" creationId="{A6FB7610-70E3-EE2C-7320-0939EC059CF9}"/>
          </ac:spMkLst>
        </pc:spChg>
        <pc:spChg chg="mod">
          <ac:chgData name="Deja Rosalia Milan Payne (2545727)" userId="S::2545727@student.uwtsd.ac.uk::639360f1-b72e-4c1e-9a7a-8249f611807e" providerId="AD" clId="Web-{7C7A3E18-E055-0CBF-5246-6C82A657ED25}" dt="2026-08-09T09:03:48.690" v="802"/>
          <ac:spMkLst>
            <pc:docMk/>
            <pc:sldMk cId="2102498039" sldId="260"/>
            <ac:spMk id="5" creationId="{E63D45DC-0069-E8D1-3746-1FC335D20260}"/>
          </ac:spMkLst>
        </pc:spChg>
        <pc:spChg chg="mod">
          <ac:chgData name="Deja Rosalia Milan Payne (2545727)" userId="S::2545727@student.uwtsd.ac.uk::639360f1-b72e-4c1e-9a7a-8249f611807e" providerId="AD" clId="Web-{7C7A3E18-E055-0CBF-5246-6C82A657ED25}" dt="2026-08-09T09:05:02.677" v="820" actId="20577"/>
          <ac:spMkLst>
            <pc:docMk/>
            <pc:sldMk cId="2102498039" sldId="260"/>
            <ac:spMk id="6" creationId="{3F9209AD-64B1-02C5-7ACF-C502E24D8975}"/>
          </ac:spMkLst>
        </pc:spChg>
        <pc:spChg chg="add del mod">
          <ac:chgData name="Deja Rosalia Milan Payne (2545727)" userId="S::2545727@student.uwtsd.ac.uk::639360f1-b72e-4c1e-9a7a-8249f611807e" providerId="AD" clId="Web-{7C7A3E18-E055-0CBF-5246-6C82A657ED25}" dt="2026-08-09T09:03:19.955" v="799"/>
          <ac:spMkLst>
            <pc:docMk/>
            <pc:sldMk cId="2102498039" sldId="260"/>
            <ac:spMk id="11" creationId="{7B5B39EB-6449-F2A7-ABD5-91BAFFA971DF}"/>
          </ac:spMkLst>
        </pc:spChg>
      </pc:sldChg>
      <pc:sldChg chg="modSp new del">
        <pc:chgData name="Deja Rosalia Milan Payne (2545727)" userId="S::2545727@student.uwtsd.ac.uk::639360f1-b72e-4c1e-9a7a-8249f611807e" providerId="AD" clId="Web-{7C7A3E18-E055-0CBF-5246-6C82A657ED25}" dt="2026-08-09T08:14:49.379" v="23"/>
        <pc:sldMkLst>
          <pc:docMk/>
          <pc:sldMk cId="2705783692" sldId="260"/>
        </pc:sldMkLst>
        <pc:spChg chg="mod">
          <ac:chgData name="Deja Rosalia Milan Payne (2545727)" userId="S::2545727@student.uwtsd.ac.uk::639360f1-b72e-4c1e-9a7a-8249f611807e" providerId="AD" clId="Web-{7C7A3E18-E055-0CBF-5246-6C82A657ED25}" dt="2026-08-09T08:14:11.878" v="18" actId="20577"/>
          <ac:spMkLst>
            <pc:docMk/>
            <pc:sldMk cId="2705783692" sldId="260"/>
            <ac:spMk id="2" creationId="{5F5BA338-0653-9868-789C-2EF0A3149D21}"/>
          </ac:spMkLst>
        </pc:spChg>
      </pc:sldChg>
      <pc:sldChg chg="addSp delSp modSp new mod modClrScheme chgLayout">
        <pc:chgData name="Deja Rosalia Milan Payne (2545727)" userId="S::2545727@student.uwtsd.ac.uk::639360f1-b72e-4c1e-9a7a-8249f611807e" providerId="AD" clId="Web-{7C7A3E18-E055-0CBF-5246-6C82A657ED25}" dt="2026-08-09T09:03:35.455" v="801"/>
        <pc:sldMkLst>
          <pc:docMk/>
          <pc:sldMk cId="4016902591" sldId="261"/>
        </pc:sldMkLst>
        <pc:spChg chg="mod">
          <ac:chgData name="Deja Rosalia Milan Payne (2545727)" userId="S::2545727@student.uwtsd.ac.uk::639360f1-b72e-4c1e-9a7a-8249f611807e" providerId="AD" clId="Web-{7C7A3E18-E055-0CBF-5246-6C82A657ED25}" dt="2026-08-09T09:03:35.455" v="801"/>
          <ac:spMkLst>
            <pc:docMk/>
            <pc:sldMk cId="4016902591" sldId="261"/>
            <ac:spMk id="2" creationId="{897CD68C-39DF-84D3-1E8A-F34084DD5C6E}"/>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3" creationId="{28ECC821-BD40-C5AF-BD60-E4C2E08591DC}"/>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4" creationId="{3BFB1048-8210-B7DB-7E5B-9742243F1E9F}"/>
          </ac:spMkLst>
        </pc:spChg>
        <pc:spChg chg="mod">
          <ac:chgData name="Deja Rosalia Milan Payne (2545727)" userId="S::2545727@student.uwtsd.ac.uk::639360f1-b72e-4c1e-9a7a-8249f611807e" providerId="AD" clId="Web-{7C7A3E18-E055-0CBF-5246-6C82A657ED25}" dt="2026-08-09T09:03:35.455" v="801"/>
          <ac:spMkLst>
            <pc:docMk/>
            <pc:sldMk cId="4016902591" sldId="261"/>
            <ac:spMk id="5" creationId="{FC279D58-1B91-31BC-25CA-AE0AF47DAAE8}"/>
          </ac:spMkLst>
        </pc:spChg>
        <pc:spChg chg="del mod">
          <ac:chgData name="Deja Rosalia Milan Payne (2545727)" userId="S::2545727@student.uwtsd.ac.uk::639360f1-b72e-4c1e-9a7a-8249f611807e" providerId="AD" clId="Web-{7C7A3E18-E055-0CBF-5246-6C82A657ED25}" dt="2026-08-09T08:52:01.759" v="496"/>
          <ac:spMkLst>
            <pc:docMk/>
            <pc:sldMk cId="4016902591" sldId="261"/>
            <ac:spMk id="6" creationId="{9E588E5F-DDBA-498D-6454-5F1C03CD9949}"/>
          </ac:spMkLst>
        </pc:spChg>
        <pc:spChg chg="add mod">
          <ac:chgData name="Deja Rosalia Milan Payne (2545727)" userId="S::2545727@student.uwtsd.ac.uk::639360f1-b72e-4c1e-9a7a-8249f611807e" providerId="AD" clId="Web-{7C7A3E18-E055-0CBF-5246-6C82A657ED25}" dt="2026-08-09T09:03:35.455" v="801"/>
          <ac:spMkLst>
            <pc:docMk/>
            <pc:sldMk cId="4016902591" sldId="261"/>
            <ac:spMk id="8" creationId="{F82A6C5C-AC2E-030B-B90E-99729F8A28A5}"/>
          </ac:spMkLst>
        </pc:spChg>
      </pc:sldChg>
      <pc:sldChg chg="modSp new del">
        <pc:chgData name="Deja Rosalia Milan Payne (2545727)" userId="S::2545727@student.uwtsd.ac.uk::639360f1-b72e-4c1e-9a7a-8249f611807e" providerId="AD" clId="Web-{7C7A3E18-E055-0CBF-5246-6C82A657ED25}" dt="2026-08-09T08:14:45.535" v="22"/>
        <pc:sldMkLst>
          <pc:docMk/>
          <pc:sldMk cId="4106215564" sldId="261"/>
        </pc:sldMkLst>
        <pc:spChg chg="mod">
          <ac:chgData name="Deja Rosalia Milan Payne (2545727)" userId="S::2545727@student.uwtsd.ac.uk::639360f1-b72e-4c1e-9a7a-8249f611807e" providerId="AD" clId="Web-{7C7A3E18-E055-0CBF-5246-6C82A657ED25}" dt="2026-08-09T08:14:25.550" v="21" actId="20577"/>
          <ac:spMkLst>
            <pc:docMk/>
            <pc:sldMk cId="4106215564" sldId="261"/>
            <ac:spMk id="2" creationId="{1E687235-84B2-E037-7241-FC09014D8C28}"/>
          </ac:spMkLst>
        </pc:spChg>
      </pc:sldChg>
      <pc:sldChg chg="addSp delSp modSp new mod ord modClrScheme chgLayout">
        <pc:chgData name="Deja Rosalia Milan Payne (2545727)" userId="S::2545727@student.uwtsd.ac.uk::639360f1-b72e-4c1e-9a7a-8249f611807e" providerId="AD" clId="Web-{7C7A3E18-E055-0CBF-5246-6C82A657ED25}" dt="2026-08-09T09:23:43.702" v="821"/>
        <pc:sldMkLst>
          <pc:docMk/>
          <pc:sldMk cId="4258819681" sldId="262"/>
        </pc:sldMkLst>
        <pc:spChg chg="del">
          <ac:chgData name="Deja Rosalia Milan Payne (2545727)" userId="S::2545727@student.uwtsd.ac.uk::639360f1-b72e-4c1e-9a7a-8249f611807e" providerId="AD" clId="Web-{7C7A3E18-E055-0CBF-5246-6C82A657ED25}" dt="2026-08-09T08:16:57.618" v="47"/>
          <ac:spMkLst>
            <pc:docMk/>
            <pc:sldMk cId="4258819681" sldId="262"/>
            <ac:spMk id="2" creationId="{4E18B67B-45ED-4466-9838-7AE6E864074A}"/>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3" creationId="{E3002F2B-2D62-3E88-B57A-4F6EBEED02A0}"/>
          </ac:spMkLst>
        </pc:spChg>
        <pc:spChg chg="mod ord">
          <ac:chgData name="Deja Rosalia Milan Payne (2545727)" userId="S::2545727@student.uwtsd.ac.uk::639360f1-b72e-4c1e-9a7a-8249f611807e" providerId="AD" clId="Web-{7C7A3E18-E055-0CBF-5246-6C82A657ED25}" dt="2026-08-09T08:46:08.559" v="450" actId="20577"/>
          <ac:spMkLst>
            <pc:docMk/>
            <pc:sldMk cId="4258819681" sldId="262"/>
            <ac:spMk id="4" creationId="{05AB1C87-994B-D269-9C3F-E632DC506AFC}"/>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5" creationId="{38517334-3DAB-3467-2FF0-C8C27B5A8E98}"/>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6" creationId="{613D6B08-0270-ABD7-089B-82536402D0FC}"/>
          </ac:spMkLst>
        </pc:spChg>
        <pc:spChg chg="mod">
          <ac:chgData name="Deja Rosalia Milan Payne (2545727)" userId="S::2545727@student.uwtsd.ac.uk::639360f1-b72e-4c1e-9a7a-8249f611807e" providerId="AD" clId="Web-{7C7A3E18-E055-0CBF-5246-6C82A657ED25}" dt="2026-08-09T08:42:56.209" v="412"/>
          <ac:spMkLst>
            <pc:docMk/>
            <pc:sldMk cId="4258819681" sldId="262"/>
            <ac:spMk id="7" creationId="{C0D5F65D-A786-30D7-AE70-69ADF8714CE7}"/>
          </ac:spMkLst>
        </pc:spChg>
        <pc:spChg chg="add mod">
          <ac:chgData name="Deja Rosalia Milan Payne (2545727)" userId="S::2545727@student.uwtsd.ac.uk::639360f1-b72e-4c1e-9a7a-8249f611807e" providerId="AD" clId="Web-{7C7A3E18-E055-0CBF-5246-6C82A657ED25}" dt="2026-08-09T08:42:56.209" v="412"/>
          <ac:spMkLst>
            <pc:docMk/>
            <pc:sldMk cId="4258819681" sldId="262"/>
            <ac:spMk id="9" creationId="{602B5E57-148E-55FA-0068-43D43EA085B9}"/>
          </ac:spMkLst>
        </pc:spChg>
        <pc:spChg chg="add del mod">
          <ac:chgData name="Deja Rosalia Milan Payne (2545727)" userId="S::2545727@student.uwtsd.ac.uk::639360f1-b72e-4c1e-9a7a-8249f611807e" providerId="AD" clId="Web-{7C7A3E18-E055-0CBF-5246-6C82A657ED25}" dt="2026-08-09T08:42:21.567" v="405"/>
          <ac:spMkLst>
            <pc:docMk/>
            <pc:sldMk cId="4258819681" sldId="262"/>
            <ac:spMk id="11" creationId="{63E31E0E-4EB7-D6B2-929E-EEEB0FE97C2F}"/>
          </ac:spMkLst>
        </pc:spChg>
        <pc:picChg chg="add mod ord">
          <ac:chgData name="Deja Rosalia Milan Payne (2545727)" userId="S::2545727@student.uwtsd.ac.uk::639360f1-b72e-4c1e-9a7a-8249f611807e" providerId="AD" clId="Web-{7C7A3E18-E055-0CBF-5246-6C82A657ED25}" dt="2026-08-09T09:23:43.702" v="821"/>
          <ac:picMkLst>
            <pc:docMk/>
            <pc:sldMk cId="4258819681" sldId="262"/>
            <ac:picMk id="8" creationId="{A9DD0BAC-0F53-7E42-8F2B-85DE3AE9EC4B}"/>
          </ac:picMkLst>
        </pc:picChg>
      </pc:sldChg>
      <pc:sldChg chg="new del">
        <pc:chgData name="Deja Rosalia Milan Payne (2545727)" userId="S::2545727@student.uwtsd.ac.uk::639360f1-b72e-4c1e-9a7a-8249f611807e" providerId="AD" clId="Web-{7C7A3E18-E055-0CBF-5246-6C82A657ED25}" dt="2026-08-09T08:15:57.663" v="44"/>
        <pc:sldMkLst>
          <pc:docMk/>
          <pc:sldMk cId="4284224927" sldId="262"/>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6789" y="-1"/>
            <a:ext cx="12192001" cy="6858000"/>
          </a:xfrm>
          <a:blipFill>
            <a:blip r:embed="rId2">
              <a:alphaModFix amt="70000"/>
            </a:blip>
            <a:stretch>
              <a:fillRect/>
            </a:stretch>
          </a:blipFill>
        </p:spPr>
        <p:txBody>
          <a:bodyPr anchor="t"/>
          <a:lstStyle>
            <a:lvl1pPr>
              <a:defRPr/>
            </a:lvl1pPr>
          </a:lstStyle>
          <a:p>
            <a:endParaRP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US"/>
              <a:t>Click to edit Master title style</a:t>
            </a:r>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US"/>
              <a:t>Click to edit Master subtitle style</a:t>
            </a:r>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7DA2CEDE-2AB4-4FB8-9551-E0AA4222B1A3}" type="datetimeFigureOut">
              <a:rPr lang="en-US" dirty="0"/>
              <a:t>8/30/2026</a:t>
            </a:fld>
            <a:endParaRPr lang="en-U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r>
              <a:rPr lang="en-US"/>
              <a:t>
              </a:t>
            </a:r>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5E0677F5-4A8A-4BF1-96BE-3BAE8FBAFE2E}" type="slidenum">
              <a:rPr lang="en-US" dirty="0"/>
              <a:pPr/>
              <a:t>‹#›</a:t>
            </a:fld>
            <a:endParaRPr lang="en-US"/>
          </a:p>
        </p:txBody>
      </p:sp>
    </p:spTree>
    <p:extLst>
      <p:ext uri="{BB962C8B-B14F-4D97-AF65-F5344CB8AC3E}">
        <p14:creationId xmlns:p14="http://schemas.microsoft.com/office/powerpoint/2010/main" val="2319928517"/>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80EE6BAA-0080-49BB-A5F6-D96B22DFE410}" type="datetimeFigureOut">
              <a:rPr lang="en-US" dirty="0"/>
              <a:t>8/30/2026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84921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noChangeAspect="1"/>
          </p:cNvSpPr>
          <p:nvPr>
            <p:ph type="pic" sz="quarter" idx="13" hasCustomPrompt="1"/>
          </p:nvPr>
        </p:nvSpPr>
        <p:spPr>
          <a:xfrm>
            <a:off x="0" y="0"/>
            <a:ext cx="12192000" cy="6858000"/>
          </a:xfrm>
          <a:blipFill>
            <a:blip r:embed="rId2">
              <a:alphaModFix amt="70000"/>
            </a:blip>
            <a:stretch>
              <a:fillRect l="-2" t="-1" b="-19091"/>
            </a:stretch>
          </a:blipFill>
        </p:spPr>
        <p:txBody>
          <a:bodyPr anchor="t"/>
          <a:lstStyle>
            <a:lvl1pPr>
              <a:defRPr/>
            </a:lvl1pPr>
          </a:lstStyle>
          <a:p>
            <a:endParaRP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US"/>
              <a:t>Click to edit Master title style</a:t>
            </a:r>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21560963-1EEA-4BDE-8FF9-3FEE13B5D43C}" type="datetimeFigureOut">
              <a:rPr lang="en-US" dirty="0"/>
              <a:t>8/30/2026</a:t>
            </a:fld>
            <a:endParaRPr lang="en-U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r>
              <a:rPr lang="en-US"/>
              <a:t>
              </a:t>
            </a:r>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559331845"/>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US"/>
              <a:t>Click to edit Master title style</a:t>
            </a:r>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US"/>
              <a:t>Click to edit Master subtitle style</a:t>
            </a:r>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7DA2CEDE-2AB4-4FB8-9551-E0AA4222B1A3}" type="datetimeFigureOut">
              <a:rPr lang="en-US" dirty="0"/>
              <a:t>8/30/2026</a:t>
            </a:fld>
            <a:endParaRPr lang="en-U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r>
              <a:rPr lang="en-US"/>
              <a:t>
              </a:t>
            </a:r>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5E0677F5-4A8A-4BF1-96BE-3BAE8FBAFE2E}" type="slidenum">
              <a:rPr lang="en-US" dirty="0"/>
              <a:pPr/>
              <a:t>‹#›</a:t>
            </a:fld>
            <a:endParaRPr lang="en-U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8687507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7DA2CEDE-2AB4-4FB8-9551-E0AA4222B1A3}" type="datetimeFigureOut">
              <a:rPr lang="en-US" dirty="0"/>
              <a:t>8/30/2026</a:t>
            </a:fld>
            <a:endParaRPr lang="en-US"/>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r>
              <a:rPr lang="en-US"/>
              <a:t>
              </a:t>
            </a:r>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5E0677F5-4A8A-4BF1-96BE-3BAE8FBAFE2E}" type="slidenum">
              <a:rPr lang="en-US" dirty="0"/>
              <a:pPr/>
              <a:t>‹#›</a:t>
            </a:fld>
            <a:endParaRPr lang="en-US"/>
          </a:p>
        </p:txBody>
      </p:sp>
    </p:spTree>
    <p:extLst>
      <p:ext uri="{BB962C8B-B14F-4D97-AF65-F5344CB8AC3E}">
        <p14:creationId xmlns:p14="http://schemas.microsoft.com/office/powerpoint/2010/main" val="9006041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US"/>
              <a:t>Click to edit Master title style</a:t>
            </a:r>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7DA2CEDE-2AB4-4FB8-9551-E0AA4222B1A3}" type="datetimeFigureOut">
              <a:rPr lang="en-US" dirty="0"/>
              <a:t>8/30/2026</a:t>
            </a:fld>
            <a:endParaRPr lang="en-U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r>
              <a:rPr lang="en-US"/>
              <a:t>
              </a:t>
            </a:r>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5331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US"/>
              <a:t>Click to edit Master title style</a:t>
            </a:r>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75515BC3-2A9C-497B-B82C-246EEDDDF89C}" type="datetimeFigureOut">
              <a:rPr lang="en-US" dirty="0"/>
              <a:t>8/30/2026</a:t>
            </a:fld>
            <a:endParaRPr lang="en-U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r>
              <a:rPr lang="en-US"/>
              <a:t>
              </a:t>
            </a:r>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Picture Placeholder 14">
            <a:extLst>
              <a:ext uri="{FF2B5EF4-FFF2-40B4-BE49-F238E27FC236}">
                <a16:creationId xmlns:a16="http://schemas.microsoft.com/office/drawing/2014/main" id="{C9B8CAF0-3749-D1CF-0FDA-20F4B5EE9862}"/>
              </a:ext>
            </a:extLst>
          </p:cNvPr>
          <p:cNvSpPr>
            <a:spLocks noGrp="1" noChangeAspect="1"/>
          </p:cNvSpPr>
          <p:nvPr>
            <p:ph type="pic" sz="quarter" idx="17" hasCustomPrompt="1"/>
          </p:nvPr>
        </p:nvSpPr>
        <p:spPr>
          <a:xfrm>
            <a:off x="0" y="4492402"/>
            <a:ext cx="12192000" cy="2365597"/>
          </a:xfrm>
          <a:blipFill>
            <a:blip r:embed="rId2">
              <a:alphaModFix amt="70000"/>
            </a:blip>
            <a:stretch>
              <a:fillRect/>
            </a:stretch>
          </a:blipFill>
        </p:spPr>
        <p:txBody>
          <a:bodyPr anchor="t"/>
          <a:lstStyle>
            <a:lvl1pPr>
              <a:defRPr/>
            </a:lvl1pPr>
          </a:lstStyle>
          <a:p>
            <a:endParaRPr/>
          </a:p>
        </p:txBody>
      </p:sp>
    </p:spTree>
    <p:extLst>
      <p:ext uri="{BB962C8B-B14F-4D97-AF65-F5344CB8AC3E}">
        <p14:creationId xmlns:p14="http://schemas.microsoft.com/office/powerpoint/2010/main" val="2069277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7DA2CEDE-2AB4-4FB8-9551-E0AA4222B1A3}" type="datetimeFigureOut">
              <a:rPr lang="en-US" dirty="0"/>
              <a:t>8/30/2026</a:t>
            </a:fld>
            <a:endParaRPr lang="en-US"/>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r>
              <a:rPr lang="en-US"/>
              <a:t>
              </a:t>
            </a:r>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5E0677F5-4A8A-4BF1-96BE-3BAE8FBAFE2E}" type="slidenum">
              <a:rPr lang="en-US" dirty="0"/>
              <a:pPr/>
              <a:t>‹#›</a:t>
            </a:fld>
            <a:endParaRPr lang="en-U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194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US"/>
              <a:t>Click to edit Master title style</a:t>
            </a:r>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C3E08220-0958-4EB6-84AC-FBA5654D4035}" type="datetimeFigureOut">
              <a:rPr lang="en-US" dirty="0"/>
              <a:t>8/30/2026</a:t>
            </a:fld>
            <a:endParaRPr lang="en-US"/>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r>
              <a:rPr lang="en-US"/>
              <a:t>
              </a:t>
            </a:r>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19420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37D881E9-FF16-48A7-B8AA-A17AAAEAD6E1}" type="datetimeFigureOut">
              <a:rPr lang="en-US" dirty="0"/>
              <a:t>8/30/2026</a:t>
            </a:fld>
            <a:endParaRPr lang="en-U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r>
              <a:rPr lang="en-US"/>
              <a:t>
              </a:t>
            </a:r>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F93A3E8A-C3F5-3D0B-FDE4-68B52DFE7196}"/>
              </a:ext>
            </a:extLst>
          </p:cNvPr>
          <p:cNvSpPr>
            <a:spLocks noGrp="1" noChangeAspect="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nchor="t"/>
          <a:lstStyle>
            <a:lvl1pPr>
              <a:defRPr/>
            </a:lvl1pPr>
          </a:lstStyle>
          <a:p>
            <a:endParaRP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573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0"/>
            <a:ext cx="12192000" cy="3864075"/>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862C1B48-5712-40E8-928E-1136C5D12A17}" type="datetimeFigureOut">
              <a:rPr lang="en-US" dirty="0"/>
              <a:t>8/30/2026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5E0677F5-4A8A-4BF1-96BE-3BAE8FBAFE2E}" type="slidenum">
              <a:rPr lang="en-US" dirty="0"/>
              <a:t>‹#›</a:t>
            </a:fld>
            <a:endParaRPr lang="en-U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3549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noChangeAspect="1"/>
          </p:cNvSpPr>
          <p:nvPr>
            <p:ph type="pic" sz="quarter" idx="15" hasCustomPrompt="1"/>
          </p:nvPr>
        </p:nvSpPr>
        <p:spPr>
          <a:xfrm>
            <a:off x="0" y="1"/>
            <a:ext cx="6959600" cy="6858000"/>
          </a:xfrm>
          <a:blipFill>
            <a:blip r:embed="rId2">
              <a:alphaModFix amt="60000"/>
            </a:blip>
            <a:stretch>
              <a:fillRect/>
            </a:stretch>
          </a:blipFill>
        </p:spPr>
        <p:txBody>
          <a:bodyPr anchor="t"/>
          <a:lstStyle>
            <a:lvl1pPr>
              <a:defRPr/>
            </a:lvl1pPr>
          </a:lstStyle>
          <a:p>
            <a:endParaRP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FigureOut">
              <a:rPr lang="en-US" dirty="0"/>
              <a:t>8/30/2026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
              </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01489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62C1B48-5712-40E8-928E-1136C5D12A17}" type="datetimeFigureOut">
              <a:rPr lang="en-US" dirty="0"/>
              <a:t>8/30/2026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C17E7B2-E2F9-D41D-D140-E89E0C3F5B96}"/>
              </a:ext>
            </a:extLst>
          </p:cNvPr>
          <p:cNvSpPr>
            <a:spLocks noGrp="1" noChangeAspect="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nchor="t"/>
          <a:lstStyle>
            <a:lvl1pPr>
              <a:defRPr/>
            </a:lvl1pPr>
          </a:lstStyle>
          <a:p>
            <a:endParaRPr/>
          </a:p>
        </p:txBody>
      </p:sp>
    </p:spTree>
    <p:extLst>
      <p:ext uri="{BB962C8B-B14F-4D97-AF65-F5344CB8AC3E}">
        <p14:creationId xmlns:p14="http://schemas.microsoft.com/office/powerpoint/2010/main" val="22785268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323EC03A-74B3-46B6-A70D-0B367EABDC7F}" type="datetimeFigureOut">
              <a:rPr lang="en-US" dirty="0"/>
              <a:t>8/30/2026</a:t>
            </a:fld>
            <a:endParaRPr lang="en-U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r>
              <a:rPr lang="en-US"/>
              <a:t>
              </a:t>
            </a:r>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15A7BF66-FFF1-E318-9AFE-331E011D59C1}"/>
              </a:ext>
            </a:extLst>
          </p:cNvPr>
          <p:cNvSpPr>
            <a:spLocks noGrp="1" noChangeAspect="1"/>
          </p:cNvSpPr>
          <p:nvPr>
            <p:ph type="pic" sz="quarter" idx="15" hasCustomPrompt="1"/>
          </p:nvPr>
        </p:nvSpPr>
        <p:spPr>
          <a:xfrm>
            <a:off x="8731045" y="0"/>
            <a:ext cx="3460955" cy="6866879"/>
          </a:xfrm>
          <a:blipFill>
            <a:blip r:embed="rId2">
              <a:alphaModFix amt="60000"/>
            </a:blip>
            <a:stretch>
              <a:fillRect/>
            </a:stretch>
          </a:blipFill>
        </p:spPr>
        <p:txBody>
          <a:bodyPr anchor="t"/>
          <a:lstStyle>
            <a:lvl1pPr>
              <a:defRPr/>
            </a:lvl1pPr>
          </a:lstStyle>
          <a:p>
            <a:endParaRP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32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US"/>
              <a:t>Click to edit Master title style</a:t>
            </a:r>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D6F66A7C-2450-4D43-AEC7-53AFAE9E8A03}" type="datetimeFigureOut">
              <a:rPr lang="en-US" dirty="0"/>
              <a:t>8/30/2026</a:t>
            </a:fld>
            <a:endParaRPr lang="en-U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r>
              <a:rPr lang="en-US"/>
              <a:t>
              </a:t>
            </a:r>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EE2866F3-0262-FC88-23E2-359D75EA8A79}"/>
              </a:ext>
            </a:extLst>
          </p:cNvPr>
          <p:cNvSpPr>
            <a:spLocks noGrp="1" noChangeAspect="1"/>
          </p:cNvSpPr>
          <p:nvPr>
            <p:ph type="pic" sz="quarter" idx="15" hasCustomPrompt="1"/>
          </p:nvPr>
        </p:nvSpPr>
        <p:spPr>
          <a:xfrm>
            <a:off x="7620000" y="0"/>
            <a:ext cx="4572000" cy="6858000"/>
          </a:xfrm>
          <a:blipFill>
            <a:blip r:embed="rId2">
              <a:alphaModFix amt="60000"/>
            </a:blip>
            <a:stretch>
              <a:fillRect/>
            </a:stretch>
          </a:blipFill>
        </p:spPr>
        <p:txBody>
          <a:bodyPr anchor="t"/>
          <a:lstStyle>
            <a:lvl1pPr>
              <a:defRPr/>
            </a:lvl1pPr>
          </a:lstStyle>
          <a:p>
            <a:endParaRP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7347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US"/>
              <a:t>Click to edit Master title style</a:t>
            </a:r>
          </a:p>
        </p:txBody>
      </p:sp>
      <p:sp>
        <p:nvSpPr>
          <p:cNvPr id="4" name="Picture Placeholder 3">
            <a:extLst>
              <a:ext uri="{FF2B5EF4-FFF2-40B4-BE49-F238E27FC236}">
                <a16:creationId xmlns:a16="http://schemas.microsoft.com/office/drawing/2014/main" id="{3DA51E54-3166-19CA-EB55-5DFFB9426CAD}"/>
              </a:ext>
            </a:extLst>
          </p:cNvPr>
          <p:cNvSpPr>
            <a:spLocks noGrp="1" noChangeAspect="1"/>
          </p:cNvSpPr>
          <p:nvPr>
            <p:ph type="pic" sz="quarter" idx="19" hasCustomPrompt="1"/>
          </p:nvPr>
        </p:nvSpPr>
        <p:spPr>
          <a:xfrm>
            <a:off x="-17796" y="0"/>
            <a:ext cx="12209796" cy="2420098"/>
          </a:xfrm>
          <a:blipFill dpi="0" rotWithShape="1">
            <a:blip r:embed="rId2">
              <a:alphaModFix amt="60000"/>
            </a:blip>
            <a:srcRect/>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FBC323F5-F813-45BA-B261-A7C41DB03AE5}" type="datetimeFigureOut">
              <a:rPr lang="en-US" dirty="0"/>
              <a:t>8/30/2026</a:t>
            </a:fld>
            <a:endParaRPr lang="en-US"/>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r>
              <a:rPr lang="en-US"/>
              <a:t>
              </a:t>
            </a:r>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5E0677F5-4A8A-4BF1-96BE-3BAE8FBAFE2E}" type="slidenum">
              <a:rPr lang="en-US" dirty="0"/>
              <a:t>‹#›</a:t>
            </a:fld>
            <a:endParaRPr lang="en-US"/>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9106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8/30/2026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451351" y="2680447"/>
            <a:ext cx="3357819" cy="3662083"/>
          </a:xfrm>
          <a:blipFill>
            <a:blip r:embed="rId2">
              <a:alphaModFix amt="60000"/>
            </a:blip>
            <a:stretch>
              <a:fillRect/>
            </a:stretch>
          </a:blipFill>
        </p:spPr>
        <p:txBody>
          <a:bodyPr anchor="t"/>
          <a:lstStyle>
            <a:lvl1pPr>
              <a:defRPr/>
            </a:lvl1pPr>
          </a:lstStyle>
          <a:p>
            <a:endParaRP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63527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D4A97960-D10E-4C66-898F-E062784CD6C7}" type="datetimeFigureOut">
              <a:rPr lang="en-US" dirty="0"/>
              <a:t>8/30/2026</a:t>
            </a:fld>
            <a:endParaRPr lang="en-U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r>
              <a:rPr lang="en-US"/>
              <a:t>
              </a:t>
            </a:r>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1" name="Picture Placeholder 10">
            <a:extLst>
              <a:ext uri="{FF2B5EF4-FFF2-40B4-BE49-F238E27FC236}">
                <a16:creationId xmlns:a16="http://schemas.microsoft.com/office/drawing/2014/main" id="{5F24C464-705C-DC78-DD20-9EFEB717ED27}"/>
              </a:ext>
            </a:extLst>
          </p:cNvPr>
          <p:cNvSpPr>
            <a:spLocks noGrp="1" noChangeAspect="1"/>
          </p:cNvSpPr>
          <p:nvPr>
            <p:ph type="pic" sz="quarter" idx="17" hasCustomPrompt="1"/>
          </p:nvPr>
        </p:nvSpPr>
        <p:spPr>
          <a:xfrm>
            <a:off x="382390" y="3045041"/>
            <a:ext cx="3338742" cy="3297489"/>
          </a:xfrm>
          <a:blipFill>
            <a:blip r:embed="rId2">
              <a:alphaModFix amt="60000"/>
            </a:blip>
            <a:stretch>
              <a:fillRect/>
            </a:stretch>
          </a:blipFill>
        </p:spPr>
        <p:txBody>
          <a:bodyPr anchor="t"/>
          <a:lstStyle>
            <a:lvl1pPr>
              <a:defRPr/>
            </a:lvl1pPr>
          </a:lstStyle>
          <a:p>
            <a:endParaRP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91829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27B77AD4-7B4F-4A76-ADEB-9CF6601338DB}" type="datetimeFigureOut">
              <a:rPr lang="en-US" dirty="0"/>
              <a:t>8/30/2026</a:t>
            </a:fld>
            <a:endParaRPr lang="en-U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r>
              <a:rPr lang="en-US"/>
              <a:t>
              </a:t>
            </a:r>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1699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US"/>
              <a:t>Click to edit Master title style</a:t>
            </a:r>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02E0CC3F-E257-4F6E-9E6A-B96D887699EC}" type="datetimeFigureOut">
              <a:rPr lang="en-US" dirty="0"/>
              <a:t>8/30/2026</a:t>
            </a:fld>
            <a:endParaRPr lang="en-U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r>
              <a:rPr lang="en-US"/>
              <a:t>
              </a:t>
            </a:r>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5E0677F5-4A8A-4BF1-96BE-3BAE8FBAFE2E}" type="slidenum">
              <a:rPr lang="en-US" dirty="0"/>
              <a:t>‹#›</a:t>
            </a:fld>
            <a:endParaRPr lang="en-U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423128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80BDAA3E-BE52-42BC-99E8-CCCB81A57ABD}" type="datetimeFigureOut">
              <a:rPr lang="en-US" dirty="0"/>
              <a:t>8/30/2026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5E0677F5-4A8A-4BF1-96BE-3BAE8FBAFE2E}" type="slidenum">
              <a:rPr lang="en-US" dirty="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a:t>Click to add Quote</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4838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US"/>
              <a:t>Click to edit Master title style</a:t>
            </a:r>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1B1491A9-BF26-4517-AB22-6183D453A902}" type="datetimeFigureOut">
              <a:rPr lang="en-US" dirty="0"/>
              <a:t>8/30/2026</a:t>
            </a:fld>
            <a:endParaRPr lang="en-US"/>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r>
              <a:rPr lang="en-US"/>
              <a:t>
              </a:t>
            </a:r>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5E0677F5-4A8A-4BF1-96BE-3BAE8FBAFE2E}" type="slidenum">
              <a:rPr lang="en-US" dirty="0"/>
              <a:t>‹#›</a:t>
            </a:fld>
            <a:endParaRPr lang="en-US"/>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20818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3A5024DF-23AF-419A-978A-28215FBF1E37}" type="datetimeFigureOut">
              <a:rPr lang="en-US" dirty="0"/>
              <a:t>8/30/2026</a:t>
            </a:fld>
            <a:endParaRPr lang="en-U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r>
              <a:rPr lang="en-US"/>
              <a:t>
              </a:t>
            </a:r>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189217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US"/>
              <a:t>Click to edit Master title style</a:t>
            </a:r>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7B01CFC0-D171-4F9D-A610-2F47C1080058}" type="datetimeFigureOut">
              <a:rPr lang="en-US" dirty="0"/>
              <a:t>8/30/2026</a:t>
            </a:fld>
            <a:endParaRPr lang="en-U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r>
              <a:rPr lang="en-US"/>
              <a:t>
              </a:t>
            </a:r>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5E0677F5-4A8A-4BF1-96BE-3BAE8FBAFE2E}" type="slidenum">
              <a:rPr lang="en-US" dirty="0"/>
              <a:t>‹#›</a:t>
            </a:fld>
            <a:endParaRPr lang="en-U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60732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US"/>
              <a:t>Click to edit Master title style</a:t>
            </a:r>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7DA2CEDE-2AB4-4FB8-9551-E0AA4222B1A3}" type="datetimeFigureOut">
              <a:rPr lang="en-US" dirty="0"/>
              <a:t>8/30/2026</a:t>
            </a:fld>
            <a:endParaRPr lang="en-U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r>
              <a:rPr lang="en-US"/>
              <a:t>
              </a:t>
            </a:r>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5E0677F5-4A8A-4BF1-96BE-3BAE8FBAFE2E}" type="slidenum">
              <a:rPr lang="en-US" dirty="0"/>
              <a:pPr/>
              <a:t>‹#›</a:t>
            </a:fld>
            <a:endParaRPr lang="en-U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039155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16C42483-B3E3-4399-B6B2-4B1D067F8CE5}" type="datetimeFigureOut">
              <a:rPr lang="en-US" dirty="0"/>
              <a:t>8/30/2026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286590740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A36574F-2CAD-411B-9EF3-12D0DF2C09EB}" type="datetimeFigureOut">
              <a:rPr lang="en-US" dirty="0"/>
              <a:t>8/30/2026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5E0677F5-4A8A-4BF1-96BE-3BAE8FBAFE2E}" type="slidenum">
              <a:rPr lang="en-US" dirty="0"/>
              <a:t>‹#›</a:t>
            </a:fld>
            <a:endParaRPr lang="en-US"/>
          </a:p>
        </p:txBody>
      </p:sp>
    </p:spTree>
    <p:extLst>
      <p:ext uri="{BB962C8B-B14F-4D97-AF65-F5344CB8AC3E}">
        <p14:creationId xmlns:p14="http://schemas.microsoft.com/office/powerpoint/2010/main" val="302775485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Agenda with Picture">
    <p:bg>
      <p:bgPr>
        <a:solidFill>
          <a:srgbClr val="09090C"/>
        </a:solidFill>
        <a:effectLst/>
      </p:bgPr>
    </p:bg>
    <p:spTree>
      <p:nvGrpSpPr>
        <p:cNvPr id="1" name=""/>
        <p:cNvGrpSpPr/>
        <p:nvPr/>
      </p:nvGrpSpPr>
      <p:grpSpPr>
        <a:xfrm>
          <a:off x="0" y="0"/>
          <a:ext cx="0" cy="0"/>
          <a:chOff x="0" y="0"/>
          <a:chExt cx="0" cy="0"/>
        </a:xfrm>
      </p:grpSpPr>
      <p:pic>
        <p:nvPicPr>
          <p:cNvPr id="6" name="Picture 5" descr="A black background with a red and yellow light&#10;&#10;AI-generated content may be incorrect.">
            <a:extLst>
              <a:ext uri="{FF2B5EF4-FFF2-40B4-BE49-F238E27FC236}">
                <a16:creationId xmlns:a16="http://schemas.microsoft.com/office/drawing/2014/main" id="{BD349A90-08FB-AFC0-8649-56404DF7B8C2}"/>
              </a:ext>
            </a:extLst>
          </p:cNvPr>
          <p:cNvPicPr>
            <a:picLocks noChangeAspect="1"/>
          </p:cNvPicPr>
          <p:nvPr/>
        </p:nvPicPr>
        <p:blipFill>
          <a:blip r:embed="rId2">
            <a:extLst>
              <a:ext uri="{28A0092B-C50C-407E-A947-70E740481C1C}">
                <a14:useLocalDpi xmlns:a14="http://schemas.microsoft.com/office/drawing/2010/main" val="0"/>
              </a:ext>
            </a:extLst>
          </a:blip>
          <a:srcRect b="36109"/>
          <a:stretch>
            <a:fillRect/>
          </a:stretch>
        </p:blipFill>
        <p:spPr>
          <a:xfrm rot="10800000" flipH="1">
            <a:off x="-9982" y="2555751"/>
            <a:ext cx="12192000" cy="4343908"/>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390852" y="3481713"/>
            <a:ext cx="5496426" cy="2092272"/>
          </a:xfrm>
        </p:spPr>
        <p:txBody>
          <a:bodyPr anchor="t">
            <a:normAutofit/>
          </a:bodyPr>
          <a:lstStyle>
            <a:lvl1pPr>
              <a:defRPr sz="7600">
                <a:solidFill>
                  <a:schemeClr val="tx1"/>
                </a:solidFill>
              </a:defRPr>
            </a:lvl1pPr>
          </a:lstStyle>
          <a:p>
            <a:r>
              <a:rPr lang="en-US"/>
              <a:t>Click to edit Master title style</a:t>
            </a:r>
          </a:p>
        </p:txBody>
      </p:sp>
      <p:sp>
        <p:nvSpPr>
          <p:cNvPr id="8" name="Picture Placeholder 7">
            <a:extLst>
              <a:ext uri="{FF2B5EF4-FFF2-40B4-BE49-F238E27FC236}">
                <a16:creationId xmlns:a16="http://schemas.microsoft.com/office/drawing/2014/main" id="{743EA2DD-B019-E3AA-ACB7-13CC3353E8D4}"/>
              </a:ext>
            </a:extLst>
          </p:cNvPr>
          <p:cNvSpPr>
            <a:spLocks noGrp="1" noChangeAspect="1"/>
          </p:cNvSpPr>
          <p:nvPr>
            <p:ph type="pic" sz="quarter" idx="14" hasCustomPrompt="1"/>
          </p:nvPr>
        </p:nvSpPr>
        <p:spPr>
          <a:xfrm>
            <a:off x="0" y="0"/>
            <a:ext cx="12192000" cy="2555751"/>
          </a:xfrm>
          <a:blipFill>
            <a:blip r:embed="rId3">
              <a:alphaModFix amt="65000"/>
            </a:blip>
            <a:stretch>
              <a:fillRect/>
            </a:stretch>
          </a:blipFill>
        </p:spPr>
        <p:txBody>
          <a:bodyPr anchor="t"/>
          <a:lstStyle>
            <a:lvl1pPr>
              <a:defRPr>
                <a:solidFill>
                  <a:schemeClr val="tx1"/>
                </a:solidFill>
              </a:defRPr>
            </a:lvl1pPr>
          </a:lstStyle>
          <a:p>
            <a:endParaRP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33660" y="2734068"/>
            <a:ext cx="2727331" cy="338328"/>
          </a:xfrm>
        </p:spPr>
        <p:txBody>
          <a:bodyPr/>
          <a:lstStyle>
            <a:lvl1pPr>
              <a:defRPr>
                <a:solidFill>
                  <a:schemeClr val="tx1"/>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7785567" y="2734068"/>
            <a:ext cx="1586711" cy="338328"/>
          </a:xfrm>
        </p:spPr>
        <p:txBody>
          <a:bodyPr/>
          <a:lstStyle>
            <a:lvl1pPr>
              <a:defRPr>
                <a:solidFill>
                  <a:schemeClr val="tx1"/>
                </a:solidFill>
              </a:defRPr>
            </a:lvl1pPr>
          </a:lstStyle>
          <a:p>
            <a:fld id="{348FC9B1-6F61-4A8F-9F5E-715654075A93}" type="datetimeFigureOut">
              <a:rPr lang="en-US" dirty="0"/>
              <a:pPr/>
              <a:t>8/30/2026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316614" y="2734068"/>
            <a:ext cx="526695" cy="338328"/>
          </a:xfrm>
        </p:spPr>
        <p:txBody>
          <a:bodyPr/>
          <a:lstStyle>
            <a:lvl1pPr>
              <a:defRPr>
                <a:solidFill>
                  <a:schemeClr val="tx1"/>
                </a:solidFill>
              </a:defRPr>
            </a:lvl1pPr>
          </a:lstStyle>
          <a:p>
            <a:fld id="{8E274F5D-21DC-40EF-8DBA-AB9BB119E939}" type="slidenum">
              <a:rPr lang="en-US" dirty="0"/>
              <a:pPr/>
              <a:t>‹#›</a:t>
            </a:fld>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785567" y="3481713"/>
            <a:ext cx="3916103" cy="2765887"/>
          </a:xfrm>
        </p:spPr>
        <p:txBody>
          <a:bodyPr vert="horz" lIns="91440" tIns="45720" rIns="91440" bIns="45720" rtlCol="0">
            <a:normAutofit/>
          </a:bodyPr>
          <a:lstStyle>
            <a:lvl1pPr marL="342900" indent="-342900">
              <a:lnSpc>
                <a:spcPct val="130000"/>
              </a:lnSpc>
              <a:buFont typeface="+mj-lt"/>
              <a:buAutoNum type="arabicPeriod"/>
              <a:defRPr lang="en-US" sz="1400" dirty="0">
                <a:solidFill>
                  <a:schemeClr val="tx1"/>
                </a:solidFill>
              </a:defRPr>
            </a:lvl1pPr>
            <a:lvl2pPr marL="571500" indent="-342900">
              <a:lnSpc>
                <a:spcPct val="130000"/>
              </a:lnSpc>
              <a:buFont typeface="+mj-lt"/>
              <a:buAutoNum type="arabicPeriod"/>
              <a:defRPr lang="en-US" sz="1400" dirty="0">
                <a:solidFill>
                  <a:schemeClr val="tx1"/>
                </a:solidFill>
              </a:defRPr>
            </a:lvl2pPr>
            <a:lvl3pPr marL="800100" indent="-342900">
              <a:lnSpc>
                <a:spcPct val="130000"/>
              </a:lnSpc>
              <a:buFont typeface="+mj-lt"/>
              <a:buAutoNum type="arabicPeriod"/>
              <a:defRPr lang="en-US" sz="1400" dirty="0">
                <a:solidFill>
                  <a:schemeClr val="tx1"/>
                </a:solidFill>
              </a:defRPr>
            </a:lvl3pPr>
            <a:lvl4pPr>
              <a:lnSpc>
                <a:spcPct val="130000"/>
              </a:lnSpc>
              <a:buFont typeface="+mj-lt"/>
              <a:buAutoNum type="arabicPeriod"/>
              <a:defRPr lang="en-US" sz="1400" dirty="0">
                <a:solidFill>
                  <a:schemeClr val="tx1"/>
                </a:solidFill>
              </a:defRPr>
            </a:lvl4pPr>
            <a:lvl5pPr>
              <a:lnSpc>
                <a:spcPct val="130000"/>
              </a:lnSpc>
              <a:buFont typeface="+mj-lt"/>
              <a:buAutoNum type="arabicPeriod"/>
              <a:defRPr lang="en-US" sz="1400" dirty="0">
                <a:solidFill>
                  <a:schemeClr val="tx1"/>
                </a:solidFill>
              </a:defRPr>
            </a:lvl5pPr>
          </a:lstStyle>
          <a:p>
            <a:pPr marL="228600" lvl="0" indent="-228600"/>
            <a:r>
              <a:rPr lang="en-US"/>
              <a:t>Click to edit Master text styles</a:t>
            </a:r>
          </a:p>
          <a:p>
            <a:pPr marL="228600" lvl="1" indent="-228600"/>
            <a:r>
              <a:rPr lang="en-US"/>
              <a:t>Second level</a:t>
            </a:r>
          </a:p>
          <a:p>
            <a:pPr marL="228600" lvl="2" indent="-228600"/>
            <a:r>
              <a:rPr lang="en-US"/>
              <a:t>Third level</a:t>
            </a:r>
          </a:p>
          <a:p>
            <a:pPr marL="228600" lvl="3" indent="-228600"/>
            <a:r>
              <a:rPr lang="en-US"/>
              <a:t>Fourth level</a:t>
            </a:r>
          </a:p>
          <a:p>
            <a:pPr marL="228600" lvl="4" indent="-228600"/>
            <a:r>
              <a:rPr lang="en-US"/>
              <a:t>Fifth level</a:t>
            </a:r>
          </a:p>
        </p:txBody>
      </p:sp>
    </p:spTree>
    <p:extLst>
      <p:ext uri="{BB962C8B-B14F-4D97-AF65-F5344CB8AC3E}">
        <p14:creationId xmlns:p14="http://schemas.microsoft.com/office/powerpoint/2010/main" val="780547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1_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US"/>
              <a:t>Click to edit Master title style</a:t>
            </a:r>
          </a:p>
        </p:txBody>
      </p:sp>
      <p:sp>
        <p:nvSpPr>
          <p:cNvPr id="12" name="Picture Placeholder 11">
            <a:extLst>
              <a:ext uri="{FF2B5EF4-FFF2-40B4-BE49-F238E27FC236}">
                <a16:creationId xmlns:a16="http://schemas.microsoft.com/office/drawing/2014/main" id="{F8A45037-DD9A-9287-B37A-49CD4CC3CAFB}"/>
              </a:ext>
            </a:extLst>
          </p:cNvPr>
          <p:cNvSpPr>
            <a:spLocks noGrp="1" noChangeAspect="1"/>
          </p:cNvSpPr>
          <p:nvPr>
            <p:ph type="pic" sz="quarter" idx="15" hasCustomPrompt="1"/>
          </p:nvPr>
        </p:nvSpPr>
        <p:spPr>
          <a:xfrm>
            <a:off x="0" y="1"/>
            <a:ext cx="6959600" cy="6858000"/>
          </a:xfrm>
          <a:blipFill>
            <a:blip r:embed="rId2">
              <a:alphaModFix amt="60000"/>
            </a:blip>
            <a:stretch>
              <a:fillRect/>
            </a:stretch>
          </a:blipFill>
        </p:spPr>
        <p:txBody>
          <a:bodyPr anchor="t"/>
          <a:lstStyle>
            <a:lvl1pPr>
              <a:defRPr/>
            </a:lvl1pPr>
          </a:lstStyle>
          <a:p>
            <a:endParaRP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2BDF39F2-6977-4B14-98E3-4DFE82804B0D}" type="datetimeFigureOut">
              <a:rPr lang="en-US" dirty="0"/>
              <a:t>8/30/2026</a:t>
            </a:fld>
            <a:endParaRPr lang="en-U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r>
              <a:rPr lang="en-US"/>
              <a:t>
              </a:t>
            </a:r>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5E0677F5-4A8A-4BF1-96BE-3BAE8FBAFE2E}" type="slidenum">
              <a:rPr lang="en-US" dirty="0"/>
              <a:t>‹#›</a:t>
            </a:fld>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3189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US"/>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7DA2CEDE-2AB4-4FB8-9551-E0AA4222B1A3}" type="datetimeFigureOut">
              <a:rPr lang="en-US" dirty="0"/>
              <a:pPr/>
              <a:t>8/30/2026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5E0677F5-4A8A-4BF1-96BE-3BAE8FBAFE2E}" type="slidenum">
              <a:rPr lang="en-US" dirty="0"/>
              <a:pPr/>
              <a:t>‹#›</a:t>
            </a:fld>
            <a:endParaRPr lang="en-U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130620"/>
      </p:ext>
    </p:extLst>
  </p:cSld>
  <p:clrMap bg1="dk1" tx1="lt1" bg2="dk2" tx2="lt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0" r:id="rId12"/>
    <p:sldLayoutId id="2147483921" r:id="rId13"/>
    <p:sldLayoutId id="2147483922" r:id="rId14"/>
    <p:sldLayoutId id="2147483923" r:id="rId15"/>
    <p:sldLayoutId id="2147483924" r:id="rId16"/>
    <p:sldLayoutId id="2147483925" r:id="rId17"/>
    <p:sldLayoutId id="2147483926" r:id="rId18"/>
    <p:sldLayoutId id="2147483927" r:id="rId19"/>
    <p:sldLayoutId id="2147483928" r:id="rId20"/>
    <p:sldLayoutId id="2147483929" r:id="rId21"/>
    <p:sldLayoutId id="2147483930" r:id="rId22"/>
    <p:sldLayoutId id="2147483931" r:id="rId23"/>
    <p:sldLayoutId id="2147483932" r:id="rId24"/>
    <p:sldLayoutId id="2147483933" r:id="rId25"/>
    <p:sldLayoutId id="2147483934" r:id="rId26"/>
    <p:sldLayoutId id="2147483935" r:id="rId27"/>
    <p:sldLayoutId id="2147483936" r:id="rId28"/>
    <p:sldLayoutId id="2147483937" r:id="rId29"/>
  </p:sldLayoutIdLst>
  <p:hf hdr="0"/>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topr.online.ucf.edu/strengthening-stem-laboratory-assessment-using-learner-portfolio-and-electronic-assessment/"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png"/><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1.png"/><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2.png"/><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3002F2B-2D62-3E88-B57A-4F6EBEED02A0}"/>
              </a:ext>
            </a:extLst>
          </p:cNvPr>
          <p:cNvSpPr>
            <a:spLocks noGrp="1"/>
          </p:cNvSpPr>
          <p:nvPr>
            <p:ph type="title"/>
          </p:nvPr>
        </p:nvSpPr>
        <p:spPr>
          <a:xfrm>
            <a:off x="274320" y="1468924"/>
            <a:ext cx="5096176" cy="2461308"/>
          </a:xfrm>
        </p:spPr>
        <p:txBody>
          <a:bodyPr anchor="b">
            <a:normAutofit/>
          </a:bodyPr>
          <a:lstStyle/>
          <a:p>
            <a:r>
              <a:rPr lang="en-GB"/>
              <a:t>Digital Portfolio </a:t>
            </a:r>
          </a:p>
        </p:txBody>
      </p:sp>
      <p:sp>
        <p:nvSpPr>
          <p:cNvPr id="6" name="Date Placeholder 5">
            <a:extLst>
              <a:ext uri="{FF2B5EF4-FFF2-40B4-BE49-F238E27FC236}">
                <a16:creationId xmlns:a16="http://schemas.microsoft.com/office/drawing/2014/main" id="{613D6B08-0270-ABD7-089B-82536402D0FC}"/>
              </a:ext>
            </a:extLst>
          </p:cNvPr>
          <p:cNvSpPr>
            <a:spLocks noGrp="1"/>
          </p:cNvSpPr>
          <p:nvPr>
            <p:ph type="dt" sz="half" idx="14"/>
          </p:nvPr>
        </p:nvSpPr>
        <p:spPr>
          <a:xfrm>
            <a:off x="419100" y="210114"/>
            <a:ext cx="2064089" cy="365760"/>
          </a:xfrm>
        </p:spPr>
        <p:txBody>
          <a:bodyPr anchor="ctr">
            <a:normAutofit/>
          </a:bodyPr>
          <a:lstStyle/>
          <a:p>
            <a:pPr>
              <a:spcAft>
                <a:spcPts val="600"/>
              </a:spcAft>
            </a:pPr>
            <a:fld id="{739AF128-E499-4617-9C56-7C5EFE43CD27}" type="datetime1">
              <a:rPr lang="en-GB"/>
              <a:pPr>
                <a:spcAft>
                  <a:spcPts val="600"/>
                </a:spcAft>
              </a:pPr>
              <a:t>30/08/2026</a:t>
            </a:fld>
            <a:endParaRPr lang="en-US"/>
          </a:p>
        </p:txBody>
      </p:sp>
      <p:sp>
        <p:nvSpPr>
          <p:cNvPr id="5" name="Footer Placeholder 4">
            <a:extLst>
              <a:ext uri="{FF2B5EF4-FFF2-40B4-BE49-F238E27FC236}">
                <a16:creationId xmlns:a16="http://schemas.microsoft.com/office/drawing/2014/main" id="{38517334-3DAB-3467-2FF0-C8C27B5A8E98}"/>
              </a:ext>
            </a:extLst>
          </p:cNvPr>
          <p:cNvSpPr>
            <a:spLocks noGrp="1"/>
          </p:cNvSpPr>
          <p:nvPr>
            <p:ph type="ftr" sz="quarter" idx="15"/>
          </p:nvPr>
        </p:nvSpPr>
        <p:spPr>
          <a:xfrm>
            <a:off x="6477000" y="210114"/>
            <a:ext cx="3251508" cy="365760"/>
          </a:xfrm>
        </p:spPr>
        <p:txBody>
          <a:bodyPr anchor="ctr">
            <a:normAutofit/>
          </a:bodyPr>
          <a:lstStyle/>
          <a:p>
            <a:pPr>
              <a:lnSpc>
                <a:spcPct val="90000"/>
              </a:lnSpc>
              <a:spcAft>
                <a:spcPts val="600"/>
              </a:spcAft>
            </a:pPr>
            <a:r>
              <a:rPr lang="en-US" sz="700"/>
              <a:t>
              </a:t>
            </a:r>
          </a:p>
        </p:txBody>
      </p:sp>
      <p:sp>
        <p:nvSpPr>
          <p:cNvPr id="7" name="Slide Number Placeholder 6">
            <a:extLst>
              <a:ext uri="{FF2B5EF4-FFF2-40B4-BE49-F238E27FC236}">
                <a16:creationId xmlns:a16="http://schemas.microsoft.com/office/drawing/2014/main" id="{C0D5F65D-A786-30D7-AE70-69ADF8714CE7}"/>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5E0677F5-4A8A-4BF1-96BE-3BAE8FBAFE2E}" type="slidenum">
              <a:rPr lang="en-US" dirty="0"/>
              <a:pPr>
                <a:spcAft>
                  <a:spcPts val="600"/>
                </a:spcAft>
              </a:pPr>
              <a:t>1</a:t>
            </a:fld>
            <a:endParaRPr lang="en-US"/>
          </a:p>
        </p:txBody>
      </p:sp>
      <p:sp>
        <p:nvSpPr>
          <p:cNvPr id="4" name="Subtitle 3">
            <a:extLst>
              <a:ext uri="{FF2B5EF4-FFF2-40B4-BE49-F238E27FC236}">
                <a16:creationId xmlns:a16="http://schemas.microsoft.com/office/drawing/2014/main" id="{05AB1C87-994B-D269-9C3F-E632DC506AFC}"/>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endParaRPr lang="en-GB"/>
          </a:p>
          <a:p>
            <a:pPr marL="0" indent="0">
              <a:lnSpc>
                <a:spcPct val="110000"/>
              </a:lnSpc>
              <a:buNone/>
            </a:pPr>
            <a:r>
              <a:rPr lang="en-GB"/>
              <a:t>&amp; Reflection</a:t>
            </a:r>
            <a:endParaRPr lang="en-US"/>
          </a:p>
          <a:p>
            <a:pPr marL="0" indent="0">
              <a:lnSpc>
                <a:spcPct val="110000"/>
              </a:lnSpc>
              <a:buNone/>
            </a:pPr>
            <a:r>
              <a:rPr lang="en-GB"/>
              <a:t>Marcus Murray 2541815</a:t>
            </a:r>
          </a:p>
        </p:txBody>
      </p:sp>
      <p:pic>
        <p:nvPicPr>
          <p:cNvPr id="8" name="Picture Placeholder 7">
            <a:extLst>
              <a:ext uri="{FF2B5EF4-FFF2-40B4-BE49-F238E27FC236}">
                <a16:creationId xmlns:a16="http://schemas.microsoft.com/office/drawing/2014/main" id="{A9DD0BAC-0F53-7E42-8F2B-85DE3AE9EC4B}"/>
              </a:ext>
            </a:extLst>
          </p:cNvPr>
          <p:cNvPicPr>
            <a:picLocks noGrp="1" noChangeAspect="1"/>
          </p:cNvPicPr>
          <p:nvPr>
            <p:ph type="pic" sz="quarter" idx="17"/>
          </p:nvPr>
        </p:nvPicPr>
        <p:blipFill>
          <a:blip r:embed="rId2">
            <a:extLst>
              <a:ext uri="{837473B0-CC2E-450A-ABE3-18F120FF3D39}">
                <a1611:picAttrSrcUrl xmlns:a1611="http://schemas.microsoft.com/office/drawing/2016/11/main" r:id="rId3"/>
              </a:ext>
            </a:extLst>
          </a:blip>
          <a:srcRect t="22481" b="22481"/>
          <a:stretch/>
        </p:blipFill>
        <p:spPr>
          <a:xfrm>
            <a:off x="0" y="4492522"/>
            <a:ext cx="12192000" cy="2365356"/>
          </a:xfrm>
          <a:prstGeom prst="roundRect">
            <a:avLst>
              <a:gd name="adj" fmla="val 8594"/>
            </a:avLst>
          </a:prstGeom>
          <a:noFill/>
          <a:ln>
            <a:noFill/>
          </a:ln>
          <a:effectLst>
            <a:reflection blurRad="12700" stA="38000" endPos="28000" dist="5000" dir="5400000" sy="-100000" algn="bl" rotWithShape="0"/>
          </a:effectLst>
        </p:spPr>
      </p:pic>
      <p:sp>
        <p:nvSpPr>
          <p:cNvPr id="9" name="TextBox 8">
            <a:extLst>
              <a:ext uri="{FF2B5EF4-FFF2-40B4-BE49-F238E27FC236}">
                <a16:creationId xmlns:a16="http://schemas.microsoft.com/office/drawing/2014/main" id="{602B5E57-148E-55FA-0068-43D43EA085B9}"/>
              </a:ext>
            </a:extLst>
          </p:cNvPr>
          <p:cNvSpPr txBox="1"/>
          <p:nvPr/>
        </p:nvSpPr>
        <p:spPr>
          <a:xfrm>
            <a:off x="0" y="6858000"/>
            <a:ext cx="12188825" cy="317500"/>
          </a:xfrm>
          <a:prstGeom prst="rect">
            <a:avLst/>
          </a:prstGeom>
        </p:spPr>
        <p:txBody>
          <a:bodyPr>
            <a:normAutofit/>
          </a:bodyPr>
          <a:lstStyle/>
          <a:p>
            <a:pPr>
              <a:lnSpc>
                <a:spcPct val="90000"/>
              </a:lnSpc>
              <a:spcAft>
                <a:spcPts val="600"/>
              </a:spcAft>
            </a:pPr>
            <a:r>
              <a:rPr lang="en-US" sz="1600"/>
              <a:t>ThePhoto by PhotoAuthor is licensed under CCYYSA.</a:t>
            </a:r>
          </a:p>
        </p:txBody>
      </p:sp>
    </p:spTree>
    <p:extLst>
      <p:ext uri="{BB962C8B-B14F-4D97-AF65-F5344CB8AC3E}">
        <p14:creationId xmlns:p14="http://schemas.microsoft.com/office/powerpoint/2010/main" val="4258819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 y="1468924"/>
            <a:ext cx="5096176" cy="2461308"/>
          </a:xfrm>
        </p:spPr>
        <p:txBody>
          <a:bodyPr anchor="b">
            <a:normAutofit/>
          </a:bodyPr>
          <a:lstStyle/>
          <a:p>
            <a:r>
              <a:rPr lang="en-GB" sz="4300"/>
              <a:t>Introduction</a:t>
            </a:r>
            <a:br>
              <a:rPr lang="en-GB" sz="4300"/>
            </a:br>
            <a:r>
              <a:rPr lang="en-GB" sz="4300"/>
              <a:t> </a:t>
            </a:r>
            <a:br>
              <a:rPr lang="en-GB" sz="4300"/>
            </a:br>
            <a:br>
              <a:rPr lang="en-GB" sz="4300"/>
            </a:br>
            <a:endParaRPr lang="en-GB" sz="4300"/>
          </a:p>
        </p:txBody>
      </p:sp>
      <p:sp>
        <p:nvSpPr>
          <p:cNvPr id="21" name="Date Placeholder 3">
            <a:extLst>
              <a:ext uri="{FF2B5EF4-FFF2-40B4-BE49-F238E27FC236}">
                <a16:creationId xmlns:a16="http://schemas.microsoft.com/office/drawing/2014/main" id="{FA4E41F0-6481-F577-40F3-4C2101CBBDB0}"/>
              </a:ext>
            </a:extLst>
          </p:cNvPr>
          <p:cNvSpPr>
            <a:spLocks noGrp="1"/>
          </p:cNvSpPr>
          <p:nvPr>
            <p:ph type="dt" sz="half" idx="14"/>
          </p:nvPr>
        </p:nvSpPr>
        <p:spPr>
          <a:xfrm>
            <a:off x="419100" y="210114"/>
            <a:ext cx="2064089" cy="365760"/>
          </a:xfrm>
        </p:spPr>
        <p:txBody>
          <a:bodyPr anchor="ctr">
            <a:normAutofit/>
          </a:bodyPr>
          <a:lstStyle/>
          <a:p>
            <a:pPr>
              <a:spcAft>
                <a:spcPts val="600"/>
              </a:spcAft>
            </a:pPr>
            <a:fld id="{A093D5F7-1163-44A1-AB84-FE4E04906D9A}" type="datetime1">
              <a:rPr lang="en-US" smtClean="0"/>
              <a:pPr>
                <a:spcAft>
                  <a:spcPts val="600"/>
                </a:spcAft>
              </a:pPr>
              <a:t>8/30/2026</a:t>
            </a:fld>
            <a:endParaRPr lang="en-US"/>
          </a:p>
        </p:txBody>
      </p:sp>
      <p:sp>
        <p:nvSpPr>
          <p:cNvPr id="20" name="Footer Placeholder 2">
            <a:extLst>
              <a:ext uri="{FF2B5EF4-FFF2-40B4-BE49-F238E27FC236}">
                <a16:creationId xmlns:a16="http://schemas.microsoft.com/office/drawing/2014/main" id="{F4BACC05-6894-94F9-FE1B-9E03B1E88258}"/>
              </a:ext>
            </a:extLst>
          </p:cNvPr>
          <p:cNvSpPr>
            <a:spLocks noGrp="1"/>
          </p:cNvSpPr>
          <p:nvPr>
            <p:ph type="ftr" sz="quarter" idx="15"/>
          </p:nvPr>
        </p:nvSpPr>
        <p:spPr>
          <a:xfrm>
            <a:off x="6477000" y="210114"/>
            <a:ext cx="3251508" cy="365760"/>
          </a:xfrm>
        </p:spPr>
        <p:txBody>
          <a:bodyPr anchor="ctr">
            <a:normAutofit/>
          </a:bodyPr>
          <a:lstStyle/>
          <a:p>
            <a:pPr>
              <a:lnSpc>
                <a:spcPct val="90000"/>
              </a:lnSpc>
              <a:spcAft>
                <a:spcPts val="600"/>
              </a:spcAft>
            </a:pPr>
            <a:r>
              <a:rPr lang="en-US" sz="700"/>
              <a:t>
              </a:t>
            </a:r>
          </a:p>
        </p:txBody>
      </p:sp>
      <p:sp>
        <p:nvSpPr>
          <p:cNvPr id="22" name="Slide Number Placeholder 4">
            <a:extLst>
              <a:ext uri="{FF2B5EF4-FFF2-40B4-BE49-F238E27FC236}">
                <a16:creationId xmlns:a16="http://schemas.microsoft.com/office/drawing/2014/main" id="{FFFE6C8D-65E4-9755-63CA-37877B019FF9}"/>
              </a:ext>
            </a:extLst>
          </p:cNvPr>
          <p:cNvSpPr>
            <a:spLocks noGrp="1"/>
          </p:cNvSpPr>
          <p:nvPr>
            <p:ph type="sldNum" sz="quarter" idx="16"/>
          </p:nvPr>
        </p:nvSpPr>
        <p:spPr>
          <a:xfrm>
            <a:off x="11300323" y="210114"/>
            <a:ext cx="605475" cy="365760"/>
          </a:xfrm>
        </p:spPr>
        <p:txBody>
          <a:bodyPr anchor="ctr">
            <a:normAutofit/>
          </a:bodyPr>
          <a:lstStyle/>
          <a:p>
            <a:pPr>
              <a:spcAft>
                <a:spcPts val="600"/>
              </a:spcAft>
            </a:pPr>
            <a:fld id="{8E274F5D-21DC-40EF-8DBA-AB9BB119E939}" type="slidenum">
              <a:rPr lang="en-US" smtClean="0"/>
              <a:pPr>
                <a:spcAft>
                  <a:spcPts val="600"/>
                </a:spcAft>
              </a:pPr>
              <a:t>2</a:t>
            </a:fld>
            <a:endParaRPr lang="en-US"/>
          </a:p>
        </p:txBody>
      </p:sp>
      <p:sp>
        <p:nvSpPr>
          <p:cNvPr id="3" name="Subtitle 2"/>
          <p:cNvSpPr>
            <a:spLocks noGrp="1"/>
          </p:cNvSpPr>
          <p:nvPr>
            <p:ph sz="quarter" idx="13"/>
          </p:nvPr>
        </p:nvSpPr>
        <p:spPr>
          <a:xfrm>
            <a:off x="6487383" y="1161955"/>
            <a:ext cx="4158158" cy="2768278"/>
          </a:xfrm>
        </p:spPr>
        <p:txBody>
          <a:bodyPr vert="horz" lIns="91440" tIns="45720" rIns="91440" bIns="45720" rtlCol="0" anchor="b">
            <a:normAutofit/>
          </a:bodyPr>
          <a:lstStyle/>
          <a:p>
            <a:pPr marL="0" indent="0">
              <a:lnSpc>
                <a:spcPct val="110000"/>
              </a:lnSpc>
              <a:buNone/>
            </a:pPr>
            <a:r>
              <a:rPr lang="en-GB" sz="1500" dirty="0"/>
              <a:t>My portfolio Includes three pieces of work that I completed in the Digital skills module.</a:t>
            </a:r>
          </a:p>
          <a:p>
            <a:pPr marL="285750" indent="-285750">
              <a:lnSpc>
                <a:spcPct val="110000"/>
              </a:lnSpc>
              <a:buFont typeface="Wingdings"/>
              <a:buChar char="v"/>
            </a:pPr>
            <a:r>
              <a:rPr lang="en-GB" sz="1500" dirty="0"/>
              <a:t>I chose Microsoft word, Microsoft Excel and Microsoft Outlook because I gained new knowledge and practical experience using each of these applications.</a:t>
            </a:r>
          </a:p>
          <a:p>
            <a:pPr marL="285750" indent="-285750">
              <a:lnSpc>
                <a:spcPct val="110000"/>
              </a:lnSpc>
              <a:buFont typeface="Wingdings"/>
              <a:buChar char="v"/>
            </a:pPr>
            <a:r>
              <a:rPr lang="en-GB" sz="1500" dirty="0"/>
              <a:t>Learning how to use these programs helped me improve my digital skills and build my confidence. </a:t>
            </a:r>
          </a:p>
        </p:txBody>
      </p:sp>
      <p:pic>
        <p:nvPicPr>
          <p:cNvPr id="25" name="Picture 24" descr="Green dialogue boxes">
            <a:extLst>
              <a:ext uri="{FF2B5EF4-FFF2-40B4-BE49-F238E27FC236}">
                <a16:creationId xmlns:a16="http://schemas.microsoft.com/office/drawing/2014/main" id="{F3E982BC-8383-5850-9BBF-F1AE2976BCAF}"/>
              </a:ext>
            </a:extLst>
          </p:cNvPr>
          <p:cNvPicPr>
            <a:picLocks noChangeAspect="1"/>
          </p:cNvPicPr>
          <p:nvPr/>
        </p:nvPicPr>
        <p:blipFill>
          <a:blip r:embed="rId2"/>
          <a:srcRect t="39270" r="-2" b="37450"/>
          <a:stretch>
            <a:fillRect/>
          </a:stretch>
        </p:blipFill>
        <p:spPr>
          <a:xfrm>
            <a:off x="20" y="4492402"/>
            <a:ext cx="12191980" cy="2365597"/>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F71E3-3B85-17E5-34D9-0879EDA06131}"/>
              </a:ext>
            </a:extLst>
          </p:cNvPr>
          <p:cNvSpPr>
            <a:spLocks noGrp="1"/>
          </p:cNvSpPr>
          <p:nvPr>
            <p:ph type="title"/>
          </p:nvPr>
        </p:nvSpPr>
        <p:spPr>
          <a:xfrm>
            <a:off x="2157" y="1058059"/>
            <a:ext cx="3779806" cy="2962051"/>
          </a:xfrm>
        </p:spPr>
        <p:txBody>
          <a:bodyPr>
            <a:normAutofit/>
          </a:bodyPr>
          <a:lstStyle/>
          <a:p>
            <a:r>
              <a:rPr lang="en-GB"/>
              <a:t>Evidence of My Work</a:t>
            </a:r>
            <a:br>
              <a:rPr lang="en-GB"/>
            </a:br>
            <a:br>
              <a:rPr lang="en-GB"/>
            </a:br>
            <a:br>
              <a:rPr lang="en-GB"/>
            </a:br>
            <a:br>
              <a:rPr lang="en-GB"/>
            </a:br>
            <a:br>
              <a:rPr lang="en-GB"/>
            </a:br>
            <a:r>
              <a:rPr lang="en-GB"/>
              <a:t>Microsoft Word</a:t>
            </a:r>
          </a:p>
        </p:txBody>
      </p:sp>
      <p:pic>
        <p:nvPicPr>
          <p:cNvPr id="9" name="Picture Placeholder 8">
            <a:extLst>
              <a:ext uri="{FF2B5EF4-FFF2-40B4-BE49-F238E27FC236}">
                <a16:creationId xmlns:a16="http://schemas.microsoft.com/office/drawing/2014/main" id="{30EF7136-64C2-2BD2-6D33-F2C61864F155}"/>
              </a:ext>
            </a:extLst>
          </p:cNvPr>
          <p:cNvPicPr>
            <a:picLocks noGrp="1" noChangeAspect="1"/>
          </p:cNvPicPr>
          <p:nvPr>
            <p:ph type="pic" sz="quarter" idx="15"/>
          </p:nvPr>
        </p:nvPicPr>
        <p:blipFill>
          <a:blip r:embed="rId2"/>
          <a:srcRect l="21472" r="21472"/>
          <a:stretch/>
        </p:blipFill>
        <p:spPr>
          <a:xfrm>
            <a:off x="0" y="1"/>
            <a:ext cx="6959600" cy="6858000"/>
          </a:xfrm>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C6165AEA-6DA1-CF76-5B2B-534758E7C9BF}"/>
              </a:ext>
            </a:extLst>
          </p:cNvPr>
          <p:cNvSpPr>
            <a:spLocks noGrp="1"/>
          </p:cNvSpPr>
          <p:nvPr>
            <p:ph type="dt" sz="half" idx="16"/>
          </p:nvPr>
        </p:nvSpPr>
        <p:spPr/>
        <p:txBody>
          <a:bodyPr/>
          <a:lstStyle/>
          <a:p>
            <a:fld id="{16DDB2DB-4F6A-41A3-9A64-458C89A92AF9}" type="datetime1">
              <a:rPr lang="en-US"/>
              <a:t>8/30/2026</a:t>
            </a:fld>
            <a:endParaRPr lang="en-US"/>
          </a:p>
        </p:txBody>
      </p:sp>
      <p:sp>
        <p:nvSpPr>
          <p:cNvPr id="3" name="Footer Placeholder 2">
            <a:extLst>
              <a:ext uri="{FF2B5EF4-FFF2-40B4-BE49-F238E27FC236}">
                <a16:creationId xmlns:a16="http://schemas.microsoft.com/office/drawing/2014/main" id="{FE73C798-8ECB-6B14-C410-EB712644777E}"/>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D4120C82-8B90-487C-9D93-A42F1EF20A8E}"/>
              </a:ext>
            </a:extLst>
          </p:cNvPr>
          <p:cNvSpPr>
            <a:spLocks noGrp="1"/>
          </p:cNvSpPr>
          <p:nvPr>
            <p:ph type="sldNum" sz="quarter" idx="18"/>
          </p:nvPr>
        </p:nvSpPr>
        <p:spPr/>
        <p:txBody>
          <a:bodyPr/>
          <a:lstStyle/>
          <a:p>
            <a:fld id="{8E274F5D-21DC-40EF-8DBA-AB9BB119E939}" type="slidenum">
              <a:rPr lang="en-US" dirty="0"/>
              <a:t>3</a:t>
            </a:fld>
            <a:endParaRPr lang="en-US"/>
          </a:p>
        </p:txBody>
      </p:sp>
      <p:sp>
        <p:nvSpPr>
          <p:cNvPr id="7" name="Content Placeholder 6">
            <a:extLst>
              <a:ext uri="{FF2B5EF4-FFF2-40B4-BE49-F238E27FC236}">
                <a16:creationId xmlns:a16="http://schemas.microsoft.com/office/drawing/2014/main" id="{B65AD3DB-59AA-9B79-D0F5-17E66B7281DB}"/>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dirty="0"/>
              <a:t>The image shows a screenshot from the second assignment that I finished using Microsoft Word.</a:t>
            </a:r>
            <a:endParaRPr lang="en-US" dirty="0"/>
          </a:p>
          <a:p>
            <a:pPr marL="285750" indent="-285750">
              <a:buFont typeface="Wingdings" panose="020B0604020202020204" pitchFamily="34" charset="0"/>
              <a:buChar char="v"/>
            </a:pPr>
            <a:r>
              <a:rPr lang="en-GB" dirty="0"/>
              <a:t>It shows that I was able to complete my work using the Microsoft word application.</a:t>
            </a:r>
          </a:p>
          <a:p>
            <a:pPr marL="285750" indent="-285750">
              <a:buFont typeface="Wingdings" panose="020B0604020202020204" pitchFamily="34" charset="0"/>
              <a:buChar char="v"/>
            </a:pPr>
            <a:r>
              <a:rPr lang="en-GB" dirty="0"/>
              <a:t>I learned how to put headings and change the font as well as the font sizes to make the information clear.</a:t>
            </a:r>
          </a:p>
          <a:p>
            <a:pPr marL="285750" indent="-285750">
              <a:buFont typeface="Wingdings" panose="020B0604020202020204" pitchFamily="34" charset="0"/>
              <a:buChar char="v"/>
            </a:pPr>
            <a:endParaRPr lang="en-GB" dirty="0"/>
          </a:p>
          <a:p>
            <a:endParaRPr lang="en-GB" dirty="0"/>
          </a:p>
          <a:p>
            <a:endParaRPr lang="en-GB" dirty="0"/>
          </a:p>
        </p:txBody>
      </p:sp>
    </p:spTree>
    <p:extLst>
      <p:ext uri="{BB962C8B-B14F-4D97-AF65-F5344CB8AC3E}">
        <p14:creationId xmlns:p14="http://schemas.microsoft.com/office/powerpoint/2010/main" val="2681352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3DE50-8A8B-BBED-0573-1CB9F01FA4BA}"/>
              </a:ext>
            </a:extLst>
          </p:cNvPr>
          <p:cNvSpPr>
            <a:spLocks noGrp="1"/>
          </p:cNvSpPr>
          <p:nvPr>
            <p:ph type="title"/>
          </p:nvPr>
        </p:nvSpPr>
        <p:spPr>
          <a:xfrm>
            <a:off x="432237" y="1115568"/>
            <a:ext cx="3802118" cy="2958332"/>
          </a:xfrm>
        </p:spPr>
        <p:txBody>
          <a:bodyPr/>
          <a:lstStyle/>
          <a:p>
            <a:r>
              <a:rPr lang="en-GB"/>
              <a:t>Evidence of My Work</a:t>
            </a:r>
            <a:br>
              <a:rPr lang="en-GB"/>
            </a:br>
            <a:br>
              <a:rPr lang="en-GB"/>
            </a:br>
            <a:br>
              <a:rPr lang="en-GB"/>
            </a:br>
            <a:br>
              <a:rPr lang="en-GB"/>
            </a:br>
            <a:r>
              <a:rPr lang="en-GB"/>
              <a:t>Microsoft Excel</a:t>
            </a:r>
          </a:p>
        </p:txBody>
      </p:sp>
      <p:pic>
        <p:nvPicPr>
          <p:cNvPr id="8" name="Picture Placeholder 7">
            <a:extLst>
              <a:ext uri="{FF2B5EF4-FFF2-40B4-BE49-F238E27FC236}">
                <a16:creationId xmlns:a16="http://schemas.microsoft.com/office/drawing/2014/main" id="{810FA8C9-86B7-39FF-FFB9-94A78D0AA81C}"/>
              </a:ext>
            </a:extLst>
          </p:cNvPr>
          <p:cNvPicPr>
            <a:picLocks noGrp="1" noChangeAspect="1"/>
          </p:cNvPicPr>
          <p:nvPr>
            <p:ph type="pic" sz="quarter" idx="15"/>
          </p:nvPr>
        </p:nvPicPr>
        <p:blipFill>
          <a:blip r:embed="rId2"/>
          <a:srcRect l="21472" r="21472"/>
          <a:stretch/>
        </p:blipFill>
        <p:spPr>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ABF8F794-D0DC-081B-35FE-D399AC15BF0F}"/>
              </a:ext>
            </a:extLst>
          </p:cNvPr>
          <p:cNvSpPr>
            <a:spLocks noGrp="1"/>
          </p:cNvSpPr>
          <p:nvPr>
            <p:ph type="dt" sz="half" idx="16"/>
          </p:nvPr>
        </p:nvSpPr>
        <p:spPr/>
        <p:txBody>
          <a:bodyPr/>
          <a:lstStyle/>
          <a:p>
            <a:fld id="{2BFDCB8A-8D0E-4355-B90D-B1247715F4A2}" type="datetime1">
              <a:rPr lang="en-US"/>
              <a:t>8/30/2026</a:t>
            </a:fld>
            <a:endParaRPr lang="en-US"/>
          </a:p>
        </p:txBody>
      </p:sp>
      <p:sp>
        <p:nvSpPr>
          <p:cNvPr id="3" name="Footer Placeholder 2">
            <a:extLst>
              <a:ext uri="{FF2B5EF4-FFF2-40B4-BE49-F238E27FC236}">
                <a16:creationId xmlns:a16="http://schemas.microsoft.com/office/drawing/2014/main" id="{505ED488-C14D-2FE7-7C72-C3EE0A1F8837}"/>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E282F450-5C05-B6DE-7F8F-7D19757E562C}"/>
              </a:ext>
            </a:extLst>
          </p:cNvPr>
          <p:cNvSpPr>
            <a:spLocks noGrp="1"/>
          </p:cNvSpPr>
          <p:nvPr>
            <p:ph type="sldNum" sz="quarter" idx="18"/>
          </p:nvPr>
        </p:nvSpPr>
        <p:spPr/>
        <p:txBody>
          <a:bodyPr/>
          <a:lstStyle/>
          <a:p>
            <a:fld id="{8E274F5D-21DC-40EF-8DBA-AB9BB119E939}" type="slidenum">
              <a:rPr lang="en-US" dirty="0"/>
              <a:t>4</a:t>
            </a:fld>
            <a:endParaRPr lang="en-US"/>
          </a:p>
        </p:txBody>
      </p:sp>
      <p:sp>
        <p:nvSpPr>
          <p:cNvPr id="7" name="Content Placeholder 6">
            <a:extLst>
              <a:ext uri="{FF2B5EF4-FFF2-40B4-BE49-F238E27FC236}">
                <a16:creationId xmlns:a16="http://schemas.microsoft.com/office/drawing/2014/main" id="{7287219A-6153-25E5-D5A3-927613689835}"/>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dirty="0"/>
              <a:t>The screenshot shows the stock list that I created in class using the Microsoft Excel application.</a:t>
            </a:r>
            <a:endParaRPr lang="en-US" dirty="0"/>
          </a:p>
          <a:p>
            <a:pPr marL="285750" indent="-285750">
              <a:buFont typeface="Wingdings" panose="020B0604020202020204" pitchFamily="34" charset="0"/>
              <a:buChar char="v"/>
            </a:pPr>
            <a:r>
              <a:rPr lang="en-GB" dirty="0"/>
              <a:t>A skill I acquired was  learning how to apply  the basic formulas that were taught in class .</a:t>
            </a:r>
          </a:p>
          <a:p>
            <a:pPr marL="285750" indent="-285750">
              <a:buFont typeface="Wingdings" panose="020B0604020202020204" pitchFamily="34" charset="0"/>
              <a:buChar char="v"/>
            </a:pPr>
            <a:r>
              <a:rPr lang="en-GB" dirty="0"/>
              <a:t>I  learned how to create a graph  using the Microsoft Excel application.</a:t>
            </a:r>
          </a:p>
        </p:txBody>
      </p:sp>
    </p:spTree>
    <p:extLst>
      <p:ext uri="{BB962C8B-B14F-4D97-AF65-F5344CB8AC3E}">
        <p14:creationId xmlns:p14="http://schemas.microsoft.com/office/powerpoint/2010/main" val="3066911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A4CD7-C8E0-80AD-C37F-F9949224C0A0}"/>
              </a:ext>
            </a:extLst>
          </p:cNvPr>
          <p:cNvSpPr>
            <a:spLocks noGrp="1"/>
          </p:cNvSpPr>
          <p:nvPr>
            <p:ph type="title"/>
          </p:nvPr>
        </p:nvSpPr>
        <p:spPr>
          <a:xfrm>
            <a:off x="432237" y="1115568"/>
            <a:ext cx="3972911" cy="2958332"/>
          </a:xfrm>
        </p:spPr>
        <p:txBody>
          <a:bodyPr/>
          <a:lstStyle/>
          <a:p>
            <a:r>
              <a:rPr lang="en-GB"/>
              <a:t>Evidence of My Work</a:t>
            </a:r>
            <a:br>
              <a:rPr lang="en-GB"/>
            </a:br>
            <a:br>
              <a:rPr lang="en-GB"/>
            </a:br>
            <a:br>
              <a:rPr lang="en-GB"/>
            </a:br>
            <a:br>
              <a:rPr lang="en-GB"/>
            </a:br>
            <a:r>
              <a:rPr lang="en-GB"/>
              <a:t>Microsoft Outlook</a:t>
            </a:r>
          </a:p>
        </p:txBody>
      </p:sp>
      <p:pic>
        <p:nvPicPr>
          <p:cNvPr id="8" name="Picture Placeholder 7">
            <a:extLst>
              <a:ext uri="{FF2B5EF4-FFF2-40B4-BE49-F238E27FC236}">
                <a16:creationId xmlns:a16="http://schemas.microsoft.com/office/drawing/2014/main" id="{972966F9-AF3D-3292-A053-57BA7728C998}"/>
              </a:ext>
            </a:extLst>
          </p:cNvPr>
          <p:cNvPicPr>
            <a:picLocks noGrp="1" noChangeAspect="1"/>
          </p:cNvPicPr>
          <p:nvPr>
            <p:ph type="pic" sz="quarter" idx="15"/>
          </p:nvPr>
        </p:nvPicPr>
        <p:blipFill>
          <a:blip r:embed="rId2"/>
          <a:srcRect l="27240" t="18658" r="12575" b="16426"/>
          <a:stretch>
            <a:fillRect/>
          </a:stretch>
        </p:blipFill>
        <p:spPr>
          <a:xfrm>
            <a:off x="155981" y="1293963"/>
            <a:ext cx="7341241" cy="4451933"/>
          </a:xfrm>
          <a:prstGeom prst="rect">
            <a:avLst/>
          </a:prstGeom>
          <a:blipFill>
            <a:blip r:embed="rId3" cstate="email">
              <a:alphaModFix amt="65000"/>
              <a:extLst>
                <a:ext uri="{28A0092B-C50C-407E-A947-70E740481C1C}">
                  <a14:useLocalDpi xmlns:a14="http://schemas.microsoft.com/office/drawing/2010/main"/>
                </a:ext>
              </a:extLst>
            </a:blip>
            <a:stretch>
              <a:fillRect/>
            </a:stretch>
          </a:blipFill>
        </p:spPr>
      </p:pic>
      <p:sp>
        <p:nvSpPr>
          <p:cNvPr id="5" name="Date Placeholder 4">
            <a:extLst>
              <a:ext uri="{FF2B5EF4-FFF2-40B4-BE49-F238E27FC236}">
                <a16:creationId xmlns:a16="http://schemas.microsoft.com/office/drawing/2014/main" id="{64745769-F71C-D8FE-E375-577AF17A0870}"/>
              </a:ext>
            </a:extLst>
          </p:cNvPr>
          <p:cNvSpPr>
            <a:spLocks noGrp="1"/>
          </p:cNvSpPr>
          <p:nvPr>
            <p:ph type="dt" sz="half" idx="16"/>
          </p:nvPr>
        </p:nvSpPr>
        <p:spPr/>
        <p:txBody>
          <a:bodyPr/>
          <a:lstStyle/>
          <a:p>
            <a:fld id="{E72A35BA-B44A-4E50-AA53-F5C14BBB4BBA}" type="datetime1">
              <a:t>8/30/2026</a:t>
            </a:fld>
            <a:endParaRPr lang="en-US"/>
          </a:p>
        </p:txBody>
      </p:sp>
      <p:sp>
        <p:nvSpPr>
          <p:cNvPr id="3" name="Footer Placeholder 2">
            <a:extLst>
              <a:ext uri="{FF2B5EF4-FFF2-40B4-BE49-F238E27FC236}">
                <a16:creationId xmlns:a16="http://schemas.microsoft.com/office/drawing/2014/main" id="{3E8954DA-D3AD-D904-F7EA-B55408D25E0C}"/>
              </a:ext>
            </a:extLst>
          </p:cNvPr>
          <p:cNvSpPr>
            <a:spLocks noGrp="1"/>
          </p:cNvSpPr>
          <p:nvPr>
            <p:ph type="ftr" sz="quarter" idx="17"/>
          </p:nvPr>
        </p:nvSpPr>
        <p:spPr/>
        <p:txBody>
          <a:bodyPr/>
          <a:lstStyle/>
          <a:p>
            <a:r>
              <a:rPr lang="en-US"/>
              <a:t>
              </a:t>
            </a:r>
          </a:p>
        </p:txBody>
      </p:sp>
      <p:sp>
        <p:nvSpPr>
          <p:cNvPr id="6" name="Slide Number Placeholder 5">
            <a:extLst>
              <a:ext uri="{FF2B5EF4-FFF2-40B4-BE49-F238E27FC236}">
                <a16:creationId xmlns:a16="http://schemas.microsoft.com/office/drawing/2014/main" id="{A07D7A9C-2685-D56A-2248-C8D4BC990AA2}"/>
              </a:ext>
            </a:extLst>
          </p:cNvPr>
          <p:cNvSpPr>
            <a:spLocks noGrp="1"/>
          </p:cNvSpPr>
          <p:nvPr>
            <p:ph type="sldNum" sz="quarter" idx="18"/>
          </p:nvPr>
        </p:nvSpPr>
        <p:spPr/>
        <p:txBody>
          <a:bodyPr/>
          <a:lstStyle/>
          <a:p>
            <a:fld id="{8E274F5D-21DC-40EF-8DBA-AB9BB119E939}" type="slidenum">
              <a:rPr lang="en-US" dirty="0"/>
              <a:t>5</a:t>
            </a:fld>
            <a:endParaRPr lang="en-US"/>
          </a:p>
        </p:txBody>
      </p:sp>
      <p:sp>
        <p:nvSpPr>
          <p:cNvPr id="7" name="Content Placeholder 6">
            <a:extLst>
              <a:ext uri="{FF2B5EF4-FFF2-40B4-BE49-F238E27FC236}">
                <a16:creationId xmlns:a16="http://schemas.microsoft.com/office/drawing/2014/main" id="{3095A0CB-AB61-0ACB-9BD8-8A3FD1B0067D}"/>
              </a:ext>
            </a:extLst>
          </p:cNvPr>
          <p:cNvSpPr>
            <a:spLocks noGrp="1"/>
          </p:cNvSpPr>
          <p:nvPr>
            <p:ph sz="quarter" idx="14"/>
          </p:nvPr>
        </p:nvSpPr>
        <p:spPr/>
        <p:txBody>
          <a:bodyPr vert="horz" lIns="91440" tIns="45720" rIns="91440" bIns="45720" rtlCol="0" anchor="t">
            <a:normAutofit/>
          </a:bodyPr>
          <a:lstStyle/>
          <a:p>
            <a:pPr marL="285750" indent="-285750">
              <a:buFont typeface="Wingdings" panose="020B0604020202020204" pitchFamily="34" charset="0"/>
              <a:buChar char="v"/>
            </a:pPr>
            <a:r>
              <a:rPr lang="en-GB"/>
              <a:t>The screenshot displays my use of the PowerPoint application.</a:t>
            </a:r>
          </a:p>
          <a:p>
            <a:pPr marL="285750" indent="-285750">
              <a:buFont typeface="Wingdings" panose="020B0604020202020204" pitchFamily="34" charset="0"/>
              <a:buChar char="v"/>
            </a:pPr>
            <a:r>
              <a:rPr lang="en-GB"/>
              <a:t>The screenshot shows the skill that I can now correctly create slides using PowerPoint.</a:t>
            </a:r>
          </a:p>
          <a:p>
            <a:pPr marL="285750" indent="-285750">
              <a:buFont typeface="Wingdings" panose="020B0604020202020204" pitchFamily="34" charset="0"/>
              <a:buChar char="v"/>
            </a:pPr>
            <a:r>
              <a:rPr lang="en-GB"/>
              <a:t>I can now  create slides confidently on my own using the PowerPoint software tool</a:t>
            </a:r>
          </a:p>
          <a:p>
            <a:endParaRPr lang="en-GB"/>
          </a:p>
        </p:txBody>
      </p:sp>
    </p:spTree>
    <p:extLst>
      <p:ext uri="{BB962C8B-B14F-4D97-AF65-F5344CB8AC3E}">
        <p14:creationId xmlns:p14="http://schemas.microsoft.com/office/powerpoint/2010/main" val="567473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5908-3648-748A-A1A4-CB09F846F9A7}"/>
              </a:ext>
            </a:extLst>
          </p:cNvPr>
          <p:cNvSpPr>
            <a:spLocks noGrp="1"/>
          </p:cNvSpPr>
          <p:nvPr>
            <p:ph type="title"/>
          </p:nvPr>
        </p:nvSpPr>
        <p:spPr>
          <a:xfrm>
            <a:off x="425877" y="557267"/>
            <a:ext cx="6375757" cy="3629922"/>
          </a:xfrm>
        </p:spPr>
        <p:txBody>
          <a:bodyPr anchor="t">
            <a:normAutofit/>
          </a:bodyPr>
          <a:lstStyle/>
          <a:p>
            <a:r>
              <a:rPr lang="en-GB" sz="3200"/>
              <a:t>Development &amp; Reflection</a:t>
            </a:r>
          </a:p>
        </p:txBody>
      </p:sp>
      <p:sp>
        <p:nvSpPr>
          <p:cNvPr id="4" name="Date Placeholder 3">
            <a:extLst>
              <a:ext uri="{FF2B5EF4-FFF2-40B4-BE49-F238E27FC236}">
                <a16:creationId xmlns:a16="http://schemas.microsoft.com/office/drawing/2014/main" id="{A6FB7610-70E3-EE2C-7320-0939EC059CF9}"/>
              </a:ext>
            </a:extLst>
          </p:cNvPr>
          <p:cNvSpPr>
            <a:spLocks noGrp="1"/>
          </p:cNvSpPr>
          <p:nvPr>
            <p:ph type="dt" sz="half" idx="14"/>
          </p:nvPr>
        </p:nvSpPr>
        <p:spPr>
          <a:xfrm>
            <a:off x="11326813" y="6438900"/>
            <a:ext cx="865187" cy="419100"/>
          </a:xfrm>
        </p:spPr>
        <p:txBody>
          <a:bodyPr anchor="ctr">
            <a:normAutofit/>
          </a:bodyPr>
          <a:lstStyle/>
          <a:p>
            <a:pPr>
              <a:spcAft>
                <a:spcPts val="600"/>
              </a:spcAft>
            </a:pPr>
            <a:fld id="{AC941072-B6CD-490D-B2C2-D2C807354267}" type="datetime1">
              <a:rPr lang="en-GB"/>
              <a:pPr>
                <a:spcAft>
                  <a:spcPts val="600"/>
                </a:spcAft>
              </a:pPr>
              <a:t>30/08/2026</a:t>
            </a:fld>
            <a:endParaRPr lang="en-GB"/>
          </a:p>
        </p:txBody>
      </p:sp>
      <p:sp>
        <p:nvSpPr>
          <p:cNvPr id="3" name="Footer Placeholder 2">
            <a:extLst>
              <a:ext uri="{FF2B5EF4-FFF2-40B4-BE49-F238E27FC236}">
                <a16:creationId xmlns:a16="http://schemas.microsoft.com/office/drawing/2014/main" id="{829AC526-510E-120D-6B2A-1D2FF2B0985E}"/>
              </a:ext>
            </a:extLst>
          </p:cNvPr>
          <p:cNvSpPr>
            <a:spLocks noGrp="1"/>
          </p:cNvSpPr>
          <p:nvPr>
            <p:ph type="ftr" sz="quarter" idx="15"/>
          </p:nvPr>
        </p:nvSpPr>
        <p:spPr>
          <a:xfrm>
            <a:off x="0" y="6438900"/>
            <a:ext cx="8562975" cy="419100"/>
          </a:xfrm>
        </p:spPr>
        <p:txBody>
          <a:bodyPr anchor="ctr">
            <a:normAutofit/>
          </a:bodyPr>
          <a:lstStyle/>
          <a:p>
            <a:pPr>
              <a:lnSpc>
                <a:spcPct val="90000"/>
              </a:lnSpc>
              <a:spcAft>
                <a:spcPts val="600"/>
              </a:spcAft>
            </a:pPr>
            <a:r>
              <a:rPr lang="en-US" sz="600"/>
              <a:t>
              </a:t>
            </a:r>
          </a:p>
        </p:txBody>
      </p:sp>
      <p:sp>
        <p:nvSpPr>
          <p:cNvPr id="5" name="Slide Number Placeholder 4">
            <a:extLst>
              <a:ext uri="{FF2B5EF4-FFF2-40B4-BE49-F238E27FC236}">
                <a16:creationId xmlns:a16="http://schemas.microsoft.com/office/drawing/2014/main" id="{E63D45DC-0069-E8D1-3746-1FC335D20260}"/>
              </a:ext>
            </a:extLst>
          </p:cNvPr>
          <p:cNvSpPr>
            <a:spLocks noGrp="1"/>
          </p:cNvSpPr>
          <p:nvPr>
            <p:ph type="sldNum" sz="quarter" idx="16"/>
          </p:nvPr>
        </p:nvSpPr>
        <p:spPr/>
        <p:txBody>
          <a:bodyPr anchor="ctr">
            <a:normAutofit/>
          </a:bodyPr>
          <a:lstStyle/>
          <a:p>
            <a:pPr>
              <a:spcAft>
                <a:spcPts val="600"/>
              </a:spcAft>
            </a:pPr>
            <a:fld id="{8E274F5D-21DC-40EF-8DBA-AB9BB119E939}" type="slidenum">
              <a:rPr lang="en-US" dirty="0"/>
              <a:pPr>
                <a:spcAft>
                  <a:spcPts val="600"/>
                </a:spcAft>
              </a:pPr>
              <a:t>6</a:t>
            </a:fld>
            <a:endParaRPr lang="en-US"/>
          </a:p>
        </p:txBody>
      </p:sp>
      <p:sp>
        <p:nvSpPr>
          <p:cNvPr id="6" name="Content Placeholder 5">
            <a:extLst>
              <a:ext uri="{FF2B5EF4-FFF2-40B4-BE49-F238E27FC236}">
                <a16:creationId xmlns:a16="http://schemas.microsoft.com/office/drawing/2014/main" id="{3F9209AD-64B1-02C5-7ACF-C502E24D8975}"/>
              </a:ext>
            </a:extLst>
          </p:cNvPr>
          <p:cNvSpPr>
            <a:spLocks noGrp="1"/>
          </p:cNvSpPr>
          <p:nvPr>
            <p:ph sz="quarter" idx="13"/>
          </p:nvPr>
        </p:nvSpPr>
        <p:spPr>
          <a:xfrm>
            <a:off x="3398784" y="2138776"/>
            <a:ext cx="7672937" cy="2966624"/>
          </a:xfrm>
        </p:spPr>
        <p:txBody>
          <a:bodyPr vert="horz" lIns="91440" tIns="45720" rIns="91440" bIns="45720" rtlCol="0" anchor="t">
            <a:normAutofit/>
          </a:bodyPr>
          <a:lstStyle/>
          <a:p>
            <a:pPr marL="0" indent="0">
              <a:buNone/>
            </a:pPr>
            <a:r>
              <a:rPr lang="en-GB"/>
              <a:t>What was difficult at the start &amp; What I improved.</a:t>
            </a:r>
            <a:endParaRPr lang="en-US"/>
          </a:p>
          <a:p>
            <a:pPr marL="285750" indent="-285750">
              <a:buFont typeface="Wingdings" panose="020B0604020202020204" pitchFamily="34" charset="0"/>
              <a:buChar char="v"/>
            </a:pPr>
            <a:r>
              <a:rPr lang="en-GB"/>
              <a:t>The most difficult part of this task for me was learning how to create graphs in Microsoft Excel. At first, I found it challenging to understand how to use the data to create a graph. Now with practice, I </a:t>
            </a:r>
            <a:r>
              <a:rPr lang="en-GB" err="1"/>
              <a:t>developedx</a:t>
            </a:r>
            <a:r>
              <a:rPr lang="en-GB"/>
              <a:t> more confidence and can now create graphs and organise information </a:t>
            </a:r>
            <a:r>
              <a:rPr lang="en-GB" err="1"/>
              <a:t>usuing</a:t>
            </a:r>
            <a:r>
              <a:rPr lang="en-GB"/>
              <a:t> Excel.</a:t>
            </a:r>
          </a:p>
          <a:p>
            <a:pPr marL="285750" indent="-285750">
              <a:buFont typeface="Wingdings" panose="020B0604020202020204" pitchFamily="34" charset="0"/>
              <a:buChar char="v"/>
            </a:pPr>
            <a:endParaRPr lang="en-GB"/>
          </a:p>
        </p:txBody>
      </p:sp>
    </p:spTree>
    <p:extLst>
      <p:ext uri="{BB962C8B-B14F-4D97-AF65-F5344CB8AC3E}">
        <p14:creationId xmlns:p14="http://schemas.microsoft.com/office/powerpoint/2010/main" val="210249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CD68C-39DF-84D3-1E8A-F34084DD5C6E}"/>
              </a:ext>
            </a:extLst>
          </p:cNvPr>
          <p:cNvSpPr>
            <a:spLocks noGrp="1"/>
          </p:cNvSpPr>
          <p:nvPr>
            <p:ph type="title"/>
          </p:nvPr>
        </p:nvSpPr>
        <p:spPr/>
        <p:txBody>
          <a:bodyPr anchor="t">
            <a:normAutofit/>
          </a:bodyPr>
          <a:lstStyle/>
          <a:p>
            <a:r>
              <a:rPr lang="en-GB"/>
              <a:t>Conclusion</a:t>
            </a:r>
          </a:p>
        </p:txBody>
      </p:sp>
      <p:sp>
        <p:nvSpPr>
          <p:cNvPr id="4" name="Date Placeholder 3">
            <a:extLst>
              <a:ext uri="{FF2B5EF4-FFF2-40B4-BE49-F238E27FC236}">
                <a16:creationId xmlns:a16="http://schemas.microsoft.com/office/drawing/2014/main" id="{3BFB1048-8210-B7DB-7E5B-9742243F1E9F}"/>
              </a:ext>
            </a:extLst>
          </p:cNvPr>
          <p:cNvSpPr>
            <a:spLocks noGrp="1"/>
          </p:cNvSpPr>
          <p:nvPr>
            <p:ph type="dt" sz="half" idx="14"/>
          </p:nvPr>
        </p:nvSpPr>
        <p:spPr/>
        <p:txBody>
          <a:bodyPr anchor="ctr">
            <a:normAutofit/>
          </a:bodyPr>
          <a:lstStyle/>
          <a:p>
            <a:pPr>
              <a:spcAft>
                <a:spcPts val="600"/>
              </a:spcAft>
            </a:pPr>
            <a:fld id="{1EBDFEA0-F36F-417D-A6D6-F7B7918CA74B}" type="datetime1">
              <a:rPr lang="en-GB"/>
              <a:pPr>
                <a:spcAft>
                  <a:spcPts val="600"/>
                </a:spcAft>
              </a:pPr>
              <a:t>30/08/2026</a:t>
            </a:fld>
            <a:endParaRPr lang="en-GB"/>
          </a:p>
        </p:txBody>
      </p:sp>
      <p:sp>
        <p:nvSpPr>
          <p:cNvPr id="3" name="Footer Placeholder 2">
            <a:extLst>
              <a:ext uri="{FF2B5EF4-FFF2-40B4-BE49-F238E27FC236}">
                <a16:creationId xmlns:a16="http://schemas.microsoft.com/office/drawing/2014/main" id="{28ECC821-BD40-C5AF-BD60-E4C2E08591DC}"/>
              </a:ext>
            </a:extLst>
          </p:cNvPr>
          <p:cNvSpPr>
            <a:spLocks noGrp="1"/>
          </p:cNvSpPr>
          <p:nvPr>
            <p:ph type="ftr" sz="quarter" idx="15"/>
          </p:nvPr>
        </p:nvSpPr>
        <p:spPr/>
        <p:txBody>
          <a:bodyPr anchor="ctr">
            <a:normAutofit/>
          </a:bodyPr>
          <a:lstStyle/>
          <a:p>
            <a:pPr>
              <a:lnSpc>
                <a:spcPct val="90000"/>
              </a:lnSpc>
              <a:spcAft>
                <a:spcPts val="600"/>
              </a:spcAft>
            </a:pPr>
            <a:r>
              <a:rPr lang="en-US" sz="600"/>
              <a:t>
              </a:t>
            </a:r>
          </a:p>
        </p:txBody>
      </p:sp>
      <p:sp>
        <p:nvSpPr>
          <p:cNvPr id="5" name="Slide Number Placeholder 4">
            <a:extLst>
              <a:ext uri="{FF2B5EF4-FFF2-40B4-BE49-F238E27FC236}">
                <a16:creationId xmlns:a16="http://schemas.microsoft.com/office/drawing/2014/main" id="{FC279D58-1B91-31BC-25CA-AE0AF47DAAE8}"/>
              </a:ext>
            </a:extLst>
          </p:cNvPr>
          <p:cNvSpPr>
            <a:spLocks noGrp="1"/>
          </p:cNvSpPr>
          <p:nvPr>
            <p:ph type="sldNum" sz="quarter" idx="16"/>
          </p:nvPr>
        </p:nvSpPr>
        <p:spPr/>
        <p:txBody>
          <a:bodyPr anchor="ctr">
            <a:normAutofit/>
          </a:bodyPr>
          <a:lstStyle/>
          <a:p>
            <a:pPr>
              <a:spcAft>
                <a:spcPts val="600"/>
              </a:spcAft>
            </a:pPr>
            <a:fld id="{8E274F5D-21DC-40EF-8DBA-AB9BB119E939}" type="slidenum">
              <a:rPr lang="en-US" dirty="0"/>
              <a:pPr>
                <a:spcAft>
                  <a:spcPts val="600"/>
                </a:spcAft>
              </a:pPr>
              <a:t>7</a:t>
            </a:fld>
            <a:endParaRPr lang="en-US"/>
          </a:p>
        </p:txBody>
      </p:sp>
      <p:sp>
        <p:nvSpPr>
          <p:cNvPr id="8" name="Content Placeholder 7">
            <a:extLst>
              <a:ext uri="{FF2B5EF4-FFF2-40B4-BE49-F238E27FC236}">
                <a16:creationId xmlns:a16="http://schemas.microsoft.com/office/drawing/2014/main" id="{F82A6C5C-AC2E-030B-B90E-99729F8A28A5}"/>
              </a:ext>
            </a:extLst>
          </p:cNvPr>
          <p:cNvSpPr>
            <a:spLocks noGrp="1"/>
          </p:cNvSpPr>
          <p:nvPr>
            <p:ph sz="quarter" idx="13"/>
          </p:nvPr>
        </p:nvSpPr>
        <p:spPr/>
        <p:txBody>
          <a:bodyPr vert="horz" lIns="91440" tIns="45720" rIns="91440" bIns="45720" rtlCol="0" anchor="t">
            <a:normAutofit/>
          </a:bodyPr>
          <a:lstStyle/>
          <a:p>
            <a:r>
              <a:rPr lang="en-GB"/>
              <a:t>How these skills will help me in study, work or daily life.</a:t>
            </a:r>
          </a:p>
          <a:p>
            <a:pPr marL="285750" indent="-285750">
              <a:buFont typeface="Wingdings" panose="020B0604020202020204" pitchFamily="34" charset="0"/>
              <a:buChar char="v"/>
            </a:pPr>
            <a:r>
              <a:rPr lang="en-GB"/>
              <a:t>The skills I have gained from using uMicrosoft Excel will help me with my studies by allowing me to organise information, work with data and create graphs for my assignments. In the workplace, I will be able to use Excel to manage information and complete tasks more efficiently. I can </a:t>
            </a:r>
            <a:r>
              <a:rPr lang="en-GB" err="1"/>
              <a:t>alsouse</a:t>
            </a:r>
            <a:r>
              <a:rPr lang="en-GB"/>
              <a:t> these skills in my daily life to organise my finances and keep track of important information. Overall, learning Excel has improved my confidence with digital skills and will be useful for my further career.,</a:t>
            </a:r>
          </a:p>
        </p:txBody>
      </p:sp>
    </p:spTree>
    <p:extLst>
      <p:ext uri="{BB962C8B-B14F-4D97-AF65-F5344CB8AC3E}">
        <p14:creationId xmlns:p14="http://schemas.microsoft.com/office/powerpoint/2010/main" val="4016902591"/>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Dark gradient">
      <a:majorFont>
        <a:latin typeface="Arial Nova Light"/>
        <a:ea typeface=""/>
        <a:cs typeface=""/>
      </a:majorFont>
      <a:minorFont>
        <a:latin typeface="Arial Nova Light"/>
        <a:ea typeface=""/>
        <a:cs typeface=""/>
      </a:minorFont>
    </a:fontScheme>
    <a:fmtScheme name="Dark gradient">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6C0E157E-BBF9-45FB-91B2-9EEA263F6260}" vid="{4AA688F4-4384-4824-9BC0-914EFB7BEE9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455</Words>
  <Application>Microsoft Office PowerPoint</Application>
  <PresentationFormat>Widescreen</PresentationFormat>
  <Paragraphs>52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Arial Nova Light</vt:lpstr>
      <vt:lpstr>Wingdings</vt:lpstr>
      <vt:lpstr>Dark gradient</vt:lpstr>
      <vt:lpstr>Digital Portfolio </vt:lpstr>
      <vt:lpstr>Introduction    </vt:lpstr>
      <vt:lpstr>Evidence of My Work     Microsoft Word</vt:lpstr>
      <vt:lpstr>Evidence of My Work    Microsoft Excel</vt:lpstr>
      <vt:lpstr>Evidence of My Work    Microsoft Outlook</vt:lpstr>
      <vt:lpstr>Development &amp; Reflection</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suneth Fernando</dc:creator>
  <cp:lastModifiedBy>Suneth Fernando</cp:lastModifiedBy>
  <cp:revision>1</cp:revision>
  <dcterms:created xsi:type="dcterms:W3CDTF">2026-08-02T10:40:20Z</dcterms:created>
  <dcterms:modified xsi:type="dcterms:W3CDTF">2026-08-30T17:29:50Z</dcterms:modified>
</cp:coreProperties>
</file>