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300"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&lt;Lecturers Name Here&gt;Ramzi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[Name Larry  Olarewaju1]  |  [Name 2 ]  |  [Name 3]  |  [Name 4]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2545466 [ID 1]  |  [ID 2]  |  [ID 3]  |  [ID 4]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[AI Tool Name] (insert URL) on [DATE]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Larry Olarewaju</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Briefly introduce Riverdale Nursing Home - what it does and who it supports.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Explain that staff work across two buildings in shifts (carers, nurses, admin).</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that the organisation uses Microsoft 365 but staff are unsure which tools to use for which tasks.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Identify the four key problems: confusion, duplicated work, missed messages, and inefficient working.</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your group's objective: to match the correct Microsoft 365 tool to each workplace task to improve efficiency and communication.</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Staff communication is about information sharing between the staffs , like nurses, </a:t>
            </a:r>
            <a:r>
              <a:rPr lang="en-US" sz="1500" dirty="0" err="1">
                <a:solidFill>
                  <a:srgbClr val="C0392B"/>
                </a:solidFill>
                <a:latin typeface="Calibri" pitchFamily="34" charset="0"/>
                <a:ea typeface="Calibri" pitchFamily="34" charset="-122"/>
                <a:cs typeface="Calibri" pitchFamily="34" charset="-120"/>
              </a:rPr>
              <a:t>carers,managers</a:t>
            </a:r>
            <a:r>
              <a:rPr lang="en-US" sz="1500" dirty="0">
                <a:solidFill>
                  <a:srgbClr val="C0392B"/>
                </a:solidFill>
                <a:latin typeface="Calibri" pitchFamily="34" charset="0"/>
                <a:ea typeface="Calibri" pitchFamily="34" charset="-122"/>
                <a:cs typeface="Calibri" pitchFamily="34" charset="-120"/>
              </a:rPr>
              <a:t> and other health staff members at </a:t>
            </a:r>
            <a:r>
              <a:rPr lang="en-US" sz="1500" dirty="0" err="1">
                <a:solidFill>
                  <a:srgbClr val="C0392B"/>
                </a:solidFill>
                <a:latin typeface="Calibri" pitchFamily="34" charset="0"/>
                <a:ea typeface="Calibri" pitchFamily="34" charset="-122"/>
                <a:cs typeface="Calibri" pitchFamily="34" charset="-120"/>
              </a:rPr>
              <a:t>riverdale</a:t>
            </a:r>
            <a:r>
              <a:rPr lang="en-US" sz="1500" dirty="0">
                <a:solidFill>
                  <a:srgbClr val="C0392B"/>
                </a:solidFill>
                <a:latin typeface="Calibri" pitchFamily="34" charset="0"/>
                <a:ea typeface="Calibri" pitchFamily="34" charset="-122"/>
                <a:cs typeface="Calibri" pitchFamily="34" charset="-120"/>
              </a:rPr>
              <a:t> care home for residents care to be ensured.</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 IT supports health care teams.</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Teams improve efficiency or communication at Riverdale? Give 2–3 specific examples using real features of the </a:t>
            </a:r>
            <a:r>
              <a:rPr lang="en-US" sz="1500" dirty="0" err="1">
                <a:solidFill>
                  <a:srgbClr val="C0392B"/>
                </a:solidFill>
                <a:latin typeface="Calibri" pitchFamily="34" charset="0"/>
                <a:ea typeface="Calibri" pitchFamily="34" charset="-122"/>
                <a:cs typeface="Calibri" pitchFamily="34" charset="-120"/>
              </a:rPr>
              <a:t>tool.Quick</a:t>
            </a:r>
            <a:r>
              <a:rPr lang="en-US" sz="1500" dirty="0">
                <a:solidFill>
                  <a:srgbClr val="C0392B"/>
                </a:solidFill>
                <a:latin typeface="Calibri" pitchFamily="34" charset="0"/>
                <a:ea typeface="Calibri" pitchFamily="34" charset="-122"/>
                <a:cs typeface="Calibri" pitchFamily="34" charset="-120"/>
              </a:rPr>
              <a:t> notification of shifts , to conduct staff meetings , sharing care plans and also residents GPs appointments.</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a:t>
            </a:r>
            <a:r>
              <a:rPr lang="en-US" sz="1500" dirty="0" err="1">
                <a:solidFill>
                  <a:srgbClr val="C0392B"/>
                </a:solidFill>
                <a:latin typeface="Calibri" pitchFamily="34" charset="0"/>
                <a:ea typeface="Calibri" pitchFamily="34" charset="-122"/>
                <a:cs typeface="Calibri" pitchFamily="34" charset="-120"/>
              </a:rPr>
              <a:t>source.Improve</a:t>
            </a:r>
            <a:r>
              <a:rPr lang="en-US" sz="1500" dirty="0">
                <a:solidFill>
                  <a:srgbClr val="C0392B"/>
                </a:solidFill>
                <a:latin typeface="Calibri" pitchFamily="34" charset="0"/>
                <a:ea typeface="Calibri" pitchFamily="34" charset="-122"/>
                <a:cs typeface="Calibri" pitchFamily="34" charset="-120"/>
              </a:rPr>
              <a:t> communications across departments , reachable on desktop and Laptops.</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a:t>
            </a:r>
            <a:r>
              <a:rPr lang="en-US" sz="1500" dirty="0" err="1">
                <a:solidFill>
                  <a:srgbClr val="C0392B"/>
                </a:solidFill>
                <a:latin typeface="Calibri" pitchFamily="34" charset="0"/>
                <a:ea typeface="Calibri" pitchFamily="34" charset="-122"/>
                <a:cs typeface="Calibri" pitchFamily="34" charset="-120"/>
              </a:rPr>
              <a:t>source.Reliable</a:t>
            </a:r>
            <a:r>
              <a:rPr lang="en-US" sz="1500" dirty="0">
                <a:solidFill>
                  <a:srgbClr val="C0392B"/>
                </a:solidFill>
                <a:latin typeface="Calibri" pitchFamily="34" charset="0"/>
                <a:ea typeface="Calibri" pitchFamily="34" charset="-122"/>
                <a:cs typeface="Calibri" pitchFamily="34" charset="-120"/>
              </a:rPr>
              <a:t> internet connection required, too much </a:t>
            </a:r>
            <a:r>
              <a:rPr lang="en-US" sz="1500" dirty="0" err="1">
                <a:solidFill>
                  <a:srgbClr val="C0392B"/>
                </a:solidFill>
                <a:latin typeface="Calibri" pitchFamily="34" charset="0"/>
                <a:ea typeface="Calibri" pitchFamily="34" charset="-122"/>
                <a:cs typeface="Calibri" pitchFamily="34" charset="-120"/>
              </a:rPr>
              <a:t>ofnotifications</a:t>
            </a:r>
            <a:r>
              <a:rPr lang="en-US" sz="1500" dirty="0">
                <a:solidFill>
                  <a:srgbClr val="C0392B"/>
                </a:solidFill>
                <a:latin typeface="Calibri" pitchFamily="34" charset="0"/>
                <a:ea typeface="Calibri" pitchFamily="34" charset="-122"/>
                <a:cs typeface="Calibri" pitchFamily="34" charset="-120"/>
              </a:rPr>
              <a:t> can lead </a:t>
            </a:r>
            <a:r>
              <a:rPr lang="en-US" sz="1500" dirty="0" err="1">
                <a:solidFill>
                  <a:srgbClr val="C0392B"/>
                </a:solidFill>
                <a:latin typeface="Calibri" pitchFamily="34" charset="0"/>
                <a:ea typeface="Calibri" pitchFamily="34" charset="-122"/>
                <a:cs typeface="Calibri" pitchFamily="34" charset="-120"/>
              </a:rPr>
              <a:t>toinformation</a:t>
            </a:r>
            <a:r>
              <a:rPr lang="en-US" sz="1500">
                <a:solidFill>
                  <a:srgbClr val="C0392B"/>
                </a:solidFill>
                <a:latin typeface="Calibri" pitchFamily="34" charset="0"/>
                <a:ea typeface="Calibri" pitchFamily="34" charset="-122"/>
                <a:cs typeface="Calibri" pitchFamily="34" charset="-120"/>
              </a:rPr>
              <a:t> overloaded.</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Word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Word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Excel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Excel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Excel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Excel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Summarise the group's overall findings - what do your tool recommendations mean for Riverdale as a whole?</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Reflect on any shared limitations across the tools (e.g. staff training, internet access, cost) and how management could address them.</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State your group's key recommendation to the management of Riverdale Nursing Home in one clear sentence.</a:t>
            </a:r>
            <a:endParaRPr lang="en-US" sz="1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Book:</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Book. Edition (if not first). Place: Publisher.</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Journal Article: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article', Journal Name, Volume(Issue), pp. XX–XX.</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Website: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webpage [Online]. Available at: URL (Accessed: DD Month YYYY).</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[Replace this text with your actual references]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2502</Words>
  <Application>Microsoft Office PowerPoint</Application>
  <PresentationFormat>On-screen Show (16:9)</PresentationFormat>
  <Paragraphs>178</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Larry Stevens Olarewaju (2545466)</cp:lastModifiedBy>
  <cp:revision>5</cp:revision>
  <dcterms:created xsi:type="dcterms:W3CDTF">2026-06-21T15:50:06Z</dcterms:created>
  <dcterms:modified xsi:type="dcterms:W3CDTF">2026-07-14T12:41:45Z</dcterms:modified>
</cp:coreProperties>
</file>