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56" r:id="rId5"/>
    <p:sldId id="257" r:id="rId6"/>
    <p:sldId id="259" r:id="rId7"/>
    <p:sldId id="260" r:id="rId8"/>
    <p:sldId id="261" r:id="rId9"/>
    <p:sldId id="262" r:id="rId10"/>
    <p:sldId id="263" r:id="rId11"/>
    <p:sldId id="265" r:id="rId12"/>
    <p:sldId id="266" r:id="rId13"/>
    <p:sldId id="267" r:id="rId14"/>
    <p:sldId id="287" r:id="rId15"/>
    <p:sldId id="285" r:id="rId16"/>
    <p:sldId id="288" r:id="rId17"/>
    <p:sldId id="291" r:id="rId18"/>
    <p:sldId id="294" r:id="rId19"/>
    <p:sldId id="299" r:id="rId20"/>
    <p:sldId id="292" r:id="rId21"/>
    <p:sldId id="269" r:id="rId22"/>
    <p:sldId id="270" r:id="rId23"/>
    <p:sldId id="272" r:id="rId24"/>
    <p:sldId id="273" r:id="rId25"/>
    <p:sldId id="274" r:id="rId26"/>
    <p:sldId id="275" r:id="rId27"/>
    <p:sldId id="276" r:id="rId28"/>
    <p:sldId id="277" r:id="rId29"/>
    <p:sldId id="278" r:id="rId30"/>
    <p:sldId id="280" r:id="rId31"/>
    <p:sldId id="283" r:id="rId32"/>
    <p:sldId id="296" r:id="rId33"/>
    <p:sldId id="298" r:id="rId34"/>
    <p:sldId id="284"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613" autoAdjust="0"/>
  </p:normalViewPr>
  <p:slideViewPr>
    <p:cSldViewPr>
      <p:cViewPr varScale="1">
        <p:scale>
          <a:sx n="60" d="100"/>
          <a:sy n="60" d="100"/>
        </p:scale>
        <p:origin x="-224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581127C-9380-41EC-87B4-EA1F776DC6BC}"/>
    <pc:docChg chg="undo custSel addSld delSld modSld sldOrd">
      <pc:chgData name="Paul Tinkler" userId="bcebf29c-73c2-433d-80d2-6bad896374bf" providerId="ADAL" clId="{E581127C-9380-41EC-87B4-EA1F776DC6BC}" dt="2017-09-08T00:55:07.137" v="8975" actId="20577"/>
      <pc:docMkLst>
        <pc:docMk/>
      </pc:docMkLst>
      <pc:sldChg chg="modSp">
        <pc:chgData name="Paul Tinkler" userId="bcebf29c-73c2-433d-80d2-6bad896374bf" providerId="ADAL" clId="{E581127C-9380-41EC-87B4-EA1F776DC6BC}" dt="2017-09-03T19:28:49.336" v="3" actId="20577"/>
        <pc:sldMkLst>
          <pc:docMk/>
          <pc:sldMk cId="3408955283" sldId="256"/>
        </pc:sldMkLst>
        <pc:spChg chg="mod">
          <ac:chgData name="Paul Tinkler" userId="bcebf29c-73c2-433d-80d2-6bad896374bf" providerId="ADAL" clId="{E581127C-9380-41EC-87B4-EA1F776DC6BC}" dt="2017-09-03T19:28:25.227" v="1" actId="27636"/>
          <ac:spMkLst>
            <pc:docMk/>
            <pc:sldMk cId="3408955283" sldId="256"/>
            <ac:spMk id="2" creationId="{00000000-0000-0000-0000-000000000000}"/>
          </ac:spMkLst>
        </pc:spChg>
        <pc:spChg chg="mod">
          <ac:chgData name="Paul Tinkler" userId="bcebf29c-73c2-433d-80d2-6bad896374bf" providerId="ADAL" clId="{E581127C-9380-41EC-87B4-EA1F776DC6BC}" dt="2017-09-03T19:28:49.336" v="3" actId="20577"/>
          <ac:spMkLst>
            <pc:docMk/>
            <pc:sldMk cId="3408955283" sldId="256"/>
            <ac:spMk id="3" creationId="{00000000-0000-0000-0000-000000000000}"/>
          </ac:spMkLst>
        </pc:spChg>
      </pc:sldChg>
      <pc:sldChg chg="addSp delSp modSp">
        <pc:chgData name="Paul Tinkler" userId="bcebf29c-73c2-433d-80d2-6bad896374bf" providerId="ADAL" clId="{E581127C-9380-41EC-87B4-EA1F776DC6BC}" dt="2017-09-07T20:56:10.571" v="6180" actId="113"/>
        <pc:sldMkLst>
          <pc:docMk/>
          <pc:sldMk cId="1947463288" sldId="257"/>
        </pc:sldMkLst>
        <pc:spChg chg="mod">
          <ac:chgData name="Paul Tinkler" userId="bcebf29c-73c2-433d-80d2-6bad896374bf" providerId="ADAL" clId="{E581127C-9380-41EC-87B4-EA1F776DC6BC}" dt="2017-09-03T19:29:28.334" v="25" actId="20577"/>
          <ac:spMkLst>
            <pc:docMk/>
            <pc:sldMk cId="1947463288" sldId="257"/>
            <ac:spMk id="2" creationId="{00000000-0000-0000-0000-000000000000}"/>
          </ac:spMkLst>
        </pc:spChg>
        <pc:spChg chg="mod">
          <ac:chgData name="Paul Tinkler" userId="bcebf29c-73c2-433d-80d2-6bad896374bf" providerId="ADAL" clId="{E581127C-9380-41EC-87B4-EA1F776DC6BC}" dt="2017-09-07T20:56:10.571" v="6180" actId="113"/>
          <ac:spMkLst>
            <pc:docMk/>
            <pc:sldMk cId="1947463288" sldId="257"/>
            <ac:spMk id="3" creationId="{00000000-0000-0000-0000-000000000000}"/>
          </ac:spMkLst>
        </pc:spChg>
        <pc:spChg chg="add del mod">
          <ac:chgData name="Paul Tinkler" userId="bcebf29c-73c2-433d-80d2-6bad896374bf" providerId="ADAL" clId="{E581127C-9380-41EC-87B4-EA1F776DC6BC}" dt="2017-09-07T20:55:20.168" v="6173" actId="478"/>
          <ac:spMkLst>
            <pc:docMk/>
            <pc:sldMk cId="1947463288" sldId="257"/>
            <ac:spMk id="6" creationId="{37614AD9-B7FD-4251-8458-D9665FF01E59}"/>
          </ac:spMkLst>
        </pc:spChg>
        <pc:picChg chg="add mod ord">
          <ac:chgData name="Paul Tinkler" userId="bcebf29c-73c2-433d-80d2-6bad896374bf" providerId="ADAL" clId="{E581127C-9380-41EC-87B4-EA1F776DC6BC}" dt="2017-09-07T20:55:36.025" v="6177" actId="167"/>
          <ac:picMkLst>
            <pc:docMk/>
            <pc:sldMk cId="1947463288" sldId="257"/>
            <ac:picMk id="5" creationId="{331382B7-E0C7-4A6A-89A0-B082B1A0892D}"/>
          </ac:picMkLst>
        </pc:picChg>
      </pc:sldChg>
      <pc:sldChg chg="addSp delSp modSp add modAnim modNotesTx">
        <pc:chgData name="Paul Tinkler" userId="bcebf29c-73c2-433d-80d2-6bad896374bf" providerId="ADAL" clId="{E581127C-9380-41EC-87B4-EA1F776DC6BC}" dt="2017-09-07T20:56:33.330" v="6181" actId="114"/>
        <pc:sldMkLst>
          <pc:docMk/>
          <pc:sldMk cId="1131035524" sldId="258"/>
        </pc:sldMkLst>
        <pc:spChg chg="mod">
          <ac:chgData name="Paul Tinkler" userId="bcebf29c-73c2-433d-80d2-6bad896374bf" providerId="ADAL" clId="{E581127C-9380-41EC-87B4-EA1F776DC6BC}" dt="2017-09-07T20:56:33.330" v="6181" actId="114"/>
          <ac:spMkLst>
            <pc:docMk/>
            <pc:sldMk cId="1131035524" sldId="258"/>
            <ac:spMk id="2" creationId="{ABD66FC3-30DA-4A84-AF13-1396B054AC15}"/>
          </ac:spMkLst>
        </pc:spChg>
        <pc:spChg chg="del">
          <ac:chgData name="Paul Tinkler" userId="bcebf29c-73c2-433d-80d2-6bad896374bf" providerId="ADAL" clId="{E581127C-9380-41EC-87B4-EA1F776DC6BC}" dt="2017-09-03T19:31:07.451" v="40" actId="478"/>
          <ac:spMkLst>
            <pc:docMk/>
            <pc:sldMk cId="1131035524" sldId="258"/>
            <ac:spMk id="3" creationId="{D80B7CBB-63D0-4179-B1EE-64A59405EE65}"/>
          </ac:spMkLst>
        </pc:spChg>
        <pc:spChg chg="add mod">
          <ac:chgData name="Paul Tinkler" userId="bcebf29c-73c2-433d-80d2-6bad896374bf" providerId="ADAL" clId="{E581127C-9380-41EC-87B4-EA1F776DC6BC}" dt="2017-09-07T20:48:16.636" v="6084" actId="114"/>
          <ac:spMkLst>
            <pc:docMk/>
            <pc:sldMk cId="1131035524" sldId="258"/>
            <ac:spMk id="4" creationId="{E5DA9F31-0531-4EA6-99A3-2648D86527C7}"/>
          </ac:spMkLst>
        </pc:spChg>
      </pc:sldChg>
      <pc:sldChg chg="modSp add modNotesTx">
        <pc:chgData name="Paul Tinkler" userId="bcebf29c-73c2-433d-80d2-6bad896374bf" providerId="ADAL" clId="{E581127C-9380-41EC-87B4-EA1F776DC6BC}" dt="2017-09-07T20:49:00.875" v="6125" actId="114"/>
        <pc:sldMkLst>
          <pc:docMk/>
          <pc:sldMk cId="2781309601" sldId="259"/>
        </pc:sldMkLst>
        <pc:spChg chg="mod">
          <ac:chgData name="Paul Tinkler" userId="bcebf29c-73c2-433d-80d2-6bad896374bf" providerId="ADAL" clId="{E581127C-9380-41EC-87B4-EA1F776DC6BC}" dt="2017-09-05T19:55:49.561" v="93" actId="20577"/>
          <ac:spMkLst>
            <pc:docMk/>
            <pc:sldMk cId="2781309601" sldId="259"/>
            <ac:spMk id="2" creationId="{DDED1A55-B795-4DA0-802A-99ED0A010D93}"/>
          </ac:spMkLst>
        </pc:spChg>
        <pc:spChg chg="mod">
          <ac:chgData name="Paul Tinkler" userId="bcebf29c-73c2-433d-80d2-6bad896374bf" providerId="ADAL" clId="{E581127C-9380-41EC-87B4-EA1F776DC6BC}" dt="2017-09-07T17:55:03.445" v="2065" actId="114"/>
          <ac:spMkLst>
            <pc:docMk/>
            <pc:sldMk cId="2781309601" sldId="259"/>
            <ac:spMk id="3" creationId="{1A5165B2-D9F5-432A-A020-57F2CE858349}"/>
          </ac:spMkLst>
        </pc:spChg>
      </pc:sldChg>
      <pc:sldChg chg="modSp add">
        <pc:chgData name="Paul Tinkler" userId="bcebf29c-73c2-433d-80d2-6bad896374bf" providerId="ADAL" clId="{E581127C-9380-41EC-87B4-EA1F776DC6BC}" dt="2017-09-07T20:49:25.336" v="6132" actId="20577"/>
        <pc:sldMkLst>
          <pc:docMk/>
          <pc:sldMk cId="2546733540" sldId="260"/>
        </pc:sldMkLst>
        <pc:spChg chg="mod">
          <ac:chgData name="Paul Tinkler" userId="bcebf29c-73c2-433d-80d2-6bad896374bf" providerId="ADAL" clId="{E581127C-9380-41EC-87B4-EA1F776DC6BC}" dt="2017-09-07T17:16:59.439" v="243" actId="20577"/>
          <ac:spMkLst>
            <pc:docMk/>
            <pc:sldMk cId="2546733540" sldId="260"/>
            <ac:spMk id="2" creationId="{93364ED6-6018-4F04-82FD-5983450EF7B1}"/>
          </ac:spMkLst>
        </pc:spChg>
        <pc:spChg chg="mod">
          <ac:chgData name="Paul Tinkler" userId="bcebf29c-73c2-433d-80d2-6bad896374bf" providerId="ADAL" clId="{E581127C-9380-41EC-87B4-EA1F776DC6BC}" dt="2017-09-07T20:49:25.336" v="6132" actId="20577"/>
          <ac:spMkLst>
            <pc:docMk/>
            <pc:sldMk cId="2546733540" sldId="260"/>
            <ac:spMk id="3" creationId="{127A22CE-D252-4B0E-AA16-CC826EDE5649}"/>
          </ac:spMkLst>
        </pc:spChg>
      </pc:sldChg>
      <pc:sldChg chg="addSp delSp modSp add modNotesTx">
        <pc:chgData name="Paul Tinkler" userId="bcebf29c-73c2-433d-80d2-6bad896374bf" providerId="ADAL" clId="{E581127C-9380-41EC-87B4-EA1F776DC6BC}" dt="2017-09-07T21:02:31.865" v="6750" actId="113"/>
        <pc:sldMkLst>
          <pc:docMk/>
          <pc:sldMk cId="1101724445" sldId="261"/>
        </pc:sldMkLst>
        <pc:spChg chg="mod">
          <ac:chgData name="Paul Tinkler" userId="bcebf29c-73c2-433d-80d2-6bad896374bf" providerId="ADAL" clId="{E581127C-9380-41EC-87B4-EA1F776DC6BC}" dt="2017-09-07T17:17:20.592" v="312" actId="20577"/>
          <ac:spMkLst>
            <pc:docMk/>
            <pc:sldMk cId="1101724445" sldId="261"/>
            <ac:spMk id="2" creationId="{3069DD77-ECE3-4FFC-A747-E8BD5BC2BDD2}"/>
          </ac:spMkLst>
        </pc:spChg>
        <pc:spChg chg="mod">
          <ac:chgData name="Paul Tinkler" userId="bcebf29c-73c2-433d-80d2-6bad896374bf" providerId="ADAL" clId="{E581127C-9380-41EC-87B4-EA1F776DC6BC}" dt="2017-09-07T17:40:46.064" v="1348" actId="20577"/>
          <ac:spMkLst>
            <pc:docMk/>
            <pc:sldMk cId="1101724445" sldId="261"/>
            <ac:spMk id="3" creationId="{33780551-7719-493D-B69A-8A6EC12EDD25}"/>
          </ac:spMkLst>
        </pc:spChg>
        <pc:spChg chg="add del mod">
          <ac:chgData name="Paul Tinkler" userId="bcebf29c-73c2-433d-80d2-6bad896374bf" providerId="ADAL" clId="{E581127C-9380-41EC-87B4-EA1F776DC6BC}" dt="2017-09-07T18:17:29.118" v="3049" actId="478"/>
          <ac:spMkLst>
            <pc:docMk/>
            <pc:sldMk cId="1101724445" sldId="261"/>
            <ac:spMk id="6" creationId="{4D9F5874-F0EF-474F-8022-AC16706142C3}"/>
          </ac:spMkLst>
        </pc:spChg>
        <pc:picChg chg="add del mod">
          <ac:chgData name="Paul Tinkler" userId="bcebf29c-73c2-433d-80d2-6bad896374bf" providerId="ADAL" clId="{E581127C-9380-41EC-87B4-EA1F776DC6BC}" dt="2017-09-07T18:17:41.022" v="3051" actId="1076"/>
          <ac:picMkLst>
            <pc:docMk/>
            <pc:sldMk cId="1101724445" sldId="261"/>
            <ac:picMk id="5" creationId="{AE80527E-F96A-46A7-AD18-D2AD1C01B8A5}"/>
          </ac:picMkLst>
        </pc:picChg>
      </pc:sldChg>
      <pc:sldChg chg="addSp delSp modSp add modNotesTx">
        <pc:chgData name="Paul Tinkler" userId="bcebf29c-73c2-433d-80d2-6bad896374bf" providerId="ADAL" clId="{E581127C-9380-41EC-87B4-EA1F776DC6BC}" dt="2017-09-07T21:03:34.602" v="6918" actId="20577"/>
        <pc:sldMkLst>
          <pc:docMk/>
          <pc:sldMk cId="1588310775" sldId="262"/>
        </pc:sldMkLst>
        <pc:spChg chg="mod">
          <ac:chgData name="Paul Tinkler" userId="bcebf29c-73c2-433d-80d2-6bad896374bf" providerId="ADAL" clId="{E581127C-9380-41EC-87B4-EA1F776DC6BC}" dt="2017-09-07T17:35:49.286" v="1219" actId="20577"/>
          <ac:spMkLst>
            <pc:docMk/>
            <pc:sldMk cId="1588310775" sldId="262"/>
            <ac:spMk id="2" creationId="{FFAF8AD4-F3E3-4B19-B69D-38CA42DD4F79}"/>
          </ac:spMkLst>
        </pc:spChg>
        <pc:spChg chg="mod">
          <ac:chgData name="Paul Tinkler" userId="bcebf29c-73c2-433d-80d2-6bad896374bf" providerId="ADAL" clId="{E581127C-9380-41EC-87B4-EA1F776DC6BC}" dt="2017-09-07T18:05:48.814" v="2736" actId="20577"/>
          <ac:spMkLst>
            <pc:docMk/>
            <pc:sldMk cId="1588310775" sldId="262"/>
            <ac:spMk id="3" creationId="{B6B17E14-883E-4D46-8A4E-2DE315EE8EA5}"/>
          </ac:spMkLst>
        </pc:spChg>
        <pc:spChg chg="add del mod">
          <ac:chgData name="Paul Tinkler" userId="bcebf29c-73c2-433d-80d2-6bad896374bf" providerId="ADAL" clId="{E581127C-9380-41EC-87B4-EA1F776DC6BC}" dt="2017-09-07T18:14:47.198" v="3039" actId="478"/>
          <ac:spMkLst>
            <pc:docMk/>
            <pc:sldMk cId="1588310775" sldId="262"/>
            <ac:spMk id="6" creationId="{468E4E17-0466-4E94-8CEB-5631518C71F2}"/>
          </ac:spMkLst>
        </pc:spChg>
        <pc:picChg chg="add mod">
          <ac:chgData name="Paul Tinkler" userId="bcebf29c-73c2-433d-80d2-6bad896374bf" providerId="ADAL" clId="{E581127C-9380-41EC-87B4-EA1F776DC6BC}" dt="2017-09-07T18:15:01.254" v="3043" actId="1076"/>
          <ac:picMkLst>
            <pc:docMk/>
            <pc:sldMk cId="1588310775" sldId="262"/>
            <ac:picMk id="5" creationId="{7D770106-8CF6-4264-AC2E-52D97BAF6067}"/>
          </ac:picMkLst>
        </pc:picChg>
      </pc:sldChg>
      <pc:sldChg chg="addSp delSp modSp add modNotesTx">
        <pc:chgData name="Paul Tinkler" userId="bcebf29c-73c2-433d-80d2-6bad896374bf" providerId="ADAL" clId="{E581127C-9380-41EC-87B4-EA1F776DC6BC}" dt="2017-09-07T18:12:50.158" v="3036" actId="1076"/>
        <pc:sldMkLst>
          <pc:docMk/>
          <pc:sldMk cId="1350406626" sldId="263"/>
        </pc:sldMkLst>
        <pc:spChg chg="mod">
          <ac:chgData name="Paul Tinkler" userId="bcebf29c-73c2-433d-80d2-6bad896374bf" providerId="ADAL" clId="{E581127C-9380-41EC-87B4-EA1F776DC6BC}" dt="2017-09-07T17:43:39.453" v="1481" actId="1076"/>
          <ac:spMkLst>
            <pc:docMk/>
            <pc:sldMk cId="1350406626" sldId="263"/>
            <ac:spMk id="2" creationId="{76279481-FD31-4C80-9391-A83DA43BFB90}"/>
          </ac:spMkLst>
        </pc:spChg>
        <pc:spChg chg="mod">
          <ac:chgData name="Paul Tinkler" userId="bcebf29c-73c2-433d-80d2-6bad896374bf" providerId="ADAL" clId="{E581127C-9380-41EC-87B4-EA1F776DC6BC}" dt="2017-09-07T18:03:34.790" v="2707" actId="113"/>
          <ac:spMkLst>
            <pc:docMk/>
            <pc:sldMk cId="1350406626" sldId="263"/>
            <ac:spMk id="3" creationId="{95A85225-E4E2-4563-B982-AF2496C9CA62}"/>
          </ac:spMkLst>
        </pc:spChg>
        <pc:spChg chg="add del mod">
          <ac:chgData name="Paul Tinkler" userId="bcebf29c-73c2-433d-80d2-6bad896374bf" providerId="ADAL" clId="{E581127C-9380-41EC-87B4-EA1F776DC6BC}" dt="2017-09-07T18:12:38.929" v="3033" actId="478"/>
          <ac:spMkLst>
            <pc:docMk/>
            <pc:sldMk cId="1350406626" sldId="263"/>
            <ac:spMk id="6" creationId="{A8F96810-52C3-4710-975B-FDF8B244D29A}"/>
          </ac:spMkLst>
        </pc:spChg>
        <pc:picChg chg="add mod">
          <ac:chgData name="Paul Tinkler" userId="bcebf29c-73c2-433d-80d2-6bad896374bf" providerId="ADAL" clId="{E581127C-9380-41EC-87B4-EA1F776DC6BC}" dt="2017-09-07T18:12:50.158" v="3036" actId="1076"/>
          <ac:picMkLst>
            <pc:docMk/>
            <pc:sldMk cId="1350406626" sldId="263"/>
            <ac:picMk id="5" creationId="{7ABC5A40-D91B-4277-B0C5-903D1B9B8F77}"/>
          </ac:picMkLst>
        </pc:picChg>
      </pc:sldChg>
      <pc:sldChg chg="addSp delSp modSp add">
        <pc:chgData name="Paul Tinkler" userId="bcebf29c-73c2-433d-80d2-6bad896374bf" providerId="ADAL" clId="{E581127C-9380-41EC-87B4-EA1F776DC6BC}" dt="2017-09-07T18:11:59.139" v="3030" actId="14100"/>
        <pc:sldMkLst>
          <pc:docMk/>
          <pc:sldMk cId="1914967591" sldId="264"/>
        </pc:sldMkLst>
        <pc:spChg chg="mod">
          <ac:chgData name="Paul Tinkler" userId="bcebf29c-73c2-433d-80d2-6bad896374bf" providerId="ADAL" clId="{E581127C-9380-41EC-87B4-EA1F776DC6BC}" dt="2017-09-07T18:11:23.778" v="3022" actId="27636"/>
          <ac:spMkLst>
            <pc:docMk/>
            <pc:sldMk cId="1914967591" sldId="264"/>
            <ac:spMk id="2" creationId="{6746F206-3047-4D21-AA0D-A8EA3FFC9C41}"/>
          </ac:spMkLst>
        </pc:spChg>
        <pc:spChg chg="del">
          <ac:chgData name="Paul Tinkler" userId="bcebf29c-73c2-433d-80d2-6bad896374bf" providerId="ADAL" clId="{E581127C-9380-41EC-87B4-EA1F776DC6BC}" dt="2017-09-07T18:11:32.798" v="3023" actId="478"/>
          <ac:spMkLst>
            <pc:docMk/>
            <pc:sldMk cId="1914967591" sldId="264"/>
            <ac:spMk id="3" creationId="{04A8DB07-1191-433F-9B83-15CFB7C14090}"/>
          </ac:spMkLst>
        </pc:spChg>
        <pc:picChg chg="add mod">
          <ac:chgData name="Paul Tinkler" userId="bcebf29c-73c2-433d-80d2-6bad896374bf" providerId="ADAL" clId="{E581127C-9380-41EC-87B4-EA1F776DC6BC}" dt="2017-09-07T18:11:59.139" v="3030" actId="14100"/>
          <ac:picMkLst>
            <pc:docMk/>
            <pc:sldMk cId="1914967591" sldId="264"/>
            <ac:picMk id="4" creationId="{D9B900D4-CE72-4E0C-8E89-3760247E8466}"/>
          </ac:picMkLst>
        </pc:picChg>
      </pc:sldChg>
      <pc:sldChg chg="modSp add">
        <pc:chgData name="Paul Tinkler" userId="bcebf29c-73c2-433d-80d2-6bad896374bf" providerId="ADAL" clId="{E581127C-9380-41EC-87B4-EA1F776DC6BC}" dt="2017-09-07T18:18:14.524" v="3054" actId="27636"/>
        <pc:sldMkLst>
          <pc:docMk/>
          <pc:sldMk cId="1505009120" sldId="265"/>
        </pc:sldMkLst>
        <pc:spChg chg="mod">
          <ac:chgData name="Paul Tinkler" userId="bcebf29c-73c2-433d-80d2-6bad896374bf" providerId="ADAL" clId="{E581127C-9380-41EC-87B4-EA1F776DC6BC}" dt="2017-09-07T18:18:05.954" v="3052" actId="27636"/>
          <ac:spMkLst>
            <pc:docMk/>
            <pc:sldMk cId="1505009120" sldId="265"/>
            <ac:spMk id="2" creationId="{322A3088-BEE0-4C63-AEE0-D80C0D790F01}"/>
          </ac:spMkLst>
        </pc:spChg>
        <pc:spChg chg="mod">
          <ac:chgData name="Paul Tinkler" userId="bcebf29c-73c2-433d-80d2-6bad896374bf" providerId="ADAL" clId="{E581127C-9380-41EC-87B4-EA1F776DC6BC}" dt="2017-09-07T18:18:14.524" v="3054" actId="27636"/>
          <ac:spMkLst>
            <pc:docMk/>
            <pc:sldMk cId="1505009120" sldId="265"/>
            <ac:spMk id="3" creationId="{3E621FB2-E729-4F32-A44E-4786BF0C0F42}"/>
          </ac:spMkLst>
        </pc:spChg>
      </pc:sldChg>
      <pc:sldChg chg="addSp delSp modSp add modNotesTx">
        <pc:chgData name="Paul Tinkler" userId="bcebf29c-73c2-433d-80d2-6bad896374bf" providerId="ADAL" clId="{E581127C-9380-41EC-87B4-EA1F776DC6BC}" dt="2017-09-07T18:37:14.598" v="4267" actId="20577"/>
        <pc:sldMkLst>
          <pc:docMk/>
          <pc:sldMk cId="1588466469" sldId="266"/>
        </pc:sldMkLst>
        <pc:spChg chg="mod">
          <ac:chgData name="Paul Tinkler" userId="bcebf29c-73c2-433d-80d2-6bad896374bf" providerId="ADAL" clId="{E581127C-9380-41EC-87B4-EA1F776DC6BC}" dt="2017-09-07T18:18:34.837" v="3055" actId="20577"/>
          <ac:spMkLst>
            <pc:docMk/>
            <pc:sldMk cId="1588466469" sldId="266"/>
            <ac:spMk id="2" creationId="{1DBC52F9-7231-4F01-A0C1-2B0FABC68892}"/>
          </ac:spMkLst>
        </pc:spChg>
        <pc:spChg chg="mod">
          <ac:chgData name="Paul Tinkler" userId="bcebf29c-73c2-433d-80d2-6bad896374bf" providerId="ADAL" clId="{E581127C-9380-41EC-87B4-EA1F776DC6BC}" dt="2017-09-07T18:21:00.667" v="3060" actId="20577"/>
          <ac:spMkLst>
            <pc:docMk/>
            <pc:sldMk cId="1588466469" sldId="266"/>
            <ac:spMk id="3" creationId="{937B237E-0D20-46B8-AAD0-16D9E62456B4}"/>
          </ac:spMkLst>
        </pc:spChg>
        <pc:spChg chg="add del mod">
          <ac:chgData name="Paul Tinkler" userId="bcebf29c-73c2-433d-80d2-6bad896374bf" providerId="ADAL" clId="{E581127C-9380-41EC-87B4-EA1F776DC6BC}" dt="2017-09-07T18:22:34.746" v="3062" actId="478"/>
          <ac:spMkLst>
            <pc:docMk/>
            <pc:sldMk cId="1588466469" sldId="266"/>
            <ac:spMk id="6" creationId="{E0D4A51A-DEB9-4C4A-9880-63B02B883264}"/>
          </ac:spMkLst>
        </pc:spChg>
        <pc:picChg chg="add mod">
          <ac:chgData name="Paul Tinkler" userId="bcebf29c-73c2-433d-80d2-6bad896374bf" providerId="ADAL" clId="{E581127C-9380-41EC-87B4-EA1F776DC6BC}" dt="2017-09-07T18:22:46.171" v="3065" actId="1076"/>
          <ac:picMkLst>
            <pc:docMk/>
            <pc:sldMk cId="1588466469" sldId="266"/>
            <ac:picMk id="5" creationId="{21DCA5BB-FC94-4E40-B6E6-58E3A60DEDE7}"/>
          </ac:picMkLst>
        </pc:picChg>
      </pc:sldChg>
      <pc:sldChg chg="addSp delSp modSp add modNotesTx">
        <pc:chgData name="Paul Tinkler" userId="bcebf29c-73c2-433d-80d2-6bad896374bf" providerId="ADAL" clId="{E581127C-9380-41EC-87B4-EA1F776DC6BC}" dt="2017-09-07T21:04:31.783" v="7015" actId="313"/>
        <pc:sldMkLst>
          <pc:docMk/>
          <pc:sldMk cId="3949179767" sldId="267"/>
        </pc:sldMkLst>
        <pc:spChg chg="mod">
          <ac:chgData name="Paul Tinkler" userId="bcebf29c-73c2-433d-80d2-6bad896374bf" providerId="ADAL" clId="{E581127C-9380-41EC-87B4-EA1F776DC6BC}" dt="2017-09-07T18:37:57.645" v="4268" actId="313"/>
          <ac:spMkLst>
            <pc:docMk/>
            <pc:sldMk cId="3949179767" sldId="267"/>
            <ac:spMk id="2" creationId="{0B941D33-9CA5-4668-B691-2F26AC510BEB}"/>
          </ac:spMkLst>
        </pc:spChg>
        <pc:spChg chg="mod">
          <ac:chgData name="Paul Tinkler" userId="bcebf29c-73c2-433d-80d2-6bad896374bf" providerId="ADAL" clId="{E581127C-9380-41EC-87B4-EA1F776DC6BC}" dt="2017-09-07T18:38:20.523" v="4272" actId="20577"/>
          <ac:spMkLst>
            <pc:docMk/>
            <pc:sldMk cId="3949179767" sldId="267"/>
            <ac:spMk id="3" creationId="{2F98D2E1-22B2-4893-8565-C28D435944A6}"/>
          </ac:spMkLst>
        </pc:spChg>
        <pc:spChg chg="add del mod">
          <ac:chgData name="Paul Tinkler" userId="bcebf29c-73c2-433d-80d2-6bad896374bf" providerId="ADAL" clId="{E581127C-9380-41EC-87B4-EA1F776DC6BC}" dt="2017-09-07T18:39:16.064" v="4275" actId="478"/>
          <ac:spMkLst>
            <pc:docMk/>
            <pc:sldMk cId="3949179767" sldId="267"/>
            <ac:spMk id="6" creationId="{47E5D122-C60A-4545-93FD-BB043C12033F}"/>
          </ac:spMkLst>
        </pc:spChg>
        <pc:spChg chg="add del mod">
          <ac:chgData name="Paul Tinkler" userId="bcebf29c-73c2-433d-80d2-6bad896374bf" providerId="ADAL" clId="{E581127C-9380-41EC-87B4-EA1F776DC6BC}" dt="2017-09-07T18:41:50.842" v="4282" actId="478"/>
          <ac:spMkLst>
            <pc:docMk/>
            <pc:sldMk cId="3949179767" sldId="267"/>
            <ac:spMk id="9" creationId="{F091715A-FCF1-4808-83F7-1A82446FFB88}"/>
          </ac:spMkLst>
        </pc:spChg>
        <pc:picChg chg="add del mod">
          <ac:chgData name="Paul Tinkler" userId="bcebf29c-73c2-433d-80d2-6bad896374bf" providerId="ADAL" clId="{E581127C-9380-41EC-87B4-EA1F776DC6BC}" dt="2017-09-07T18:39:35.594" v="4276" actId="478"/>
          <ac:picMkLst>
            <pc:docMk/>
            <pc:sldMk cId="3949179767" sldId="267"/>
            <ac:picMk id="5" creationId="{CDAB2A3A-EF61-4863-A4F4-982ED6504C50}"/>
          </ac:picMkLst>
        </pc:picChg>
        <pc:picChg chg="add mod">
          <ac:chgData name="Paul Tinkler" userId="bcebf29c-73c2-433d-80d2-6bad896374bf" providerId="ADAL" clId="{E581127C-9380-41EC-87B4-EA1F776DC6BC}" dt="2017-09-07T18:41:43.623" v="4281" actId="14100"/>
          <ac:picMkLst>
            <pc:docMk/>
            <pc:sldMk cId="3949179767" sldId="267"/>
            <ac:picMk id="8" creationId="{4C5DADE9-B168-4451-860B-03E8783F5FDB}"/>
          </ac:picMkLst>
        </pc:picChg>
      </pc:sldChg>
      <pc:sldChg chg="addSp delSp modSp add modNotesTx">
        <pc:chgData name="Paul Tinkler" userId="bcebf29c-73c2-433d-80d2-6bad896374bf" providerId="ADAL" clId="{E581127C-9380-41EC-87B4-EA1F776DC6BC}" dt="2017-09-07T21:05:15.221" v="7130" actId="20577"/>
        <pc:sldMkLst>
          <pc:docMk/>
          <pc:sldMk cId="1270301890" sldId="268"/>
        </pc:sldMkLst>
        <pc:spChg chg="mod">
          <ac:chgData name="Paul Tinkler" userId="bcebf29c-73c2-433d-80d2-6bad896374bf" providerId="ADAL" clId="{E581127C-9380-41EC-87B4-EA1F776DC6BC}" dt="2017-09-07T18:46:12.818" v="4405" actId="27636"/>
          <ac:spMkLst>
            <pc:docMk/>
            <pc:sldMk cId="1270301890" sldId="268"/>
            <ac:spMk id="2" creationId="{88D0CB8E-92EF-413F-9D46-4CC94CA7517E}"/>
          </ac:spMkLst>
        </pc:spChg>
        <pc:spChg chg="del">
          <ac:chgData name="Paul Tinkler" userId="bcebf29c-73c2-433d-80d2-6bad896374bf" providerId="ADAL" clId="{E581127C-9380-41EC-87B4-EA1F776DC6BC}" dt="2017-09-07T18:45:37.078" v="4400" actId="20577"/>
          <ac:spMkLst>
            <pc:docMk/>
            <pc:sldMk cId="1270301890" sldId="268"/>
            <ac:spMk id="3" creationId="{CC475E3C-5C62-4A66-843A-159943C419C4}"/>
          </ac:spMkLst>
        </pc:spChg>
        <pc:picChg chg="add mod">
          <ac:chgData name="Paul Tinkler" userId="bcebf29c-73c2-433d-80d2-6bad896374bf" providerId="ADAL" clId="{E581127C-9380-41EC-87B4-EA1F776DC6BC}" dt="2017-09-07T18:45:53.333" v="4403" actId="14100"/>
          <ac:picMkLst>
            <pc:docMk/>
            <pc:sldMk cId="1270301890" sldId="268"/>
            <ac:picMk id="4" creationId="{E76381A5-71DF-4BF4-A2D1-DB263643A196}"/>
          </ac:picMkLst>
        </pc:picChg>
      </pc:sldChg>
      <pc:sldChg chg="modSp add">
        <pc:chgData name="Paul Tinkler" userId="bcebf29c-73c2-433d-80d2-6bad896374bf" providerId="ADAL" clId="{E581127C-9380-41EC-87B4-EA1F776DC6BC}" dt="2017-09-07T21:38:25.150" v="8201" actId="115"/>
        <pc:sldMkLst>
          <pc:docMk/>
          <pc:sldMk cId="1703572545" sldId="269"/>
        </pc:sldMkLst>
        <pc:spChg chg="mod">
          <ac:chgData name="Paul Tinkler" userId="bcebf29c-73c2-433d-80d2-6bad896374bf" providerId="ADAL" clId="{E581127C-9380-41EC-87B4-EA1F776DC6BC}" dt="2017-09-05T20:37:22.023" v="113" actId="27636"/>
          <ac:spMkLst>
            <pc:docMk/>
            <pc:sldMk cId="1703572545" sldId="269"/>
            <ac:spMk id="2" creationId="{0994C0F1-1951-495E-A3F8-672A7C9E0B0F}"/>
          </ac:spMkLst>
        </pc:spChg>
        <pc:spChg chg="mod">
          <ac:chgData name="Paul Tinkler" userId="bcebf29c-73c2-433d-80d2-6bad896374bf" providerId="ADAL" clId="{E581127C-9380-41EC-87B4-EA1F776DC6BC}" dt="2017-09-07T21:38:25.150" v="8201" actId="115"/>
          <ac:spMkLst>
            <pc:docMk/>
            <pc:sldMk cId="1703572545" sldId="269"/>
            <ac:spMk id="3" creationId="{4B9B82F2-E4F2-47D8-9FB4-742214CD4A6D}"/>
          </ac:spMkLst>
        </pc:spChg>
      </pc:sldChg>
      <pc:sldChg chg="modSp add">
        <pc:chgData name="Paul Tinkler" userId="bcebf29c-73c2-433d-80d2-6bad896374bf" providerId="ADAL" clId="{E581127C-9380-41EC-87B4-EA1F776DC6BC}" dt="2017-09-07T21:38:49.865" v="8203" actId="113"/>
        <pc:sldMkLst>
          <pc:docMk/>
          <pc:sldMk cId="1635033488" sldId="270"/>
        </pc:sldMkLst>
        <pc:spChg chg="mod">
          <ac:chgData name="Paul Tinkler" userId="bcebf29c-73c2-433d-80d2-6bad896374bf" providerId="ADAL" clId="{E581127C-9380-41EC-87B4-EA1F776DC6BC}" dt="2017-09-07T21:38:49.865" v="8203" actId="113"/>
          <ac:spMkLst>
            <pc:docMk/>
            <pc:sldMk cId="1635033488" sldId="270"/>
            <ac:spMk id="2" creationId="{55A53FDA-1630-4231-858F-1573A64784F3}"/>
          </ac:spMkLst>
        </pc:spChg>
        <pc:spChg chg="mod">
          <ac:chgData name="Paul Tinkler" userId="bcebf29c-73c2-433d-80d2-6bad896374bf" providerId="ADAL" clId="{E581127C-9380-41EC-87B4-EA1F776DC6BC}" dt="2017-09-05T20:38:03.562" v="118" actId="14100"/>
          <ac:spMkLst>
            <pc:docMk/>
            <pc:sldMk cId="1635033488" sldId="270"/>
            <ac:spMk id="3" creationId="{8B07E7A6-817C-4652-81D9-95B49E685C21}"/>
          </ac:spMkLst>
        </pc:spChg>
      </pc:sldChg>
      <pc:sldChg chg="modSp add del">
        <pc:chgData name="Paul Tinkler" userId="bcebf29c-73c2-433d-80d2-6bad896374bf" providerId="ADAL" clId="{E581127C-9380-41EC-87B4-EA1F776DC6BC}" dt="2017-09-07T21:39:10.988" v="8204" actId="2696"/>
        <pc:sldMkLst>
          <pc:docMk/>
          <pc:sldMk cId="4008449788" sldId="271"/>
        </pc:sldMkLst>
        <pc:spChg chg="mod">
          <ac:chgData name="Paul Tinkler" userId="bcebf29c-73c2-433d-80d2-6bad896374bf" providerId="ADAL" clId="{E581127C-9380-41EC-87B4-EA1F776DC6BC}" dt="2017-09-05T20:38:15.342" v="120" actId="27636"/>
          <ac:spMkLst>
            <pc:docMk/>
            <pc:sldMk cId="4008449788" sldId="271"/>
            <ac:spMk id="2" creationId="{E93DEE8E-8782-41F0-852B-DDB48FAA48F7}"/>
          </ac:spMkLst>
        </pc:spChg>
        <pc:spChg chg="mod">
          <ac:chgData name="Paul Tinkler" userId="bcebf29c-73c2-433d-80d2-6bad896374bf" providerId="ADAL" clId="{E581127C-9380-41EC-87B4-EA1F776DC6BC}" dt="2017-09-05T20:38:23.724" v="121" actId="14100"/>
          <ac:spMkLst>
            <pc:docMk/>
            <pc:sldMk cId="4008449788" sldId="271"/>
            <ac:spMk id="3" creationId="{DD2413A0-CB2C-4119-99B7-60F115A534A8}"/>
          </ac:spMkLst>
        </pc:spChg>
      </pc:sldChg>
      <pc:sldChg chg="modSp add">
        <pc:chgData name="Paul Tinkler" userId="bcebf29c-73c2-433d-80d2-6bad896374bf" providerId="ADAL" clId="{E581127C-9380-41EC-87B4-EA1F776DC6BC}" dt="2017-09-07T21:39:27.005" v="8208" actId="114"/>
        <pc:sldMkLst>
          <pc:docMk/>
          <pc:sldMk cId="1910262347" sldId="272"/>
        </pc:sldMkLst>
        <pc:spChg chg="mod">
          <ac:chgData name="Paul Tinkler" userId="bcebf29c-73c2-433d-80d2-6bad896374bf" providerId="ADAL" clId="{E581127C-9380-41EC-87B4-EA1F776DC6BC}" dt="2017-09-07T21:39:27.005" v="8208" actId="114"/>
          <ac:spMkLst>
            <pc:docMk/>
            <pc:sldMk cId="1910262347" sldId="272"/>
            <ac:spMk id="2" creationId="{69E0A39E-4FBB-4D76-9698-DBF8B410A7B7}"/>
          </ac:spMkLst>
        </pc:spChg>
        <pc:spChg chg="mod">
          <ac:chgData name="Paul Tinkler" userId="bcebf29c-73c2-433d-80d2-6bad896374bf" providerId="ADAL" clId="{E581127C-9380-41EC-87B4-EA1F776DC6BC}" dt="2017-09-05T20:38:47.086" v="125" actId="27636"/>
          <ac:spMkLst>
            <pc:docMk/>
            <pc:sldMk cId="1910262347" sldId="272"/>
            <ac:spMk id="3" creationId="{80E94A00-D40D-4B51-AF66-BBEC1A07D93E}"/>
          </ac:spMkLst>
        </pc:spChg>
      </pc:sldChg>
      <pc:sldChg chg="modSp add">
        <pc:chgData name="Paul Tinkler" userId="bcebf29c-73c2-433d-80d2-6bad896374bf" providerId="ADAL" clId="{E581127C-9380-41EC-87B4-EA1F776DC6BC}" dt="2017-09-07T21:39:38.451" v="8210" actId="115"/>
        <pc:sldMkLst>
          <pc:docMk/>
          <pc:sldMk cId="2073796571" sldId="273"/>
        </pc:sldMkLst>
        <pc:spChg chg="mod">
          <ac:chgData name="Paul Tinkler" userId="bcebf29c-73c2-433d-80d2-6bad896374bf" providerId="ADAL" clId="{E581127C-9380-41EC-87B4-EA1F776DC6BC}" dt="2017-09-07T21:39:38.451" v="8210" actId="115"/>
          <ac:spMkLst>
            <pc:docMk/>
            <pc:sldMk cId="2073796571" sldId="273"/>
            <ac:spMk id="2" creationId="{261C21A9-7C91-452F-B978-69A47EE78DA9}"/>
          </ac:spMkLst>
        </pc:spChg>
        <pc:spChg chg="mod">
          <ac:chgData name="Paul Tinkler" userId="bcebf29c-73c2-433d-80d2-6bad896374bf" providerId="ADAL" clId="{E581127C-9380-41EC-87B4-EA1F776DC6BC}" dt="2017-09-05T20:40:11.574" v="132" actId="27636"/>
          <ac:spMkLst>
            <pc:docMk/>
            <pc:sldMk cId="2073796571" sldId="273"/>
            <ac:spMk id="3" creationId="{A8D62A1B-7584-444A-B073-380F4313313F}"/>
          </ac:spMkLst>
        </pc:spChg>
      </pc:sldChg>
      <pc:sldChg chg="modSp add">
        <pc:chgData name="Paul Tinkler" userId="bcebf29c-73c2-433d-80d2-6bad896374bf" providerId="ADAL" clId="{E581127C-9380-41EC-87B4-EA1F776DC6BC}" dt="2017-09-07T21:39:47.597" v="8212" actId="115"/>
        <pc:sldMkLst>
          <pc:docMk/>
          <pc:sldMk cId="3476678768" sldId="274"/>
        </pc:sldMkLst>
        <pc:spChg chg="mod">
          <ac:chgData name="Paul Tinkler" userId="bcebf29c-73c2-433d-80d2-6bad896374bf" providerId="ADAL" clId="{E581127C-9380-41EC-87B4-EA1F776DC6BC}" dt="2017-09-07T21:39:47.597" v="8212" actId="115"/>
          <ac:spMkLst>
            <pc:docMk/>
            <pc:sldMk cId="3476678768" sldId="274"/>
            <ac:spMk id="2" creationId="{02A64A60-CAC2-4F80-A676-2C5CAD02E002}"/>
          </ac:spMkLst>
        </pc:spChg>
        <pc:spChg chg="mod">
          <ac:chgData name="Paul Tinkler" userId="bcebf29c-73c2-433d-80d2-6bad896374bf" providerId="ADAL" clId="{E581127C-9380-41EC-87B4-EA1F776DC6BC}" dt="2017-09-05T20:40:50.129" v="135" actId="14100"/>
          <ac:spMkLst>
            <pc:docMk/>
            <pc:sldMk cId="3476678768" sldId="274"/>
            <ac:spMk id="3" creationId="{18C4FA3A-9DAD-414B-BE43-8BCE7B3604A5}"/>
          </ac:spMkLst>
        </pc:spChg>
      </pc:sldChg>
      <pc:sldChg chg="modSp add">
        <pc:chgData name="Paul Tinkler" userId="bcebf29c-73c2-433d-80d2-6bad896374bf" providerId="ADAL" clId="{E581127C-9380-41EC-87B4-EA1F776DC6BC}" dt="2017-09-05T20:41:18.986" v="139" actId="27636"/>
        <pc:sldMkLst>
          <pc:docMk/>
          <pc:sldMk cId="4209579860" sldId="275"/>
        </pc:sldMkLst>
        <pc:spChg chg="mod">
          <ac:chgData name="Paul Tinkler" userId="bcebf29c-73c2-433d-80d2-6bad896374bf" providerId="ADAL" clId="{E581127C-9380-41EC-87B4-EA1F776DC6BC}" dt="2017-09-05T20:41:10.086" v="137" actId="27636"/>
          <ac:spMkLst>
            <pc:docMk/>
            <pc:sldMk cId="4209579860" sldId="275"/>
            <ac:spMk id="2" creationId="{9A499790-8D24-4684-9012-099E6E25D361}"/>
          </ac:spMkLst>
        </pc:spChg>
        <pc:spChg chg="mod">
          <ac:chgData name="Paul Tinkler" userId="bcebf29c-73c2-433d-80d2-6bad896374bf" providerId="ADAL" clId="{E581127C-9380-41EC-87B4-EA1F776DC6BC}" dt="2017-09-05T20:41:18.986" v="139" actId="27636"/>
          <ac:spMkLst>
            <pc:docMk/>
            <pc:sldMk cId="4209579860" sldId="275"/>
            <ac:spMk id="3" creationId="{00FD285C-E3C8-470D-A509-C9819DA2FAC9}"/>
          </ac:spMkLst>
        </pc:spChg>
      </pc:sldChg>
      <pc:sldChg chg="modSp add">
        <pc:chgData name="Paul Tinkler" userId="bcebf29c-73c2-433d-80d2-6bad896374bf" providerId="ADAL" clId="{E581127C-9380-41EC-87B4-EA1F776DC6BC}" dt="2017-09-07T21:40:20.761" v="8214" actId="2696"/>
        <pc:sldMkLst>
          <pc:docMk/>
          <pc:sldMk cId="189256107" sldId="276"/>
        </pc:sldMkLst>
        <pc:spChg chg="mod">
          <ac:chgData name="Paul Tinkler" userId="bcebf29c-73c2-433d-80d2-6bad896374bf" providerId="ADAL" clId="{E581127C-9380-41EC-87B4-EA1F776DC6BC}" dt="2017-09-05T20:41:36.798" v="141" actId="27636"/>
          <ac:spMkLst>
            <pc:docMk/>
            <pc:sldMk cId="189256107" sldId="276"/>
            <ac:spMk id="2" creationId="{3D547AD0-4563-4462-B682-3D3969DC90E3}"/>
          </ac:spMkLst>
        </pc:spChg>
        <pc:spChg chg="mod">
          <ac:chgData name="Paul Tinkler" userId="bcebf29c-73c2-433d-80d2-6bad896374bf" providerId="ADAL" clId="{E581127C-9380-41EC-87B4-EA1F776DC6BC}" dt="2017-09-07T21:40:20.761" v="8214" actId="2696"/>
          <ac:spMkLst>
            <pc:docMk/>
            <pc:sldMk cId="189256107" sldId="276"/>
            <ac:spMk id="3" creationId="{300A530A-217D-4517-8D0A-E3F63D0DCE9F}"/>
          </ac:spMkLst>
        </pc:spChg>
      </pc:sldChg>
      <pc:sldChg chg="modSp add">
        <pc:chgData name="Paul Tinkler" userId="bcebf29c-73c2-433d-80d2-6bad896374bf" providerId="ADAL" clId="{E581127C-9380-41EC-87B4-EA1F776DC6BC}" dt="2017-09-05T20:42:07.741" v="146" actId="27636"/>
        <pc:sldMkLst>
          <pc:docMk/>
          <pc:sldMk cId="3004244595" sldId="277"/>
        </pc:sldMkLst>
        <pc:spChg chg="mod">
          <ac:chgData name="Paul Tinkler" userId="bcebf29c-73c2-433d-80d2-6bad896374bf" providerId="ADAL" clId="{E581127C-9380-41EC-87B4-EA1F776DC6BC}" dt="2017-09-05T20:41:57.403" v="144" actId="27636"/>
          <ac:spMkLst>
            <pc:docMk/>
            <pc:sldMk cId="3004244595" sldId="277"/>
            <ac:spMk id="2" creationId="{AE58DFAF-5214-4CBC-AFA9-469522C2F2AB}"/>
          </ac:spMkLst>
        </pc:spChg>
        <pc:spChg chg="mod">
          <ac:chgData name="Paul Tinkler" userId="bcebf29c-73c2-433d-80d2-6bad896374bf" providerId="ADAL" clId="{E581127C-9380-41EC-87B4-EA1F776DC6BC}" dt="2017-09-05T20:42:07.741" v="146" actId="27636"/>
          <ac:spMkLst>
            <pc:docMk/>
            <pc:sldMk cId="3004244595" sldId="277"/>
            <ac:spMk id="3" creationId="{BBE2BAB9-BC05-400F-9095-2D768B20DE88}"/>
          </ac:spMkLst>
        </pc:spChg>
      </pc:sldChg>
      <pc:sldChg chg="modSp add">
        <pc:chgData name="Paul Tinkler" userId="bcebf29c-73c2-433d-80d2-6bad896374bf" providerId="ADAL" clId="{E581127C-9380-41EC-87B4-EA1F776DC6BC}" dt="2017-09-05T20:42:30.389" v="149" actId="27636"/>
        <pc:sldMkLst>
          <pc:docMk/>
          <pc:sldMk cId="2656248515" sldId="278"/>
        </pc:sldMkLst>
        <pc:spChg chg="mod">
          <ac:chgData name="Paul Tinkler" userId="bcebf29c-73c2-433d-80d2-6bad896374bf" providerId="ADAL" clId="{E581127C-9380-41EC-87B4-EA1F776DC6BC}" dt="2017-09-05T20:42:20.643" v="147" actId="27636"/>
          <ac:spMkLst>
            <pc:docMk/>
            <pc:sldMk cId="2656248515" sldId="278"/>
            <ac:spMk id="2" creationId="{080DE710-BF50-4592-A340-AFF6AB2D27FC}"/>
          </ac:spMkLst>
        </pc:spChg>
        <pc:spChg chg="mod">
          <ac:chgData name="Paul Tinkler" userId="bcebf29c-73c2-433d-80d2-6bad896374bf" providerId="ADAL" clId="{E581127C-9380-41EC-87B4-EA1F776DC6BC}" dt="2017-09-05T20:42:30.389" v="149" actId="27636"/>
          <ac:spMkLst>
            <pc:docMk/>
            <pc:sldMk cId="2656248515" sldId="278"/>
            <ac:spMk id="3" creationId="{78383B62-FDD0-4E24-9B24-816DD586144D}"/>
          </ac:spMkLst>
        </pc:spChg>
      </pc:sldChg>
      <pc:sldChg chg="modSp add">
        <pc:chgData name="Paul Tinkler" userId="bcebf29c-73c2-433d-80d2-6bad896374bf" providerId="ADAL" clId="{E581127C-9380-41EC-87B4-EA1F776DC6BC}" dt="2017-09-05T20:43:02.353" v="157" actId="27636"/>
        <pc:sldMkLst>
          <pc:docMk/>
          <pc:sldMk cId="3192539247" sldId="279"/>
        </pc:sldMkLst>
        <pc:spChg chg="mod">
          <ac:chgData name="Paul Tinkler" userId="bcebf29c-73c2-433d-80d2-6bad896374bf" providerId="ADAL" clId="{E581127C-9380-41EC-87B4-EA1F776DC6BC}" dt="2017-09-05T20:42:53.100" v="155" actId="27636"/>
          <ac:spMkLst>
            <pc:docMk/>
            <pc:sldMk cId="3192539247" sldId="279"/>
            <ac:spMk id="2" creationId="{8CDF227C-6B22-4414-B09A-6C6E08EB6541}"/>
          </ac:spMkLst>
        </pc:spChg>
        <pc:spChg chg="mod">
          <ac:chgData name="Paul Tinkler" userId="bcebf29c-73c2-433d-80d2-6bad896374bf" providerId="ADAL" clId="{E581127C-9380-41EC-87B4-EA1F776DC6BC}" dt="2017-09-05T20:43:02.353" v="157" actId="27636"/>
          <ac:spMkLst>
            <pc:docMk/>
            <pc:sldMk cId="3192539247" sldId="279"/>
            <ac:spMk id="3" creationId="{E5CCCCEC-6F93-43F5-9525-CF8DC3CAAA61}"/>
          </ac:spMkLst>
        </pc:spChg>
      </pc:sldChg>
      <pc:sldChg chg="modSp add">
        <pc:chgData name="Paul Tinkler" userId="bcebf29c-73c2-433d-80d2-6bad896374bf" providerId="ADAL" clId="{E581127C-9380-41EC-87B4-EA1F776DC6BC}" dt="2017-09-05T20:44:11.801" v="161" actId="313"/>
        <pc:sldMkLst>
          <pc:docMk/>
          <pc:sldMk cId="1238238109" sldId="280"/>
        </pc:sldMkLst>
        <pc:spChg chg="mod">
          <ac:chgData name="Paul Tinkler" userId="bcebf29c-73c2-433d-80d2-6bad896374bf" providerId="ADAL" clId="{E581127C-9380-41EC-87B4-EA1F776DC6BC}" dt="2017-09-05T20:43:36.899" v="158" actId="313"/>
          <ac:spMkLst>
            <pc:docMk/>
            <pc:sldMk cId="1238238109" sldId="280"/>
            <ac:spMk id="2" creationId="{1D8FA055-5341-4BCB-BA69-3210893460DF}"/>
          </ac:spMkLst>
        </pc:spChg>
        <pc:spChg chg="mod">
          <ac:chgData name="Paul Tinkler" userId="bcebf29c-73c2-433d-80d2-6bad896374bf" providerId="ADAL" clId="{E581127C-9380-41EC-87B4-EA1F776DC6BC}" dt="2017-09-05T20:44:11.801" v="161" actId="313"/>
          <ac:spMkLst>
            <pc:docMk/>
            <pc:sldMk cId="1238238109" sldId="280"/>
            <ac:spMk id="3" creationId="{F925C416-93D6-4887-B87F-7211983A36B8}"/>
          </ac:spMkLst>
        </pc:spChg>
      </pc:sldChg>
      <pc:sldChg chg="addSp delSp add del">
        <pc:chgData name="Paul Tinkler" userId="bcebf29c-73c2-433d-80d2-6bad896374bf" providerId="ADAL" clId="{E581127C-9380-41EC-87B4-EA1F776DC6BC}" dt="2017-09-07T17:44:45.440" v="1486" actId="2696"/>
        <pc:sldMkLst>
          <pc:docMk/>
          <pc:sldMk cId="3816770751" sldId="281"/>
        </pc:sldMkLst>
        <pc:spChg chg="add del">
          <ac:chgData name="Paul Tinkler" userId="bcebf29c-73c2-433d-80d2-6bad896374bf" providerId="ADAL" clId="{E581127C-9380-41EC-87B4-EA1F776DC6BC}" dt="2017-09-07T17:44:33.296" v="1483" actId="478"/>
          <ac:spMkLst>
            <pc:docMk/>
            <pc:sldMk cId="3816770751" sldId="281"/>
            <ac:spMk id="2" creationId="{8257D1A6-464C-4A29-9196-A4B31D8C3FC8}"/>
          </ac:spMkLst>
        </pc:spChg>
        <pc:spChg chg="del">
          <ac:chgData name="Paul Tinkler" userId="bcebf29c-73c2-433d-80d2-6bad896374bf" providerId="ADAL" clId="{E581127C-9380-41EC-87B4-EA1F776DC6BC}" dt="2017-09-05T21:24:18.965" v="162" actId="478"/>
          <ac:spMkLst>
            <pc:docMk/>
            <pc:sldMk cId="3816770751" sldId="281"/>
            <ac:spMk id="2" creationId="{5D5CF5A3-F7D0-47F2-951B-9D399B7722C6}"/>
          </ac:spMkLst>
        </pc:spChg>
        <pc:spChg chg="del">
          <ac:chgData name="Paul Tinkler" userId="bcebf29c-73c2-433d-80d2-6bad896374bf" providerId="ADAL" clId="{E581127C-9380-41EC-87B4-EA1F776DC6BC}" dt="2017-09-05T21:24:20.420" v="163" actId="478"/>
          <ac:spMkLst>
            <pc:docMk/>
            <pc:sldMk cId="3816770751" sldId="281"/>
            <ac:spMk id="3" creationId="{39422B33-76C5-41CD-A3D6-8E95C96088EA}"/>
          </ac:spMkLst>
        </pc:spChg>
      </pc:sldChg>
      <pc:sldChg chg="addSp delSp modSp add ord">
        <pc:chgData name="Paul Tinkler" userId="bcebf29c-73c2-433d-80d2-6bad896374bf" providerId="ADAL" clId="{E581127C-9380-41EC-87B4-EA1F776DC6BC}" dt="2017-09-07T17:50:32.759" v="1741" actId="2696"/>
        <pc:sldMkLst>
          <pc:docMk/>
          <pc:sldMk cId="2777977628" sldId="282"/>
        </pc:sldMkLst>
        <pc:spChg chg="mod">
          <ac:chgData name="Paul Tinkler" userId="bcebf29c-73c2-433d-80d2-6bad896374bf" providerId="ADAL" clId="{E581127C-9380-41EC-87B4-EA1F776DC6BC}" dt="2017-09-07T17:45:06.228" v="1521" actId="5793"/>
          <ac:spMkLst>
            <pc:docMk/>
            <pc:sldMk cId="2777977628" sldId="282"/>
            <ac:spMk id="2" creationId="{2962B5BE-E8C4-4114-A49B-9EC8E5420CB9}"/>
          </ac:spMkLst>
        </pc:spChg>
        <pc:spChg chg="del">
          <ac:chgData name="Paul Tinkler" userId="bcebf29c-73c2-433d-80d2-6bad896374bf" providerId="ADAL" clId="{E581127C-9380-41EC-87B4-EA1F776DC6BC}" dt="2017-09-07T17:45:19.483" v="1522" actId="478"/>
          <ac:spMkLst>
            <pc:docMk/>
            <pc:sldMk cId="2777977628" sldId="282"/>
            <ac:spMk id="3" creationId="{410B3637-A089-4891-82A1-2AB7D8E73E92}"/>
          </ac:spMkLst>
        </pc:spChg>
        <pc:spChg chg="add del mod">
          <ac:chgData name="Paul Tinkler" userId="bcebf29c-73c2-433d-80d2-6bad896374bf" providerId="ADAL" clId="{E581127C-9380-41EC-87B4-EA1F776DC6BC}" dt="2017-09-07T17:46:57.835" v="1524" actId="478"/>
          <ac:spMkLst>
            <pc:docMk/>
            <pc:sldMk cId="2777977628" sldId="282"/>
            <ac:spMk id="6" creationId="{575EBA14-3100-40C9-B3E3-1AB1A340D9CE}"/>
          </ac:spMkLst>
        </pc:spChg>
        <pc:spChg chg="add mod">
          <ac:chgData name="Paul Tinkler" userId="bcebf29c-73c2-433d-80d2-6bad896374bf" providerId="ADAL" clId="{E581127C-9380-41EC-87B4-EA1F776DC6BC}" dt="2017-09-07T17:50:19.986" v="1740" actId="2696"/>
          <ac:spMkLst>
            <pc:docMk/>
            <pc:sldMk cId="2777977628" sldId="282"/>
            <ac:spMk id="7" creationId="{C651D512-A7D0-4709-AEAB-57038E187DF3}"/>
          </ac:spMkLst>
        </pc:spChg>
        <pc:picChg chg="add mod">
          <ac:chgData name="Paul Tinkler" userId="bcebf29c-73c2-433d-80d2-6bad896374bf" providerId="ADAL" clId="{E581127C-9380-41EC-87B4-EA1F776DC6BC}" dt="2017-09-07T17:47:06.535" v="1526" actId="1076"/>
          <ac:picMkLst>
            <pc:docMk/>
            <pc:sldMk cId="2777977628" sldId="282"/>
            <ac:picMk id="5" creationId="{E076D63C-1FAD-4829-B9BD-8A13218A93F5}"/>
          </ac:picMkLst>
        </pc:picChg>
      </pc:sldChg>
      <pc:sldChg chg="addSp delSp modSp add ord">
        <pc:chgData name="Paul Tinkler" userId="bcebf29c-73c2-433d-80d2-6bad896374bf" providerId="ADAL" clId="{E581127C-9380-41EC-87B4-EA1F776DC6BC}" dt="2017-09-05T21:29:57.683" v="188" actId="14100"/>
        <pc:sldMkLst>
          <pc:docMk/>
          <pc:sldMk cId="3432358574" sldId="283"/>
        </pc:sldMkLst>
        <pc:spChg chg="add mod">
          <ac:chgData name="Paul Tinkler" userId="bcebf29c-73c2-433d-80d2-6bad896374bf" providerId="ADAL" clId="{E581127C-9380-41EC-87B4-EA1F776DC6BC}" dt="2017-09-05T21:28:00.973" v="182" actId="14100"/>
          <ac:spMkLst>
            <pc:docMk/>
            <pc:sldMk cId="3432358574" sldId="283"/>
            <ac:spMk id="7" creationId="{6102FEE5-6D44-4263-9E5C-E690BAA3BC21}"/>
          </ac:spMkLst>
        </pc:spChg>
        <pc:spChg chg="add mod">
          <ac:chgData name="Paul Tinkler" userId="bcebf29c-73c2-433d-80d2-6bad896374bf" providerId="ADAL" clId="{E581127C-9380-41EC-87B4-EA1F776DC6BC}" dt="2017-09-05T21:29:57.683" v="188" actId="14100"/>
          <ac:spMkLst>
            <pc:docMk/>
            <pc:sldMk cId="3432358574" sldId="283"/>
            <ac:spMk id="10" creationId="{9CB20D53-9C50-4EBE-9BC2-F2C481D448C3}"/>
          </ac:spMkLst>
        </pc:spChg>
        <pc:picChg chg="add mod">
          <ac:chgData name="Paul Tinkler" userId="bcebf29c-73c2-433d-80d2-6bad896374bf" providerId="ADAL" clId="{E581127C-9380-41EC-87B4-EA1F776DC6BC}" dt="2017-09-05T21:26:02.898" v="175" actId="14100"/>
          <ac:picMkLst>
            <pc:docMk/>
            <pc:sldMk cId="3432358574" sldId="283"/>
            <ac:picMk id="3" creationId="{93EBAF48-C008-4976-99B0-B02425976355}"/>
          </ac:picMkLst>
        </pc:picChg>
        <pc:picChg chg="mod">
          <ac:chgData name="Paul Tinkler" userId="bcebf29c-73c2-433d-80d2-6bad896374bf" providerId="ADAL" clId="{E581127C-9380-41EC-87B4-EA1F776DC6BC}" dt="2017-09-05T21:24:43.930" v="167" actId="1076"/>
          <ac:picMkLst>
            <pc:docMk/>
            <pc:sldMk cId="3432358574" sldId="283"/>
            <ac:picMk id="4" creationId="{57DE94E9-CE31-4BCC-AC0D-7135F81B11BB}"/>
          </ac:picMkLst>
        </pc:picChg>
        <pc:picChg chg="add del mod">
          <ac:chgData name="Paul Tinkler" userId="bcebf29c-73c2-433d-80d2-6bad896374bf" providerId="ADAL" clId="{E581127C-9380-41EC-87B4-EA1F776DC6BC}" dt="2017-09-05T21:28:09.938" v="183" actId="478"/>
          <ac:picMkLst>
            <pc:docMk/>
            <pc:sldMk cId="3432358574" sldId="283"/>
            <ac:picMk id="6" creationId="{320D7581-9FF8-4187-95DD-4DB587620E95}"/>
          </ac:picMkLst>
        </pc:picChg>
        <pc:picChg chg="add mod">
          <ac:chgData name="Paul Tinkler" userId="bcebf29c-73c2-433d-80d2-6bad896374bf" providerId="ADAL" clId="{E581127C-9380-41EC-87B4-EA1F776DC6BC}" dt="2017-09-05T21:29:57.683" v="188" actId="14100"/>
          <ac:picMkLst>
            <pc:docMk/>
            <pc:sldMk cId="3432358574" sldId="283"/>
            <ac:picMk id="9" creationId="{3ACAF84C-2FA7-4001-A837-FEBFEAA614E9}"/>
          </ac:picMkLst>
        </pc:picChg>
      </pc:sldChg>
      <pc:sldChg chg="modSp add ord">
        <pc:chgData name="Paul Tinkler" userId="bcebf29c-73c2-433d-80d2-6bad896374bf" providerId="ADAL" clId="{E581127C-9380-41EC-87B4-EA1F776DC6BC}" dt="2017-09-07T21:52:55.575" v="8369" actId="114"/>
        <pc:sldMkLst>
          <pc:docMk/>
          <pc:sldMk cId="3385964503" sldId="284"/>
        </pc:sldMkLst>
        <pc:spChg chg="mod">
          <ac:chgData name="Paul Tinkler" userId="bcebf29c-73c2-433d-80d2-6bad896374bf" providerId="ADAL" clId="{E581127C-9380-41EC-87B4-EA1F776DC6BC}" dt="2017-09-07T18:42:45.130" v="4294" actId="20577"/>
          <ac:spMkLst>
            <pc:docMk/>
            <pc:sldMk cId="3385964503" sldId="284"/>
            <ac:spMk id="2" creationId="{5CFA87A8-DA50-45E8-A7A6-C776734DB3B8}"/>
          </ac:spMkLst>
        </pc:spChg>
        <pc:spChg chg="mod">
          <ac:chgData name="Paul Tinkler" userId="bcebf29c-73c2-433d-80d2-6bad896374bf" providerId="ADAL" clId="{E581127C-9380-41EC-87B4-EA1F776DC6BC}" dt="2017-09-07T21:52:55.575" v="8369" actId="114"/>
          <ac:spMkLst>
            <pc:docMk/>
            <pc:sldMk cId="3385964503" sldId="284"/>
            <ac:spMk id="3" creationId="{DCC828C0-FA53-4E16-86CD-35BAA40665BB}"/>
          </ac:spMkLst>
        </pc:spChg>
      </pc:sldChg>
      <pc:sldChg chg="modSp add">
        <pc:chgData name="Paul Tinkler" userId="bcebf29c-73c2-433d-80d2-6bad896374bf" providerId="ADAL" clId="{E581127C-9380-41EC-87B4-EA1F776DC6BC}" dt="2017-09-07T18:47:36.945" v="4417" actId="27636"/>
        <pc:sldMkLst>
          <pc:docMk/>
          <pc:sldMk cId="2668711980" sldId="285"/>
        </pc:sldMkLst>
        <pc:spChg chg="mod">
          <ac:chgData name="Paul Tinkler" userId="bcebf29c-73c2-433d-80d2-6bad896374bf" providerId="ADAL" clId="{E581127C-9380-41EC-87B4-EA1F776DC6BC}" dt="2017-09-07T18:47:26.784" v="4415" actId="27636"/>
          <ac:spMkLst>
            <pc:docMk/>
            <pc:sldMk cId="2668711980" sldId="285"/>
            <ac:spMk id="2" creationId="{11022872-2891-4EC1-9E06-DE27ADCBC151}"/>
          </ac:spMkLst>
        </pc:spChg>
        <pc:spChg chg="mod">
          <ac:chgData name="Paul Tinkler" userId="bcebf29c-73c2-433d-80d2-6bad896374bf" providerId="ADAL" clId="{E581127C-9380-41EC-87B4-EA1F776DC6BC}" dt="2017-09-07T18:47:36.945" v="4417" actId="27636"/>
          <ac:spMkLst>
            <pc:docMk/>
            <pc:sldMk cId="2668711980" sldId="285"/>
            <ac:spMk id="3" creationId="{4B4691B5-9F59-41E9-85F7-81F6AD18296E}"/>
          </ac:spMkLst>
        </pc:spChg>
      </pc:sldChg>
      <pc:sldChg chg="addSp delSp modSp add">
        <pc:chgData name="Paul Tinkler" userId="bcebf29c-73c2-433d-80d2-6bad896374bf" providerId="ADAL" clId="{E581127C-9380-41EC-87B4-EA1F776DC6BC}" dt="2017-09-07T21:56:28.244" v="8383" actId="1076"/>
        <pc:sldMkLst>
          <pc:docMk/>
          <pc:sldMk cId="1877898925" sldId="286"/>
        </pc:sldMkLst>
        <pc:spChg chg="mod">
          <ac:chgData name="Paul Tinkler" userId="bcebf29c-73c2-433d-80d2-6bad896374bf" providerId="ADAL" clId="{E581127C-9380-41EC-87B4-EA1F776DC6BC}" dt="2017-09-07T18:48:03.553" v="4418" actId="1076"/>
          <ac:spMkLst>
            <pc:docMk/>
            <pc:sldMk cId="1877898925" sldId="286"/>
            <ac:spMk id="2" creationId="{EAFBA819-E9D7-4D9B-85FF-8443AEC98739}"/>
          </ac:spMkLst>
        </pc:spChg>
        <pc:spChg chg="mod ord">
          <ac:chgData name="Paul Tinkler" userId="bcebf29c-73c2-433d-80d2-6bad896374bf" providerId="ADAL" clId="{E581127C-9380-41EC-87B4-EA1F776DC6BC}" dt="2017-09-07T21:56:14.876" v="8381" actId="1076"/>
          <ac:spMkLst>
            <pc:docMk/>
            <pc:sldMk cId="1877898925" sldId="286"/>
            <ac:spMk id="3" creationId="{1142B6F1-D678-434E-972C-49FBE3840FA9}"/>
          </ac:spMkLst>
        </pc:spChg>
        <pc:spChg chg="add del mod">
          <ac:chgData name="Paul Tinkler" userId="bcebf29c-73c2-433d-80d2-6bad896374bf" providerId="ADAL" clId="{E581127C-9380-41EC-87B4-EA1F776DC6BC}" dt="2017-09-07T21:54:32.936" v="8373" actId="478"/>
          <ac:spMkLst>
            <pc:docMk/>
            <pc:sldMk cId="1877898925" sldId="286"/>
            <ac:spMk id="6" creationId="{6CD6F036-791A-4904-907A-F205A1DB1B5D}"/>
          </ac:spMkLst>
        </pc:spChg>
        <pc:picChg chg="add mod ord">
          <ac:chgData name="Paul Tinkler" userId="bcebf29c-73c2-433d-80d2-6bad896374bf" providerId="ADAL" clId="{E581127C-9380-41EC-87B4-EA1F776DC6BC}" dt="2017-09-07T21:56:28.244" v="8383" actId="1076"/>
          <ac:picMkLst>
            <pc:docMk/>
            <pc:sldMk cId="1877898925" sldId="286"/>
            <ac:picMk id="5" creationId="{B5A030AE-1B35-4720-8316-4982A741F413}"/>
          </ac:picMkLst>
        </pc:picChg>
      </pc:sldChg>
      <pc:sldChg chg="modSp add ord">
        <pc:chgData name="Paul Tinkler" userId="bcebf29c-73c2-433d-80d2-6bad896374bf" providerId="ADAL" clId="{E581127C-9380-41EC-87B4-EA1F776DC6BC}" dt="2017-09-07T18:47:09.834" v="4413" actId="2696"/>
        <pc:sldMkLst>
          <pc:docMk/>
          <pc:sldMk cId="3658137362" sldId="287"/>
        </pc:sldMkLst>
        <pc:spChg chg="mod">
          <ac:chgData name="Paul Tinkler" userId="bcebf29c-73c2-433d-80d2-6bad896374bf" providerId="ADAL" clId="{E581127C-9380-41EC-87B4-EA1F776DC6BC}" dt="2017-09-07T18:46:48.218" v="4410" actId="27636"/>
          <ac:spMkLst>
            <pc:docMk/>
            <pc:sldMk cId="3658137362" sldId="287"/>
            <ac:spMk id="2" creationId="{19DBC8D3-DC74-4B56-AB5E-5CDF8C79A82F}"/>
          </ac:spMkLst>
        </pc:spChg>
        <pc:spChg chg="mod">
          <ac:chgData name="Paul Tinkler" userId="bcebf29c-73c2-433d-80d2-6bad896374bf" providerId="ADAL" clId="{E581127C-9380-41EC-87B4-EA1F776DC6BC}" dt="2017-09-07T18:46:56.908" v="4412" actId="27636"/>
          <ac:spMkLst>
            <pc:docMk/>
            <pc:sldMk cId="3658137362" sldId="287"/>
            <ac:spMk id="3" creationId="{430853E4-DB34-4704-8F12-540E08E77A94}"/>
          </ac:spMkLst>
        </pc:spChg>
      </pc:sldChg>
      <pc:sldChg chg="addSp delSp modSp add">
        <pc:chgData name="Paul Tinkler" userId="bcebf29c-73c2-433d-80d2-6bad896374bf" providerId="ADAL" clId="{E581127C-9380-41EC-87B4-EA1F776DC6BC}" dt="2017-09-07T19:00:19.513" v="4714" actId="5793"/>
        <pc:sldMkLst>
          <pc:docMk/>
          <pc:sldMk cId="1094501158" sldId="288"/>
        </pc:sldMkLst>
        <pc:spChg chg="mod">
          <ac:chgData name="Paul Tinkler" userId="bcebf29c-73c2-433d-80d2-6bad896374bf" providerId="ADAL" clId="{E581127C-9380-41EC-87B4-EA1F776DC6BC}" dt="2017-09-07T18:49:32.857" v="4468" actId="20577"/>
          <ac:spMkLst>
            <pc:docMk/>
            <pc:sldMk cId="1094501158" sldId="288"/>
            <ac:spMk id="2" creationId="{EC1F5E40-C0EA-459E-A1F9-DABFEFDAD835}"/>
          </ac:spMkLst>
        </pc:spChg>
        <pc:spChg chg="del">
          <ac:chgData name="Paul Tinkler" userId="bcebf29c-73c2-433d-80d2-6bad896374bf" providerId="ADAL" clId="{E581127C-9380-41EC-87B4-EA1F776DC6BC}" dt="2017-09-07T18:49:39.227" v="4469" actId="478"/>
          <ac:spMkLst>
            <pc:docMk/>
            <pc:sldMk cId="1094501158" sldId="288"/>
            <ac:spMk id="3" creationId="{8CD5A51D-16A2-4465-B703-B719E4A6AB08}"/>
          </ac:spMkLst>
        </pc:spChg>
        <pc:graphicFrameChg chg="add del mod modGraphic">
          <ac:chgData name="Paul Tinkler" userId="bcebf29c-73c2-433d-80d2-6bad896374bf" providerId="ADAL" clId="{E581127C-9380-41EC-87B4-EA1F776DC6BC}" dt="2017-09-07T18:51:11.563" v="4473" actId="478"/>
          <ac:graphicFrameMkLst>
            <pc:docMk/>
            <pc:sldMk cId="1094501158" sldId="288"/>
            <ac:graphicFrameMk id="4" creationId="{5D93DE17-F16D-4C84-9323-EFC826D55219}"/>
          </ac:graphicFrameMkLst>
        </pc:graphicFrameChg>
        <pc:graphicFrameChg chg="add mod modGraphic">
          <ac:chgData name="Paul Tinkler" userId="bcebf29c-73c2-433d-80d2-6bad896374bf" providerId="ADAL" clId="{E581127C-9380-41EC-87B4-EA1F776DC6BC}" dt="2017-09-07T19:00:19.513" v="4714" actId="5793"/>
          <ac:graphicFrameMkLst>
            <pc:docMk/>
            <pc:sldMk cId="1094501158" sldId="288"/>
            <ac:graphicFrameMk id="5" creationId="{A826529E-A06D-4010-9900-506B0A82DCC7}"/>
          </ac:graphicFrameMkLst>
        </pc:graphicFrameChg>
      </pc:sldChg>
      <pc:sldChg chg="modSp add ord">
        <pc:chgData name="Paul Tinkler" userId="bcebf29c-73c2-433d-80d2-6bad896374bf" providerId="ADAL" clId="{E581127C-9380-41EC-87B4-EA1F776DC6BC}" dt="2017-09-07T18:48:55.485" v="4426" actId="2696"/>
        <pc:sldMkLst>
          <pc:docMk/>
          <pc:sldMk cId="918932213" sldId="289"/>
        </pc:sldMkLst>
        <pc:spChg chg="mod">
          <ac:chgData name="Paul Tinkler" userId="bcebf29c-73c2-433d-80d2-6bad896374bf" providerId="ADAL" clId="{E581127C-9380-41EC-87B4-EA1F776DC6BC}" dt="2017-09-07T18:48:24.900" v="4423" actId="2696"/>
          <ac:spMkLst>
            <pc:docMk/>
            <pc:sldMk cId="918932213" sldId="289"/>
            <ac:spMk id="2" creationId="{039088F1-DB8F-4AC8-9137-8F8FCCB176A8}"/>
          </ac:spMkLst>
        </pc:spChg>
        <pc:spChg chg="mod">
          <ac:chgData name="Paul Tinkler" userId="bcebf29c-73c2-433d-80d2-6bad896374bf" providerId="ADAL" clId="{E581127C-9380-41EC-87B4-EA1F776DC6BC}" dt="2017-09-07T18:48:38.388" v="4425" actId="27636"/>
          <ac:spMkLst>
            <pc:docMk/>
            <pc:sldMk cId="918932213" sldId="289"/>
            <ac:spMk id="3" creationId="{C5710D92-7DDC-4077-BF74-10892B398191}"/>
          </ac:spMkLst>
        </pc:spChg>
      </pc:sldChg>
      <pc:sldChg chg="modSp add modNotesTx">
        <pc:chgData name="Paul Tinkler" userId="bcebf29c-73c2-433d-80d2-6bad896374bf" providerId="ADAL" clId="{E581127C-9380-41EC-87B4-EA1F776DC6BC}" dt="2017-09-07T20:42:04.618" v="5960" actId="207"/>
        <pc:sldMkLst>
          <pc:docMk/>
          <pc:sldMk cId="4078175484" sldId="290"/>
        </pc:sldMkLst>
        <pc:spChg chg="mod">
          <ac:chgData name="Paul Tinkler" userId="bcebf29c-73c2-433d-80d2-6bad896374bf" providerId="ADAL" clId="{E581127C-9380-41EC-87B4-EA1F776DC6BC}" dt="2017-09-07T19:00:39.320" v="4716" actId="207"/>
          <ac:spMkLst>
            <pc:docMk/>
            <pc:sldMk cId="4078175484" sldId="290"/>
            <ac:spMk id="2" creationId="{A1E468B7-07F7-4667-B9DB-23A397AD5C99}"/>
          </ac:spMkLst>
        </pc:spChg>
        <pc:spChg chg="mod">
          <ac:chgData name="Paul Tinkler" userId="bcebf29c-73c2-433d-80d2-6bad896374bf" providerId="ADAL" clId="{E581127C-9380-41EC-87B4-EA1F776DC6BC}" dt="2017-09-07T20:26:01.367" v="4866" actId="20577"/>
          <ac:spMkLst>
            <pc:docMk/>
            <pc:sldMk cId="4078175484" sldId="290"/>
            <ac:spMk id="3" creationId="{CB5C416C-AA82-4356-83F4-AE6BABEAC4D4}"/>
          </ac:spMkLst>
        </pc:spChg>
      </pc:sldChg>
      <pc:sldChg chg="modSp add">
        <pc:chgData name="Paul Tinkler" userId="bcebf29c-73c2-433d-80d2-6bad896374bf" providerId="ADAL" clId="{E581127C-9380-41EC-87B4-EA1F776DC6BC}" dt="2017-09-07T19:01:33.849" v="4722" actId="27636"/>
        <pc:sldMkLst>
          <pc:docMk/>
          <pc:sldMk cId="2473693630" sldId="291"/>
        </pc:sldMkLst>
        <pc:spChg chg="mod">
          <ac:chgData name="Paul Tinkler" userId="bcebf29c-73c2-433d-80d2-6bad896374bf" providerId="ADAL" clId="{E581127C-9380-41EC-87B4-EA1F776DC6BC}" dt="2017-09-07T19:01:22.791" v="4720" actId="27636"/>
          <ac:spMkLst>
            <pc:docMk/>
            <pc:sldMk cId="2473693630" sldId="291"/>
            <ac:spMk id="2" creationId="{F50A5FB5-F052-4C7B-A04A-B8E2150BC687}"/>
          </ac:spMkLst>
        </pc:spChg>
        <pc:spChg chg="mod">
          <ac:chgData name="Paul Tinkler" userId="bcebf29c-73c2-433d-80d2-6bad896374bf" providerId="ADAL" clId="{E581127C-9380-41EC-87B4-EA1F776DC6BC}" dt="2017-09-07T19:01:33.849" v="4722" actId="27636"/>
          <ac:spMkLst>
            <pc:docMk/>
            <pc:sldMk cId="2473693630" sldId="291"/>
            <ac:spMk id="3" creationId="{92CEC2B7-8CE0-43D3-8673-9C570898A75D}"/>
          </ac:spMkLst>
        </pc:spChg>
      </pc:sldChg>
      <pc:sldChg chg="addSp delSp modSp add modNotesTx">
        <pc:chgData name="Paul Tinkler" userId="bcebf29c-73c2-433d-80d2-6bad896374bf" providerId="ADAL" clId="{E581127C-9380-41EC-87B4-EA1F776DC6BC}" dt="2017-09-07T21:37:48.388" v="8197" actId="1076"/>
        <pc:sldMkLst>
          <pc:docMk/>
          <pc:sldMk cId="2711635581" sldId="292"/>
        </pc:sldMkLst>
        <pc:spChg chg="mod">
          <ac:chgData name="Paul Tinkler" userId="bcebf29c-73c2-433d-80d2-6bad896374bf" providerId="ADAL" clId="{E581127C-9380-41EC-87B4-EA1F776DC6BC}" dt="2017-09-07T19:02:28.954" v="4749" actId="20577"/>
          <ac:spMkLst>
            <pc:docMk/>
            <pc:sldMk cId="2711635581" sldId="292"/>
            <ac:spMk id="2" creationId="{767D8788-D3E7-4417-B5EA-22A49004EDFE}"/>
          </ac:spMkLst>
        </pc:spChg>
        <pc:spChg chg="mod">
          <ac:chgData name="Paul Tinkler" userId="bcebf29c-73c2-433d-80d2-6bad896374bf" providerId="ADAL" clId="{E581127C-9380-41EC-87B4-EA1F776DC6BC}" dt="2017-09-07T19:12:36.734" v="4829" actId="114"/>
          <ac:spMkLst>
            <pc:docMk/>
            <pc:sldMk cId="2711635581" sldId="292"/>
            <ac:spMk id="3" creationId="{2ECF90E1-F624-4C2F-9658-99C59B4FE0AD}"/>
          </ac:spMkLst>
        </pc:spChg>
        <pc:spChg chg="add del mod">
          <ac:chgData name="Paul Tinkler" userId="bcebf29c-73c2-433d-80d2-6bad896374bf" providerId="ADAL" clId="{E581127C-9380-41EC-87B4-EA1F776DC6BC}" dt="2017-09-07T21:36:59.879" v="8190" actId="478"/>
          <ac:spMkLst>
            <pc:docMk/>
            <pc:sldMk cId="2711635581" sldId="292"/>
            <ac:spMk id="6" creationId="{BA1DD803-421F-4F2E-B147-13355CE7B378}"/>
          </ac:spMkLst>
        </pc:spChg>
        <pc:spChg chg="add del mod">
          <ac:chgData name="Paul Tinkler" userId="bcebf29c-73c2-433d-80d2-6bad896374bf" providerId="ADAL" clId="{E581127C-9380-41EC-87B4-EA1F776DC6BC}" dt="2017-09-07T21:37:33.014" v="8193" actId="478"/>
          <ac:spMkLst>
            <pc:docMk/>
            <pc:sldMk cId="2711635581" sldId="292"/>
            <ac:spMk id="9" creationId="{96C960B4-20F3-4C2C-91C9-5026F692900B}"/>
          </ac:spMkLst>
        </pc:spChg>
        <pc:picChg chg="add mod">
          <ac:chgData name="Paul Tinkler" userId="bcebf29c-73c2-433d-80d2-6bad896374bf" providerId="ADAL" clId="{E581127C-9380-41EC-87B4-EA1F776DC6BC}" dt="2017-09-07T21:37:04.860" v="8191" actId="1076"/>
          <ac:picMkLst>
            <pc:docMk/>
            <pc:sldMk cId="2711635581" sldId="292"/>
            <ac:picMk id="5" creationId="{7989D8EF-5ECD-43A2-AA1D-735E592F677B}"/>
          </ac:picMkLst>
        </pc:picChg>
        <pc:picChg chg="add mod">
          <ac:chgData name="Paul Tinkler" userId="bcebf29c-73c2-433d-80d2-6bad896374bf" providerId="ADAL" clId="{E581127C-9380-41EC-87B4-EA1F776DC6BC}" dt="2017-09-07T21:37:48.388" v="8197" actId="1076"/>
          <ac:picMkLst>
            <pc:docMk/>
            <pc:sldMk cId="2711635581" sldId="292"/>
            <ac:picMk id="8" creationId="{F337C280-4E83-4AC8-832D-F99508E08392}"/>
          </ac:picMkLst>
        </pc:picChg>
      </pc:sldChg>
      <pc:sldChg chg="addSp delSp modSp add ord modNotesTx">
        <pc:chgData name="Paul Tinkler" userId="bcebf29c-73c2-433d-80d2-6bad896374bf" providerId="ADAL" clId="{E581127C-9380-41EC-87B4-EA1F776DC6BC}" dt="2017-09-07T21:26:55.258" v="7557" actId="2696"/>
        <pc:sldMkLst>
          <pc:docMk/>
          <pc:sldMk cId="2159899119" sldId="293"/>
        </pc:sldMkLst>
        <pc:spChg chg="mod">
          <ac:chgData name="Paul Tinkler" userId="bcebf29c-73c2-433d-80d2-6bad896374bf" providerId="ADAL" clId="{E581127C-9380-41EC-87B4-EA1F776DC6BC}" dt="2017-09-07T21:07:39.199" v="7151" actId="5793"/>
          <ac:spMkLst>
            <pc:docMk/>
            <pc:sldMk cId="2159899119" sldId="293"/>
            <ac:spMk id="2" creationId="{0030979A-070C-437C-A117-CD5757AE7217}"/>
          </ac:spMkLst>
        </pc:spChg>
        <pc:spChg chg="del">
          <ac:chgData name="Paul Tinkler" userId="bcebf29c-73c2-433d-80d2-6bad896374bf" providerId="ADAL" clId="{E581127C-9380-41EC-87B4-EA1F776DC6BC}" dt="2017-09-07T21:19:28.928" v="7152" actId="2696"/>
          <ac:spMkLst>
            <pc:docMk/>
            <pc:sldMk cId="2159899119" sldId="293"/>
            <ac:spMk id="3" creationId="{DE741691-F8AD-4436-8A2C-796FD5128C15}"/>
          </ac:spMkLst>
        </pc:spChg>
        <pc:picChg chg="add mod">
          <ac:chgData name="Paul Tinkler" userId="bcebf29c-73c2-433d-80d2-6bad896374bf" providerId="ADAL" clId="{E581127C-9380-41EC-87B4-EA1F776DC6BC}" dt="2017-09-07T21:19:49.969" v="7156" actId="14100"/>
          <ac:picMkLst>
            <pc:docMk/>
            <pc:sldMk cId="2159899119" sldId="293"/>
            <ac:picMk id="4" creationId="{1FA43D3D-95B4-40DD-B776-33A8F3D1E689}"/>
          </ac:picMkLst>
        </pc:picChg>
      </pc:sldChg>
      <pc:sldChg chg="addSp delSp modSp add modNotesTx">
        <pc:chgData name="Paul Tinkler" userId="bcebf29c-73c2-433d-80d2-6bad896374bf" providerId="ADAL" clId="{E581127C-9380-41EC-87B4-EA1F776DC6BC}" dt="2017-09-07T21:34:09.742" v="8080" actId="313"/>
        <pc:sldMkLst>
          <pc:docMk/>
          <pc:sldMk cId="1700952168" sldId="294"/>
        </pc:sldMkLst>
        <pc:spChg chg="mod">
          <ac:chgData name="Paul Tinkler" userId="bcebf29c-73c2-433d-80d2-6bad896374bf" providerId="ADAL" clId="{E581127C-9380-41EC-87B4-EA1F776DC6BC}" dt="2017-09-07T21:27:28.629" v="7584" actId="5793"/>
          <ac:spMkLst>
            <pc:docMk/>
            <pc:sldMk cId="1700952168" sldId="294"/>
            <ac:spMk id="2" creationId="{AAD07EF2-3D3C-465D-B094-00F0213772D4}"/>
          </ac:spMkLst>
        </pc:spChg>
        <pc:spChg chg="del">
          <ac:chgData name="Paul Tinkler" userId="bcebf29c-73c2-433d-80d2-6bad896374bf" providerId="ADAL" clId="{E581127C-9380-41EC-87B4-EA1F776DC6BC}" dt="2017-09-07T21:30:03.545" v="7585" actId="313"/>
          <ac:spMkLst>
            <pc:docMk/>
            <pc:sldMk cId="1700952168" sldId="294"/>
            <ac:spMk id="3" creationId="{ECB35666-7050-4612-9EA4-325075246B20}"/>
          </ac:spMkLst>
        </pc:spChg>
        <pc:picChg chg="add mod">
          <ac:chgData name="Paul Tinkler" userId="bcebf29c-73c2-433d-80d2-6bad896374bf" providerId="ADAL" clId="{E581127C-9380-41EC-87B4-EA1F776DC6BC}" dt="2017-09-07T21:30:14.990" v="7588" actId="1076"/>
          <ac:picMkLst>
            <pc:docMk/>
            <pc:sldMk cId="1700952168" sldId="294"/>
            <ac:picMk id="4" creationId="{1DFD2392-FBE0-482A-AD6C-0A435F8B399B}"/>
          </ac:picMkLst>
        </pc:picChg>
      </pc:sldChg>
      <pc:sldChg chg="addSp delSp modSp add">
        <pc:chgData name="Paul Tinkler" userId="bcebf29c-73c2-433d-80d2-6bad896374bf" providerId="ADAL" clId="{E581127C-9380-41EC-87B4-EA1F776DC6BC}" dt="2017-09-07T21:46:52.511" v="8255" actId="14100"/>
        <pc:sldMkLst>
          <pc:docMk/>
          <pc:sldMk cId="900086500" sldId="295"/>
        </pc:sldMkLst>
        <pc:spChg chg="mod">
          <ac:chgData name="Paul Tinkler" userId="bcebf29c-73c2-433d-80d2-6bad896374bf" providerId="ADAL" clId="{E581127C-9380-41EC-87B4-EA1F776DC6BC}" dt="2017-09-07T21:41:35.541" v="8252" actId="113"/>
          <ac:spMkLst>
            <pc:docMk/>
            <pc:sldMk cId="900086500" sldId="295"/>
            <ac:spMk id="2" creationId="{C5EC4AE3-7E0E-477A-BEEC-B72BCEF44AB5}"/>
          </ac:spMkLst>
        </pc:spChg>
        <pc:spChg chg="del">
          <ac:chgData name="Paul Tinkler" userId="bcebf29c-73c2-433d-80d2-6bad896374bf" providerId="ADAL" clId="{E581127C-9380-41EC-87B4-EA1F776DC6BC}" dt="2017-09-07T21:46:43.028" v="8253" actId="14100"/>
          <ac:spMkLst>
            <pc:docMk/>
            <pc:sldMk cId="900086500" sldId="295"/>
            <ac:spMk id="3" creationId="{CD5D04FC-A255-48F9-832D-4B20ECB834E9}"/>
          </ac:spMkLst>
        </pc:spChg>
        <pc:picChg chg="add mod">
          <ac:chgData name="Paul Tinkler" userId="bcebf29c-73c2-433d-80d2-6bad896374bf" providerId="ADAL" clId="{E581127C-9380-41EC-87B4-EA1F776DC6BC}" dt="2017-09-07T21:46:52.511" v="8255" actId="14100"/>
          <ac:picMkLst>
            <pc:docMk/>
            <pc:sldMk cId="900086500" sldId="295"/>
            <ac:picMk id="4" creationId="{FD17B034-9937-4146-A81F-580DD8513BD0}"/>
          </ac:picMkLst>
        </pc:picChg>
      </pc:sldChg>
      <pc:sldChg chg="modSp add">
        <pc:chgData name="Paul Tinkler" userId="bcebf29c-73c2-433d-80d2-6bad896374bf" providerId="ADAL" clId="{E581127C-9380-41EC-87B4-EA1F776DC6BC}" dt="2017-09-07T21:58:28.602" v="8392" actId="2696"/>
        <pc:sldMkLst>
          <pc:docMk/>
          <pc:sldMk cId="2844585788" sldId="296"/>
        </pc:sldMkLst>
        <pc:spChg chg="mod">
          <ac:chgData name="Paul Tinkler" userId="bcebf29c-73c2-433d-80d2-6bad896374bf" providerId="ADAL" clId="{E581127C-9380-41EC-87B4-EA1F776DC6BC}" dt="2017-09-07T21:57:53.637" v="8391" actId="20577"/>
          <ac:spMkLst>
            <pc:docMk/>
            <pc:sldMk cId="2844585788" sldId="296"/>
            <ac:spMk id="2" creationId="{5CA8F846-F325-47E5-96D4-1A140C320A70}"/>
          </ac:spMkLst>
        </pc:spChg>
        <pc:spChg chg="mod">
          <ac:chgData name="Paul Tinkler" userId="bcebf29c-73c2-433d-80d2-6bad896374bf" providerId="ADAL" clId="{E581127C-9380-41EC-87B4-EA1F776DC6BC}" dt="2017-09-07T21:58:28.602" v="8392" actId="2696"/>
          <ac:spMkLst>
            <pc:docMk/>
            <pc:sldMk cId="2844585788" sldId="296"/>
            <ac:spMk id="3" creationId="{4FF78F04-41D4-4C96-A2F5-F778F6ED8EC1}"/>
          </ac:spMkLst>
        </pc:spChg>
      </pc:sldChg>
      <pc:sldChg chg="add del">
        <pc:chgData name="Paul Tinkler" userId="bcebf29c-73c2-433d-80d2-6bad896374bf" providerId="ADAL" clId="{E581127C-9380-41EC-87B4-EA1F776DC6BC}" dt="2017-09-07T22:02:37.370" v="8737" actId="2696"/>
        <pc:sldMkLst>
          <pc:docMk/>
          <pc:sldMk cId="1285339732" sldId="297"/>
        </pc:sldMkLst>
      </pc:sldChg>
      <pc:sldChg chg="modSp add">
        <pc:chgData name="Paul Tinkler" userId="bcebf29c-73c2-433d-80d2-6bad896374bf" providerId="ADAL" clId="{E581127C-9380-41EC-87B4-EA1F776DC6BC}" dt="2017-09-07T22:02:26.323" v="8736" actId="2696"/>
        <pc:sldMkLst>
          <pc:docMk/>
          <pc:sldMk cId="688279870" sldId="298"/>
        </pc:sldMkLst>
        <pc:spChg chg="mod">
          <ac:chgData name="Paul Tinkler" userId="bcebf29c-73c2-433d-80d2-6bad896374bf" providerId="ADAL" clId="{E581127C-9380-41EC-87B4-EA1F776DC6BC}" dt="2017-09-07T21:59:25.611" v="8403" actId="2696"/>
          <ac:spMkLst>
            <pc:docMk/>
            <pc:sldMk cId="688279870" sldId="298"/>
            <ac:spMk id="2" creationId="{DF60317F-7E66-4B94-9E2A-52E3392A1FD8}"/>
          </ac:spMkLst>
        </pc:spChg>
        <pc:spChg chg="mod">
          <ac:chgData name="Paul Tinkler" userId="bcebf29c-73c2-433d-80d2-6bad896374bf" providerId="ADAL" clId="{E581127C-9380-41EC-87B4-EA1F776DC6BC}" dt="2017-09-07T22:02:26.323" v="8736" actId="2696"/>
          <ac:spMkLst>
            <pc:docMk/>
            <pc:sldMk cId="688279870" sldId="298"/>
            <ac:spMk id="3" creationId="{2CD27CC5-6605-4955-B80F-5885682D46B7}"/>
          </ac:spMkLst>
        </pc:spChg>
      </pc:sldChg>
      <pc:sldChg chg="modSp add modNotesTx">
        <pc:chgData name="Paul Tinkler" userId="bcebf29c-73c2-433d-80d2-6bad896374bf" providerId="ADAL" clId="{E581127C-9380-41EC-87B4-EA1F776DC6BC}" dt="2017-09-08T00:55:07.137" v="8975" actId="20577"/>
        <pc:sldMkLst>
          <pc:docMk/>
          <pc:sldMk cId="406509900" sldId="299"/>
        </pc:sldMkLst>
        <pc:spChg chg="mod">
          <ac:chgData name="Paul Tinkler" userId="bcebf29c-73c2-433d-80d2-6bad896374bf" providerId="ADAL" clId="{E581127C-9380-41EC-87B4-EA1F776DC6BC}" dt="2017-09-08T00:45:51.389" v="8740" actId="27636"/>
          <ac:spMkLst>
            <pc:docMk/>
            <pc:sldMk cId="406509900" sldId="299"/>
            <ac:spMk id="2" creationId="{063437F1-72AD-4266-A37B-6CDEE15044A5}"/>
          </ac:spMkLst>
        </pc:spChg>
        <pc:spChg chg="mod">
          <ac:chgData name="Paul Tinkler" userId="bcebf29c-73c2-433d-80d2-6bad896374bf" providerId="ADAL" clId="{E581127C-9380-41EC-87B4-EA1F776DC6BC}" dt="2017-09-08T00:46:03.646" v="8741"/>
          <ac:spMkLst>
            <pc:docMk/>
            <pc:sldMk cId="406509900" sldId="299"/>
            <ac:spMk id="3" creationId="{1B955C29-EB0D-4E69-BC52-091A1A89DA9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07/11/2018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46EE2-1D1B-4DB5-8843-9F48E774CDDE}" type="datetimeFigureOut">
              <a:rPr lang="en-GB" smtClean="0"/>
              <a:pPr/>
              <a:t>07/11/2018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A7379B-C253-4423-B142-13ECA5AC82D8}" type="slidenum">
              <a:rPr lang="en-GB" smtClean="0"/>
              <a:pPr/>
              <a:t>‹#›</a:t>
            </a:fld>
            <a:endParaRPr lang="en-GB"/>
          </a:p>
        </p:txBody>
      </p:sp>
    </p:spTree>
    <p:extLst>
      <p:ext uri="{BB962C8B-B14F-4D97-AF65-F5344CB8AC3E}">
        <p14:creationId xmlns="" xmlns:p14="http://schemas.microsoft.com/office/powerpoint/2010/main" val="4196023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discuss these elements – how do people feel about them?  Do we get a shiver?  Is it like going to the dentist?  Well, we need to </a:t>
            </a:r>
            <a:r>
              <a:rPr lang="en-GB" b="1" i="1" dirty="0"/>
              <a:t>master them</a:t>
            </a:r>
            <a:r>
              <a:rPr lang="en-GB" dirty="0"/>
              <a:t>!  Having a great Personal Brand will give us some confidence but we also </a:t>
            </a:r>
            <a:r>
              <a:rPr lang="en-GB" b="1" i="1" dirty="0"/>
              <a:t>need technique</a:t>
            </a:r>
            <a:r>
              <a:rPr lang="en-GB" dirty="0"/>
              <a:t>….lets have a look at these two skills…..starting with </a:t>
            </a:r>
            <a:r>
              <a:rPr lang="en-GB" b="1" i="1" dirty="0"/>
              <a:t>Presentation Skills.</a:t>
            </a:r>
          </a:p>
        </p:txBody>
      </p:sp>
      <p:sp>
        <p:nvSpPr>
          <p:cNvPr id="4" name="Slide Number Placeholder 3"/>
          <p:cNvSpPr>
            <a:spLocks noGrp="1"/>
          </p:cNvSpPr>
          <p:nvPr>
            <p:ph type="sldNum" sz="quarter" idx="10"/>
          </p:nvPr>
        </p:nvSpPr>
        <p:spPr/>
        <p:txBody>
          <a:bodyPr/>
          <a:lstStyle/>
          <a:p>
            <a:fld id="{A0A7379B-C253-4423-B142-13ECA5AC82D8}" type="slidenum">
              <a:rPr lang="en-GB" smtClean="0"/>
              <a:pPr/>
              <a:t>3</a:t>
            </a:fld>
            <a:endParaRPr lang="en-GB"/>
          </a:p>
        </p:txBody>
      </p:sp>
    </p:spTree>
    <p:extLst>
      <p:ext uri="{BB962C8B-B14F-4D97-AF65-F5344CB8AC3E}">
        <p14:creationId xmlns="" xmlns:p14="http://schemas.microsoft.com/office/powerpoint/2010/main" val="799909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issues on this slide have been covered, the Facilitator is to choose a couple of students and ask them to stand up – then ask them to deliver a 5 minutes presentation on ‘Moodle’ </a:t>
            </a:r>
            <a:r>
              <a:rPr lang="en-GB" b="1" i="1" dirty="0"/>
              <a:t>now!  </a:t>
            </a:r>
            <a:r>
              <a:rPr lang="en-GB" b="0" i="0" dirty="0"/>
              <a:t>It is likely that the students will be shocked…..after a few moments ask them how they feel?  It is likely they are feeling a little stressed and nervous, and don’t know where to start.  That is why preparation is so important……it also helps moderate the problems on the next slide….</a:t>
            </a:r>
            <a:r>
              <a:rPr lang="en-GB" b="1" i="0" dirty="0"/>
              <a:t>.emotions</a:t>
            </a:r>
            <a:r>
              <a:rPr lang="en-GB" b="0" i="0" dirty="0"/>
              <a:t>!</a:t>
            </a:r>
            <a:endParaRPr lang="en-GB" b="1" i="1" dirty="0"/>
          </a:p>
        </p:txBody>
      </p:sp>
      <p:sp>
        <p:nvSpPr>
          <p:cNvPr id="4" name="Slide Number Placeholder 3"/>
          <p:cNvSpPr>
            <a:spLocks noGrp="1"/>
          </p:cNvSpPr>
          <p:nvPr>
            <p:ph type="sldNum" sz="quarter" idx="10"/>
          </p:nvPr>
        </p:nvSpPr>
        <p:spPr/>
        <p:txBody>
          <a:bodyPr/>
          <a:lstStyle/>
          <a:p>
            <a:fld id="{A0A7379B-C253-4423-B142-13ECA5AC82D8}" type="slidenum">
              <a:rPr lang="en-GB" smtClean="0"/>
              <a:pPr/>
              <a:t>5</a:t>
            </a:fld>
            <a:endParaRPr lang="en-GB"/>
          </a:p>
        </p:txBody>
      </p:sp>
    </p:spTree>
    <p:extLst>
      <p:ext uri="{BB962C8B-B14F-4D97-AF65-F5344CB8AC3E}">
        <p14:creationId xmlns="" xmlns:p14="http://schemas.microsoft.com/office/powerpoint/2010/main" val="11933755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if anyone has suffered with any of these.  How did it make them feel?  There is no easy remedy….we will look at how to deliver effective presentations shortly.</a:t>
            </a:r>
          </a:p>
        </p:txBody>
      </p:sp>
      <p:sp>
        <p:nvSpPr>
          <p:cNvPr id="4" name="Slide Number Placeholder 3"/>
          <p:cNvSpPr>
            <a:spLocks noGrp="1"/>
          </p:cNvSpPr>
          <p:nvPr>
            <p:ph type="sldNum" sz="quarter" idx="10"/>
          </p:nvPr>
        </p:nvSpPr>
        <p:spPr/>
        <p:txBody>
          <a:bodyPr/>
          <a:lstStyle/>
          <a:p>
            <a:fld id="{A0A7379B-C253-4423-B142-13ECA5AC82D8}" type="slidenum">
              <a:rPr lang="en-GB" smtClean="0"/>
              <a:pPr/>
              <a:t>6</a:t>
            </a:fld>
            <a:endParaRPr lang="en-GB"/>
          </a:p>
        </p:txBody>
      </p:sp>
    </p:spTree>
    <p:extLst>
      <p:ext uri="{BB962C8B-B14F-4D97-AF65-F5344CB8AC3E}">
        <p14:creationId xmlns="" xmlns:p14="http://schemas.microsoft.com/office/powerpoint/2010/main" val="3882998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these are typical reasons why many presentations fail….and there are probably many more…..how can we make our presentations a success? Let’s take a look at some of the key considerations for effective presentations.</a:t>
            </a:r>
          </a:p>
        </p:txBody>
      </p:sp>
      <p:sp>
        <p:nvSpPr>
          <p:cNvPr id="4" name="Slide Number Placeholder 3"/>
          <p:cNvSpPr>
            <a:spLocks noGrp="1"/>
          </p:cNvSpPr>
          <p:nvPr>
            <p:ph type="sldNum" sz="quarter" idx="10"/>
          </p:nvPr>
        </p:nvSpPr>
        <p:spPr/>
        <p:txBody>
          <a:bodyPr/>
          <a:lstStyle/>
          <a:p>
            <a:fld id="{A0A7379B-C253-4423-B142-13ECA5AC82D8}" type="slidenum">
              <a:rPr lang="en-GB" smtClean="0"/>
              <a:pPr/>
              <a:t>7</a:t>
            </a:fld>
            <a:endParaRPr lang="en-GB"/>
          </a:p>
        </p:txBody>
      </p:sp>
    </p:spTree>
    <p:extLst>
      <p:ext uri="{BB962C8B-B14F-4D97-AF65-F5344CB8AC3E}">
        <p14:creationId xmlns="" xmlns:p14="http://schemas.microsoft.com/office/powerpoint/2010/main" val="29408024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to address your audience at all times.  Don’t look at….the screen! Oops!  As Benjamin Franklin said “Failing to prepare is preparing to fail”!  Steve Jobs </a:t>
            </a:r>
            <a:r>
              <a:rPr lang="en-GB" b="1" dirty="0"/>
              <a:t>rehearsed</a:t>
            </a:r>
            <a:r>
              <a:rPr lang="en-GB" dirty="0"/>
              <a:t> for weeks before delivering keynote presentations – he wrote them himself and then practiced and practiced until he knew ALL the material by heart and could deliver it perfectly….consistently!  Many people don’t realise that it takes lots of practice to sound conversational and natural!    </a:t>
            </a:r>
            <a:r>
              <a:rPr lang="en-GB" b="1" dirty="0"/>
              <a:t>Making notes </a:t>
            </a:r>
            <a:r>
              <a:rPr lang="en-GB" dirty="0"/>
              <a:t>is important – but you must make sure that they are notes, not scripts.  Facilitators often use small cards with notes, or often ‘bullet-points’ on a PowerPoint, which also act as notes to the presenter!  Be aware that sometimes things can go wrong – so prepare for eventualities or plan to avoid them. Over-preparation means being totally committed to one way of doing your presentation, such that if something goes wrong (technical failure) your presentation fails.  Maintain a balance – prepare so that if the PowerPoint fails, you can move to a flipchart or plain verbal engagement relatively seamlessly.</a:t>
            </a:r>
          </a:p>
        </p:txBody>
      </p:sp>
      <p:sp>
        <p:nvSpPr>
          <p:cNvPr id="4" name="Slide Number Placeholder 3"/>
          <p:cNvSpPr>
            <a:spLocks noGrp="1"/>
          </p:cNvSpPr>
          <p:nvPr>
            <p:ph type="sldNum" sz="quarter" idx="10"/>
          </p:nvPr>
        </p:nvSpPr>
        <p:spPr/>
        <p:txBody>
          <a:bodyPr/>
          <a:lstStyle/>
          <a:p>
            <a:fld id="{A0A7379B-C253-4423-B142-13ECA5AC82D8}" type="slidenum">
              <a:rPr lang="en-GB" smtClean="0"/>
              <a:pPr/>
              <a:t>9</a:t>
            </a:fld>
            <a:endParaRPr lang="en-GB"/>
          </a:p>
        </p:txBody>
      </p:sp>
    </p:spTree>
    <p:extLst>
      <p:ext uri="{BB962C8B-B14F-4D97-AF65-F5344CB8AC3E}">
        <p14:creationId xmlns="" xmlns:p14="http://schemas.microsoft.com/office/powerpoint/2010/main" val="2195770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what you are going to tell them.  Tell them.  Tell them what you told them!”</a:t>
            </a:r>
          </a:p>
        </p:txBody>
      </p:sp>
      <p:sp>
        <p:nvSpPr>
          <p:cNvPr id="4" name="Slide Number Placeholder 3"/>
          <p:cNvSpPr>
            <a:spLocks noGrp="1"/>
          </p:cNvSpPr>
          <p:nvPr>
            <p:ph type="sldNum" sz="quarter" idx="10"/>
          </p:nvPr>
        </p:nvSpPr>
        <p:spPr/>
        <p:txBody>
          <a:bodyPr/>
          <a:lstStyle/>
          <a:p>
            <a:fld id="{A0A7379B-C253-4423-B142-13ECA5AC82D8}" type="slidenum">
              <a:rPr lang="en-GB" smtClean="0"/>
              <a:pPr/>
              <a:t>10</a:t>
            </a:fld>
            <a:endParaRPr lang="en-GB"/>
          </a:p>
        </p:txBody>
      </p:sp>
    </p:spTree>
    <p:extLst>
      <p:ext uri="{BB962C8B-B14F-4D97-AF65-F5344CB8AC3E}">
        <p14:creationId xmlns="" xmlns:p14="http://schemas.microsoft.com/office/powerpoint/2010/main" val="3694657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students to make some notes about what Gary Hamel does well.  Facilitator to discuss how he too imparts passion, uses no notes, but also is incredibly synchronised with the backing slides behind him – neither this presentation, or the Tom Peters presentation were thrown together – they were planned and practiced to perfection, which allows the presenters to relax and engage the audience with their important messages.</a:t>
            </a:r>
          </a:p>
        </p:txBody>
      </p:sp>
      <p:sp>
        <p:nvSpPr>
          <p:cNvPr id="4" name="Slide Number Placeholder 3"/>
          <p:cNvSpPr>
            <a:spLocks noGrp="1"/>
          </p:cNvSpPr>
          <p:nvPr>
            <p:ph type="sldNum" sz="quarter" idx="10"/>
          </p:nvPr>
        </p:nvSpPr>
        <p:spPr/>
        <p:txBody>
          <a:bodyPr/>
          <a:lstStyle/>
          <a:p>
            <a:fld id="{A0A7379B-C253-4423-B142-13ECA5AC82D8}" type="slidenum">
              <a:rPr lang="en-GB" smtClean="0"/>
              <a:pPr/>
              <a:t>15</a:t>
            </a:fld>
            <a:endParaRPr lang="en-GB"/>
          </a:p>
        </p:txBody>
      </p:sp>
    </p:spTree>
    <p:extLst>
      <p:ext uri="{BB962C8B-B14F-4D97-AF65-F5344CB8AC3E}">
        <p14:creationId xmlns="" xmlns:p14="http://schemas.microsoft.com/office/powerpoint/2010/main" val="2100410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Talk through these elements and explain each of these to the students – have they experienced any of them?  Screening is the process of deciding ‘who’ gets an interview, from the many applicants.  It is about reviewing application forms, covering letters and CVs and eliminating those that don’t comply….for whatever reason…..and selecting the best ones (or ones that catch your eye) for interview.</a:t>
            </a:r>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pPr/>
              <a:t>16</a:t>
            </a:fld>
            <a:endParaRPr lang="en-GB"/>
          </a:p>
        </p:txBody>
      </p:sp>
    </p:spTree>
    <p:extLst>
      <p:ext uri="{BB962C8B-B14F-4D97-AF65-F5344CB8AC3E}">
        <p14:creationId xmlns="" xmlns:p14="http://schemas.microsoft.com/office/powerpoint/2010/main" val="20518136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Faciltator</a:t>
            </a:r>
            <a:r>
              <a:rPr lang="en-GB" dirty="0"/>
              <a:t> to ask these questions of the students – wait for answers before moving onto the next slide.</a:t>
            </a:r>
          </a:p>
        </p:txBody>
      </p:sp>
      <p:sp>
        <p:nvSpPr>
          <p:cNvPr id="4" name="Slide Number Placeholder 3"/>
          <p:cNvSpPr>
            <a:spLocks noGrp="1"/>
          </p:cNvSpPr>
          <p:nvPr>
            <p:ph type="sldNum" sz="quarter" idx="10"/>
          </p:nvPr>
        </p:nvSpPr>
        <p:spPr/>
        <p:txBody>
          <a:bodyPr/>
          <a:lstStyle/>
          <a:p>
            <a:fld id="{A0A7379B-C253-4423-B142-13ECA5AC82D8}" type="slidenum">
              <a:rPr lang="en-GB" smtClean="0"/>
              <a:pPr/>
              <a:t>17</a:t>
            </a:fld>
            <a:endParaRPr lang="en-GB"/>
          </a:p>
        </p:txBody>
      </p:sp>
    </p:spTree>
    <p:extLst>
      <p:ext uri="{BB962C8B-B14F-4D97-AF65-F5344CB8AC3E}">
        <p14:creationId xmlns="" xmlns:p14="http://schemas.microsoft.com/office/powerpoint/2010/main" val="11903568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07/11/2018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07/11/2018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07/11/2018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07/11/2018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07/11/2018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07/11/2018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07/11/2018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bmawufbp.blogspot.fi/2012/08/why-are-so-many-quality-black-women.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dontmesswithtaxes.typepad.com/dont_mess_with_taxes/2010/12/payroll-tax-tables-bigger-paychecks.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mennoknight.wordpress.com/2014/03/21/authentic-fire-review-part-7-review-of-chapter-7/"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csalvio2.wikispaces.com/journal+5"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mcargobe.wordpress.com/2016/12/01/cue-prompter-a-tool-to-rehearse-your-speeches-low-b2/"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en.wikipedia.org/wiki/file:start_women_60_m_doha_2010.jpg"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YYaYwCA-FaM" TargetMode="External"/><Relationship Id="rId5" Type="http://schemas.openxmlformats.org/officeDocument/2006/relationships/image" Target="../media/image9.jpeg"/><Relationship Id="rId4" Type="http://schemas.openxmlformats.org/officeDocument/2006/relationships/hyperlink" Target="https://www.youtube.com/watch?v=YYaYwCA-FaM"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keithssongs.blogspot.com/2011/05/cold-sweat.html" TargetMode="External"/><Relationship Id="rId5" Type="http://schemas.openxmlformats.org/officeDocument/2006/relationships/image" Target="../media/image11.jpeg"/><Relationship Id="rId4" Type="http://schemas.openxmlformats.org/officeDocument/2006/relationships/hyperlink" Target="http://www.groundreport.com/10-smart-ways-answer-tough-interview-question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fVIHJlw-qZE"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hyperlink" Target="http://www.romancemeetslife.com/2013/07/winning-image-at-job-interviews-how-to.html" TargetMode="Externa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hyperlink" Target="https://creativecommons.org/licenses/by-nc-nd/3.0/" TargetMode="External"/><Relationship Id="rId4" Type="http://schemas.openxmlformats.org/officeDocument/2006/relationships/hyperlink" Target="http://ariesrules.blogspot.com/2011/11/weekend-humor_11.html" TargetMode="External"/></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aAHKkBxrVoY"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Evening Session 5</a:t>
            </a:r>
            <a:endParaRPr lang="en-GB" sz="2000" dirty="0"/>
          </a:p>
          <a:p>
            <a:endParaRPr lang="en-GB" dirty="0"/>
          </a:p>
        </p:txBody>
      </p:sp>
    </p:spTree>
    <p:extLst>
      <p:ext uri="{BB962C8B-B14F-4D97-AF65-F5344CB8AC3E}">
        <p14:creationId xmlns=""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id="{331382B7-E0C7-4A6A-89A0-B082B1A0892D}"/>
              </a:ext>
            </a:extLst>
          </p:cNvPr>
          <p:cNvPicPr>
            <a:picLocks noChangeAspect="1"/>
          </p:cNvPicPr>
          <p:nvPr/>
        </p:nvPicPr>
        <p:blipFill>
          <a:blip r:embed="rId2" cstate="print">
            <a:extLst>
              <a:ext uri="{28A0092B-C50C-407E-A947-70E740481C1C}">
                <a14:useLocalDpi xmlns="" xmlns:a14="http://schemas.microsoft.com/office/drawing/2010/main" val="0"/>
              </a:ext>
              <a:ext uri="{837473B0-CC2E-450A-ABE3-18F120FF3D39}">
                <a1611:picAttrSrcUrl xmlns="" xmlns:a1611="http://schemas.microsoft.com/office/drawing/2016/11/main" r:id="rId3"/>
              </a:ext>
            </a:extLst>
          </a:blip>
          <a:stretch>
            <a:fillRect/>
          </a:stretch>
        </p:blipFill>
        <p:spPr>
          <a:xfrm>
            <a:off x="899592" y="1268760"/>
            <a:ext cx="6480720" cy="4325880"/>
          </a:xfrm>
          <a:prstGeom prst="rect">
            <a:avLst/>
          </a:prstGeom>
        </p:spPr>
      </p:pic>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pPr>
              <a:buNone/>
            </a:pPr>
            <a:endParaRPr lang="en-GB" b="1" dirty="0">
              <a:solidFill>
                <a:srgbClr val="FF0000"/>
              </a:solidFill>
            </a:endParaRPr>
          </a:p>
          <a:p>
            <a:r>
              <a:rPr lang="en-GB" b="1" dirty="0">
                <a:solidFill>
                  <a:srgbClr val="FF0000"/>
                </a:solidFill>
              </a:rPr>
              <a:t>Presentation Skills</a:t>
            </a:r>
          </a:p>
          <a:p>
            <a:endParaRPr lang="en-GB" b="1" dirty="0">
              <a:solidFill>
                <a:srgbClr val="FF0000"/>
              </a:solidFill>
            </a:endParaRPr>
          </a:p>
          <a:p>
            <a:r>
              <a:rPr lang="en-GB" b="1" dirty="0">
                <a:solidFill>
                  <a:srgbClr val="FF0000"/>
                </a:solidFill>
              </a:rPr>
              <a:t>Interview Skills</a:t>
            </a:r>
          </a:p>
        </p:txBody>
      </p:sp>
    </p:spTree>
    <p:extLst>
      <p:ext uri="{BB962C8B-B14F-4D97-AF65-F5344CB8AC3E}">
        <p14:creationId xmlns=""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DED1A55-B795-4DA0-802A-99ED0A010D93}"/>
              </a:ext>
            </a:extLst>
          </p:cNvPr>
          <p:cNvSpPr>
            <a:spLocks noGrp="1"/>
          </p:cNvSpPr>
          <p:nvPr>
            <p:ph type="title"/>
          </p:nvPr>
        </p:nvSpPr>
        <p:spPr/>
        <p:txBody>
          <a:bodyPr>
            <a:normAutofit fontScale="90000"/>
          </a:bodyPr>
          <a:lstStyle/>
          <a:p>
            <a:r>
              <a:rPr lang="en-GB" dirty="0"/>
              <a:t>So, we’ve found the right job….now what?</a:t>
            </a:r>
          </a:p>
        </p:txBody>
      </p:sp>
      <p:sp>
        <p:nvSpPr>
          <p:cNvPr id="3" name="Content Placeholder 2">
            <a:extLst>
              <a:ext uri="{FF2B5EF4-FFF2-40B4-BE49-F238E27FC236}">
                <a16:creationId xmlns="" xmlns:a16="http://schemas.microsoft.com/office/drawing/2014/main" id="{1A5165B2-D9F5-432A-A020-57F2CE858349}"/>
              </a:ext>
            </a:extLst>
          </p:cNvPr>
          <p:cNvSpPr>
            <a:spLocks noGrp="1"/>
          </p:cNvSpPr>
          <p:nvPr>
            <p:ph idx="1"/>
          </p:nvPr>
        </p:nvSpPr>
        <p:spPr/>
        <p:txBody>
          <a:bodyPr>
            <a:normAutofit fontScale="92500" lnSpcReduction="10000"/>
          </a:bodyPr>
          <a:lstStyle/>
          <a:p>
            <a:r>
              <a:rPr lang="en-GB" b="1" i="1" u="sng" dirty="0">
                <a:solidFill>
                  <a:srgbClr val="002060"/>
                </a:solidFill>
              </a:rPr>
              <a:t>Presentation skills </a:t>
            </a:r>
            <a:r>
              <a:rPr lang="en-GB" dirty="0"/>
              <a:t>: for many desirable jobs, and often when seeking investment, you may be asked to do a short presentation – this is an opportunity not a threat….</a:t>
            </a:r>
            <a:r>
              <a:rPr lang="en-GB" dirty="0">
                <a:solidFill>
                  <a:srgbClr val="7030A0"/>
                </a:solidFill>
              </a:rPr>
              <a:t>if you do it well!</a:t>
            </a:r>
          </a:p>
          <a:p>
            <a:r>
              <a:rPr lang="en-GB" b="1" i="1" u="sng" dirty="0">
                <a:solidFill>
                  <a:srgbClr val="002060"/>
                </a:solidFill>
              </a:rPr>
              <a:t>Interview skills </a:t>
            </a:r>
            <a:r>
              <a:rPr lang="en-GB" dirty="0"/>
              <a:t>: for any job worth having, or investment worth obtaining, you will be interviewed – this is your chance to shine…</a:t>
            </a:r>
            <a:r>
              <a:rPr lang="en-GB" dirty="0">
                <a:solidFill>
                  <a:srgbClr val="7030A0"/>
                </a:solidFill>
              </a:rPr>
              <a:t>don’t waste it!</a:t>
            </a:r>
          </a:p>
        </p:txBody>
      </p:sp>
    </p:spTree>
    <p:extLst>
      <p:ext uri="{BB962C8B-B14F-4D97-AF65-F5344CB8AC3E}">
        <p14:creationId xmlns="" xmlns:p14="http://schemas.microsoft.com/office/powerpoint/2010/main" val="27813096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3364ED6-6018-4F04-82FD-5983450EF7B1}"/>
              </a:ext>
            </a:extLst>
          </p:cNvPr>
          <p:cNvSpPr>
            <a:spLocks noGrp="1"/>
          </p:cNvSpPr>
          <p:nvPr>
            <p:ph type="title"/>
          </p:nvPr>
        </p:nvSpPr>
        <p:spPr/>
        <p:txBody>
          <a:bodyPr>
            <a:normAutofit fontScale="90000"/>
          </a:bodyPr>
          <a:lstStyle/>
          <a:p>
            <a:r>
              <a:rPr lang="en-GB" dirty="0"/>
              <a:t>What is needed to deliver a good presentation?</a:t>
            </a:r>
          </a:p>
        </p:txBody>
      </p:sp>
      <p:sp>
        <p:nvSpPr>
          <p:cNvPr id="3" name="Content Placeholder 2">
            <a:extLst>
              <a:ext uri="{FF2B5EF4-FFF2-40B4-BE49-F238E27FC236}">
                <a16:creationId xmlns="" xmlns:a16="http://schemas.microsoft.com/office/drawing/2014/main" id="{127A22CE-D252-4B0E-AA16-CC826EDE5649}"/>
              </a:ext>
            </a:extLst>
          </p:cNvPr>
          <p:cNvSpPr>
            <a:spLocks noGrp="1"/>
          </p:cNvSpPr>
          <p:nvPr>
            <p:ph idx="1"/>
          </p:nvPr>
        </p:nvSpPr>
        <p:spPr/>
        <p:txBody>
          <a:bodyPr>
            <a:normAutofit fontScale="92500" lnSpcReduction="20000"/>
          </a:bodyPr>
          <a:lstStyle/>
          <a:p>
            <a:r>
              <a:rPr lang="en-GB" dirty="0"/>
              <a:t>In your groups, discuss this question and identify the key things we need to consider to deliver an impressive presentation – to a small or large audience – and be ready for feedback and discussion.</a:t>
            </a:r>
          </a:p>
          <a:p>
            <a:endParaRPr lang="en-GB" dirty="0"/>
          </a:p>
          <a:p>
            <a:pPr marL="0" indent="0">
              <a:buNone/>
            </a:pPr>
            <a:r>
              <a:rPr lang="en-GB" i="1" dirty="0">
                <a:solidFill>
                  <a:srgbClr val="0070C0"/>
                </a:solidFill>
              </a:rPr>
              <a:t>Use any experiences you have had, as a presenter or as an audience member, to help you with your analysis.</a:t>
            </a:r>
          </a:p>
        </p:txBody>
      </p:sp>
    </p:spTree>
    <p:extLst>
      <p:ext uri="{BB962C8B-B14F-4D97-AF65-F5344CB8AC3E}">
        <p14:creationId xmlns="" xmlns:p14="http://schemas.microsoft.com/office/powerpoint/2010/main" val="2546733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069DD77-ECE3-4FFC-A747-E8BD5BC2BDD2}"/>
              </a:ext>
            </a:extLst>
          </p:cNvPr>
          <p:cNvSpPr>
            <a:spLocks noGrp="1"/>
          </p:cNvSpPr>
          <p:nvPr>
            <p:ph type="title"/>
          </p:nvPr>
        </p:nvSpPr>
        <p:spPr/>
        <p:txBody>
          <a:bodyPr/>
          <a:lstStyle/>
          <a:p>
            <a:r>
              <a:rPr lang="en-GB" dirty="0"/>
              <a:t>Why many presentations fail</a:t>
            </a:r>
          </a:p>
        </p:txBody>
      </p:sp>
      <p:sp>
        <p:nvSpPr>
          <p:cNvPr id="3" name="Content Placeholder 2">
            <a:extLst>
              <a:ext uri="{FF2B5EF4-FFF2-40B4-BE49-F238E27FC236}">
                <a16:creationId xmlns="" xmlns:a16="http://schemas.microsoft.com/office/drawing/2014/main" id="{33780551-7719-493D-B69A-8A6EC12EDD25}"/>
              </a:ext>
            </a:extLst>
          </p:cNvPr>
          <p:cNvSpPr>
            <a:spLocks noGrp="1"/>
          </p:cNvSpPr>
          <p:nvPr>
            <p:ph idx="1"/>
          </p:nvPr>
        </p:nvSpPr>
        <p:spPr/>
        <p:txBody>
          <a:bodyPr>
            <a:normAutofit lnSpcReduction="10000"/>
          </a:bodyPr>
          <a:lstStyle/>
          <a:p>
            <a:pPr marL="514350" indent="-514350">
              <a:buFont typeface="+mj-lt"/>
              <a:buAutoNum type="arabicPeriod"/>
            </a:pPr>
            <a:r>
              <a:rPr lang="en-GB" b="1" dirty="0">
                <a:solidFill>
                  <a:srgbClr val="0070C0"/>
                </a:solidFill>
              </a:rPr>
              <a:t>Preparation</a:t>
            </a:r>
            <a:r>
              <a:rPr lang="en-GB" dirty="0"/>
              <a:t>: or rather, lack of! Didn’t take account of the: -</a:t>
            </a:r>
          </a:p>
          <a:p>
            <a:pPr lvl="2"/>
            <a:r>
              <a:rPr lang="en-GB" dirty="0"/>
              <a:t>Objective</a:t>
            </a:r>
          </a:p>
          <a:p>
            <a:pPr lvl="2"/>
            <a:r>
              <a:rPr lang="en-GB" dirty="0"/>
              <a:t>Speaker</a:t>
            </a:r>
          </a:p>
          <a:p>
            <a:pPr lvl="2"/>
            <a:r>
              <a:rPr lang="en-GB" dirty="0"/>
              <a:t>Room</a:t>
            </a:r>
          </a:p>
          <a:p>
            <a:pPr lvl="2"/>
            <a:r>
              <a:rPr lang="en-GB" dirty="0"/>
              <a:t>Audience</a:t>
            </a:r>
          </a:p>
          <a:p>
            <a:pPr lvl="2"/>
            <a:r>
              <a:rPr lang="en-GB" dirty="0"/>
              <a:t>Message</a:t>
            </a:r>
          </a:p>
          <a:p>
            <a:pPr marL="457200" lvl="1" indent="0">
              <a:buNone/>
            </a:pPr>
            <a:r>
              <a:rPr lang="en-GB" dirty="0"/>
              <a:t>Being this under-prepared also means the presenter </a:t>
            </a:r>
            <a:r>
              <a:rPr lang="en-GB" b="1" i="1" dirty="0">
                <a:solidFill>
                  <a:srgbClr val="0070C0"/>
                </a:solidFill>
              </a:rPr>
              <a:t>didn’t know their material!</a:t>
            </a:r>
          </a:p>
        </p:txBody>
      </p:sp>
      <p:pic>
        <p:nvPicPr>
          <p:cNvPr id="5" name="Picture 4">
            <a:extLst>
              <a:ext uri="{FF2B5EF4-FFF2-40B4-BE49-F238E27FC236}">
                <a16:creationId xmlns="" xmlns:a16="http://schemas.microsoft.com/office/drawing/2014/main" id="{AE80527E-F96A-46A7-AD18-D2AD1C01B8A5}"/>
              </a:ext>
            </a:extLst>
          </p:cNvPr>
          <p:cNvPicPr>
            <a:picLocks noChangeAspect="1"/>
          </p:cNvPicPr>
          <p:nvPr/>
        </p:nvPicPr>
        <p:blipFill>
          <a:blip r:embed="rId3" cstate="print">
            <a:extLst>
              <a:ext uri="{28A0092B-C50C-407E-A947-70E740481C1C}">
                <a14:useLocalDpi xmlns="" xmlns:a14="http://schemas.microsoft.com/office/drawing/2010/main" val="0"/>
              </a:ext>
              <a:ext uri="{837473B0-CC2E-450A-ABE3-18F120FF3D39}">
                <a1611:picAttrSrcUrl xmlns="" xmlns:a1611="http://schemas.microsoft.com/office/drawing/2016/11/main" r:id="rId4"/>
              </a:ext>
            </a:extLst>
          </a:blip>
          <a:stretch>
            <a:fillRect/>
          </a:stretch>
        </p:blipFill>
        <p:spPr>
          <a:xfrm>
            <a:off x="5940152" y="2204864"/>
            <a:ext cx="3124760" cy="2174106"/>
          </a:xfrm>
          <a:prstGeom prst="rect">
            <a:avLst/>
          </a:prstGeom>
        </p:spPr>
      </p:pic>
    </p:spTree>
    <p:extLst>
      <p:ext uri="{BB962C8B-B14F-4D97-AF65-F5344CB8AC3E}">
        <p14:creationId xmlns="" xmlns:p14="http://schemas.microsoft.com/office/powerpoint/2010/main" val="1101724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FAF8AD4-F3E3-4B19-B69D-38CA42DD4F79}"/>
              </a:ext>
            </a:extLst>
          </p:cNvPr>
          <p:cNvSpPr>
            <a:spLocks noGrp="1"/>
          </p:cNvSpPr>
          <p:nvPr>
            <p:ph type="title"/>
          </p:nvPr>
        </p:nvSpPr>
        <p:spPr/>
        <p:txBody>
          <a:bodyPr/>
          <a:lstStyle/>
          <a:p>
            <a:r>
              <a:rPr lang="en-GB" dirty="0"/>
              <a:t>Why many presentations fail</a:t>
            </a:r>
          </a:p>
        </p:txBody>
      </p:sp>
      <p:sp>
        <p:nvSpPr>
          <p:cNvPr id="3" name="Content Placeholder 2">
            <a:extLst>
              <a:ext uri="{FF2B5EF4-FFF2-40B4-BE49-F238E27FC236}">
                <a16:creationId xmlns="" xmlns:a16="http://schemas.microsoft.com/office/drawing/2014/main" id="{B6B17E14-883E-4D46-8A4E-2DE315EE8EA5}"/>
              </a:ext>
            </a:extLst>
          </p:cNvPr>
          <p:cNvSpPr>
            <a:spLocks noGrp="1"/>
          </p:cNvSpPr>
          <p:nvPr>
            <p:ph idx="1"/>
          </p:nvPr>
        </p:nvSpPr>
        <p:spPr>
          <a:xfrm>
            <a:off x="318356" y="1417638"/>
            <a:ext cx="8574124" cy="4056186"/>
          </a:xfrm>
        </p:spPr>
        <p:txBody>
          <a:bodyPr>
            <a:normAutofit fontScale="92500"/>
          </a:bodyPr>
          <a:lstStyle/>
          <a:p>
            <a:pPr marL="0" indent="0">
              <a:buNone/>
            </a:pPr>
            <a:r>
              <a:rPr lang="en-GB" dirty="0"/>
              <a:t>2.  </a:t>
            </a:r>
            <a:r>
              <a:rPr lang="en-GB" b="1" dirty="0">
                <a:solidFill>
                  <a:srgbClr val="FF0000"/>
                </a:solidFill>
              </a:rPr>
              <a:t>Emotions</a:t>
            </a:r>
            <a:r>
              <a:rPr lang="en-GB" dirty="0"/>
              <a:t>: getting the better of you...</a:t>
            </a:r>
            <a:r>
              <a:rPr lang="en-GB" i="1" dirty="0"/>
              <a:t>nerves</a:t>
            </a:r>
          </a:p>
          <a:p>
            <a:pPr lvl="2"/>
            <a:r>
              <a:rPr lang="en-GB" dirty="0"/>
              <a:t>Stuttering</a:t>
            </a:r>
          </a:p>
          <a:p>
            <a:pPr lvl="2"/>
            <a:r>
              <a:rPr lang="en-GB" dirty="0"/>
              <a:t>Mumbling</a:t>
            </a:r>
          </a:p>
          <a:p>
            <a:pPr lvl="2"/>
            <a:r>
              <a:rPr lang="en-GB" dirty="0"/>
              <a:t>Racing</a:t>
            </a:r>
          </a:p>
          <a:p>
            <a:pPr lvl="2"/>
            <a:r>
              <a:rPr lang="en-GB" dirty="0"/>
              <a:t>Lack of clarity and volume</a:t>
            </a:r>
          </a:p>
          <a:p>
            <a:pPr lvl="2"/>
            <a:r>
              <a:rPr lang="en-GB" dirty="0"/>
              <a:t>Looking down/no eye contact</a:t>
            </a:r>
          </a:p>
          <a:p>
            <a:pPr lvl="2"/>
            <a:r>
              <a:rPr lang="en-GB" dirty="0"/>
              <a:t>Lack of confidence</a:t>
            </a:r>
          </a:p>
          <a:p>
            <a:pPr marL="457200" lvl="1" indent="0">
              <a:buNone/>
            </a:pPr>
            <a:r>
              <a:rPr lang="en-GB" dirty="0"/>
              <a:t>Practice, and more practice, coupled with </a:t>
            </a:r>
            <a:r>
              <a:rPr lang="en-GB" b="1" i="1" dirty="0">
                <a:solidFill>
                  <a:srgbClr val="FF0000"/>
                </a:solidFill>
              </a:rPr>
              <a:t>thorough preparation builds confidence and success</a:t>
            </a:r>
          </a:p>
          <a:p>
            <a:endParaRPr lang="en-GB" dirty="0"/>
          </a:p>
        </p:txBody>
      </p:sp>
      <p:pic>
        <p:nvPicPr>
          <p:cNvPr id="5" name="Picture 4">
            <a:extLst>
              <a:ext uri="{FF2B5EF4-FFF2-40B4-BE49-F238E27FC236}">
                <a16:creationId xmlns="" xmlns:a16="http://schemas.microsoft.com/office/drawing/2014/main" id="{7D770106-8CF6-4264-AC2E-52D97BAF6067}"/>
              </a:ext>
            </a:extLst>
          </p:cNvPr>
          <p:cNvPicPr>
            <a:picLocks noChangeAspect="1"/>
          </p:cNvPicPr>
          <p:nvPr/>
        </p:nvPicPr>
        <p:blipFill>
          <a:blip r:embed="rId3" cstate="print">
            <a:extLst>
              <a:ext uri="{28A0092B-C50C-407E-A947-70E740481C1C}">
                <a14:useLocalDpi xmlns="" xmlns:a14="http://schemas.microsoft.com/office/drawing/2010/main" val="0"/>
              </a:ext>
              <a:ext uri="{837473B0-CC2E-450A-ABE3-18F120FF3D39}">
                <a1611:picAttrSrcUrl xmlns="" xmlns:a1611="http://schemas.microsoft.com/office/drawing/2016/11/main" r:id="rId4"/>
              </a:ext>
            </a:extLst>
          </a:blip>
          <a:stretch>
            <a:fillRect/>
          </a:stretch>
        </p:blipFill>
        <p:spPr>
          <a:xfrm>
            <a:off x="7161557" y="1844824"/>
            <a:ext cx="1982443" cy="2647180"/>
          </a:xfrm>
          <a:prstGeom prst="rect">
            <a:avLst/>
          </a:prstGeom>
        </p:spPr>
      </p:pic>
    </p:spTree>
    <p:extLst>
      <p:ext uri="{BB962C8B-B14F-4D97-AF65-F5344CB8AC3E}">
        <p14:creationId xmlns="" xmlns:p14="http://schemas.microsoft.com/office/powerpoint/2010/main" val="1588310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6279481-FD31-4C80-9391-A83DA43BFB90}"/>
              </a:ext>
            </a:extLst>
          </p:cNvPr>
          <p:cNvSpPr>
            <a:spLocks noGrp="1"/>
          </p:cNvSpPr>
          <p:nvPr>
            <p:ph type="title"/>
          </p:nvPr>
        </p:nvSpPr>
        <p:spPr/>
        <p:txBody>
          <a:bodyPr/>
          <a:lstStyle/>
          <a:p>
            <a:r>
              <a:rPr lang="en-GB" dirty="0"/>
              <a:t>Why many presentations fail</a:t>
            </a:r>
          </a:p>
        </p:txBody>
      </p:sp>
      <p:sp>
        <p:nvSpPr>
          <p:cNvPr id="3" name="Content Placeholder 2">
            <a:extLst>
              <a:ext uri="{FF2B5EF4-FFF2-40B4-BE49-F238E27FC236}">
                <a16:creationId xmlns="" xmlns:a16="http://schemas.microsoft.com/office/drawing/2014/main" id="{95A85225-E4E2-4563-B982-AF2496C9CA62}"/>
              </a:ext>
            </a:extLst>
          </p:cNvPr>
          <p:cNvSpPr>
            <a:spLocks noGrp="1"/>
          </p:cNvSpPr>
          <p:nvPr>
            <p:ph idx="1"/>
          </p:nvPr>
        </p:nvSpPr>
        <p:spPr/>
        <p:txBody>
          <a:bodyPr>
            <a:normAutofit fontScale="92500" lnSpcReduction="10000"/>
          </a:bodyPr>
          <a:lstStyle/>
          <a:p>
            <a:pPr marL="0" indent="0">
              <a:buNone/>
            </a:pPr>
            <a:r>
              <a:rPr lang="en-GB" sz="3500" dirty="0"/>
              <a:t>3.  </a:t>
            </a:r>
            <a:r>
              <a:rPr lang="en-GB" sz="3500" b="1" dirty="0">
                <a:solidFill>
                  <a:srgbClr val="7030A0"/>
                </a:solidFill>
              </a:rPr>
              <a:t>Information:</a:t>
            </a:r>
            <a:r>
              <a:rPr lang="en-GB" sz="3500" b="1" dirty="0"/>
              <a:t> </a:t>
            </a:r>
            <a:r>
              <a:rPr lang="en-GB" sz="3500" dirty="0"/>
              <a:t>inappropriately presented… </a:t>
            </a:r>
          </a:p>
          <a:p>
            <a:pPr lvl="2"/>
            <a:r>
              <a:rPr lang="en-GB" sz="2600" dirty="0"/>
              <a:t>Too much</a:t>
            </a:r>
          </a:p>
          <a:p>
            <a:pPr lvl="2"/>
            <a:r>
              <a:rPr lang="en-GB" sz="2600" dirty="0"/>
              <a:t>Not enough</a:t>
            </a:r>
          </a:p>
          <a:p>
            <a:pPr lvl="2"/>
            <a:r>
              <a:rPr lang="en-GB" sz="2600" dirty="0"/>
              <a:t>The wrong sort</a:t>
            </a:r>
          </a:p>
          <a:p>
            <a:pPr lvl="2"/>
            <a:r>
              <a:rPr lang="en-GB" sz="2600" dirty="0"/>
              <a:t>Unintelligible</a:t>
            </a:r>
          </a:p>
          <a:p>
            <a:pPr lvl="2"/>
            <a:r>
              <a:rPr lang="en-GB" sz="2600" dirty="0"/>
              <a:t>Unstructured or structured incorrectly</a:t>
            </a:r>
          </a:p>
          <a:p>
            <a:pPr marL="114300" indent="0">
              <a:buNone/>
            </a:pPr>
            <a:r>
              <a:rPr lang="en-GB" sz="3000" dirty="0"/>
              <a:t>To be useful, we have to deliver </a:t>
            </a:r>
            <a:r>
              <a:rPr lang="en-GB" sz="3000" b="1" i="1" dirty="0">
                <a:solidFill>
                  <a:srgbClr val="7030A0"/>
                </a:solidFill>
              </a:rPr>
              <a:t>the right information in the right way to make sure that it is understood by our audience</a:t>
            </a:r>
            <a:r>
              <a:rPr lang="en-GB" sz="3000" b="1" dirty="0"/>
              <a:t> </a:t>
            </a:r>
            <a:r>
              <a:rPr lang="en-GB" sz="3000" dirty="0"/>
              <a:t>– big or small</a:t>
            </a:r>
          </a:p>
        </p:txBody>
      </p:sp>
      <p:pic>
        <p:nvPicPr>
          <p:cNvPr id="5" name="Picture 4">
            <a:extLst>
              <a:ext uri="{FF2B5EF4-FFF2-40B4-BE49-F238E27FC236}">
                <a16:creationId xmlns="" xmlns:a16="http://schemas.microsoft.com/office/drawing/2014/main" id="{7ABC5A40-D91B-4277-B0C5-903D1B9B8F77}"/>
              </a:ext>
            </a:extLst>
          </p:cNvPr>
          <p:cNvPicPr>
            <a:picLocks noChangeAspect="1"/>
          </p:cNvPicPr>
          <p:nvPr/>
        </p:nvPicPr>
        <p:blipFill>
          <a:blip r:embed="rId3" cstate="print">
            <a:extLst>
              <a:ext uri="{28A0092B-C50C-407E-A947-70E740481C1C}">
                <a14:useLocalDpi xmlns="" xmlns:a14="http://schemas.microsoft.com/office/drawing/2010/main" val="0"/>
              </a:ext>
              <a:ext uri="{837473B0-CC2E-450A-ABE3-18F120FF3D39}">
                <a1611:picAttrSrcUrl xmlns="" xmlns:a1611="http://schemas.microsoft.com/office/drawing/2016/11/main" r:id="rId4"/>
              </a:ext>
            </a:extLst>
          </a:blip>
          <a:stretch>
            <a:fillRect/>
          </a:stretch>
        </p:blipFill>
        <p:spPr>
          <a:xfrm>
            <a:off x="7452320" y="2276872"/>
            <a:ext cx="1512168" cy="2144054"/>
          </a:xfrm>
          <a:prstGeom prst="rect">
            <a:avLst/>
          </a:prstGeom>
        </p:spPr>
      </p:pic>
    </p:spTree>
    <p:extLst>
      <p:ext uri="{BB962C8B-B14F-4D97-AF65-F5344CB8AC3E}">
        <p14:creationId xmlns="" xmlns:p14="http://schemas.microsoft.com/office/powerpoint/2010/main" val="1350406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22A3088-BEE0-4C63-AEE0-D80C0D790F01}"/>
              </a:ext>
            </a:extLst>
          </p:cNvPr>
          <p:cNvSpPr>
            <a:spLocks noGrp="1"/>
          </p:cNvSpPr>
          <p:nvPr>
            <p:ph type="title"/>
          </p:nvPr>
        </p:nvSpPr>
        <p:spPr/>
        <p:txBody>
          <a:bodyPr/>
          <a:lstStyle/>
          <a:p>
            <a:r>
              <a:rPr lang="en-GB" dirty="0"/>
              <a:t>The Impact of the Audience</a:t>
            </a:r>
          </a:p>
        </p:txBody>
      </p:sp>
      <p:sp>
        <p:nvSpPr>
          <p:cNvPr id="3" name="Content Placeholder 2">
            <a:extLst>
              <a:ext uri="{FF2B5EF4-FFF2-40B4-BE49-F238E27FC236}">
                <a16:creationId xmlns="" xmlns:a16="http://schemas.microsoft.com/office/drawing/2014/main" id="{3E621FB2-E729-4F32-A44E-4786BF0C0F42}"/>
              </a:ext>
            </a:extLst>
          </p:cNvPr>
          <p:cNvSpPr>
            <a:spLocks noGrp="1"/>
          </p:cNvSpPr>
          <p:nvPr>
            <p:ph idx="1"/>
          </p:nvPr>
        </p:nvSpPr>
        <p:spPr/>
        <p:txBody>
          <a:bodyPr>
            <a:normAutofit fontScale="92500" lnSpcReduction="20000"/>
          </a:bodyPr>
          <a:lstStyle/>
          <a:p>
            <a:r>
              <a:rPr lang="en-GB" dirty="0"/>
              <a:t>Their knowledge and understanding</a:t>
            </a:r>
          </a:p>
          <a:p>
            <a:r>
              <a:rPr lang="en-GB" dirty="0"/>
              <a:t>Their emotions about what you are saying</a:t>
            </a:r>
          </a:p>
          <a:p>
            <a:r>
              <a:rPr lang="en-GB" dirty="0"/>
              <a:t>Their emotions about how you are giving the message</a:t>
            </a:r>
          </a:p>
          <a:p>
            <a:r>
              <a:rPr lang="en-GB" dirty="0"/>
              <a:t>Their general state of health/alertness</a:t>
            </a:r>
          </a:p>
          <a:p>
            <a:r>
              <a:rPr lang="en-GB" dirty="0"/>
              <a:t>How many people there are</a:t>
            </a:r>
          </a:p>
          <a:p>
            <a:r>
              <a:rPr lang="en-GB" dirty="0"/>
              <a:t>Where they are sitting</a:t>
            </a:r>
          </a:p>
          <a:p>
            <a:r>
              <a:rPr lang="en-GB" dirty="0"/>
              <a:t>The information they already have</a:t>
            </a:r>
          </a:p>
          <a:p>
            <a:endParaRPr lang="en-GB" dirty="0"/>
          </a:p>
        </p:txBody>
      </p:sp>
    </p:spTree>
    <p:extLst>
      <p:ext uri="{BB962C8B-B14F-4D97-AF65-F5344CB8AC3E}">
        <p14:creationId xmlns="" xmlns:p14="http://schemas.microsoft.com/office/powerpoint/2010/main" val="1505009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DBC52F9-7231-4F01-A0C1-2B0FABC68892}"/>
              </a:ext>
            </a:extLst>
          </p:cNvPr>
          <p:cNvSpPr>
            <a:spLocks noGrp="1"/>
          </p:cNvSpPr>
          <p:nvPr>
            <p:ph type="title"/>
          </p:nvPr>
        </p:nvSpPr>
        <p:spPr/>
        <p:txBody>
          <a:bodyPr/>
          <a:lstStyle/>
          <a:p>
            <a:r>
              <a:rPr lang="en-GB" dirty="0"/>
              <a:t>Preparation</a:t>
            </a:r>
          </a:p>
        </p:txBody>
      </p:sp>
      <p:sp>
        <p:nvSpPr>
          <p:cNvPr id="3" name="Content Placeholder 2">
            <a:extLst>
              <a:ext uri="{FF2B5EF4-FFF2-40B4-BE49-F238E27FC236}">
                <a16:creationId xmlns="" xmlns:a16="http://schemas.microsoft.com/office/drawing/2014/main" id="{937B237E-0D20-46B8-AAD0-16D9E62456B4}"/>
              </a:ext>
            </a:extLst>
          </p:cNvPr>
          <p:cNvSpPr>
            <a:spLocks noGrp="1"/>
          </p:cNvSpPr>
          <p:nvPr>
            <p:ph idx="1"/>
          </p:nvPr>
        </p:nvSpPr>
        <p:spPr/>
        <p:txBody>
          <a:bodyPr/>
          <a:lstStyle/>
          <a:p>
            <a:r>
              <a:rPr lang="en-GB" sz="4000" dirty="0"/>
              <a:t>Rehearsing</a:t>
            </a:r>
          </a:p>
          <a:p>
            <a:endParaRPr lang="en-GB" sz="4000" dirty="0"/>
          </a:p>
          <a:p>
            <a:r>
              <a:rPr lang="en-GB" sz="4000" dirty="0"/>
              <a:t>Making notes</a:t>
            </a:r>
          </a:p>
          <a:p>
            <a:endParaRPr lang="en-GB" sz="4000" dirty="0"/>
          </a:p>
          <a:p>
            <a:r>
              <a:rPr lang="en-GB" sz="4000" dirty="0"/>
              <a:t>Over-preparation</a:t>
            </a:r>
          </a:p>
          <a:p>
            <a:pPr marL="0" indent="0">
              <a:buNone/>
            </a:pPr>
            <a:endParaRPr lang="en-GB" dirty="0"/>
          </a:p>
        </p:txBody>
      </p:sp>
      <p:pic>
        <p:nvPicPr>
          <p:cNvPr id="5" name="Picture 4">
            <a:extLst>
              <a:ext uri="{FF2B5EF4-FFF2-40B4-BE49-F238E27FC236}">
                <a16:creationId xmlns="" xmlns:a16="http://schemas.microsoft.com/office/drawing/2014/main" id="{21DCA5BB-FC94-4E40-B6E6-58E3A60DEDE7}"/>
              </a:ext>
            </a:extLst>
          </p:cNvPr>
          <p:cNvPicPr>
            <a:picLocks noChangeAspect="1"/>
          </p:cNvPicPr>
          <p:nvPr/>
        </p:nvPicPr>
        <p:blipFill>
          <a:blip r:embed="rId3" cstate="print">
            <a:extLst>
              <a:ext uri="{28A0092B-C50C-407E-A947-70E740481C1C}">
                <a14:useLocalDpi xmlns="" xmlns:a14="http://schemas.microsoft.com/office/drawing/2010/main" val="0"/>
              </a:ext>
              <a:ext uri="{837473B0-CC2E-450A-ABE3-18F120FF3D39}">
                <a1611:picAttrSrcUrl xmlns="" xmlns:a1611="http://schemas.microsoft.com/office/drawing/2016/11/main" r:id="rId4"/>
              </a:ext>
            </a:extLst>
          </a:blip>
          <a:stretch>
            <a:fillRect/>
          </a:stretch>
        </p:blipFill>
        <p:spPr>
          <a:xfrm>
            <a:off x="4355976" y="1916832"/>
            <a:ext cx="4601819" cy="2590428"/>
          </a:xfrm>
          <a:prstGeom prst="rect">
            <a:avLst/>
          </a:prstGeom>
        </p:spPr>
      </p:pic>
    </p:spTree>
    <p:extLst>
      <p:ext uri="{BB962C8B-B14F-4D97-AF65-F5344CB8AC3E}">
        <p14:creationId xmlns="" xmlns:p14="http://schemas.microsoft.com/office/powerpoint/2010/main" val="1588466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B941D33-9CA5-4668-B691-2F26AC510BEB}"/>
              </a:ext>
            </a:extLst>
          </p:cNvPr>
          <p:cNvSpPr>
            <a:spLocks noGrp="1"/>
          </p:cNvSpPr>
          <p:nvPr>
            <p:ph type="title"/>
          </p:nvPr>
        </p:nvSpPr>
        <p:spPr/>
        <p:txBody>
          <a:bodyPr/>
          <a:lstStyle/>
          <a:p>
            <a:r>
              <a:rPr lang="en-GB" dirty="0"/>
              <a:t>Structuring a Presentation</a:t>
            </a:r>
          </a:p>
        </p:txBody>
      </p:sp>
      <p:sp>
        <p:nvSpPr>
          <p:cNvPr id="3" name="Content Placeholder 2">
            <a:extLst>
              <a:ext uri="{FF2B5EF4-FFF2-40B4-BE49-F238E27FC236}">
                <a16:creationId xmlns="" xmlns:a16="http://schemas.microsoft.com/office/drawing/2014/main" id="{2F98D2E1-22B2-4893-8565-C28D435944A6}"/>
              </a:ext>
            </a:extLst>
          </p:cNvPr>
          <p:cNvSpPr>
            <a:spLocks noGrp="1"/>
          </p:cNvSpPr>
          <p:nvPr>
            <p:ph idx="1"/>
          </p:nvPr>
        </p:nvSpPr>
        <p:spPr/>
        <p:txBody>
          <a:bodyPr>
            <a:normAutofit/>
          </a:bodyPr>
          <a:lstStyle/>
          <a:p>
            <a:pPr>
              <a:spcBef>
                <a:spcPts val="1200"/>
              </a:spcBef>
            </a:pPr>
            <a:r>
              <a:rPr lang="en-GB" sz="3600" dirty="0"/>
              <a:t>Introduction</a:t>
            </a:r>
          </a:p>
          <a:p>
            <a:pPr>
              <a:spcBef>
                <a:spcPts val="1200"/>
              </a:spcBef>
            </a:pPr>
            <a:endParaRPr lang="en-GB" sz="3600" dirty="0"/>
          </a:p>
          <a:p>
            <a:pPr>
              <a:spcBef>
                <a:spcPts val="1200"/>
              </a:spcBef>
            </a:pPr>
            <a:r>
              <a:rPr lang="en-GB" sz="3600" dirty="0"/>
              <a:t>Middle</a:t>
            </a:r>
          </a:p>
          <a:p>
            <a:pPr>
              <a:spcBef>
                <a:spcPts val="1200"/>
              </a:spcBef>
            </a:pPr>
            <a:endParaRPr lang="en-GB" sz="3600" dirty="0"/>
          </a:p>
          <a:p>
            <a:pPr>
              <a:spcBef>
                <a:spcPts val="1200"/>
              </a:spcBef>
            </a:pPr>
            <a:r>
              <a:rPr lang="en-GB" sz="3600" dirty="0"/>
              <a:t>Conclusion</a:t>
            </a:r>
          </a:p>
          <a:p>
            <a:endParaRPr lang="en-GB" sz="3600" dirty="0"/>
          </a:p>
        </p:txBody>
      </p:sp>
      <p:pic>
        <p:nvPicPr>
          <p:cNvPr id="8" name="Picture 7">
            <a:extLst>
              <a:ext uri="{FF2B5EF4-FFF2-40B4-BE49-F238E27FC236}">
                <a16:creationId xmlns="" xmlns:a16="http://schemas.microsoft.com/office/drawing/2014/main" id="{4C5DADE9-B168-4451-860B-03E8783F5FDB}"/>
              </a:ext>
            </a:extLst>
          </p:cNvPr>
          <p:cNvPicPr>
            <a:picLocks noChangeAspect="1"/>
          </p:cNvPicPr>
          <p:nvPr/>
        </p:nvPicPr>
        <p:blipFill>
          <a:blip r:embed="rId3" cstate="print">
            <a:extLst>
              <a:ext uri="{28A0092B-C50C-407E-A947-70E740481C1C}">
                <a14:useLocalDpi xmlns="" xmlns:a14="http://schemas.microsoft.com/office/drawing/2010/main" val="0"/>
              </a:ext>
              <a:ext uri="{837473B0-CC2E-450A-ABE3-18F120FF3D39}">
                <a1611:picAttrSrcUrl xmlns="" xmlns:a1611="http://schemas.microsoft.com/office/drawing/2016/11/main" r:id="rId4"/>
              </a:ext>
            </a:extLst>
          </a:blip>
          <a:stretch>
            <a:fillRect/>
          </a:stretch>
        </p:blipFill>
        <p:spPr>
          <a:xfrm>
            <a:off x="3671476" y="1772816"/>
            <a:ext cx="5215075" cy="3463135"/>
          </a:xfrm>
          <a:prstGeom prst="rect">
            <a:avLst/>
          </a:prstGeom>
        </p:spPr>
      </p:pic>
    </p:spTree>
    <p:extLst>
      <p:ext uri="{BB962C8B-B14F-4D97-AF65-F5344CB8AC3E}">
        <p14:creationId xmlns="" xmlns:p14="http://schemas.microsoft.com/office/powerpoint/2010/main" val="3949179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9DBC8D3-DC74-4B56-AB5E-5CDF8C79A82F}"/>
              </a:ext>
            </a:extLst>
          </p:cNvPr>
          <p:cNvSpPr>
            <a:spLocks noGrp="1"/>
          </p:cNvSpPr>
          <p:nvPr>
            <p:ph type="title"/>
          </p:nvPr>
        </p:nvSpPr>
        <p:spPr/>
        <p:txBody>
          <a:bodyPr>
            <a:normAutofit fontScale="90000"/>
          </a:bodyPr>
          <a:lstStyle/>
          <a:p>
            <a:r>
              <a:rPr lang="en-GB" dirty="0"/>
              <a:t>When delivering a presentation remember:</a:t>
            </a:r>
          </a:p>
        </p:txBody>
      </p:sp>
      <p:sp>
        <p:nvSpPr>
          <p:cNvPr id="3" name="Content Placeholder 2">
            <a:extLst>
              <a:ext uri="{FF2B5EF4-FFF2-40B4-BE49-F238E27FC236}">
                <a16:creationId xmlns="" xmlns:a16="http://schemas.microsoft.com/office/drawing/2014/main" id="{430853E4-DB34-4704-8F12-540E08E77A94}"/>
              </a:ext>
            </a:extLst>
          </p:cNvPr>
          <p:cNvSpPr>
            <a:spLocks noGrp="1"/>
          </p:cNvSpPr>
          <p:nvPr>
            <p:ph idx="1"/>
          </p:nvPr>
        </p:nvSpPr>
        <p:spPr/>
        <p:txBody>
          <a:bodyPr>
            <a:normAutofit fontScale="92500" lnSpcReduction="20000"/>
          </a:bodyPr>
          <a:lstStyle/>
          <a:p>
            <a:r>
              <a:rPr lang="en-GB" dirty="0"/>
              <a:t>Audibility</a:t>
            </a:r>
          </a:p>
          <a:p>
            <a:r>
              <a:rPr lang="en-GB" dirty="0"/>
              <a:t>Smiles and facial expressions</a:t>
            </a:r>
          </a:p>
          <a:p>
            <a:r>
              <a:rPr lang="en-GB" dirty="0"/>
              <a:t>Clarity of message</a:t>
            </a:r>
          </a:p>
          <a:p>
            <a:r>
              <a:rPr lang="en-GB" dirty="0"/>
              <a:t>Posture</a:t>
            </a:r>
          </a:p>
          <a:p>
            <a:r>
              <a:rPr lang="en-GB" dirty="0"/>
              <a:t>Tone of voice</a:t>
            </a:r>
          </a:p>
          <a:p>
            <a:r>
              <a:rPr lang="en-GB" dirty="0"/>
              <a:t>Pace and speed of speech</a:t>
            </a:r>
          </a:p>
          <a:p>
            <a:r>
              <a:rPr lang="en-GB" dirty="0"/>
              <a:t>To obtain and maintain interest</a:t>
            </a:r>
          </a:p>
          <a:p>
            <a:r>
              <a:rPr lang="en-GB" dirty="0"/>
              <a:t>To look at the audience</a:t>
            </a:r>
          </a:p>
        </p:txBody>
      </p:sp>
    </p:spTree>
    <p:extLst>
      <p:ext uri="{BB962C8B-B14F-4D97-AF65-F5344CB8AC3E}">
        <p14:creationId xmlns="" xmlns:p14="http://schemas.microsoft.com/office/powerpoint/2010/main" val="3658137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1022872-2891-4EC1-9E06-DE27ADCBC151}"/>
              </a:ext>
            </a:extLst>
          </p:cNvPr>
          <p:cNvSpPr>
            <a:spLocks noGrp="1"/>
          </p:cNvSpPr>
          <p:nvPr>
            <p:ph type="title"/>
          </p:nvPr>
        </p:nvSpPr>
        <p:spPr/>
        <p:txBody>
          <a:bodyPr>
            <a:normAutofit fontScale="90000"/>
          </a:bodyPr>
          <a:lstStyle/>
          <a:p>
            <a:r>
              <a:rPr lang="en-GB" dirty="0"/>
              <a:t>When delivering a presentation remember (Cont.):</a:t>
            </a:r>
          </a:p>
        </p:txBody>
      </p:sp>
      <p:sp>
        <p:nvSpPr>
          <p:cNvPr id="3" name="Content Placeholder 2">
            <a:extLst>
              <a:ext uri="{FF2B5EF4-FFF2-40B4-BE49-F238E27FC236}">
                <a16:creationId xmlns="" xmlns:a16="http://schemas.microsoft.com/office/drawing/2014/main" id="{4B4691B5-9F59-41E9-85F7-81F6AD18296E}"/>
              </a:ext>
            </a:extLst>
          </p:cNvPr>
          <p:cNvSpPr>
            <a:spLocks noGrp="1"/>
          </p:cNvSpPr>
          <p:nvPr>
            <p:ph idx="1"/>
          </p:nvPr>
        </p:nvSpPr>
        <p:spPr/>
        <p:txBody>
          <a:bodyPr>
            <a:normAutofit fontScale="92500" lnSpcReduction="20000"/>
          </a:bodyPr>
          <a:lstStyle/>
          <a:p>
            <a:r>
              <a:rPr lang="en-GB" dirty="0"/>
              <a:t>To anticipate audience thinking</a:t>
            </a:r>
          </a:p>
          <a:p>
            <a:r>
              <a:rPr lang="en-GB" dirty="0"/>
              <a:t>To handle information well</a:t>
            </a:r>
          </a:p>
          <a:p>
            <a:r>
              <a:rPr lang="en-GB" dirty="0"/>
              <a:t>To ask rhetorical questions</a:t>
            </a:r>
          </a:p>
          <a:p>
            <a:r>
              <a:rPr lang="en-GB" dirty="0"/>
              <a:t>Your dress and appearance</a:t>
            </a:r>
          </a:p>
          <a:p>
            <a:r>
              <a:rPr lang="en-GB" dirty="0"/>
              <a:t>To tell jokes</a:t>
            </a:r>
          </a:p>
          <a:p>
            <a:r>
              <a:rPr lang="en-GB" dirty="0"/>
              <a:t>To keep to time</a:t>
            </a:r>
          </a:p>
          <a:p>
            <a:r>
              <a:rPr lang="en-GB" dirty="0"/>
              <a:t>To be polite, courteous and respectful</a:t>
            </a:r>
          </a:p>
          <a:p>
            <a:r>
              <a:rPr lang="en-GB" dirty="0"/>
              <a:t>To say ‘Thank you’ and invite questions</a:t>
            </a:r>
          </a:p>
          <a:p>
            <a:endParaRPr lang="en-GB" dirty="0"/>
          </a:p>
        </p:txBody>
      </p:sp>
    </p:spTree>
    <p:extLst>
      <p:ext uri="{BB962C8B-B14F-4D97-AF65-F5344CB8AC3E}">
        <p14:creationId xmlns="" xmlns:p14="http://schemas.microsoft.com/office/powerpoint/2010/main" val="266871198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C1F5E40-C0EA-459E-A1F9-DABFEFDAD835}"/>
              </a:ext>
            </a:extLst>
          </p:cNvPr>
          <p:cNvSpPr>
            <a:spLocks noGrp="1"/>
          </p:cNvSpPr>
          <p:nvPr>
            <p:ph type="title"/>
          </p:nvPr>
        </p:nvSpPr>
        <p:spPr/>
        <p:txBody>
          <a:bodyPr>
            <a:normAutofit fontScale="90000"/>
          </a:bodyPr>
          <a:lstStyle/>
          <a:p>
            <a:r>
              <a:rPr lang="en-GB" dirty="0"/>
              <a:t>Suggestions for Interaction &amp; Visual Aids</a:t>
            </a:r>
          </a:p>
        </p:txBody>
      </p:sp>
      <p:graphicFrame>
        <p:nvGraphicFramePr>
          <p:cNvPr id="5" name="Table 4">
            <a:extLst>
              <a:ext uri="{FF2B5EF4-FFF2-40B4-BE49-F238E27FC236}">
                <a16:creationId xmlns="" xmlns:a16="http://schemas.microsoft.com/office/drawing/2014/main" id="{A826529E-A06D-4010-9900-506B0A82DCC7}"/>
              </a:ext>
            </a:extLst>
          </p:cNvPr>
          <p:cNvGraphicFramePr>
            <a:graphicFrameLocks noGrp="1"/>
          </p:cNvGraphicFramePr>
          <p:nvPr>
            <p:extLst>
              <p:ext uri="{D42A27DB-BD31-4B8C-83A1-F6EECF244321}">
                <p14:modId xmlns="" xmlns:p14="http://schemas.microsoft.com/office/powerpoint/2010/main" val="635845497"/>
              </p:ext>
            </p:extLst>
          </p:nvPr>
        </p:nvGraphicFramePr>
        <p:xfrm>
          <a:off x="457200" y="1628800"/>
          <a:ext cx="8291264" cy="3134360"/>
        </p:xfrm>
        <a:graphic>
          <a:graphicData uri="http://schemas.openxmlformats.org/drawingml/2006/table">
            <a:tbl>
              <a:tblPr firstRow="1" bandRow="1">
                <a:tableStyleId>{BC89EF96-8CEA-46FF-86C4-4CE0E7609802}</a:tableStyleId>
              </a:tblPr>
              <a:tblGrid>
                <a:gridCol w="4145632">
                  <a:extLst>
                    <a:ext uri="{9D8B030D-6E8A-4147-A177-3AD203B41FA5}">
                      <a16:colId xmlns="" xmlns:a16="http://schemas.microsoft.com/office/drawing/2014/main" val="526719006"/>
                    </a:ext>
                  </a:extLst>
                </a:gridCol>
                <a:gridCol w="4145632">
                  <a:extLst>
                    <a:ext uri="{9D8B030D-6E8A-4147-A177-3AD203B41FA5}">
                      <a16:colId xmlns="" xmlns:a16="http://schemas.microsoft.com/office/drawing/2014/main" val="1966627039"/>
                    </a:ext>
                  </a:extLst>
                </a:gridCol>
              </a:tblGrid>
              <a:tr h="370840">
                <a:tc>
                  <a:txBody>
                    <a:bodyPr/>
                    <a:lstStyle/>
                    <a:p>
                      <a:pPr marL="285750" indent="-285750">
                        <a:spcAft>
                          <a:spcPts val="600"/>
                        </a:spcAft>
                        <a:buFont typeface="Arial" panose="020B0604020202020204" pitchFamily="34" charset="0"/>
                        <a:buChar char="•"/>
                      </a:pPr>
                      <a:r>
                        <a:rPr lang="en-GB" b="0" dirty="0"/>
                        <a:t>Video</a:t>
                      </a:r>
                    </a:p>
                  </a:txBody>
                  <a:tcPr>
                    <a:lnL w="12700" cmpd="sng">
                      <a:noFill/>
                    </a:lnL>
                    <a:lnR w="12700" cmpd="sng">
                      <a:noFill/>
                    </a:lnR>
                    <a:lnT w="12700" cmpd="sng">
                      <a:noFill/>
                    </a:lnT>
                    <a:lnB w="254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b="0" dirty="0"/>
                        <a:t>Stories</a:t>
                      </a:r>
                    </a:p>
                  </a:txBody>
                  <a:tcPr>
                    <a:lnL w="12700" cmpd="sng">
                      <a:noFill/>
                    </a:lnL>
                    <a:lnR w="12700" cmpd="sng">
                      <a:noFill/>
                    </a:lnR>
                    <a:lnT w="12700" cmpd="sng">
                      <a:noFill/>
                    </a:lnT>
                    <a:lnB w="25400" cmpd="sng">
                      <a:noFill/>
                    </a:lnB>
                    <a:lnTlToBr w="12700" cmpd="sng">
                      <a:noFill/>
                      <a:prstDash val="solid"/>
                    </a:lnTlToBr>
                    <a:lnBlToTr w="12700" cmpd="sng">
                      <a:noFill/>
                      <a:prstDash val="solid"/>
                    </a:lnBlToTr>
                    <a:noFill/>
                  </a:tcPr>
                </a:tc>
                <a:extLst>
                  <a:ext uri="{0D108BD9-81ED-4DB2-BD59-A6C34878D82A}">
                    <a16:rowId xmlns="" xmlns:a16="http://schemas.microsoft.com/office/drawing/2014/main" val="2122468778"/>
                  </a:ext>
                </a:extLst>
              </a:tr>
              <a:tr h="370840">
                <a:tc>
                  <a:txBody>
                    <a:bodyPr/>
                    <a:lstStyle/>
                    <a:p>
                      <a:pPr marL="285750" indent="-285750">
                        <a:spcAft>
                          <a:spcPts val="600"/>
                        </a:spcAft>
                        <a:buFont typeface="Arial" panose="020B0604020202020204" pitchFamily="34" charset="0"/>
                        <a:buChar char="•"/>
                      </a:pPr>
                      <a:r>
                        <a:rPr lang="en-GB" dirty="0"/>
                        <a:t>PowerPoint</a:t>
                      </a:r>
                    </a:p>
                  </a:txBody>
                  <a:tcPr>
                    <a:lnL w="12700" cmpd="sng">
                      <a:noFill/>
                    </a:lnL>
                    <a:lnR w="12700" cmpd="sng">
                      <a:noFill/>
                    </a:lnR>
                    <a:lnT w="254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dirty="0"/>
                        <a:t>Handouts</a:t>
                      </a:r>
                    </a:p>
                  </a:txBody>
                  <a:tcPr>
                    <a:lnL w="12700" cmpd="sng">
                      <a:noFill/>
                    </a:lnL>
                    <a:lnR w="12700" cmpd="sng">
                      <a:noFill/>
                    </a:lnR>
                    <a:lnT w="25400" cmpd="sng">
                      <a:noFill/>
                    </a:lnT>
                    <a:lnB w="12700" cmpd="sng">
                      <a:noFill/>
                    </a:lnB>
                    <a:lnTlToBr w="12700" cmpd="sng">
                      <a:noFill/>
                      <a:prstDash val="solid"/>
                    </a:lnTlToBr>
                    <a:lnBlToTr w="12700" cmpd="sng">
                      <a:noFill/>
                      <a:prstDash val="solid"/>
                    </a:lnBlToTr>
                    <a:noFill/>
                  </a:tcPr>
                </a:tc>
                <a:extLst>
                  <a:ext uri="{0D108BD9-81ED-4DB2-BD59-A6C34878D82A}">
                    <a16:rowId xmlns="" xmlns:a16="http://schemas.microsoft.com/office/drawing/2014/main" val="333806729"/>
                  </a:ext>
                </a:extLst>
              </a:tr>
              <a:tr h="370840">
                <a:tc>
                  <a:txBody>
                    <a:bodyPr/>
                    <a:lstStyle/>
                    <a:p>
                      <a:pPr marL="285750" indent="-285750">
                        <a:spcAft>
                          <a:spcPts val="600"/>
                        </a:spcAft>
                        <a:buFont typeface="Arial" panose="020B0604020202020204" pitchFamily="34" charset="0"/>
                        <a:buChar char="•"/>
                      </a:pPr>
                      <a:r>
                        <a:rPr lang="en-GB" dirty="0"/>
                        <a:t>Demonstration</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dirty="0"/>
                        <a:t>Flipchart/Digital Media</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 xmlns:a16="http://schemas.microsoft.com/office/drawing/2014/main" val="1953443899"/>
                  </a:ext>
                </a:extLst>
              </a:tr>
              <a:tr h="370840">
                <a:tc>
                  <a:txBody>
                    <a:bodyPr/>
                    <a:lstStyle/>
                    <a:p>
                      <a:pPr marL="285750" indent="-285750">
                        <a:spcAft>
                          <a:spcPts val="600"/>
                        </a:spcAft>
                        <a:buFont typeface="Arial" panose="020B0604020202020204" pitchFamily="34" charset="0"/>
                        <a:buChar char="•"/>
                      </a:pPr>
                      <a:r>
                        <a:rPr lang="en-GB" dirty="0"/>
                        <a:t>Role-Play</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indent="-285750">
                        <a:spcAft>
                          <a:spcPts val="600"/>
                        </a:spcAft>
                        <a:buFont typeface="Arial" panose="020B0604020202020204" pitchFamily="34" charset="0"/>
                        <a:buChar char="•"/>
                      </a:pPr>
                      <a:r>
                        <a:rPr lang="en-GB" dirty="0"/>
                        <a:t>Discussions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 xmlns:a16="http://schemas.microsoft.com/office/drawing/2014/main" val="33326389"/>
                  </a:ext>
                </a:extLst>
              </a:tr>
              <a:tr h="370840">
                <a:tc>
                  <a:txBody>
                    <a:bodyPr/>
                    <a:lstStyle/>
                    <a:p>
                      <a:pPr marL="285750" indent="-285750">
                        <a:buFont typeface="Arial" panose="020B0604020202020204" pitchFamily="34" charset="0"/>
                        <a:buChar char="•"/>
                      </a:pPr>
                      <a:r>
                        <a:rPr lang="en-GB" dirty="0"/>
                        <a:t>Quizzes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Volunteers from the audience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 xmlns:a16="http://schemas.microsoft.com/office/drawing/2014/main" val="2196404122"/>
                  </a:ext>
                </a:extLst>
              </a:tr>
              <a:tr h="370840">
                <a:tc>
                  <a:txBody>
                    <a:bodyPr/>
                    <a:lstStyle/>
                    <a:p>
                      <a:pPr marL="285750" indent="-285750">
                        <a:buFont typeface="Arial" panose="020B0604020202020204" pitchFamily="34" charset="0"/>
                        <a:buChar char="•"/>
                      </a:pPr>
                      <a:r>
                        <a:rPr lang="en-GB"/>
                        <a:t>Physical Examples</a:t>
                      </a:r>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True/False or Multiple choice questions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 xmlns:a16="http://schemas.microsoft.com/office/drawing/2014/main" val="1262019508"/>
                  </a:ext>
                </a:extLst>
              </a:tr>
              <a:tr h="370840">
                <a:tc>
                  <a:txBody>
                    <a:bodyPr/>
                    <a:lstStyle/>
                    <a:p>
                      <a:pPr marL="285750" indent="-285750">
                        <a:buFont typeface="Arial" panose="020B0604020202020204" pitchFamily="34" charset="0"/>
                        <a:buChar char="•"/>
                      </a:pPr>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Pictures</a:t>
                      </a:r>
                    </a:p>
                    <a:p>
                      <a:pPr marL="0" indent="0">
                        <a:buFont typeface="Arial" panose="020B0604020202020204" pitchFamily="34" charset="0"/>
                        <a:buNone/>
                      </a:pPr>
                      <a:endParaRPr lang="en-GB"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 xmlns:a16="http://schemas.microsoft.com/office/drawing/2014/main" val="1109840976"/>
                  </a:ext>
                </a:extLst>
              </a:tr>
            </a:tbl>
          </a:graphicData>
        </a:graphic>
      </p:graphicFrame>
    </p:spTree>
    <p:extLst>
      <p:ext uri="{BB962C8B-B14F-4D97-AF65-F5344CB8AC3E}">
        <p14:creationId xmlns="" xmlns:p14="http://schemas.microsoft.com/office/powerpoint/2010/main" val="109450115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0A5FB5-F052-4C7B-A04A-B8E2150BC687}"/>
              </a:ext>
            </a:extLst>
          </p:cNvPr>
          <p:cNvSpPr>
            <a:spLocks noGrp="1"/>
          </p:cNvSpPr>
          <p:nvPr>
            <p:ph type="title"/>
          </p:nvPr>
        </p:nvSpPr>
        <p:spPr/>
        <p:txBody>
          <a:bodyPr/>
          <a:lstStyle/>
          <a:p>
            <a:r>
              <a:rPr lang="en-GB" dirty="0"/>
              <a:t>To avoid death by PowerPoint:</a:t>
            </a:r>
          </a:p>
        </p:txBody>
      </p:sp>
      <p:sp>
        <p:nvSpPr>
          <p:cNvPr id="3" name="Content Placeholder 2">
            <a:extLst>
              <a:ext uri="{FF2B5EF4-FFF2-40B4-BE49-F238E27FC236}">
                <a16:creationId xmlns="" xmlns:a16="http://schemas.microsoft.com/office/drawing/2014/main" id="{92CEC2B7-8CE0-43D3-8673-9C570898A75D}"/>
              </a:ext>
            </a:extLst>
          </p:cNvPr>
          <p:cNvSpPr>
            <a:spLocks noGrp="1"/>
          </p:cNvSpPr>
          <p:nvPr>
            <p:ph idx="1"/>
          </p:nvPr>
        </p:nvSpPr>
        <p:spPr/>
        <p:txBody>
          <a:bodyPr>
            <a:normAutofit lnSpcReduction="10000"/>
          </a:bodyPr>
          <a:lstStyle/>
          <a:p>
            <a:r>
              <a:rPr lang="en-GB" dirty="0"/>
              <a:t>Insert video </a:t>
            </a:r>
          </a:p>
          <a:p>
            <a:r>
              <a:rPr lang="en-GB" dirty="0"/>
              <a:t>Use animations and transitions creatively</a:t>
            </a:r>
          </a:p>
          <a:p>
            <a:r>
              <a:rPr lang="en-GB" dirty="0"/>
              <a:t>Turn off noises</a:t>
            </a:r>
          </a:p>
          <a:p>
            <a:r>
              <a:rPr lang="en-GB" dirty="0"/>
              <a:t>Use colour carefully</a:t>
            </a:r>
          </a:p>
          <a:p>
            <a:r>
              <a:rPr lang="en-GB" dirty="0"/>
              <a:t>Keep the content succinct</a:t>
            </a:r>
          </a:p>
          <a:p>
            <a:r>
              <a:rPr lang="en-GB" dirty="0"/>
              <a:t>Keep it simple and short</a:t>
            </a:r>
          </a:p>
          <a:p>
            <a:r>
              <a:rPr lang="en-GB" dirty="0"/>
              <a:t>Check the spelling throughout</a:t>
            </a:r>
          </a:p>
          <a:p>
            <a:endParaRPr lang="en-GB" dirty="0"/>
          </a:p>
        </p:txBody>
      </p:sp>
    </p:spTree>
    <p:extLst>
      <p:ext uri="{BB962C8B-B14F-4D97-AF65-F5344CB8AC3E}">
        <p14:creationId xmlns="" xmlns:p14="http://schemas.microsoft.com/office/powerpoint/2010/main" val="24736936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AD07EF2-3D3C-465D-B094-00F0213772D4}"/>
              </a:ext>
            </a:extLst>
          </p:cNvPr>
          <p:cNvSpPr>
            <a:spLocks noGrp="1"/>
          </p:cNvSpPr>
          <p:nvPr>
            <p:ph type="title"/>
          </p:nvPr>
        </p:nvSpPr>
        <p:spPr/>
        <p:txBody>
          <a:bodyPr/>
          <a:lstStyle/>
          <a:p>
            <a:r>
              <a:rPr lang="en-GB" dirty="0" smtClean="0">
                <a:hlinkClick r:id="rId4"/>
              </a:rPr>
              <a:t>A master </a:t>
            </a:r>
            <a:r>
              <a:rPr lang="en-GB" dirty="0">
                <a:hlinkClick r:id="rId4"/>
              </a:rPr>
              <a:t>at work</a:t>
            </a:r>
            <a:r>
              <a:rPr lang="en-GB" dirty="0"/>
              <a:t>…</a:t>
            </a:r>
          </a:p>
        </p:txBody>
      </p:sp>
      <p:pic>
        <p:nvPicPr>
          <p:cNvPr id="4" name="Online Media ^0 3">
            <a:hlinkClick r:id="" action="ppaction://media"/>
            <a:extLst>
              <a:ext uri="{FF2B5EF4-FFF2-40B4-BE49-F238E27FC236}">
                <a16:creationId xmlns="" xmlns:a16="http://schemas.microsoft.com/office/drawing/2014/main" id="{1DFD2392-FBE0-482A-AD6C-0A435F8B399B}"/>
              </a:ext>
            </a:extLst>
          </p:cNvPr>
          <p:cNvPicPr>
            <a:picLocks noGrp="1" noRot="1" noChangeAspect="1"/>
          </p:cNvPicPr>
          <p:nvPr>
            <p:ph idx="1"/>
            <a:videoFile r:link="rId1"/>
          </p:nvPr>
        </p:nvPicPr>
        <p:blipFill>
          <a:blip r:embed="rId5" cstate="print"/>
          <a:stretch>
            <a:fillRect/>
          </a:stretch>
        </p:blipFill>
        <p:spPr>
          <a:xfrm>
            <a:off x="1619672" y="1196752"/>
            <a:ext cx="5904656" cy="4428492"/>
          </a:xfrm>
          <a:prstGeom prst="rect">
            <a:avLst/>
          </a:prstGeom>
        </p:spPr>
      </p:pic>
    </p:spTree>
    <p:extLst>
      <p:ext uri="{BB962C8B-B14F-4D97-AF65-F5344CB8AC3E}">
        <p14:creationId xmlns="" xmlns:p14="http://schemas.microsoft.com/office/powerpoint/2010/main" val="1700952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63437F1-72AD-4266-A37B-6CDEE15044A5}"/>
              </a:ext>
            </a:extLst>
          </p:cNvPr>
          <p:cNvSpPr>
            <a:spLocks noGrp="1"/>
          </p:cNvSpPr>
          <p:nvPr>
            <p:ph type="title"/>
          </p:nvPr>
        </p:nvSpPr>
        <p:spPr/>
        <p:txBody>
          <a:bodyPr>
            <a:normAutofit fontScale="90000"/>
          </a:bodyPr>
          <a:lstStyle/>
          <a:p>
            <a:r>
              <a:rPr lang="en-GB" dirty="0"/>
              <a:t>How an Organisation Develops a Selection Process</a:t>
            </a:r>
          </a:p>
        </p:txBody>
      </p:sp>
      <p:sp>
        <p:nvSpPr>
          <p:cNvPr id="3" name="Content Placeholder 2">
            <a:extLst>
              <a:ext uri="{FF2B5EF4-FFF2-40B4-BE49-F238E27FC236}">
                <a16:creationId xmlns="" xmlns:a16="http://schemas.microsoft.com/office/drawing/2014/main" id="{1B955C29-EB0D-4E69-BC52-091A1A89DA94}"/>
              </a:ext>
            </a:extLst>
          </p:cNvPr>
          <p:cNvSpPr>
            <a:spLocks noGrp="1"/>
          </p:cNvSpPr>
          <p:nvPr>
            <p:ph idx="1"/>
          </p:nvPr>
        </p:nvSpPr>
        <p:spPr/>
        <p:txBody>
          <a:bodyPr/>
          <a:lstStyle/>
          <a:p>
            <a:r>
              <a:rPr lang="en-GB" dirty="0"/>
              <a:t>Screening</a:t>
            </a:r>
          </a:p>
          <a:p>
            <a:r>
              <a:rPr lang="en-GB" dirty="0"/>
              <a:t>Use of selection methods:</a:t>
            </a:r>
          </a:p>
          <a:p>
            <a:pPr marL="1714500" lvl="3" indent="-457200"/>
            <a:r>
              <a:rPr lang="en-GB" sz="2400" dirty="0"/>
              <a:t>Selection interview</a:t>
            </a:r>
          </a:p>
          <a:p>
            <a:pPr marL="1714500" lvl="3" indent="-457200"/>
            <a:r>
              <a:rPr lang="en-GB" sz="2400" dirty="0"/>
              <a:t>Psychometric test</a:t>
            </a:r>
          </a:p>
          <a:p>
            <a:pPr marL="1714500" lvl="3" indent="-457200"/>
            <a:r>
              <a:rPr lang="en-GB" sz="2400" dirty="0"/>
              <a:t>In-basket exercise</a:t>
            </a:r>
          </a:p>
          <a:p>
            <a:pPr marL="1714500" lvl="3" indent="-457200"/>
            <a:r>
              <a:rPr lang="en-GB" sz="2400" dirty="0"/>
              <a:t>Work sample</a:t>
            </a:r>
          </a:p>
          <a:p>
            <a:pPr marL="1714500" lvl="3" indent="-457200"/>
            <a:r>
              <a:rPr lang="en-GB" sz="2400" dirty="0"/>
              <a:t>Assessment centre</a:t>
            </a:r>
          </a:p>
          <a:p>
            <a:endParaRPr lang="en-GB" dirty="0"/>
          </a:p>
        </p:txBody>
      </p:sp>
    </p:spTree>
    <p:extLst>
      <p:ext uri="{BB962C8B-B14F-4D97-AF65-F5344CB8AC3E}">
        <p14:creationId xmlns="" xmlns:p14="http://schemas.microsoft.com/office/powerpoint/2010/main" val="4065099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67D8788-D3E7-4417-B5EA-22A49004EDFE}"/>
              </a:ext>
            </a:extLst>
          </p:cNvPr>
          <p:cNvSpPr>
            <a:spLocks noGrp="1"/>
          </p:cNvSpPr>
          <p:nvPr>
            <p:ph type="title"/>
          </p:nvPr>
        </p:nvSpPr>
        <p:spPr/>
        <p:txBody>
          <a:bodyPr/>
          <a:lstStyle/>
          <a:p>
            <a:r>
              <a:rPr lang="en-GB" dirty="0"/>
              <a:t>So, what about interviews?</a:t>
            </a:r>
          </a:p>
        </p:txBody>
      </p:sp>
      <p:sp>
        <p:nvSpPr>
          <p:cNvPr id="3" name="Content Placeholder 2">
            <a:extLst>
              <a:ext uri="{FF2B5EF4-FFF2-40B4-BE49-F238E27FC236}">
                <a16:creationId xmlns="" xmlns:a16="http://schemas.microsoft.com/office/drawing/2014/main" id="{2ECF90E1-F624-4C2F-9658-99C59B4FE0AD}"/>
              </a:ext>
            </a:extLst>
          </p:cNvPr>
          <p:cNvSpPr>
            <a:spLocks noGrp="1"/>
          </p:cNvSpPr>
          <p:nvPr>
            <p:ph idx="1"/>
          </p:nvPr>
        </p:nvSpPr>
        <p:spPr/>
        <p:txBody>
          <a:bodyPr/>
          <a:lstStyle/>
          <a:p>
            <a:r>
              <a:rPr lang="en-GB" dirty="0"/>
              <a:t>What exactly is an interview?</a:t>
            </a:r>
          </a:p>
          <a:p>
            <a:endParaRPr lang="en-GB" dirty="0"/>
          </a:p>
          <a:p>
            <a:r>
              <a:rPr lang="en-GB" dirty="0"/>
              <a:t>What, therefore, is a </a:t>
            </a:r>
            <a:r>
              <a:rPr lang="en-GB" i="1" dirty="0"/>
              <a:t>‘selection interview’?</a:t>
            </a:r>
          </a:p>
        </p:txBody>
      </p:sp>
      <p:pic>
        <p:nvPicPr>
          <p:cNvPr id="5" name="Picture 4">
            <a:extLst>
              <a:ext uri="{FF2B5EF4-FFF2-40B4-BE49-F238E27FC236}">
                <a16:creationId xmlns="" xmlns:a16="http://schemas.microsoft.com/office/drawing/2014/main" id="{7989D8EF-5ECD-43A2-AA1D-735E592F677B}"/>
              </a:ext>
            </a:extLst>
          </p:cNvPr>
          <p:cNvPicPr>
            <a:picLocks noChangeAspect="1"/>
          </p:cNvPicPr>
          <p:nvPr/>
        </p:nvPicPr>
        <p:blipFill>
          <a:blip r:embed="rId3" cstate="print">
            <a:extLst>
              <a:ext uri="{28A0092B-C50C-407E-A947-70E740481C1C}">
                <a14:useLocalDpi xmlns="" xmlns:a14="http://schemas.microsoft.com/office/drawing/2010/main" val="0"/>
              </a:ext>
              <a:ext uri="{837473B0-CC2E-450A-ABE3-18F120FF3D39}">
                <a1611:picAttrSrcUrl xmlns="" xmlns:a1611="http://schemas.microsoft.com/office/drawing/2016/11/main" r:id="rId4"/>
              </a:ext>
            </a:extLst>
          </a:blip>
          <a:stretch>
            <a:fillRect/>
          </a:stretch>
        </p:blipFill>
        <p:spPr>
          <a:xfrm>
            <a:off x="755576" y="3459833"/>
            <a:ext cx="3657600" cy="2057400"/>
          </a:xfrm>
          <a:prstGeom prst="rect">
            <a:avLst/>
          </a:prstGeom>
        </p:spPr>
      </p:pic>
      <p:pic>
        <p:nvPicPr>
          <p:cNvPr id="8" name="Picture 7">
            <a:extLst>
              <a:ext uri="{FF2B5EF4-FFF2-40B4-BE49-F238E27FC236}">
                <a16:creationId xmlns="" xmlns:a16="http://schemas.microsoft.com/office/drawing/2014/main" id="{F337C280-4E83-4AC8-832D-F99508E08392}"/>
              </a:ext>
            </a:extLst>
          </p:cNvPr>
          <p:cNvPicPr>
            <a:picLocks noChangeAspect="1"/>
          </p:cNvPicPr>
          <p:nvPr/>
        </p:nvPicPr>
        <p:blipFill>
          <a:blip r:embed="rId5" cstate="print">
            <a:extLst>
              <a:ext uri="{28A0092B-C50C-407E-A947-70E740481C1C}">
                <a14:useLocalDpi xmlns="" xmlns:a14="http://schemas.microsoft.com/office/drawing/2010/main" val="0"/>
              </a:ext>
              <a:ext uri="{837473B0-CC2E-450A-ABE3-18F120FF3D39}">
                <a1611:picAttrSrcUrl xmlns="" xmlns:a1611="http://schemas.microsoft.com/office/drawing/2016/11/main" r:id="rId6"/>
              </a:ext>
            </a:extLst>
          </a:blip>
          <a:stretch>
            <a:fillRect/>
          </a:stretch>
        </p:blipFill>
        <p:spPr>
          <a:xfrm>
            <a:off x="5508104" y="3456067"/>
            <a:ext cx="2658836" cy="2053526"/>
          </a:xfrm>
          <a:prstGeom prst="rect">
            <a:avLst/>
          </a:prstGeom>
        </p:spPr>
      </p:pic>
    </p:spTree>
    <p:extLst>
      <p:ext uri="{BB962C8B-B14F-4D97-AF65-F5344CB8AC3E}">
        <p14:creationId xmlns="" xmlns:p14="http://schemas.microsoft.com/office/powerpoint/2010/main" val="271163558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994C0F1-1951-495E-A3F8-672A7C9E0B0F}"/>
              </a:ext>
            </a:extLst>
          </p:cNvPr>
          <p:cNvSpPr>
            <a:spLocks noGrp="1"/>
          </p:cNvSpPr>
          <p:nvPr>
            <p:ph type="title"/>
          </p:nvPr>
        </p:nvSpPr>
        <p:spPr/>
        <p:txBody>
          <a:bodyPr/>
          <a:lstStyle/>
          <a:p>
            <a:r>
              <a:rPr lang="en-GB" dirty="0"/>
              <a:t>A selection interview is …</a:t>
            </a:r>
          </a:p>
        </p:txBody>
      </p:sp>
      <p:sp>
        <p:nvSpPr>
          <p:cNvPr id="3" name="Content Placeholder 2">
            <a:extLst>
              <a:ext uri="{FF2B5EF4-FFF2-40B4-BE49-F238E27FC236}">
                <a16:creationId xmlns="" xmlns:a16="http://schemas.microsoft.com/office/drawing/2014/main" id="{4B9B82F2-E4F2-47D8-9FB4-742214CD4A6D}"/>
              </a:ext>
            </a:extLst>
          </p:cNvPr>
          <p:cNvSpPr>
            <a:spLocks noGrp="1"/>
          </p:cNvSpPr>
          <p:nvPr>
            <p:ph idx="1"/>
          </p:nvPr>
        </p:nvSpPr>
        <p:spPr/>
        <p:txBody>
          <a:bodyPr>
            <a:normAutofit fontScale="92500" lnSpcReduction="20000"/>
          </a:bodyPr>
          <a:lstStyle/>
          <a:p>
            <a:pPr marL="0" indent="0">
              <a:buNone/>
            </a:pPr>
            <a:r>
              <a:rPr lang="en-GB" dirty="0"/>
              <a:t>‘a conversation with the purpose of deciding whether a candidate has the ability and sufficient experience to perform well in a job role’.</a:t>
            </a:r>
          </a:p>
          <a:p>
            <a:endParaRPr lang="en-GB" dirty="0"/>
          </a:p>
          <a:p>
            <a:pPr marL="0" indent="0">
              <a:buNone/>
            </a:pPr>
            <a:r>
              <a:rPr lang="en-GB" dirty="0"/>
              <a:t>An interviewee will </a:t>
            </a:r>
            <a:r>
              <a:rPr lang="en-GB" b="1" i="1" u="sng" dirty="0">
                <a:solidFill>
                  <a:srgbClr val="7030A0"/>
                </a:solidFill>
              </a:rPr>
              <a:t>need to convince an employer</a:t>
            </a:r>
            <a:r>
              <a:rPr lang="en-GB" dirty="0"/>
              <a:t> within 30 to 45 minutes that they are worth taking to the next stage of the selection process.</a:t>
            </a:r>
          </a:p>
          <a:p>
            <a:endParaRPr lang="en-GB" dirty="0"/>
          </a:p>
        </p:txBody>
      </p:sp>
    </p:spTree>
    <p:extLst>
      <p:ext uri="{BB962C8B-B14F-4D97-AF65-F5344CB8AC3E}">
        <p14:creationId xmlns="" xmlns:p14="http://schemas.microsoft.com/office/powerpoint/2010/main" val="170357254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5A53FDA-1630-4231-858F-1573A64784F3}"/>
              </a:ext>
            </a:extLst>
          </p:cNvPr>
          <p:cNvSpPr>
            <a:spLocks noGrp="1"/>
          </p:cNvSpPr>
          <p:nvPr>
            <p:ph type="title"/>
          </p:nvPr>
        </p:nvSpPr>
        <p:spPr/>
        <p:txBody>
          <a:bodyPr>
            <a:normAutofit fontScale="90000"/>
          </a:bodyPr>
          <a:lstStyle/>
          <a:p>
            <a:r>
              <a:rPr lang="en-GB" dirty="0"/>
              <a:t>Performing Well: </a:t>
            </a:r>
            <a:r>
              <a:rPr lang="en-GB" b="1" u="sng" dirty="0"/>
              <a:t>Employer</a:t>
            </a:r>
            <a:r>
              <a:rPr lang="en-GB" dirty="0"/>
              <a:t> Objectives</a:t>
            </a:r>
          </a:p>
        </p:txBody>
      </p:sp>
      <p:sp>
        <p:nvSpPr>
          <p:cNvPr id="3" name="Content Placeholder 2">
            <a:extLst>
              <a:ext uri="{FF2B5EF4-FFF2-40B4-BE49-F238E27FC236}">
                <a16:creationId xmlns="" xmlns:a16="http://schemas.microsoft.com/office/drawing/2014/main" id="{8B07E7A6-817C-4652-81D9-95B49E685C21}"/>
              </a:ext>
            </a:extLst>
          </p:cNvPr>
          <p:cNvSpPr>
            <a:spLocks noGrp="1"/>
          </p:cNvSpPr>
          <p:nvPr>
            <p:ph idx="1"/>
          </p:nvPr>
        </p:nvSpPr>
        <p:spPr/>
        <p:txBody>
          <a:bodyPr/>
          <a:lstStyle/>
          <a:p>
            <a:pPr lvl="0"/>
            <a:r>
              <a:rPr lang="en-GB" dirty="0"/>
              <a:t>Is this candidate likely to be able to perform well in the role?</a:t>
            </a:r>
          </a:p>
          <a:p>
            <a:pPr lvl="0"/>
            <a:r>
              <a:rPr lang="en-GB" dirty="0"/>
              <a:t>Is this candidate likely to be able to perform at an acceptable level within the organisation?</a:t>
            </a:r>
          </a:p>
          <a:p>
            <a:r>
              <a:rPr lang="en-GB" dirty="0"/>
              <a:t>Is this candidate likely to fit into the culture of the organisation?</a:t>
            </a:r>
          </a:p>
          <a:p>
            <a:endParaRPr lang="en-GB" dirty="0"/>
          </a:p>
        </p:txBody>
      </p:sp>
    </p:spTree>
    <p:extLst>
      <p:ext uri="{BB962C8B-B14F-4D97-AF65-F5344CB8AC3E}">
        <p14:creationId xmlns="" xmlns:p14="http://schemas.microsoft.com/office/powerpoint/2010/main" val="163503348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9E0A39E-4FBB-4D76-9698-DBF8B410A7B7}"/>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a:t>
            </a:r>
          </a:p>
        </p:txBody>
      </p:sp>
      <p:sp>
        <p:nvSpPr>
          <p:cNvPr id="3" name="Content Placeholder 2">
            <a:extLst>
              <a:ext uri="{FF2B5EF4-FFF2-40B4-BE49-F238E27FC236}">
                <a16:creationId xmlns="" xmlns:a16="http://schemas.microsoft.com/office/drawing/2014/main" id="{80E94A00-D40D-4B51-AF66-BBEC1A07D93E}"/>
              </a:ext>
            </a:extLst>
          </p:cNvPr>
          <p:cNvSpPr>
            <a:spLocks noGrp="1"/>
          </p:cNvSpPr>
          <p:nvPr>
            <p:ph idx="1"/>
          </p:nvPr>
        </p:nvSpPr>
        <p:spPr/>
        <p:txBody>
          <a:bodyPr>
            <a:normAutofit fontScale="92500"/>
          </a:bodyPr>
          <a:lstStyle/>
          <a:p>
            <a:pPr marL="0" indent="0">
              <a:buNone/>
            </a:pPr>
            <a:r>
              <a:rPr lang="en-GB" dirty="0"/>
              <a:t>Beforehand:</a:t>
            </a:r>
          </a:p>
          <a:p>
            <a:r>
              <a:rPr lang="en-GB" dirty="0"/>
              <a:t>Review your application</a:t>
            </a:r>
          </a:p>
          <a:p>
            <a:r>
              <a:rPr lang="en-GB" dirty="0"/>
              <a:t>Review the job specification</a:t>
            </a:r>
          </a:p>
          <a:p>
            <a:r>
              <a:rPr lang="en-GB" dirty="0"/>
              <a:t>Dress appropriately</a:t>
            </a:r>
          </a:p>
          <a:p>
            <a:r>
              <a:rPr lang="en-GB" dirty="0"/>
              <a:t>Consider the questions you might be asked</a:t>
            </a:r>
          </a:p>
          <a:p>
            <a:r>
              <a:rPr lang="en-GB" dirty="0"/>
              <a:t>Role-play the interview with a ‘Critical Friend’</a:t>
            </a:r>
          </a:p>
          <a:p>
            <a:r>
              <a:rPr lang="en-GB" dirty="0"/>
              <a:t>Find out about the interview</a:t>
            </a:r>
          </a:p>
          <a:p>
            <a:endParaRPr lang="en-GB" dirty="0"/>
          </a:p>
        </p:txBody>
      </p:sp>
    </p:spTree>
    <p:extLst>
      <p:ext uri="{BB962C8B-B14F-4D97-AF65-F5344CB8AC3E}">
        <p14:creationId xmlns="" xmlns:p14="http://schemas.microsoft.com/office/powerpoint/2010/main" val="191026234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61C21A9-7C91-452F-B978-69A47EE78DA9}"/>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 (Cont.)</a:t>
            </a:r>
          </a:p>
        </p:txBody>
      </p:sp>
      <p:sp>
        <p:nvSpPr>
          <p:cNvPr id="3" name="Content Placeholder 2">
            <a:extLst>
              <a:ext uri="{FF2B5EF4-FFF2-40B4-BE49-F238E27FC236}">
                <a16:creationId xmlns="" xmlns:a16="http://schemas.microsoft.com/office/drawing/2014/main" id="{A8D62A1B-7584-444A-B073-380F4313313F}"/>
              </a:ext>
            </a:extLst>
          </p:cNvPr>
          <p:cNvSpPr>
            <a:spLocks noGrp="1"/>
          </p:cNvSpPr>
          <p:nvPr>
            <p:ph idx="1"/>
          </p:nvPr>
        </p:nvSpPr>
        <p:spPr/>
        <p:txBody>
          <a:bodyPr>
            <a:normAutofit lnSpcReduction="10000"/>
          </a:bodyPr>
          <a:lstStyle/>
          <a:p>
            <a:pPr marL="0" indent="0">
              <a:buNone/>
            </a:pPr>
            <a:r>
              <a:rPr lang="en-GB" dirty="0"/>
              <a:t>At the interview:</a:t>
            </a:r>
          </a:p>
          <a:p>
            <a:r>
              <a:rPr lang="en-GB" dirty="0"/>
              <a:t>Reduce nerves</a:t>
            </a:r>
          </a:p>
          <a:p>
            <a:r>
              <a:rPr lang="en-GB" dirty="0"/>
              <a:t>Structure of an interview:</a:t>
            </a:r>
          </a:p>
          <a:p>
            <a:pPr lvl="1"/>
            <a:r>
              <a:rPr lang="en-GB" dirty="0"/>
              <a:t>Welcome and introduction (1–2 mins)</a:t>
            </a:r>
          </a:p>
          <a:p>
            <a:pPr lvl="1"/>
            <a:r>
              <a:rPr lang="en-GB" dirty="0"/>
              <a:t>Questions to you (25–35 mins)</a:t>
            </a:r>
          </a:p>
          <a:p>
            <a:pPr lvl="1"/>
            <a:r>
              <a:rPr lang="en-GB" dirty="0"/>
              <a:t>Your questions (approximately 5 mins)</a:t>
            </a:r>
          </a:p>
          <a:p>
            <a:pPr lvl="1"/>
            <a:r>
              <a:rPr lang="en-GB" dirty="0"/>
              <a:t>Thank you and summary of next steps (1–2 mins)</a:t>
            </a:r>
          </a:p>
          <a:p>
            <a:endParaRPr lang="en-GB" dirty="0"/>
          </a:p>
        </p:txBody>
      </p:sp>
    </p:spTree>
    <p:extLst>
      <p:ext uri="{BB962C8B-B14F-4D97-AF65-F5344CB8AC3E}">
        <p14:creationId xmlns="" xmlns:p14="http://schemas.microsoft.com/office/powerpoint/2010/main" val="20737965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2A64A60-CAC2-4F80-A676-2C5CAD02E002}"/>
              </a:ext>
            </a:extLst>
          </p:cNvPr>
          <p:cNvSpPr>
            <a:spLocks noGrp="1"/>
          </p:cNvSpPr>
          <p:nvPr>
            <p:ph type="title"/>
          </p:nvPr>
        </p:nvSpPr>
        <p:spPr/>
        <p:txBody>
          <a:bodyPr>
            <a:normAutofit fontScale="90000"/>
          </a:bodyPr>
          <a:lstStyle/>
          <a:p>
            <a:r>
              <a:rPr lang="en-GB" dirty="0"/>
              <a:t>Performing Well: </a:t>
            </a:r>
            <a:r>
              <a:rPr lang="en-GB" b="1" u="sng" dirty="0"/>
              <a:t>Interviewee</a:t>
            </a:r>
            <a:r>
              <a:rPr lang="en-GB" dirty="0"/>
              <a:t> Perspective (Cont.)</a:t>
            </a:r>
          </a:p>
        </p:txBody>
      </p:sp>
      <p:sp>
        <p:nvSpPr>
          <p:cNvPr id="3" name="Content Placeholder 2">
            <a:extLst>
              <a:ext uri="{FF2B5EF4-FFF2-40B4-BE49-F238E27FC236}">
                <a16:creationId xmlns="" xmlns:a16="http://schemas.microsoft.com/office/drawing/2014/main" id="{18C4FA3A-9DAD-414B-BE43-8BCE7B3604A5}"/>
              </a:ext>
            </a:extLst>
          </p:cNvPr>
          <p:cNvSpPr>
            <a:spLocks noGrp="1"/>
          </p:cNvSpPr>
          <p:nvPr>
            <p:ph idx="1"/>
          </p:nvPr>
        </p:nvSpPr>
        <p:spPr/>
        <p:txBody>
          <a:bodyPr/>
          <a:lstStyle/>
          <a:p>
            <a:r>
              <a:rPr lang="en-GB" dirty="0"/>
              <a:t>Entrance and First Impression</a:t>
            </a:r>
          </a:p>
          <a:p>
            <a:pPr lvl="1"/>
            <a:r>
              <a:rPr lang="en-GB" dirty="0"/>
              <a:t>Shake hands</a:t>
            </a:r>
          </a:p>
          <a:p>
            <a:pPr lvl="1"/>
            <a:r>
              <a:rPr lang="en-GB" dirty="0"/>
              <a:t>Smile</a:t>
            </a:r>
          </a:p>
          <a:p>
            <a:pPr lvl="1"/>
            <a:r>
              <a:rPr lang="en-GB" dirty="0"/>
              <a:t>Eye contact</a:t>
            </a:r>
          </a:p>
          <a:p>
            <a:pPr lvl="1"/>
            <a:r>
              <a:rPr lang="en-GB" dirty="0"/>
              <a:t>Move purposefully</a:t>
            </a:r>
          </a:p>
          <a:p>
            <a:endParaRPr lang="en-GB" dirty="0"/>
          </a:p>
        </p:txBody>
      </p:sp>
    </p:spTree>
    <p:extLst>
      <p:ext uri="{BB962C8B-B14F-4D97-AF65-F5344CB8AC3E}">
        <p14:creationId xmlns="" xmlns:p14="http://schemas.microsoft.com/office/powerpoint/2010/main" val="34766787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A499790-8D24-4684-9012-099E6E25D361}"/>
              </a:ext>
            </a:extLst>
          </p:cNvPr>
          <p:cNvSpPr>
            <a:spLocks noGrp="1"/>
          </p:cNvSpPr>
          <p:nvPr>
            <p:ph type="title"/>
          </p:nvPr>
        </p:nvSpPr>
        <p:spPr/>
        <p:txBody>
          <a:bodyPr>
            <a:normAutofit fontScale="90000"/>
          </a:bodyPr>
          <a:lstStyle/>
          <a:p>
            <a:r>
              <a:rPr lang="en-GB" dirty="0"/>
              <a:t>Performing Well: Interview Questions</a:t>
            </a:r>
          </a:p>
        </p:txBody>
      </p:sp>
      <p:sp>
        <p:nvSpPr>
          <p:cNvPr id="3" name="Content Placeholder 2">
            <a:extLst>
              <a:ext uri="{FF2B5EF4-FFF2-40B4-BE49-F238E27FC236}">
                <a16:creationId xmlns="" xmlns:a16="http://schemas.microsoft.com/office/drawing/2014/main" id="{00FD285C-E3C8-470D-A509-C9819DA2FAC9}"/>
              </a:ext>
            </a:extLst>
          </p:cNvPr>
          <p:cNvSpPr>
            <a:spLocks noGrp="1"/>
          </p:cNvSpPr>
          <p:nvPr>
            <p:ph idx="1"/>
          </p:nvPr>
        </p:nvSpPr>
        <p:spPr/>
        <p:txBody>
          <a:bodyPr>
            <a:normAutofit lnSpcReduction="10000"/>
          </a:bodyPr>
          <a:lstStyle/>
          <a:p>
            <a:r>
              <a:rPr lang="en-GB" sz="3600" dirty="0"/>
              <a:t>Question types:</a:t>
            </a:r>
          </a:p>
          <a:p>
            <a:pPr lvl="1"/>
            <a:r>
              <a:rPr lang="en-GB" sz="3200" dirty="0"/>
              <a:t>Open questions</a:t>
            </a:r>
          </a:p>
          <a:p>
            <a:pPr lvl="1"/>
            <a:r>
              <a:rPr lang="en-GB" sz="3200" dirty="0"/>
              <a:t>Probing questions</a:t>
            </a:r>
          </a:p>
          <a:p>
            <a:pPr lvl="1"/>
            <a:r>
              <a:rPr lang="en-GB" sz="3200" dirty="0"/>
              <a:t>Closed questions</a:t>
            </a:r>
          </a:p>
          <a:p>
            <a:pPr lvl="1"/>
            <a:r>
              <a:rPr lang="en-GB" sz="3200" dirty="0"/>
              <a:t>Leading questions</a:t>
            </a:r>
          </a:p>
          <a:p>
            <a:pPr lvl="1"/>
            <a:r>
              <a:rPr lang="en-GB" sz="3200" dirty="0"/>
              <a:t>Hypothetical questions</a:t>
            </a:r>
          </a:p>
          <a:p>
            <a:pPr lvl="1"/>
            <a:r>
              <a:rPr lang="en-GB" sz="3200" dirty="0"/>
              <a:t>Behavioural questions</a:t>
            </a:r>
            <a:endParaRPr lang="en-GB" dirty="0"/>
          </a:p>
        </p:txBody>
      </p:sp>
    </p:spTree>
    <p:extLst>
      <p:ext uri="{BB962C8B-B14F-4D97-AF65-F5344CB8AC3E}">
        <p14:creationId xmlns="" xmlns:p14="http://schemas.microsoft.com/office/powerpoint/2010/main" val="42095798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D547AD0-4563-4462-B682-3D3969DC90E3}"/>
              </a:ext>
            </a:extLst>
          </p:cNvPr>
          <p:cNvSpPr>
            <a:spLocks noGrp="1"/>
          </p:cNvSpPr>
          <p:nvPr>
            <p:ph type="title"/>
          </p:nvPr>
        </p:nvSpPr>
        <p:spPr/>
        <p:txBody>
          <a:bodyPr>
            <a:normAutofit fontScale="90000"/>
          </a:bodyPr>
          <a:lstStyle/>
          <a:p>
            <a:r>
              <a:rPr lang="en-GB" dirty="0"/>
              <a:t>Knowing Your Strengths and Weaknesses</a:t>
            </a:r>
          </a:p>
        </p:txBody>
      </p:sp>
      <p:sp>
        <p:nvSpPr>
          <p:cNvPr id="3" name="Content Placeholder 2">
            <a:extLst>
              <a:ext uri="{FF2B5EF4-FFF2-40B4-BE49-F238E27FC236}">
                <a16:creationId xmlns="" xmlns:a16="http://schemas.microsoft.com/office/drawing/2014/main" id="{300A530A-217D-4517-8D0A-E3F63D0DCE9F}"/>
              </a:ext>
            </a:extLst>
          </p:cNvPr>
          <p:cNvSpPr>
            <a:spLocks noGrp="1"/>
          </p:cNvSpPr>
          <p:nvPr>
            <p:ph idx="1"/>
          </p:nvPr>
        </p:nvSpPr>
        <p:spPr/>
        <p:txBody>
          <a:bodyPr>
            <a:normAutofit fontScale="85000" lnSpcReduction="20000"/>
          </a:bodyPr>
          <a:lstStyle/>
          <a:p>
            <a:pPr lvl="0"/>
            <a:r>
              <a:rPr lang="en-GB" dirty="0"/>
              <a:t>Consider your relevant strengths and weaknesses carefully, based on the job you are applying for.</a:t>
            </a:r>
          </a:p>
          <a:p>
            <a:pPr lvl="0"/>
            <a:r>
              <a:rPr lang="en-GB" dirty="0">
                <a:solidFill>
                  <a:srgbClr val="7030A0"/>
                </a:solidFill>
              </a:rPr>
              <a:t>Discuss examples of when you have used your strengths.</a:t>
            </a:r>
          </a:p>
          <a:p>
            <a:pPr lvl="0"/>
            <a:r>
              <a:rPr lang="en-GB" dirty="0"/>
              <a:t>Identify weaknesses that you can develop, and give examples of when you have developed those skills.</a:t>
            </a:r>
          </a:p>
          <a:p>
            <a:r>
              <a:rPr lang="en-GB" dirty="0">
                <a:solidFill>
                  <a:srgbClr val="7030A0"/>
                </a:solidFill>
              </a:rPr>
              <a:t>Answer honestly, but in a manner which shows some humility. Even if you are graduating with an MBA, you will still have something to learn</a:t>
            </a:r>
          </a:p>
          <a:p>
            <a:endParaRPr lang="en-GB" dirty="0"/>
          </a:p>
        </p:txBody>
      </p:sp>
    </p:spTree>
    <p:extLst>
      <p:ext uri="{BB962C8B-B14F-4D97-AF65-F5344CB8AC3E}">
        <p14:creationId xmlns="" xmlns:p14="http://schemas.microsoft.com/office/powerpoint/2010/main" val="1892561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E58DFAF-5214-4CBC-AFA9-469522C2F2AB}"/>
              </a:ext>
            </a:extLst>
          </p:cNvPr>
          <p:cNvSpPr>
            <a:spLocks noGrp="1"/>
          </p:cNvSpPr>
          <p:nvPr>
            <p:ph type="title"/>
          </p:nvPr>
        </p:nvSpPr>
        <p:spPr/>
        <p:txBody>
          <a:bodyPr/>
          <a:lstStyle/>
          <a:p>
            <a:r>
              <a:rPr lang="en-GB" dirty="0"/>
              <a:t>Giving Good Answers</a:t>
            </a:r>
          </a:p>
        </p:txBody>
      </p:sp>
      <p:sp>
        <p:nvSpPr>
          <p:cNvPr id="3" name="Content Placeholder 2">
            <a:extLst>
              <a:ext uri="{FF2B5EF4-FFF2-40B4-BE49-F238E27FC236}">
                <a16:creationId xmlns="" xmlns:a16="http://schemas.microsoft.com/office/drawing/2014/main" id="{BBE2BAB9-BC05-400F-9095-2D768B20DE88}"/>
              </a:ext>
            </a:extLst>
          </p:cNvPr>
          <p:cNvSpPr>
            <a:spLocks noGrp="1"/>
          </p:cNvSpPr>
          <p:nvPr>
            <p:ph idx="1"/>
          </p:nvPr>
        </p:nvSpPr>
        <p:spPr/>
        <p:txBody>
          <a:bodyPr>
            <a:normAutofit fontScale="85000" lnSpcReduction="20000"/>
          </a:bodyPr>
          <a:lstStyle/>
          <a:p>
            <a:r>
              <a:rPr lang="en-GB" dirty="0"/>
              <a:t>A good answer ‘… is one which provides convincing evidence to an interviewer that you have the capability and potential to do what is needed in the job’.</a:t>
            </a:r>
          </a:p>
          <a:p>
            <a:r>
              <a:rPr lang="en-GB" dirty="0"/>
              <a:t>S.T.A.R.</a:t>
            </a:r>
          </a:p>
          <a:p>
            <a:pPr lvl="1"/>
            <a:r>
              <a:rPr lang="en-GB" b="1" dirty="0"/>
              <a:t>S</a:t>
            </a:r>
            <a:r>
              <a:rPr lang="en-GB" dirty="0"/>
              <a:t>ituation: What was happening?</a:t>
            </a:r>
          </a:p>
          <a:p>
            <a:pPr lvl="1"/>
            <a:r>
              <a:rPr lang="en-GB" b="1" dirty="0"/>
              <a:t>T</a:t>
            </a:r>
            <a:r>
              <a:rPr lang="en-GB" dirty="0"/>
              <a:t>ask: What needed to be done?</a:t>
            </a:r>
          </a:p>
          <a:p>
            <a:pPr lvl="1"/>
            <a:r>
              <a:rPr lang="en-GB" b="1" dirty="0"/>
              <a:t>A</a:t>
            </a:r>
            <a:r>
              <a:rPr lang="en-GB" dirty="0"/>
              <a:t>ction: What did you do?</a:t>
            </a:r>
          </a:p>
          <a:p>
            <a:pPr lvl="1"/>
            <a:r>
              <a:rPr lang="en-GB" b="1" dirty="0"/>
              <a:t>R</a:t>
            </a:r>
            <a:r>
              <a:rPr lang="en-GB" dirty="0"/>
              <a:t>esult: What was the impact</a:t>
            </a:r>
            <a:r>
              <a:rPr lang="en-GB" dirty="0" smtClean="0"/>
              <a:t>?</a:t>
            </a:r>
          </a:p>
          <a:p>
            <a:pPr lvl="1"/>
            <a:r>
              <a:rPr lang="en-GB" dirty="0" smtClean="0">
                <a:hlinkClick r:id="rId2"/>
              </a:rPr>
              <a:t>Video on STAR METHOD</a:t>
            </a:r>
            <a:endParaRPr lang="en-GB" dirty="0" smtClean="0"/>
          </a:p>
        </p:txBody>
      </p:sp>
    </p:spTree>
    <p:extLst>
      <p:ext uri="{BB962C8B-B14F-4D97-AF65-F5344CB8AC3E}">
        <p14:creationId xmlns="" xmlns:p14="http://schemas.microsoft.com/office/powerpoint/2010/main" val="30042445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80DE710-BF50-4592-A340-AFF6AB2D27FC}"/>
              </a:ext>
            </a:extLst>
          </p:cNvPr>
          <p:cNvSpPr>
            <a:spLocks noGrp="1"/>
          </p:cNvSpPr>
          <p:nvPr>
            <p:ph type="title"/>
          </p:nvPr>
        </p:nvSpPr>
        <p:spPr/>
        <p:txBody>
          <a:bodyPr/>
          <a:lstStyle/>
          <a:p>
            <a:r>
              <a:rPr lang="en-GB" dirty="0"/>
              <a:t>Giving Good Answers (Cont.)</a:t>
            </a:r>
          </a:p>
        </p:txBody>
      </p:sp>
      <p:sp>
        <p:nvSpPr>
          <p:cNvPr id="3" name="Content Placeholder 2">
            <a:extLst>
              <a:ext uri="{FF2B5EF4-FFF2-40B4-BE49-F238E27FC236}">
                <a16:creationId xmlns="" xmlns:a16="http://schemas.microsoft.com/office/drawing/2014/main" id="{78383B62-FDD0-4E24-9B24-816DD586144D}"/>
              </a:ext>
            </a:extLst>
          </p:cNvPr>
          <p:cNvSpPr>
            <a:spLocks noGrp="1"/>
          </p:cNvSpPr>
          <p:nvPr>
            <p:ph idx="1"/>
          </p:nvPr>
        </p:nvSpPr>
        <p:spPr/>
        <p:txBody>
          <a:bodyPr>
            <a:normAutofit fontScale="92500" lnSpcReduction="10000"/>
          </a:bodyPr>
          <a:lstStyle/>
          <a:p>
            <a:pPr lvl="0"/>
            <a:r>
              <a:rPr lang="en-GB" dirty="0"/>
              <a:t>Keep your answers comprehensive but brief</a:t>
            </a:r>
          </a:p>
          <a:p>
            <a:pPr lvl="0"/>
            <a:r>
              <a:rPr lang="en-GB" dirty="0"/>
              <a:t>Watch the speed of your speech</a:t>
            </a:r>
          </a:p>
          <a:p>
            <a:pPr lvl="0"/>
            <a:r>
              <a:rPr lang="en-GB" dirty="0"/>
              <a:t>Imagine the issues you might face in doing the job, and prepare examples of how you might handle those issues in the workplace</a:t>
            </a:r>
          </a:p>
          <a:p>
            <a:pPr lvl="0"/>
            <a:r>
              <a:rPr lang="en-GB" dirty="0"/>
              <a:t>Focus on </a:t>
            </a:r>
            <a:r>
              <a:rPr lang="en-GB" i="1" dirty="0"/>
              <a:t>your</a:t>
            </a:r>
            <a:r>
              <a:rPr lang="en-GB" dirty="0"/>
              <a:t> contribution to group activities</a:t>
            </a:r>
          </a:p>
          <a:p>
            <a:r>
              <a:rPr lang="en-GB" dirty="0"/>
              <a:t>Be honest</a:t>
            </a:r>
          </a:p>
          <a:p>
            <a:r>
              <a:rPr lang="en-GB" dirty="0"/>
              <a:t>Give relevant answers</a:t>
            </a:r>
          </a:p>
        </p:txBody>
      </p:sp>
    </p:spTree>
    <p:extLst>
      <p:ext uri="{BB962C8B-B14F-4D97-AF65-F5344CB8AC3E}">
        <p14:creationId xmlns="" xmlns:p14="http://schemas.microsoft.com/office/powerpoint/2010/main" val="26562485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D8FA055-5341-4BCB-BA69-3210893460DF}"/>
              </a:ext>
            </a:extLst>
          </p:cNvPr>
          <p:cNvSpPr>
            <a:spLocks noGrp="1"/>
          </p:cNvSpPr>
          <p:nvPr>
            <p:ph type="title"/>
          </p:nvPr>
        </p:nvSpPr>
        <p:spPr/>
        <p:txBody>
          <a:bodyPr/>
          <a:lstStyle/>
          <a:p>
            <a:r>
              <a:rPr lang="en-GB" dirty="0"/>
              <a:t>General Behaviour at Interviews</a:t>
            </a:r>
          </a:p>
        </p:txBody>
      </p:sp>
      <p:sp>
        <p:nvSpPr>
          <p:cNvPr id="3" name="Content Placeholder 2">
            <a:extLst>
              <a:ext uri="{FF2B5EF4-FFF2-40B4-BE49-F238E27FC236}">
                <a16:creationId xmlns="" xmlns:a16="http://schemas.microsoft.com/office/drawing/2014/main" id="{F925C416-93D6-4887-B87F-7211983A36B8}"/>
              </a:ext>
            </a:extLst>
          </p:cNvPr>
          <p:cNvSpPr>
            <a:spLocks noGrp="1"/>
          </p:cNvSpPr>
          <p:nvPr>
            <p:ph idx="1"/>
          </p:nvPr>
        </p:nvSpPr>
        <p:spPr/>
        <p:txBody>
          <a:bodyPr>
            <a:normAutofit fontScale="77500" lnSpcReduction="20000"/>
          </a:bodyPr>
          <a:lstStyle/>
          <a:p>
            <a:r>
              <a:rPr lang="en-GB" dirty="0"/>
              <a:t>Dress smartly</a:t>
            </a:r>
          </a:p>
          <a:p>
            <a:r>
              <a:rPr lang="en-GB" dirty="0"/>
              <a:t>Go to the bathroom before the interview</a:t>
            </a:r>
          </a:p>
          <a:p>
            <a:r>
              <a:rPr lang="en-GB" dirty="0"/>
              <a:t>Use formal language</a:t>
            </a:r>
          </a:p>
          <a:p>
            <a:r>
              <a:rPr lang="en-GB" dirty="0"/>
              <a:t>Maintain eye contact</a:t>
            </a:r>
          </a:p>
          <a:p>
            <a:r>
              <a:rPr lang="en-GB" dirty="0"/>
              <a:t>Communicate effectively (paralinguistic, non-verbal behaviours and language) and respond appropriately to the interviewer</a:t>
            </a:r>
          </a:p>
          <a:p>
            <a:r>
              <a:rPr lang="en-GB" dirty="0"/>
              <a:t>Sit upright and lean forward</a:t>
            </a:r>
          </a:p>
          <a:p>
            <a:r>
              <a:rPr lang="en-GB" dirty="0"/>
              <a:t>Prepare some questions</a:t>
            </a:r>
          </a:p>
          <a:p>
            <a:r>
              <a:rPr lang="en-GB" dirty="0"/>
              <a:t>Turn your phone off</a:t>
            </a:r>
          </a:p>
        </p:txBody>
      </p:sp>
    </p:spTree>
    <p:extLst>
      <p:ext uri="{BB962C8B-B14F-4D97-AF65-F5344CB8AC3E}">
        <p14:creationId xmlns="" xmlns:p14="http://schemas.microsoft.com/office/powerpoint/2010/main" val="12382381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 xmlns:a16="http://schemas.microsoft.com/office/drawing/2014/main" id="{57DE94E9-CE31-4BCC-AC0D-7135F81B11BB}"/>
              </a:ext>
            </a:extLst>
          </p:cNvPr>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07504" y="188640"/>
            <a:ext cx="7200230" cy="532255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3" name="Picture 2">
            <a:extLst>
              <a:ext uri="{FF2B5EF4-FFF2-40B4-BE49-F238E27FC236}">
                <a16:creationId xmlns="" xmlns:a16="http://schemas.microsoft.com/office/drawing/2014/main" id="{93EBAF48-C008-4976-99B0-B02425976355}"/>
              </a:ext>
            </a:extLst>
          </p:cNvPr>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7212181" y="57020"/>
            <a:ext cx="1931819" cy="1931819"/>
          </a:xfrm>
          <a:prstGeom prst="rect">
            <a:avLst/>
          </a:prstGeom>
        </p:spPr>
      </p:pic>
      <p:sp>
        <p:nvSpPr>
          <p:cNvPr id="7" name="TextBox 6">
            <a:extLst>
              <a:ext uri="{FF2B5EF4-FFF2-40B4-BE49-F238E27FC236}">
                <a16:creationId xmlns="" xmlns:a16="http://schemas.microsoft.com/office/drawing/2014/main" id="{6102FEE5-6D44-4263-9E5C-E690BAA3BC21}"/>
              </a:ext>
            </a:extLst>
          </p:cNvPr>
          <p:cNvSpPr txBox="1"/>
          <p:nvPr/>
        </p:nvSpPr>
        <p:spPr>
          <a:xfrm>
            <a:off x="7212181" y="5586808"/>
            <a:ext cx="48045" cy="6928678"/>
          </a:xfrm>
          <a:prstGeom prst="rect">
            <a:avLst/>
          </a:prstGeom>
          <a:noFill/>
        </p:spPr>
        <p:txBody>
          <a:bodyPr wrap="square" rtlCol="0">
            <a:spAutoFit/>
          </a:bodyPr>
          <a:lstStyle/>
          <a:p>
            <a:r>
              <a:rPr lang="en-GB" sz="900">
                <a:hlinkClick r:id="rId4" tooltip="http://ariesrules.blogspot.com/2011/11/weekend-humor_11.html"/>
              </a:rPr>
              <a:t>This Photo</a:t>
            </a:r>
            <a:r>
              <a:rPr lang="en-GB" sz="900"/>
              <a:t> by Unknown Author is licensed under </a:t>
            </a:r>
            <a:r>
              <a:rPr lang="en-GB" sz="900">
                <a:hlinkClick r:id="rId5" tooltip="https://creativecommons.org/licenses/by-nc-nd/3.0/"/>
              </a:rPr>
              <a:t>CC BY-NC-ND</a:t>
            </a:r>
            <a:endParaRPr lang="en-GB" sz="900"/>
          </a:p>
        </p:txBody>
      </p:sp>
      <p:pic>
        <p:nvPicPr>
          <p:cNvPr id="9" name="Picture 8">
            <a:extLst>
              <a:ext uri="{FF2B5EF4-FFF2-40B4-BE49-F238E27FC236}">
                <a16:creationId xmlns="" xmlns:a16="http://schemas.microsoft.com/office/drawing/2014/main" id="{3ACAF84C-2FA7-4001-A837-FEBFEAA614E9}"/>
              </a:ext>
            </a:extLst>
          </p:cNvPr>
          <p:cNvPicPr>
            <a:picLocks noChangeAspect="1"/>
          </p:cNvPicPr>
          <p:nvPr/>
        </p:nvPicPr>
        <p:blipFill>
          <a:blip r:embed="rId6" cstate="print">
            <a:extLst>
              <a:ext uri="{28A0092B-C50C-407E-A947-70E740481C1C}">
                <a14:useLocalDpi xmlns="" xmlns:a14="http://schemas.microsoft.com/office/drawing/2010/main" val="0"/>
              </a:ext>
              <a:ext uri="{837473B0-CC2E-450A-ABE3-18F120FF3D39}">
                <a1611:picAttrSrcUrl xmlns="" xmlns:a1611="http://schemas.microsoft.com/office/drawing/2016/11/main" r:id="rId7"/>
              </a:ext>
            </a:extLst>
          </a:blip>
          <a:stretch>
            <a:fillRect/>
          </a:stretch>
        </p:blipFill>
        <p:spPr>
          <a:xfrm flipH="1">
            <a:off x="7230594" y="2924944"/>
            <a:ext cx="1882479" cy="2508765"/>
          </a:xfrm>
          <a:prstGeom prst="rect">
            <a:avLst/>
          </a:prstGeom>
        </p:spPr>
      </p:pic>
      <p:sp>
        <p:nvSpPr>
          <p:cNvPr id="10" name="TextBox 9">
            <a:extLst>
              <a:ext uri="{FF2B5EF4-FFF2-40B4-BE49-F238E27FC236}">
                <a16:creationId xmlns="" xmlns:a16="http://schemas.microsoft.com/office/drawing/2014/main" id="{9CB20D53-9C50-4EBE-9BC2-F2C481D448C3}"/>
              </a:ext>
            </a:extLst>
          </p:cNvPr>
          <p:cNvSpPr txBox="1"/>
          <p:nvPr/>
        </p:nvSpPr>
        <p:spPr>
          <a:xfrm flipH="1">
            <a:off x="7313885" y="5475004"/>
            <a:ext cx="585269" cy="1615827"/>
          </a:xfrm>
          <a:prstGeom prst="rect">
            <a:avLst/>
          </a:prstGeom>
          <a:noFill/>
        </p:spPr>
        <p:txBody>
          <a:bodyPr wrap="square" rtlCol="0">
            <a:spAutoFit/>
          </a:bodyPr>
          <a:lstStyle/>
          <a:p>
            <a:r>
              <a:rPr lang="en-GB" sz="900">
                <a:hlinkClick r:id="rId7" tooltip="http://www.romancemeetslife.com/2013/07/winning-image-at-job-interviews-how-to.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 xmlns:p14="http://schemas.microsoft.com/office/powerpoint/2010/main" val="3432358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CA8F846-F325-47E5-96D4-1A140C320A70}"/>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 xmlns:a16="http://schemas.microsoft.com/office/drawing/2014/main" id="{4FF78F04-41D4-4C96-A2F5-F778F6ED8EC1}"/>
              </a:ext>
            </a:extLst>
          </p:cNvPr>
          <p:cNvSpPr>
            <a:spLocks noGrp="1"/>
          </p:cNvSpPr>
          <p:nvPr>
            <p:ph idx="1"/>
          </p:nvPr>
        </p:nvSpPr>
        <p:spPr/>
        <p:txBody>
          <a:bodyPr/>
          <a:lstStyle/>
          <a:p>
            <a:r>
              <a:rPr lang="en-GB" dirty="0" smtClean="0">
                <a:hlinkClick r:id="rId2"/>
              </a:rPr>
              <a:t>Preparing for an </a:t>
            </a:r>
            <a:r>
              <a:rPr lang="en-GB" dirty="0" smtClean="0">
                <a:hlinkClick r:id="rId2"/>
              </a:rPr>
              <a:t>interview video</a:t>
            </a:r>
            <a:endParaRPr lang="en-GB" dirty="0" smtClean="0"/>
          </a:p>
          <a:p>
            <a:r>
              <a:rPr lang="en-GB" dirty="0" smtClean="0"/>
              <a:t>Take </a:t>
            </a:r>
            <a:r>
              <a:rPr lang="en-GB" dirty="0"/>
              <a:t>5 minutes to reflect on the day and summarise your learning from today.</a:t>
            </a:r>
          </a:p>
          <a:p>
            <a:endParaRPr lang="en-GB" dirty="0"/>
          </a:p>
        </p:txBody>
      </p:sp>
    </p:spTree>
    <p:extLst>
      <p:ext uri="{BB962C8B-B14F-4D97-AF65-F5344CB8AC3E}">
        <p14:creationId xmlns="" xmlns:p14="http://schemas.microsoft.com/office/powerpoint/2010/main" val="28445857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F60317F-7E66-4B94-9E2A-52E3392A1FD8}"/>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 xmlns:a16="http://schemas.microsoft.com/office/drawing/2014/main" id="{2CD27CC5-6605-4955-B80F-5885682D46B7}"/>
              </a:ext>
            </a:extLst>
          </p:cNvPr>
          <p:cNvSpPr>
            <a:spLocks noGrp="1"/>
          </p:cNvSpPr>
          <p:nvPr>
            <p:ph idx="1"/>
          </p:nvPr>
        </p:nvSpPr>
        <p:spPr/>
        <p:txBody>
          <a:bodyPr>
            <a:normAutofit lnSpcReduction="10000"/>
          </a:bodyPr>
          <a:lstStyle/>
          <a:p>
            <a:r>
              <a:rPr lang="en-GB" dirty="0">
                <a:solidFill>
                  <a:srgbClr val="7030A0"/>
                </a:solidFill>
              </a:rPr>
              <a:t>Look at other examples of Tom Peters, Gary Hamel, Steve Jobs and others delivering presentations – note how they engage the audience and, importantly, communicate their message!</a:t>
            </a:r>
          </a:p>
          <a:p>
            <a:r>
              <a:rPr lang="en-GB" dirty="0">
                <a:solidFill>
                  <a:srgbClr val="0070C0"/>
                </a:solidFill>
              </a:rPr>
              <a:t>Start thinking about how you can develop your presentation and interview skills – make it happen!</a:t>
            </a:r>
          </a:p>
        </p:txBody>
      </p:sp>
    </p:spTree>
    <p:extLst>
      <p:ext uri="{BB962C8B-B14F-4D97-AF65-F5344CB8AC3E}">
        <p14:creationId xmlns="" xmlns:p14="http://schemas.microsoft.com/office/powerpoint/2010/main" val="6882798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CFA87A8-DA50-45E8-A7A6-C776734DB3B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 xmlns:a16="http://schemas.microsoft.com/office/drawing/2014/main" id="{DCC828C0-FA53-4E16-86CD-35BAA40665BB}"/>
              </a:ext>
            </a:extLst>
          </p:cNvPr>
          <p:cNvSpPr>
            <a:spLocks noGrp="1"/>
          </p:cNvSpPr>
          <p:nvPr>
            <p:ph idx="1"/>
          </p:nvPr>
        </p:nvSpPr>
        <p:spPr/>
        <p:txBody>
          <a:bodyPr/>
          <a:lstStyle/>
          <a:p>
            <a:r>
              <a:rPr lang="en-GB" dirty="0"/>
              <a:t>Morgan, P. (2017) </a:t>
            </a:r>
            <a:r>
              <a:rPr lang="en-GB" i="1" dirty="0"/>
              <a:t>The Business Student’s Guide To Study And Employability</a:t>
            </a:r>
            <a:r>
              <a:rPr lang="en-GB" dirty="0"/>
              <a:t>. London: Sage Publications Ltd.</a:t>
            </a:r>
          </a:p>
          <a:p>
            <a:r>
              <a:rPr lang="en-GB" dirty="0"/>
              <a:t>Whetten, D.A. and Cameron, K. (1996) </a:t>
            </a:r>
            <a:r>
              <a:rPr lang="en-GB" i="1" dirty="0"/>
              <a:t>Developing Management Skills for Europe</a:t>
            </a:r>
            <a:r>
              <a:rPr lang="en-GB" dirty="0"/>
              <a:t>.  Harlow: FT/Prentice Hall</a:t>
            </a:r>
          </a:p>
        </p:txBody>
      </p:sp>
    </p:spTree>
    <p:extLst>
      <p:ext uri="{BB962C8B-B14F-4D97-AF65-F5344CB8AC3E}">
        <p14:creationId xmlns="" xmlns:p14="http://schemas.microsoft.com/office/powerpoint/2010/main" val="33859645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490</TotalTime>
  <Words>1795</Words>
  <Application>Microsoft Office PowerPoint</Application>
  <PresentationFormat>On-screen Show (4:3)</PresentationFormat>
  <Paragraphs>210</Paragraphs>
  <Slides>31</Slides>
  <Notes>9</Notes>
  <HiddenSlides>0</HiddenSlides>
  <MMClips>1</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20140311PresentationUWTSDTemplate</vt:lpstr>
      <vt:lpstr>CertHE Skills for the Workplace Module: BMSK4005</vt:lpstr>
      <vt:lpstr>Overview of Workshop</vt:lpstr>
      <vt:lpstr>So, we’ve found the right job….now what?</vt:lpstr>
      <vt:lpstr>What is needed to deliver a good presentation?</vt:lpstr>
      <vt:lpstr>Why many presentations fail</vt:lpstr>
      <vt:lpstr>Why many presentations fail</vt:lpstr>
      <vt:lpstr>Why many presentations fail</vt:lpstr>
      <vt:lpstr>The Impact of the Audience</vt:lpstr>
      <vt:lpstr>Preparation</vt:lpstr>
      <vt:lpstr>Structuring a Presentation</vt:lpstr>
      <vt:lpstr>When delivering a presentation remember:</vt:lpstr>
      <vt:lpstr>When delivering a presentation remember (Cont.):</vt:lpstr>
      <vt:lpstr>Suggestions for Interaction &amp; Visual Aids</vt:lpstr>
      <vt:lpstr>To avoid death by PowerPoint:</vt:lpstr>
      <vt:lpstr>A master at work…</vt:lpstr>
      <vt:lpstr>How an Organisation Develops a Selection Process</vt:lpstr>
      <vt:lpstr>So, what about interviews?</vt:lpstr>
      <vt:lpstr>A selection interview is …</vt:lpstr>
      <vt:lpstr>Performing Well: Employer Objectives</vt:lpstr>
      <vt:lpstr>Performing Well: Interviewee Perspective</vt:lpstr>
      <vt:lpstr>Performing Well: Interviewee Perspective (Cont.)</vt:lpstr>
      <vt:lpstr>Performing Well: Interviewee Perspective (Cont.)</vt:lpstr>
      <vt:lpstr>Performing Well: Interview Questions</vt:lpstr>
      <vt:lpstr>Knowing Your Strengths and Weaknesses</vt:lpstr>
      <vt:lpstr>Giving Good Answers</vt:lpstr>
      <vt:lpstr>Giving Good Answers (Cont.)</vt:lpstr>
      <vt:lpstr>General Behaviour at Interviews</vt:lpstr>
      <vt:lpstr>Slide 28</vt:lpstr>
      <vt:lpstr>Summary</vt:lpstr>
      <vt:lpstr>Further Research</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se046</cp:lastModifiedBy>
  <cp:revision>8</cp:revision>
  <dcterms:created xsi:type="dcterms:W3CDTF">2015-04-14T15:21:28Z</dcterms:created>
  <dcterms:modified xsi:type="dcterms:W3CDTF">2018-11-07T16:08:48Z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