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60" r:id="rId2"/>
    <p:sldMasterId id="2147483648" r:id="rId3"/>
  </p:sldMasterIdLst>
  <p:sldIdLst>
    <p:sldId id="256" r:id="rId4"/>
    <p:sldId id="263" r:id="rId5"/>
    <p:sldId id="264" r:id="rId6"/>
    <p:sldId id="257" r:id="rId7"/>
    <p:sldId id="343" r:id="rId8"/>
    <p:sldId id="345" r:id="rId9"/>
    <p:sldId id="346" r:id="rId10"/>
    <p:sldId id="347" r:id="rId11"/>
    <p:sldId id="348" r:id="rId12"/>
    <p:sldId id="349" r:id="rId13"/>
    <p:sldId id="350" r:id="rId14"/>
    <p:sldId id="351" r:id="rId15"/>
    <p:sldId id="352" r:id="rId16"/>
    <p:sldId id="353" r:id="rId17"/>
    <p:sldId id="354" r:id="rId18"/>
    <p:sldId id="355" r:id="rId19"/>
    <p:sldId id="356" r:id="rId20"/>
    <p:sldId id="357" r:id="rId21"/>
    <p:sldId id="360" r:id="rId22"/>
    <p:sldId id="361" r:id="rId23"/>
    <p:sldId id="358" r:id="rId24"/>
    <p:sldId id="362" r:id="rId25"/>
    <p:sldId id="363" r:id="rId26"/>
    <p:sldId id="364" r:id="rId27"/>
    <p:sldId id="365" r:id="rId28"/>
    <p:sldId id="366" r:id="rId29"/>
    <p:sldId id="367" r:id="rId30"/>
    <p:sldId id="368" r:id="rId31"/>
    <p:sldId id="370" r:id="rId32"/>
    <p:sldId id="371" r:id="rId33"/>
    <p:sldId id="260" r:id="rId34"/>
    <p:sldId id="261" r:id="rId35"/>
    <p:sldId id="262" r:id="rId36"/>
    <p:sldId id="341" r:id="rId37"/>
    <p:sldId id="34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5FE773-2558-0D00-5530-F95728E63C22}" v="46" dt="2026-02-04T12:09:07.333"/>
    <p1510:client id="{807B4FEE-E15A-32E3-19BB-6C937A1C0EB1}" v="87" dt="2026-02-03T22:16:31.553"/>
    <p1510:client id="{93D2B7EE-638D-C678-0E09-C6824A439B29}" v="10" dt="2026-02-04T12:15:44.657"/>
    <p1510:client id="{C7B61D40-0FF2-520C-77AF-D54963B3217B}" v="56" dt="2026-02-04T09:33:28.4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microsoft.com/office/2016/11/relationships/changesInfo" Target="changesInfos/changesInfo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125FE773-2558-0D00-5530-F95728E63C22}"/>
    <pc:docChg chg="addSld delSld modSld sldOrd">
      <pc:chgData name="Moutushi Tanha" userId="S::m.tanha@uwtsd.ac.uk::62f9b1f3-ddcf-45d7-a6a4-b667feecf47e" providerId="AD" clId="Web-{125FE773-2558-0D00-5530-F95728E63C22}" dt="2026-02-04T12:09:07.333" v="43"/>
      <pc:docMkLst>
        <pc:docMk/>
      </pc:docMkLst>
      <pc:sldChg chg="modSp">
        <pc:chgData name="Moutushi Tanha" userId="S::m.tanha@uwtsd.ac.uk::62f9b1f3-ddcf-45d7-a6a4-b667feecf47e" providerId="AD" clId="Web-{125FE773-2558-0D00-5530-F95728E63C22}" dt="2026-02-04T12:06:17.925" v="34" actId="20577"/>
        <pc:sldMkLst>
          <pc:docMk/>
          <pc:sldMk cId="1742971603" sldId="256"/>
        </pc:sldMkLst>
        <pc:spChg chg="mod">
          <ac:chgData name="Moutushi Tanha" userId="S::m.tanha@uwtsd.ac.uk::62f9b1f3-ddcf-45d7-a6a4-b667feecf47e" providerId="AD" clId="Web-{125FE773-2558-0D00-5530-F95728E63C22}" dt="2026-02-04T12:06:08.597" v="29" actId="20577"/>
          <ac:spMkLst>
            <pc:docMk/>
            <pc:sldMk cId="1742971603" sldId="256"/>
            <ac:spMk id="2" creationId="{E482E18F-1485-0D65-87C7-FF69C42C72E1}"/>
          </ac:spMkLst>
        </pc:spChg>
        <pc:spChg chg="mod">
          <ac:chgData name="Moutushi Tanha" userId="S::m.tanha@uwtsd.ac.uk::62f9b1f3-ddcf-45d7-a6a4-b667feecf47e" providerId="AD" clId="Web-{125FE773-2558-0D00-5530-F95728E63C22}" dt="2026-02-04T12:06:17.925" v="34" actId="20577"/>
          <ac:spMkLst>
            <pc:docMk/>
            <pc:sldMk cId="1742971603" sldId="256"/>
            <ac:spMk id="3" creationId="{7B078CED-3475-52C5-E1F2-C855139CE484}"/>
          </ac:spMkLst>
        </pc:spChg>
      </pc:sldChg>
      <pc:sldChg chg="modSp add ord">
        <pc:chgData name="Moutushi Tanha" userId="S::m.tanha@uwtsd.ac.uk::62f9b1f3-ddcf-45d7-a6a4-b667feecf47e" providerId="AD" clId="Web-{125FE773-2558-0D00-5530-F95728E63C22}" dt="2026-02-04T12:04:51.142" v="15" actId="20577"/>
        <pc:sldMkLst>
          <pc:docMk/>
          <pc:sldMk cId="1657263501" sldId="264"/>
        </pc:sldMkLst>
        <pc:spChg chg="mod">
          <ac:chgData name="Moutushi Tanha" userId="S::m.tanha@uwtsd.ac.uk::62f9b1f3-ddcf-45d7-a6a4-b667feecf47e" providerId="AD" clId="Web-{125FE773-2558-0D00-5530-F95728E63C22}" dt="2026-02-04T12:04:51.142" v="15" actId="20577"/>
          <ac:spMkLst>
            <pc:docMk/>
            <pc:sldMk cId="1657263501" sldId="264"/>
            <ac:spMk id="2" creationId="{3DED5356-5B55-415A-C70F-09528F7F237D}"/>
          </ac:spMkLst>
        </pc:spChg>
        <pc:spChg chg="mod">
          <ac:chgData name="Moutushi Tanha" userId="S::m.tanha@uwtsd.ac.uk::62f9b1f3-ddcf-45d7-a6a4-b667feecf47e" providerId="AD" clId="Web-{125FE773-2558-0D00-5530-F95728E63C22}" dt="2026-02-04T12:04:32.329" v="11" actId="20577"/>
          <ac:spMkLst>
            <pc:docMk/>
            <pc:sldMk cId="1657263501" sldId="264"/>
            <ac:spMk id="3" creationId="{50B7C77E-AE18-8E5F-10DE-C89EE585CD85}"/>
          </ac:spMkLst>
        </pc:spChg>
      </pc:sldChg>
      <pc:sldChg chg="modSp">
        <pc:chgData name="Moutushi Tanha" userId="S::m.tanha@uwtsd.ac.uk::62f9b1f3-ddcf-45d7-a6a4-b667feecf47e" providerId="AD" clId="Web-{125FE773-2558-0D00-5530-F95728E63C22}" dt="2026-02-04T12:08:12.254" v="38" actId="14100"/>
        <pc:sldMkLst>
          <pc:docMk/>
          <pc:sldMk cId="4262986222" sldId="351"/>
        </pc:sldMkLst>
        <pc:picChg chg="mod">
          <ac:chgData name="Moutushi Tanha" userId="S::m.tanha@uwtsd.ac.uk::62f9b1f3-ddcf-45d7-a6a4-b667feecf47e" providerId="AD" clId="Web-{125FE773-2558-0D00-5530-F95728E63C22}" dt="2026-02-04T12:08:12.254" v="38" actId="14100"/>
          <ac:picMkLst>
            <pc:docMk/>
            <pc:sldMk cId="4262986222" sldId="351"/>
            <ac:picMk id="2" creationId="{78BC37B1-29BB-2AFC-E5FD-320C1FB71140}"/>
          </ac:picMkLst>
        </pc:picChg>
      </pc:sldChg>
      <pc:sldChg chg="modSp">
        <pc:chgData name="Moutushi Tanha" userId="S::m.tanha@uwtsd.ac.uk::62f9b1f3-ddcf-45d7-a6a4-b667feecf47e" providerId="AD" clId="Web-{125FE773-2558-0D00-5530-F95728E63C22}" dt="2026-02-04T12:08:35.801" v="40" actId="14100"/>
        <pc:sldMkLst>
          <pc:docMk/>
          <pc:sldMk cId="2376095353" sldId="354"/>
        </pc:sldMkLst>
        <pc:picChg chg="mod">
          <ac:chgData name="Moutushi Tanha" userId="S::m.tanha@uwtsd.ac.uk::62f9b1f3-ddcf-45d7-a6a4-b667feecf47e" providerId="AD" clId="Web-{125FE773-2558-0D00-5530-F95728E63C22}" dt="2026-02-04T12:08:35.801" v="40" actId="14100"/>
          <ac:picMkLst>
            <pc:docMk/>
            <pc:sldMk cId="2376095353" sldId="354"/>
            <ac:picMk id="2" creationId="{4A0C9491-3AD9-1CA7-5F18-EDA3A9DED8F8}"/>
          </ac:picMkLst>
        </pc:picChg>
      </pc:sldChg>
      <pc:sldChg chg="del">
        <pc:chgData name="Moutushi Tanha" userId="S::m.tanha@uwtsd.ac.uk::62f9b1f3-ddcf-45d7-a6a4-b667feecf47e" providerId="AD" clId="Web-{125FE773-2558-0D00-5530-F95728E63C22}" dt="2026-02-04T12:09:07.333" v="43"/>
        <pc:sldMkLst>
          <pc:docMk/>
          <pc:sldMk cId="1455339141" sldId="359"/>
        </pc:sldMkLst>
      </pc:sldChg>
      <pc:sldChg chg="modSp">
        <pc:chgData name="Moutushi Tanha" userId="S::m.tanha@uwtsd.ac.uk::62f9b1f3-ddcf-45d7-a6a4-b667feecf47e" providerId="AD" clId="Web-{125FE773-2558-0D00-5530-F95728E63C22}" dt="2026-02-04T12:08:57.052" v="42" actId="14100"/>
        <pc:sldMkLst>
          <pc:docMk/>
          <pc:sldMk cId="3805055924" sldId="361"/>
        </pc:sldMkLst>
        <pc:picChg chg="mod">
          <ac:chgData name="Moutushi Tanha" userId="S::m.tanha@uwtsd.ac.uk::62f9b1f3-ddcf-45d7-a6a4-b667feecf47e" providerId="AD" clId="Web-{125FE773-2558-0D00-5530-F95728E63C22}" dt="2026-02-04T12:08:57.052" v="42" actId="14100"/>
          <ac:picMkLst>
            <pc:docMk/>
            <pc:sldMk cId="3805055924" sldId="361"/>
            <ac:picMk id="2" creationId="{1CF099C6-367A-206E-E8AF-E73DAD029B3B}"/>
          </ac:picMkLst>
        </pc:picChg>
      </pc:sldChg>
      <pc:sldChg chg="del">
        <pc:chgData name="Moutushi Tanha" userId="S::m.tanha@uwtsd.ac.uk::62f9b1f3-ddcf-45d7-a6a4-b667feecf47e" providerId="AD" clId="Web-{125FE773-2558-0D00-5530-F95728E63C22}" dt="2026-02-04T12:04:20.563" v="9"/>
        <pc:sldMkLst>
          <pc:docMk/>
          <pc:sldMk cId="269598907" sldId="370"/>
        </pc:sldMkLst>
      </pc:sldChg>
      <pc:sldChg chg="new del">
        <pc:chgData name="Moutushi Tanha" userId="S::m.tanha@uwtsd.ac.uk::62f9b1f3-ddcf-45d7-a6a4-b667feecf47e" providerId="AD" clId="Web-{125FE773-2558-0D00-5530-F95728E63C22}" dt="2026-02-04T11:51:40.462" v="2"/>
        <pc:sldMkLst>
          <pc:docMk/>
          <pc:sldMk cId="1592480129" sldId="371"/>
        </pc:sldMkLst>
      </pc:sldChg>
    </pc:docChg>
  </pc:docChgLst>
  <pc:docChgLst>
    <pc:chgData name="Moutushi Tanha" userId="S::m.tanha@uwtsd.ac.uk::62f9b1f3-ddcf-45d7-a6a4-b667feecf47e" providerId="AD" clId="Web-{807B4FEE-E15A-32E3-19BB-6C937A1C0EB1}"/>
    <pc:docChg chg="addSld delSld modSld">
      <pc:chgData name="Moutushi Tanha" userId="S::m.tanha@uwtsd.ac.uk::62f9b1f3-ddcf-45d7-a6a4-b667feecf47e" providerId="AD" clId="Web-{807B4FEE-E15A-32E3-19BB-6C937A1C0EB1}" dt="2026-02-03T22:16:39.397" v="91"/>
      <pc:docMkLst>
        <pc:docMk/>
      </pc:docMkLst>
      <pc:sldChg chg="addSp modSp mod setBg">
        <pc:chgData name="Moutushi Tanha" userId="S::m.tanha@uwtsd.ac.uk::62f9b1f3-ddcf-45d7-a6a4-b667feecf47e" providerId="AD" clId="Web-{807B4FEE-E15A-32E3-19BB-6C937A1C0EB1}" dt="2026-02-03T20:58:14.766" v="2"/>
        <pc:sldMkLst>
          <pc:docMk/>
          <pc:sldMk cId="124319140" sldId="257"/>
        </pc:sldMkLst>
        <pc:spChg chg="add">
          <ac:chgData name="Moutushi Tanha" userId="S::m.tanha@uwtsd.ac.uk::62f9b1f3-ddcf-45d7-a6a4-b667feecf47e" providerId="AD" clId="Web-{807B4FEE-E15A-32E3-19BB-6C937A1C0EB1}" dt="2026-02-03T20:58:14.766" v="2"/>
          <ac:spMkLst>
            <pc:docMk/>
            <pc:sldMk cId="124319140" sldId="25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0:58:14.766" v="2"/>
          <ac:spMkLst>
            <pc:docMk/>
            <pc:sldMk cId="124319140" sldId="25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0:58:14.766" v="2"/>
          <ac:spMkLst>
            <pc:docMk/>
            <pc:sldMk cId="124319140" sldId="25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0:58:14.766" v="2"/>
          <ac:spMkLst>
            <pc:docMk/>
            <pc:sldMk cId="124319140" sldId="25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0:58:14.766" v="2"/>
          <ac:picMkLst>
            <pc:docMk/>
            <pc:sldMk cId="124319140" sldId="257"/>
            <ac:picMk id="2" creationId="{5DE4848D-5F7D-F29B-0E61-585242DF577A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00:32.533" v="16" actId="1076"/>
        <pc:sldMkLst>
          <pc:docMk/>
          <pc:sldMk cId="533752988" sldId="343"/>
        </pc:sldMkLst>
        <pc:spChg chg="add">
          <ac:chgData name="Moutushi Tanha" userId="S::m.tanha@uwtsd.ac.uk::62f9b1f3-ddcf-45d7-a6a4-b667feecf47e" providerId="AD" clId="Web-{807B4FEE-E15A-32E3-19BB-6C937A1C0EB1}" dt="2026-02-03T20:59:19.360" v="7"/>
          <ac:spMkLst>
            <pc:docMk/>
            <pc:sldMk cId="533752988" sldId="34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0:59:19.360" v="7"/>
          <ac:spMkLst>
            <pc:docMk/>
            <pc:sldMk cId="533752988" sldId="34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0:59:19.360" v="7"/>
          <ac:spMkLst>
            <pc:docMk/>
            <pc:sldMk cId="533752988" sldId="34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0:59:19.360" v="7"/>
          <ac:spMkLst>
            <pc:docMk/>
            <pc:sldMk cId="533752988" sldId="34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0:59:23.345" v="8" actId="1076"/>
          <ac:picMkLst>
            <pc:docMk/>
            <pc:sldMk cId="533752988" sldId="343"/>
            <ac:picMk id="2" creationId="{E712B70C-B43B-7264-6216-64E137BA8C97}"/>
          </ac:picMkLst>
        </pc:picChg>
        <pc:picChg chg="add mod">
          <ac:chgData name="Moutushi Tanha" userId="S::m.tanha@uwtsd.ac.uk::62f9b1f3-ddcf-45d7-a6a4-b667feecf47e" providerId="AD" clId="Web-{807B4FEE-E15A-32E3-19BB-6C937A1C0EB1}" dt="2026-02-03T21:00:32.533" v="16" actId="1076"/>
          <ac:picMkLst>
            <pc:docMk/>
            <pc:sldMk cId="533752988" sldId="343"/>
            <ac:picMk id="3" creationId="{251DF3CF-C7AF-F6F8-B8DD-1D3F0E76D060}"/>
          </ac:picMkLst>
        </pc:picChg>
      </pc:sldChg>
      <pc:sldChg chg="addSp modSp new del mod setBg">
        <pc:chgData name="Moutushi Tanha" userId="S::m.tanha@uwtsd.ac.uk::62f9b1f3-ddcf-45d7-a6a4-b667feecf47e" providerId="AD" clId="Web-{807B4FEE-E15A-32E3-19BB-6C937A1C0EB1}" dt="2026-02-03T21:22:34.282" v="21"/>
        <pc:sldMkLst>
          <pc:docMk/>
          <pc:sldMk cId="3267036235" sldId="344"/>
        </pc:sldMkLst>
        <pc:spChg chg="add">
          <ac:chgData name="Moutushi Tanha" userId="S::m.tanha@uwtsd.ac.uk::62f9b1f3-ddcf-45d7-a6a4-b667feecf47e" providerId="AD" clId="Web-{807B4FEE-E15A-32E3-19BB-6C937A1C0EB1}" dt="2026-02-03T21:02:37.162" v="18"/>
          <ac:spMkLst>
            <pc:docMk/>
            <pc:sldMk cId="3267036235" sldId="34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02:37.162" v="18"/>
          <ac:spMkLst>
            <pc:docMk/>
            <pc:sldMk cId="3267036235" sldId="34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02:37.162" v="18"/>
          <ac:spMkLst>
            <pc:docMk/>
            <pc:sldMk cId="3267036235" sldId="34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02:37.162" v="18"/>
          <ac:spMkLst>
            <pc:docMk/>
            <pc:sldMk cId="3267036235" sldId="34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02:37.162" v="18"/>
          <ac:picMkLst>
            <pc:docMk/>
            <pc:sldMk cId="3267036235" sldId="344"/>
            <ac:picMk id="2" creationId="{AD685046-EB63-9E51-9AA6-BC65FBF7D9A6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22:26.579" v="20"/>
        <pc:sldMkLst>
          <pc:docMk/>
          <pc:sldMk cId="3793332786" sldId="345"/>
        </pc:sldMkLst>
        <pc:spChg chg="add">
          <ac:chgData name="Moutushi Tanha" userId="S::m.tanha@uwtsd.ac.uk::62f9b1f3-ddcf-45d7-a6a4-b667feecf47e" providerId="AD" clId="Web-{807B4FEE-E15A-32E3-19BB-6C937A1C0EB1}" dt="2026-02-03T21:22:26.579" v="20"/>
          <ac:spMkLst>
            <pc:docMk/>
            <pc:sldMk cId="3793332786" sldId="34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22:26.579" v="20"/>
          <ac:spMkLst>
            <pc:docMk/>
            <pc:sldMk cId="3793332786" sldId="34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22:26.579" v="20"/>
          <ac:spMkLst>
            <pc:docMk/>
            <pc:sldMk cId="3793332786" sldId="34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22:26.579" v="20"/>
          <ac:spMkLst>
            <pc:docMk/>
            <pc:sldMk cId="3793332786" sldId="34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22:26.579" v="20"/>
          <ac:picMkLst>
            <pc:docMk/>
            <pc:sldMk cId="3793332786" sldId="345"/>
            <ac:picMk id="2" creationId="{EB41AC96-9B19-9400-4871-B1C8FEAE5AC8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29:07.068" v="27"/>
        <pc:sldMkLst>
          <pc:docMk/>
          <pc:sldMk cId="1003235206" sldId="346"/>
        </pc:sldMkLst>
        <pc:spChg chg="add">
          <ac:chgData name="Moutushi Tanha" userId="S::m.tanha@uwtsd.ac.uk::62f9b1f3-ddcf-45d7-a6a4-b667feecf47e" providerId="AD" clId="Web-{807B4FEE-E15A-32E3-19BB-6C937A1C0EB1}" dt="2026-02-03T21:29:07.068" v="27"/>
          <ac:spMkLst>
            <pc:docMk/>
            <pc:sldMk cId="1003235206" sldId="34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29:07.068" v="27"/>
          <ac:spMkLst>
            <pc:docMk/>
            <pc:sldMk cId="1003235206" sldId="34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29:07.068" v="27"/>
          <ac:spMkLst>
            <pc:docMk/>
            <pc:sldMk cId="1003235206" sldId="34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29:07.068" v="27"/>
          <ac:spMkLst>
            <pc:docMk/>
            <pc:sldMk cId="1003235206" sldId="34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29:07.068" v="27"/>
          <ac:picMkLst>
            <pc:docMk/>
            <pc:sldMk cId="1003235206" sldId="346"/>
            <ac:picMk id="2" creationId="{58F8EA00-0491-F4C1-4449-7480101AE906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30:25.838" v="29"/>
        <pc:sldMkLst>
          <pc:docMk/>
          <pc:sldMk cId="3008516599" sldId="347"/>
        </pc:sldMkLst>
        <pc:spChg chg="add">
          <ac:chgData name="Moutushi Tanha" userId="S::m.tanha@uwtsd.ac.uk::62f9b1f3-ddcf-45d7-a6a4-b667feecf47e" providerId="AD" clId="Web-{807B4FEE-E15A-32E3-19BB-6C937A1C0EB1}" dt="2026-02-03T21:30:25.838" v="29"/>
          <ac:spMkLst>
            <pc:docMk/>
            <pc:sldMk cId="3008516599" sldId="34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30:25.838" v="29"/>
          <ac:spMkLst>
            <pc:docMk/>
            <pc:sldMk cId="3008516599" sldId="34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30:25.838" v="29"/>
          <ac:spMkLst>
            <pc:docMk/>
            <pc:sldMk cId="3008516599" sldId="34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30:25.838" v="29"/>
          <ac:spMkLst>
            <pc:docMk/>
            <pc:sldMk cId="3008516599" sldId="34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30:25.838" v="29"/>
          <ac:picMkLst>
            <pc:docMk/>
            <pc:sldMk cId="3008516599" sldId="347"/>
            <ac:picMk id="2" creationId="{C88DA515-73D2-70A3-9DBA-93C03B27AF4D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31:30.981" v="31"/>
        <pc:sldMkLst>
          <pc:docMk/>
          <pc:sldMk cId="1457656681" sldId="348"/>
        </pc:sldMkLst>
        <pc:spChg chg="add">
          <ac:chgData name="Moutushi Tanha" userId="S::m.tanha@uwtsd.ac.uk::62f9b1f3-ddcf-45d7-a6a4-b667feecf47e" providerId="AD" clId="Web-{807B4FEE-E15A-32E3-19BB-6C937A1C0EB1}" dt="2026-02-03T21:31:30.981" v="31"/>
          <ac:spMkLst>
            <pc:docMk/>
            <pc:sldMk cId="1457656681" sldId="34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31:30.981" v="31"/>
          <ac:spMkLst>
            <pc:docMk/>
            <pc:sldMk cId="1457656681" sldId="34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31:30.981" v="31"/>
          <ac:spMkLst>
            <pc:docMk/>
            <pc:sldMk cId="1457656681" sldId="34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31:30.981" v="31"/>
          <ac:spMkLst>
            <pc:docMk/>
            <pc:sldMk cId="1457656681" sldId="34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31:30.981" v="31"/>
          <ac:picMkLst>
            <pc:docMk/>
            <pc:sldMk cId="1457656681" sldId="348"/>
            <ac:picMk id="2" creationId="{533DD2D4-6C83-650C-FDC8-4716EC9B7936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32:16.685" v="33"/>
        <pc:sldMkLst>
          <pc:docMk/>
          <pc:sldMk cId="1269449636" sldId="349"/>
        </pc:sldMkLst>
        <pc:spChg chg="add">
          <ac:chgData name="Moutushi Tanha" userId="S::m.tanha@uwtsd.ac.uk::62f9b1f3-ddcf-45d7-a6a4-b667feecf47e" providerId="AD" clId="Web-{807B4FEE-E15A-32E3-19BB-6C937A1C0EB1}" dt="2026-02-03T21:32:16.685" v="33"/>
          <ac:spMkLst>
            <pc:docMk/>
            <pc:sldMk cId="1269449636" sldId="34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32:16.685" v="33"/>
          <ac:spMkLst>
            <pc:docMk/>
            <pc:sldMk cId="1269449636" sldId="34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32:16.685" v="33"/>
          <ac:spMkLst>
            <pc:docMk/>
            <pc:sldMk cId="1269449636" sldId="34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32:16.685" v="33"/>
          <ac:spMkLst>
            <pc:docMk/>
            <pc:sldMk cId="1269449636" sldId="34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32:16.685" v="33"/>
          <ac:picMkLst>
            <pc:docMk/>
            <pc:sldMk cId="1269449636" sldId="349"/>
            <ac:picMk id="2" creationId="{191F62C5-4962-BA34-C800-4BAFE478AE13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34:19.724" v="39"/>
        <pc:sldMkLst>
          <pc:docMk/>
          <pc:sldMk cId="829528232" sldId="350"/>
        </pc:sldMkLst>
        <pc:spChg chg="add">
          <ac:chgData name="Moutushi Tanha" userId="S::m.tanha@uwtsd.ac.uk::62f9b1f3-ddcf-45d7-a6a4-b667feecf47e" providerId="AD" clId="Web-{807B4FEE-E15A-32E3-19BB-6C937A1C0EB1}" dt="2026-02-03T21:34:19.724" v="39"/>
          <ac:spMkLst>
            <pc:docMk/>
            <pc:sldMk cId="829528232" sldId="35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34:19.724" v="39"/>
          <ac:spMkLst>
            <pc:docMk/>
            <pc:sldMk cId="829528232" sldId="35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34:19.724" v="39"/>
          <ac:spMkLst>
            <pc:docMk/>
            <pc:sldMk cId="829528232" sldId="35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34:19.724" v="39"/>
          <ac:spMkLst>
            <pc:docMk/>
            <pc:sldMk cId="829528232" sldId="35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34:19.724" v="39"/>
          <ac:picMkLst>
            <pc:docMk/>
            <pc:sldMk cId="829528232" sldId="350"/>
            <ac:picMk id="2" creationId="{469A1CC0-3E10-1287-F35D-00C9E021432C}"/>
          </ac:picMkLst>
        </pc:picChg>
      </pc:sldChg>
      <pc:sldChg chg="addSp delSp modSp new mod setBg">
        <pc:chgData name="Moutushi Tanha" userId="S::m.tanha@uwtsd.ac.uk::62f9b1f3-ddcf-45d7-a6a4-b667feecf47e" providerId="AD" clId="Web-{807B4FEE-E15A-32E3-19BB-6C937A1C0EB1}" dt="2026-02-03T21:57:45.088" v="46"/>
        <pc:sldMkLst>
          <pc:docMk/>
          <pc:sldMk cId="4262986222" sldId="351"/>
        </pc:sldMkLst>
        <pc:spChg chg="add del">
          <ac:chgData name="Moutushi Tanha" userId="S::m.tanha@uwtsd.ac.uk::62f9b1f3-ddcf-45d7-a6a4-b667feecf47e" providerId="AD" clId="Web-{807B4FEE-E15A-32E3-19BB-6C937A1C0EB1}" dt="2026-02-03T21:57:45.088" v="46"/>
          <ac:spMkLst>
            <pc:docMk/>
            <pc:sldMk cId="4262986222" sldId="351"/>
            <ac:spMk id="7" creationId="{32BC26D8-82FB-445E-AA49-62A77D7C1EE0}"/>
          </ac:spMkLst>
        </pc:spChg>
        <pc:spChg chg="add del">
          <ac:chgData name="Moutushi Tanha" userId="S::m.tanha@uwtsd.ac.uk::62f9b1f3-ddcf-45d7-a6a4-b667feecf47e" providerId="AD" clId="Web-{807B4FEE-E15A-32E3-19BB-6C937A1C0EB1}" dt="2026-02-03T21:57:45.088" v="46"/>
          <ac:spMkLst>
            <pc:docMk/>
            <pc:sldMk cId="4262986222" sldId="351"/>
            <ac:spMk id="9" creationId="{CB44330D-EA18-4254-AA95-EB49948539B8}"/>
          </ac:spMkLst>
        </pc:spChg>
        <pc:spChg chg="add">
          <ac:chgData name="Moutushi Tanha" userId="S::m.tanha@uwtsd.ac.uk::62f9b1f3-ddcf-45d7-a6a4-b667feecf47e" providerId="AD" clId="Web-{807B4FEE-E15A-32E3-19BB-6C937A1C0EB1}" dt="2026-02-03T21:57:45.088" v="46"/>
          <ac:spMkLst>
            <pc:docMk/>
            <pc:sldMk cId="4262986222" sldId="351"/>
            <ac:spMk id="14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57:45.088" v="46"/>
          <ac:spMkLst>
            <pc:docMk/>
            <pc:sldMk cId="4262986222" sldId="351"/>
            <ac:spMk id="16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57:45.088" v="46"/>
          <ac:spMkLst>
            <pc:docMk/>
            <pc:sldMk cId="4262986222" sldId="351"/>
            <ac:spMk id="18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57:45.088" v="46"/>
          <ac:spMkLst>
            <pc:docMk/>
            <pc:sldMk cId="4262986222" sldId="351"/>
            <ac:spMk id="20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57:45.088" v="46"/>
          <ac:picMkLst>
            <pc:docMk/>
            <pc:sldMk cId="4262986222" sldId="351"/>
            <ac:picMk id="2" creationId="{78BC37B1-29BB-2AFC-E5FD-320C1FB71140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57:38.463" v="45"/>
        <pc:sldMkLst>
          <pc:docMk/>
          <pc:sldMk cId="1241989375" sldId="352"/>
        </pc:sldMkLst>
        <pc:spChg chg="add">
          <ac:chgData name="Moutushi Tanha" userId="S::m.tanha@uwtsd.ac.uk::62f9b1f3-ddcf-45d7-a6a4-b667feecf47e" providerId="AD" clId="Web-{807B4FEE-E15A-32E3-19BB-6C937A1C0EB1}" dt="2026-02-03T21:57:38.463" v="45"/>
          <ac:spMkLst>
            <pc:docMk/>
            <pc:sldMk cId="1241989375" sldId="35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57:38.463" v="45"/>
          <ac:spMkLst>
            <pc:docMk/>
            <pc:sldMk cId="1241989375" sldId="35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57:38.463" v="45"/>
          <ac:spMkLst>
            <pc:docMk/>
            <pc:sldMk cId="1241989375" sldId="35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57:38.463" v="45"/>
          <ac:spMkLst>
            <pc:docMk/>
            <pc:sldMk cId="1241989375" sldId="35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57:38.463" v="45"/>
          <ac:picMkLst>
            <pc:docMk/>
            <pc:sldMk cId="1241989375" sldId="352"/>
            <ac:picMk id="2" creationId="{757ACCF8-35A1-3F9F-7EF4-A031C1719270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58:35.995" v="48"/>
        <pc:sldMkLst>
          <pc:docMk/>
          <pc:sldMk cId="1660841205" sldId="353"/>
        </pc:sldMkLst>
        <pc:spChg chg="add">
          <ac:chgData name="Moutushi Tanha" userId="S::m.tanha@uwtsd.ac.uk::62f9b1f3-ddcf-45d7-a6a4-b667feecf47e" providerId="AD" clId="Web-{807B4FEE-E15A-32E3-19BB-6C937A1C0EB1}" dt="2026-02-03T21:58:35.995" v="48"/>
          <ac:spMkLst>
            <pc:docMk/>
            <pc:sldMk cId="1660841205" sldId="35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58:35.995" v="48"/>
          <ac:spMkLst>
            <pc:docMk/>
            <pc:sldMk cId="1660841205" sldId="35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58:35.995" v="48"/>
          <ac:spMkLst>
            <pc:docMk/>
            <pc:sldMk cId="1660841205" sldId="35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58:35.995" v="48"/>
          <ac:spMkLst>
            <pc:docMk/>
            <pc:sldMk cId="1660841205" sldId="35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58:35.995" v="48"/>
          <ac:picMkLst>
            <pc:docMk/>
            <pc:sldMk cId="1660841205" sldId="353"/>
            <ac:picMk id="2" creationId="{4C3E12C9-657B-BF54-F7D2-59F8E95F9DA9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1:59:37.105" v="50"/>
        <pc:sldMkLst>
          <pc:docMk/>
          <pc:sldMk cId="2376095353" sldId="354"/>
        </pc:sldMkLst>
        <pc:spChg chg="add">
          <ac:chgData name="Moutushi Tanha" userId="S::m.tanha@uwtsd.ac.uk::62f9b1f3-ddcf-45d7-a6a4-b667feecf47e" providerId="AD" clId="Web-{807B4FEE-E15A-32E3-19BB-6C937A1C0EB1}" dt="2026-02-03T21:59:37.105" v="50"/>
          <ac:spMkLst>
            <pc:docMk/>
            <pc:sldMk cId="2376095353" sldId="35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1:59:37.105" v="50"/>
          <ac:spMkLst>
            <pc:docMk/>
            <pc:sldMk cId="2376095353" sldId="35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1:59:37.105" v="50"/>
          <ac:spMkLst>
            <pc:docMk/>
            <pc:sldMk cId="2376095353" sldId="35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1:59:37.105" v="50"/>
          <ac:spMkLst>
            <pc:docMk/>
            <pc:sldMk cId="2376095353" sldId="35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1:59:37.105" v="50"/>
          <ac:picMkLst>
            <pc:docMk/>
            <pc:sldMk cId="2376095353" sldId="354"/>
            <ac:picMk id="2" creationId="{4A0C9491-3AD9-1CA7-5F18-EDA3A9DED8F8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02:58.811" v="54"/>
        <pc:sldMkLst>
          <pc:docMk/>
          <pc:sldMk cId="3220471057" sldId="355"/>
        </pc:sldMkLst>
        <pc:spChg chg="add">
          <ac:chgData name="Moutushi Tanha" userId="S::m.tanha@uwtsd.ac.uk::62f9b1f3-ddcf-45d7-a6a4-b667feecf47e" providerId="AD" clId="Web-{807B4FEE-E15A-32E3-19BB-6C937A1C0EB1}" dt="2026-02-03T22:02:58.811" v="54"/>
          <ac:spMkLst>
            <pc:docMk/>
            <pc:sldMk cId="3220471057" sldId="35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02:58.811" v="54"/>
          <ac:spMkLst>
            <pc:docMk/>
            <pc:sldMk cId="3220471057" sldId="35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02:58.811" v="54"/>
          <ac:spMkLst>
            <pc:docMk/>
            <pc:sldMk cId="3220471057" sldId="35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02:58.811" v="54"/>
          <ac:spMkLst>
            <pc:docMk/>
            <pc:sldMk cId="3220471057" sldId="35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02:58.811" v="54"/>
          <ac:picMkLst>
            <pc:docMk/>
            <pc:sldMk cId="3220471057" sldId="355"/>
            <ac:picMk id="2" creationId="{40697642-3830-C5FC-E7C4-1CD6C9F19CF6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03:52.718" v="56"/>
        <pc:sldMkLst>
          <pc:docMk/>
          <pc:sldMk cId="3765778793" sldId="356"/>
        </pc:sldMkLst>
        <pc:spChg chg="add">
          <ac:chgData name="Moutushi Tanha" userId="S::m.tanha@uwtsd.ac.uk::62f9b1f3-ddcf-45d7-a6a4-b667feecf47e" providerId="AD" clId="Web-{807B4FEE-E15A-32E3-19BB-6C937A1C0EB1}" dt="2026-02-03T22:03:52.718" v="56"/>
          <ac:spMkLst>
            <pc:docMk/>
            <pc:sldMk cId="3765778793" sldId="35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03:52.718" v="56"/>
          <ac:spMkLst>
            <pc:docMk/>
            <pc:sldMk cId="3765778793" sldId="35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03:52.718" v="56"/>
          <ac:spMkLst>
            <pc:docMk/>
            <pc:sldMk cId="3765778793" sldId="35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03:52.718" v="56"/>
          <ac:spMkLst>
            <pc:docMk/>
            <pc:sldMk cId="3765778793" sldId="35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03:52.718" v="56"/>
          <ac:picMkLst>
            <pc:docMk/>
            <pc:sldMk cId="3765778793" sldId="356"/>
            <ac:picMk id="2" creationId="{882059BB-BD01-8DDF-FB35-A56FA7BC5FB6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05:03.172" v="58"/>
        <pc:sldMkLst>
          <pc:docMk/>
          <pc:sldMk cId="822169008" sldId="357"/>
        </pc:sldMkLst>
        <pc:spChg chg="add">
          <ac:chgData name="Moutushi Tanha" userId="S::m.tanha@uwtsd.ac.uk::62f9b1f3-ddcf-45d7-a6a4-b667feecf47e" providerId="AD" clId="Web-{807B4FEE-E15A-32E3-19BB-6C937A1C0EB1}" dt="2026-02-03T22:05:03.172" v="58"/>
          <ac:spMkLst>
            <pc:docMk/>
            <pc:sldMk cId="822169008" sldId="35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05:03.172" v="58"/>
          <ac:spMkLst>
            <pc:docMk/>
            <pc:sldMk cId="822169008" sldId="35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05:03.172" v="58"/>
          <ac:spMkLst>
            <pc:docMk/>
            <pc:sldMk cId="822169008" sldId="35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05:03.172" v="58"/>
          <ac:spMkLst>
            <pc:docMk/>
            <pc:sldMk cId="822169008" sldId="35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05:03.172" v="58"/>
          <ac:picMkLst>
            <pc:docMk/>
            <pc:sldMk cId="822169008" sldId="357"/>
            <ac:picMk id="2" creationId="{7626CC51-801E-A682-EE1A-F36A8C148E2D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08:49.568" v="68"/>
        <pc:sldMkLst>
          <pc:docMk/>
          <pc:sldMk cId="3492338098" sldId="358"/>
        </pc:sldMkLst>
        <pc:spChg chg="add">
          <ac:chgData name="Moutushi Tanha" userId="S::m.tanha@uwtsd.ac.uk::62f9b1f3-ddcf-45d7-a6a4-b667feecf47e" providerId="AD" clId="Web-{807B4FEE-E15A-32E3-19BB-6C937A1C0EB1}" dt="2026-02-03T22:08:49.568" v="68"/>
          <ac:spMkLst>
            <pc:docMk/>
            <pc:sldMk cId="3492338098" sldId="35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08:49.568" v="68"/>
          <ac:spMkLst>
            <pc:docMk/>
            <pc:sldMk cId="3492338098" sldId="35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08:49.568" v="68"/>
          <ac:spMkLst>
            <pc:docMk/>
            <pc:sldMk cId="3492338098" sldId="35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08:49.568" v="68"/>
          <ac:spMkLst>
            <pc:docMk/>
            <pc:sldMk cId="3492338098" sldId="35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08:49.568" v="68"/>
          <ac:picMkLst>
            <pc:docMk/>
            <pc:sldMk cId="3492338098" sldId="358"/>
            <ac:picMk id="2" creationId="{1A6E486D-E281-ECD7-1264-7591F73D7905}"/>
          </ac:picMkLst>
        </pc:picChg>
      </pc:sldChg>
      <pc:sldChg chg="new">
        <pc:chgData name="Moutushi Tanha" userId="S::m.tanha@uwtsd.ac.uk::62f9b1f3-ddcf-45d7-a6a4-b667feecf47e" providerId="AD" clId="Web-{807B4FEE-E15A-32E3-19BB-6C937A1C0EB1}" dt="2026-02-03T22:05:11.610" v="60"/>
        <pc:sldMkLst>
          <pc:docMk/>
          <pc:sldMk cId="1455339141" sldId="359"/>
        </pc:sldMkLst>
      </pc:sldChg>
      <pc:sldChg chg="addSp modSp new mod setBg">
        <pc:chgData name="Moutushi Tanha" userId="S::m.tanha@uwtsd.ac.uk::62f9b1f3-ddcf-45d7-a6a4-b667feecf47e" providerId="AD" clId="Web-{807B4FEE-E15A-32E3-19BB-6C937A1C0EB1}" dt="2026-02-03T22:06:04.376" v="64"/>
        <pc:sldMkLst>
          <pc:docMk/>
          <pc:sldMk cId="545529703" sldId="360"/>
        </pc:sldMkLst>
        <pc:spChg chg="add">
          <ac:chgData name="Moutushi Tanha" userId="S::m.tanha@uwtsd.ac.uk::62f9b1f3-ddcf-45d7-a6a4-b667feecf47e" providerId="AD" clId="Web-{807B4FEE-E15A-32E3-19BB-6C937A1C0EB1}" dt="2026-02-03T22:06:04.376" v="64"/>
          <ac:spMkLst>
            <pc:docMk/>
            <pc:sldMk cId="545529703" sldId="36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06:04.376" v="64"/>
          <ac:spMkLst>
            <pc:docMk/>
            <pc:sldMk cId="545529703" sldId="36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06:04.376" v="64"/>
          <ac:spMkLst>
            <pc:docMk/>
            <pc:sldMk cId="545529703" sldId="36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06:04.376" v="64"/>
          <ac:spMkLst>
            <pc:docMk/>
            <pc:sldMk cId="545529703" sldId="36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06:04.376" v="64"/>
          <ac:picMkLst>
            <pc:docMk/>
            <pc:sldMk cId="545529703" sldId="360"/>
            <ac:picMk id="2" creationId="{8E80F0DF-EED3-05EF-707F-16D0BED2F20A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08:15.863" v="66"/>
        <pc:sldMkLst>
          <pc:docMk/>
          <pc:sldMk cId="3805055924" sldId="361"/>
        </pc:sldMkLst>
        <pc:spChg chg="add">
          <ac:chgData name="Moutushi Tanha" userId="S::m.tanha@uwtsd.ac.uk::62f9b1f3-ddcf-45d7-a6a4-b667feecf47e" providerId="AD" clId="Web-{807B4FEE-E15A-32E3-19BB-6C937A1C0EB1}" dt="2026-02-03T22:08:15.863" v="66"/>
          <ac:spMkLst>
            <pc:docMk/>
            <pc:sldMk cId="3805055924" sldId="36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08:15.863" v="66"/>
          <ac:spMkLst>
            <pc:docMk/>
            <pc:sldMk cId="3805055924" sldId="36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08:15.863" v="66"/>
          <ac:spMkLst>
            <pc:docMk/>
            <pc:sldMk cId="3805055924" sldId="36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08:15.863" v="66"/>
          <ac:spMkLst>
            <pc:docMk/>
            <pc:sldMk cId="3805055924" sldId="36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08:15.863" v="66"/>
          <ac:picMkLst>
            <pc:docMk/>
            <pc:sldMk cId="3805055924" sldId="361"/>
            <ac:picMk id="2" creationId="{1CF099C6-367A-206E-E8AF-E73DAD029B3B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10:13.682" v="72"/>
        <pc:sldMkLst>
          <pc:docMk/>
          <pc:sldMk cId="1371883791" sldId="362"/>
        </pc:sldMkLst>
        <pc:spChg chg="add">
          <ac:chgData name="Moutushi Tanha" userId="S::m.tanha@uwtsd.ac.uk::62f9b1f3-ddcf-45d7-a6a4-b667feecf47e" providerId="AD" clId="Web-{807B4FEE-E15A-32E3-19BB-6C937A1C0EB1}" dt="2026-02-03T22:10:13.682" v="72"/>
          <ac:spMkLst>
            <pc:docMk/>
            <pc:sldMk cId="1371883791" sldId="36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10:13.682" v="72"/>
          <ac:spMkLst>
            <pc:docMk/>
            <pc:sldMk cId="1371883791" sldId="36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10:13.682" v="72"/>
          <ac:spMkLst>
            <pc:docMk/>
            <pc:sldMk cId="1371883791" sldId="36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10:13.682" v="72"/>
          <ac:spMkLst>
            <pc:docMk/>
            <pc:sldMk cId="1371883791" sldId="36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10:13.682" v="72"/>
          <ac:picMkLst>
            <pc:docMk/>
            <pc:sldMk cId="1371883791" sldId="362"/>
            <ac:picMk id="2" creationId="{C9D72762-8C74-F310-5C9A-28B66569FE61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11:25.607" v="76"/>
        <pc:sldMkLst>
          <pc:docMk/>
          <pc:sldMk cId="3482500348" sldId="363"/>
        </pc:sldMkLst>
        <pc:spChg chg="add">
          <ac:chgData name="Moutushi Tanha" userId="S::m.tanha@uwtsd.ac.uk::62f9b1f3-ddcf-45d7-a6a4-b667feecf47e" providerId="AD" clId="Web-{807B4FEE-E15A-32E3-19BB-6C937A1C0EB1}" dt="2026-02-03T22:11:25.607" v="76"/>
          <ac:spMkLst>
            <pc:docMk/>
            <pc:sldMk cId="3482500348" sldId="36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11:25.607" v="76"/>
          <ac:spMkLst>
            <pc:docMk/>
            <pc:sldMk cId="3482500348" sldId="36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11:25.607" v="76"/>
          <ac:spMkLst>
            <pc:docMk/>
            <pc:sldMk cId="3482500348" sldId="36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11:25.607" v="76"/>
          <ac:spMkLst>
            <pc:docMk/>
            <pc:sldMk cId="3482500348" sldId="36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11:25.607" v="76"/>
          <ac:picMkLst>
            <pc:docMk/>
            <pc:sldMk cId="3482500348" sldId="363"/>
            <ac:picMk id="2" creationId="{438671CE-77AC-A7D4-DC82-25F9024AA60F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12:13.750" v="78"/>
        <pc:sldMkLst>
          <pc:docMk/>
          <pc:sldMk cId="4003109431" sldId="364"/>
        </pc:sldMkLst>
        <pc:spChg chg="add">
          <ac:chgData name="Moutushi Tanha" userId="S::m.tanha@uwtsd.ac.uk::62f9b1f3-ddcf-45d7-a6a4-b667feecf47e" providerId="AD" clId="Web-{807B4FEE-E15A-32E3-19BB-6C937A1C0EB1}" dt="2026-02-03T22:12:13.750" v="78"/>
          <ac:spMkLst>
            <pc:docMk/>
            <pc:sldMk cId="4003109431" sldId="36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12:13.750" v="78"/>
          <ac:spMkLst>
            <pc:docMk/>
            <pc:sldMk cId="4003109431" sldId="36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12:13.750" v="78"/>
          <ac:spMkLst>
            <pc:docMk/>
            <pc:sldMk cId="4003109431" sldId="36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12:13.750" v="78"/>
          <ac:spMkLst>
            <pc:docMk/>
            <pc:sldMk cId="4003109431" sldId="36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12:13.750" v="78"/>
          <ac:picMkLst>
            <pc:docMk/>
            <pc:sldMk cId="4003109431" sldId="364"/>
            <ac:picMk id="2" creationId="{02448896-F5A0-E973-7480-20D88726B2FD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13:04.314" v="80"/>
        <pc:sldMkLst>
          <pc:docMk/>
          <pc:sldMk cId="46214269" sldId="365"/>
        </pc:sldMkLst>
        <pc:spChg chg="add">
          <ac:chgData name="Moutushi Tanha" userId="S::m.tanha@uwtsd.ac.uk::62f9b1f3-ddcf-45d7-a6a4-b667feecf47e" providerId="AD" clId="Web-{807B4FEE-E15A-32E3-19BB-6C937A1C0EB1}" dt="2026-02-03T22:13:04.314" v="80"/>
          <ac:spMkLst>
            <pc:docMk/>
            <pc:sldMk cId="46214269" sldId="36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13:04.314" v="80"/>
          <ac:spMkLst>
            <pc:docMk/>
            <pc:sldMk cId="46214269" sldId="36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13:04.314" v="80"/>
          <ac:spMkLst>
            <pc:docMk/>
            <pc:sldMk cId="46214269" sldId="36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13:04.314" v="80"/>
          <ac:spMkLst>
            <pc:docMk/>
            <pc:sldMk cId="46214269" sldId="36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13:04.314" v="80"/>
          <ac:picMkLst>
            <pc:docMk/>
            <pc:sldMk cId="46214269" sldId="365"/>
            <ac:picMk id="2" creationId="{B6073178-C6B7-C519-22A1-6982F1DC925D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14:50.723" v="84"/>
        <pc:sldMkLst>
          <pc:docMk/>
          <pc:sldMk cId="2070941704" sldId="366"/>
        </pc:sldMkLst>
        <pc:spChg chg="add">
          <ac:chgData name="Moutushi Tanha" userId="S::m.tanha@uwtsd.ac.uk::62f9b1f3-ddcf-45d7-a6a4-b667feecf47e" providerId="AD" clId="Web-{807B4FEE-E15A-32E3-19BB-6C937A1C0EB1}" dt="2026-02-03T22:14:50.723" v="84"/>
          <ac:spMkLst>
            <pc:docMk/>
            <pc:sldMk cId="2070941704" sldId="36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14:50.723" v="84"/>
          <ac:spMkLst>
            <pc:docMk/>
            <pc:sldMk cId="2070941704" sldId="36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14:50.723" v="84"/>
          <ac:spMkLst>
            <pc:docMk/>
            <pc:sldMk cId="2070941704" sldId="36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14:50.723" v="84"/>
          <ac:spMkLst>
            <pc:docMk/>
            <pc:sldMk cId="2070941704" sldId="36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14:50.723" v="84"/>
          <ac:picMkLst>
            <pc:docMk/>
            <pc:sldMk cId="2070941704" sldId="366"/>
            <ac:picMk id="2" creationId="{B7485010-34D6-E440-550F-A1211D3E6EE3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15:36.630" v="86"/>
        <pc:sldMkLst>
          <pc:docMk/>
          <pc:sldMk cId="160029250" sldId="367"/>
        </pc:sldMkLst>
        <pc:spChg chg="add">
          <ac:chgData name="Moutushi Tanha" userId="S::m.tanha@uwtsd.ac.uk::62f9b1f3-ddcf-45d7-a6a4-b667feecf47e" providerId="AD" clId="Web-{807B4FEE-E15A-32E3-19BB-6C937A1C0EB1}" dt="2026-02-03T22:15:36.630" v="86"/>
          <ac:spMkLst>
            <pc:docMk/>
            <pc:sldMk cId="160029250" sldId="36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15:36.630" v="86"/>
          <ac:spMkLst>
            <pc:docMk/>
            <pc:sldMk cId="160029250" sldId="36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15:36.630" v="86"/>
          <ac:spMkLst>
            <pc:docMk/>
            <pc:sldMk cId="160029250" sldId="36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15:36.630" v="86"/>
          <ac:spMkLst>
            <pc:docMk/>
            <pc:sldMk cId="160029250" sldId="36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15:36.630" v="86"/>
          <ac:picMkLst>
            <pc:docMk/>
            <pc:sldMk cId="160029250" sldId="367"/>
            <ac:picMk id="2" creationId="{EF83CC9F-2449-C2CB-48DA-40B4EB3DB07D}"/>
          </ac:picMkLst>
        </pc:picChg>
      </pc:sldChg>
      <pc:sldChg chg="addSp modSp new mod setBg">
        <pc:chgData name="Moutushi Tanha" userId="S::m.tanha@uwtsd.ac.uk::62f9b1f3-ddcf-45d7-a6a4-b667feecf47e" providerId="AD" clId="Web-{807B4FEE-E15A-32E3-19BB-6C937A1C0EB1}" dt="2026-02-03T22:16:39.397" v="91"/>
        <pc:sldMkLst>
          <pc:docMk/>
          <pc:sldMk cId="3908523478" sldId="368"/>
        </pc:sldMkLst>
        <pc:spChg chg="add">
          <ac:chgData name="Moutushi Tanha" userId="S::m.tanha@uwtsd.ac.uk::62f9b1f3-ddcf-45d7-a6a4-b667feecf47e" providerId="AD" clId="Web-{807B4FEE-E15A-32E3-19BB-6C937A1C0EB1}" dt="2026-02-03T22:16:39.397" v="91"/>
          <ac:spMkLst>
            <pc:docMk/>
            <pc:sldMk cId="3908523478" sldId="36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807B4FEE-E15A-32E3-19BB-6C937A1C0EB1}" dt="2026-02-03T22:16:39.397" v="91"/>
          <ac:spMkLst>
            <pc:docMk/>
            <pc:sldMk cId="3908523478" sldId="36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807B4FEE-E15A-32E3-19BB-6C937A1C0EB1}" dt="2026-02-03T22:16:39.397" v="91"/>
          <ac:spMkLst>
            <pc:docMk/>
            <pc:sldMk cId="3908523478" sldId="36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807B4FEE-E15A-32E3-19BB-6C937A1C0EB1}" dt="2026-02-03T22:16:39.397" v="91"/>
          <ac:spMkLst>
            <pc:docMk/>
            <pc:sldMk cId="3908523478" sldId="36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807B4FEE-E15A-32E3-19BB-6C937A1C0EB1}" dt="2026-02-03T22:16:39.397" v="91"/>
          <ac:picMkLst>
            <pc:docMk/>
            <pc:sldMk cId="3908523478" sldId="368"/>
            <ac:picMk id="2" creationId="{7F1DF031-2992-C875-3AF2-2D9292A3E03A}"/>
          </ac:picMkLst>
        </pc:picChg>
      </pc:sldChg>
      <pc:sldChg chg="new">
        <pc:chgData name="Moutushi Tanha" userId="S::m.tanha@uwtsd.ac.uk::62f9b1f3-ddcf-45d7-a6a4-b667feecf47e" providerId="AD" clId="Web-{807B4FEE-E15A-32E3-19BB-6C937A1C0EB1}" dt="2026-02-03T22:15:44.724" v="88"/>
        <pc:sldMkLst>
          <pc:docMk/>
          <pc:sldMk cId="383901829" sldId="369"/>
        </pc:sldMkLst>
      </pc:sldChg>
      <pc:sldChg chg="new">
        <pc:chgData name="Moutushi Tanha" userId="S::m.tanha@uwtsd.ac.uk::62f9b1f3-ddcf-45d7-a6a4-b667feecf47e" providerId="AD" clId="Web-{807B4FEE-E15A-32E3-19BB-6C937A1C0EB1}" dt="2026-02-03T22:15:45.521" v="89"/>
        <pc:sldMkLst>
          <pc:docMk/>
          <pc:sldMk cId="1806338446" sldId="370"/>
        </pc:sldMkLst>
      </pc:sldChg>
    </pc:docChg>
  </pc:docChgLst>
  <pc:docChgLst>
    <pc:chgData name="Moutushi Tanha" userId="S::m.tanha@uwtsd.ac.uk::62f9b1f3-ddcf-45d7-a6a4-b667feecf47e" providerId="AD" clId="Web-{93D2B7EE-638D-C678-0E09-C6824A439B29}"/>
    <pc:docChg chg="addSld delSld modSld">
      <pc:chgData name="Moutushi Tanha" userId="S::m.tanha@uwtsd.ac.uk::62f9b1f3-ddcf-45d7-a6a4-b667feecf47e" providerId="AD" clId="Web-{93D2B7EE-638D-C678-0E09-C6824A439B29}" dt="2026-02-04T12:15:44.657" v="10"/>
      <pc:docMkLst>
        <pc:docMk/>
      </pc:docMkLst>
      <pc:sldChg chg="addSp modSp new del mod setBg">
        <pc:chgData name="Moutushi Tanha" userId="S::m.tanha@uwtsd.ac.uk::62f9b1f3-ddcf-45d7-a6a4-b667feecf47e" providerId="AD" clId="Web-{93D2B7EE-638D-C678-0E09-C6824A439B29}" dt="2026-02-04T12:15:44.657" v="10"/>
        <pc:sldMkLst>
          <pc:docMk/>
          <pc:sldMk cId="3054774458" sldId="369"/>
        </pc:sldMkLst>
        <pc:spChg chg="add">
          <ac:chgData name="Moutushi Tanha" userId="S::m.tanha@uwtsd.ac.uk::62f9b1f3-ddcf-45d7-a6a4-b667feecf47e" providerId="AD" clId="Web-{93D2B7EE-638D-C678-0E09-C6824A439B29}" dt="2026-02-04T12:13:40.967" v="2"/>
          <ac:spMkLst>
            <pc:docMk/>
            <pc:sldMk cId="3054774458" sldId="36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3D2B7EE-638D-C678-0E09-C6824A439B29}" dt="2026-02-04T12:13:40.967" v="2"/>
          <ac:spMkLst>
            <pc:docMk/>
            <pc:sldMk cId="3054774458" sldId="36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3D2B7EE-638D-C678-0E09-C6824A439B29}" dt="2026-02-04T12:13:40.967" v="2"/>
          <ac:spMkLst>
            <pc:docMk/>
            <pc:sldMk cId="3054774458" sldId="36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3D2B7EE-638D-C678-0E09-C6824A439B29}" dt="2026-02-04T12:13:40.967" v="2"/>
          <ac:spMkLst>
            <pc:docMk/>
            <pc:sldMk cId="3054774458" sldId="36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3D2B7EE-638D-C678-0E09-C6824A439B29}" dt="2026-02-04T12:13:40.967" v="2"/>
          <ac:picMkLst>
            <pc:docMk/>
            <pc:sldMk cId="3054774458" sldId="369"/>
            <ac:picMk id="2" creationId="{6B3B3A03-6194-260A-7E83-ED6BCAFBD212}"/>
          </ac:picMkLst>
        </pc:picChg>
      </pc:sldChg>
      <pc:sldChg chg="addSp modSp new mod setBg">
        <pc:chgData name="Moutushi Tanha" userId="S::m.tanha@uwtsd.ac.uk::62f9b1f3-ddcf-45d7-a6a4-b667feecf47e" providerId="AD" clId="Web-{93D2B7EE-638D-C678-0E09-C6824A439B29}" dt="2026-02-04T12:14:52.776" v="6"/>
        <pc:sldMkLst>
          <pc:docMk/>
          <pc:sldMk cId="1110763819" sldId="370"/>
        </pc:sldMkLst>
        <pc:spChg chg="add">
          <ac:chgData name="Moutushi Tanha" userId="S::m.tanha@uwtsd.ac.uk::62f9b1f3-ddcf-45d7-a6a4-b667feecf47e" providerId="AD" clId="Web-{93D2B7EE-638D-C678-0E09-C6824A439B29}" dt="2026-02-04T12:14:52.776" v="6"/>
          <ac:spMkLst>
            <pc:docMk/>
            <pc:sldMk cId="1110763819" sldId="37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3D2B7EE-638D-C678-0E09-C6824A439B29}" dt="2026-02-04T12:14:52.776" v="6"/>
          <ac:spMkLst>
            <pc:docMk/>
            <pc:sldMk cId="1110763819" sldId="37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3D2B7EE-638D-C678-0E09-C6824A439B29}" dt="2026-02-04T12:14:52.776" v="6"/>
          <ac:spMkLst>
            <pc:docMk/>
            <pc:sldMk cId="1110763819" sldId="37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3D2B7EE-638D-C678-0E09-C6824A439B29}" dt="2026-02-04T12:14:52.776" v="6"/>
          <ac:spMkLst>
            <pc:docMk/>
            <pc:sldMk cId="1110763819" sldId="37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3D2B7EE-638D-C678-0E09-C6824A439B29}" dt="2026-02-04T12:14:52.776" v="6"/>
          <ac:picMkLst>
            <pc:docMk/>
            <pc:sldMk cId="1110763819" sldId="370"/>
            <ac:picMk id="2" creationId="{D4DD4A1A-4286-9235-E59E-4C1B92623877}"/>
          </ac:picMkLst>
        </pc:picChg>
      </pc:sldChg>
      <pc:sldChg chg="addSp modSp new mod setBg">
        <pc:chgData name="Moutushi Tanha" userId="S::m.tanha@uwtsd.ac.uk::62f9b1f3-ddcf-45d7-a6a4-b667feecf47e" providerId="AD" clId="Web-{93D2B7EE-638D-C678-0E09-C6824A439B29}" dt="2026-02-04T12:15:40.094" v="9"/>
        <pc:sldMkLst>
          <pc:docMk/>
          <pc:sldMk cId="999349413" sldId="371"/>
        </pc:sldMkLst>
        <pc:spChg chg="add">
          <ac:chgData name="Moutushi Tanha" userId="S::m.tanha@uwtsd.ac.uk::62f9b1f3-ddcf-45d7-a6a4-b667feecf47e" providerId="AD" clId="Web-{93D2B7EE-638D-C678-0E09-C6824A439B29}" dt="2026-02-04T12:15:40.094" v="9"/>
          <ac:spMkLst>
            <pc:docMk/>
            <pc:sldMk cId="999349413" sldId="37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3D2B7EE-638D-C678-0E09-C6824A439B29}" dt="2026-02-04T12:15:40.094" v="9"/>
          <ac:spMkLst>
            <pc:docMk/>
            <pc:sldMk cId="999349413" sldId="37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3D2B7EE-638D-C678-0E09-C6824A439B29}" dt="2026-02-04T12:15:40.094" v="9"/>
          <ac:spMkLst>
            <pc:docMk/>
            <pc:sldMk cId="999349413" sldId="37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3D2B7EE-638D-C678-0E09-C6824A439B29}" dt="2026-02-04T12:15:40.094" v="9"/>
          <ac:spMkLst>
            <pc:docMk/>
            <pc:sldMk cId="999349413" sldId="37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3D2B7EE-638D-C678-0E09-C6824A439B29}" dt="2026-02-04T12:15:40.094" v="9"/>
          <ac:picMkLst>
            <pc:docMk/>
            <pc:sldMk cId="999349413" sldId="371"/>
            <ac:picMk id="2" creationId="{B55C55EA-BF8E-0E70-E451-90ACDCEF9C86}"/>
          </ac:picMkLst>
        </pc:picChg>
      </pc:sldChg>
    </pc:docChg>
  </pc:docChgLst>
  <pc:docChgLst>
    <pc:chgData name="Moutushi Tanha" userId="S::m.tanha@uwtsd.ac.uk::62f9b1f3-ddcf-45d7-a6a4-b667feecf47e" providerId="AD" clId="Web-{C7B61D40-0FF2-520C-77AF-D54963B3217B}"/>
    <pc:docChg chg="addSld delSld modSld sldOrd addMainMaster modMainMaster">
      <pc:chgData name="Moutushi Tanha" userId="S::m.tanha@uwtsd.ac.uk::62f9b1f3-ddcf-45d7-a6a4-b667feecf47e" providerId="AD" clId="Web-{C7B61D40-0FF2-520C-77AF-D54963B3217B}" dt="2026-02-04T09:33:28.488" v="55"/>
      <pc:docMkLst>
        <pc:docMk/>
      </pc:docMkLst>
      <pc:sldChg chg="modSp ord">
        <pc:chgData name="Moutushi Tanha" userId="S::m.tanha@uwtsd.ac.uk::62f9b1f3-ddcf-45d7-a6a4-b667feecf47e" providerId="AD" clId="Web-{C7B61D40-0FF2-520C-77AF-D54963B3217B}" dt="2026-02-04T09:31:20.375" v="46"/>
        <pc:sldMkLst>
          <pc:docMk/>
          <pc:sldMk cId="124319140" sldId="257"/>
        </pc:sldMkLst>
        <pc:picChg chg="mod">
          <ac:chgData name="Moutushi Tanha" userId="S::m.tanha@uwtsd.ac.uk::62f9b1f3-ddcf-45d7-a6a4-b667feecf47e" providerId="AD" clId="Web-{C7B61D40-0FF2-520C-77AF-D54963B3217B}" dt="2026-02-04T08:28:12.158" v="2" actId="1076"/>
          <ac:picMkLst>
            <pc:docMk/>
            <pc:sldMk cId="124319140" sldId="257"/>
            <ac:picMk id="2" creationId="{5DE4848D-5F7D-F29B-0E61-585242DF577A}"/>
          </ac:picMkLst>
        </pc:picChg>
      </pc:sldChg>
      <pc:sldChg chg="del">
        <pc:chgData name="Moutushi Tanha" userId="S::m.tanha@uwtsd.ac.uk::62f9b1f3-ddcf-45d7-a6a4-b667feecf47e" providerId="AD" clId="Web-{C7B61D40-0FF2-520C-77AF-D54963B3217B}" dt="2026-02-04T09:30:21.153" v="44"/>
        <pc:sldMkLst>
          <pc:docMk/>
          <pc:sldMk cId="3231283515" sldId="258"/>
        </pc:sldMkLst>
      </pc:sldChg>
      <pc:sldChg chg="add">
        <pc:chgData name="Moutushi Tanha" userId="S::m.tanha@uwtsd.ac.uk::62f9b1f3-ddcf-45d7-a6a4-b667feecf47e" providerId="AD" clId="Web-{C7B61D40-0FF2-520C-77AF-D54963B3217B}" dt="2026-02-04T09:32:32.362" v="48"/>
        <pc:sldMkLst>
          <pc:docMk/>
          <pc:sldMk cId="2736397587" sldId="260"/>
        </pc:sldMkLst>
      </pc:sldChg>
      <pc:sldChg chg="add">
        <pc:chgData name="Moutushi Tanha" userId="S::m.tanha@uwtsd.ac.uk::62f9b1f3-ddcf-45d7-a6a4-b667feecf47e" providerId="AD" clId="Web-{C7B61D40-0FF2-520C-77AF-D54963B3217B}" dt="2026-02-04T09:32:50.034" v="50"/>
        <pc:sldMkLst>
          <pc:docMk/>
          <pc:sldMk cId="3674927507" sldId="261"/>
        </pc:sldMkLst>
      </pc:sldChg>
      <pc:sldChg chg="add">
        <pc:chgData name="Moutushi Tanha" userId="S::m.tanha@uwtsd.ac.uk::62f9b1f3-ddcf-45d7-a6a4-b667feecf47e" providerId="AD" clId="Web-{C7B61D40-0FF2-520C-77AF-D54963B3217B}" dt="2026-02-04T09:33:12.988" v="52"/>
        <pc:sldMkLst>
          <pc:docMk/>
          <pc:sldMk cId="2458361740" sldId="262"/>
        </pc:sldMkLst>
      </pc:sldChg>
      <pc:sldChg chg="add">
        <pc:chgData name="Moutushi Tanha" userId="S::m.tanha@uwtsd.ac.uk::62f9b1f3-ddcf-45d7-a6a4-b667feecf47e" providerId="AD" clId="Web-{C7B61D40-0FF2-520C-77AF-D54963B3217B}" dt="2026-02-04T09:31:28.360" v="47"/>
        <pc:sldMkLst>
          <pc:docMk/>
          <pc:sldMk cId="343690166" sldId="263"/>
        </pc:sldMkLst>
      </pc:sldChg>
      <pc:sldChg chg="del">
        <pc:chgData name="Moutushi Tanha" userId="S::m.tanha@uwtsd.ac.uk::62f9b1f3-ddcf-45d7-a6a4-b667feecf47e" providerId="AD" clId="Web-{C7B61D40-0FF2-520C-77AF-D54963B3217B}" dt="2026-02-04T09:30:15.043" v="42"/>
        <pc:sldMkLst>
          <pc:docMk/>
          <pc:sldMk cId="994157735" sldId="327"/>
        </pc:sldMkLst>
      </pc:sldChg>
      <pc:sldChg chg="del">
        <pc:chgData name="Moutushi Tanha" userId="S::m.tanha@uwtsd.ac.uk::62f9b1f3-ddcf-45d7-a6a4-b667feecf47e" providerId="AD" clId="Web-{C7B61D40-0FF2-520C-77AF-D54963B3217B}" dt="2026-02-04T09:30:11.933" v="41"/>
        <pc:sldMkLst>
          <pc:docMk/>
          <pc:sldMk cId="1672935845" sldId="331"/>
        </pc:sldMkLst>
      </pc:sldChg>
      <pc:sldChg chg="del">
        <pc:chgData name="Moutushi Tanha" userId="S::m.tanha@uwtsd.ac.uk::62f9b1f3-ddcf-45d7-a6a4-b667feecf47e" providerId="AD" clId="Web-{C7B61D40-0FF2-520C-77AF-D54963B3217B}" dt="2026-02-04T09:33:23.410" v="54"/>
        <pc:sldMkLst>
          <pc:docMk/>
          <pc:sldMk cId="1644817226" sldId="332"/>
        </pc:sldMkLst>
      </pc:sldChg>
      <pc:sldChg chg="del">
        <pc:chgData name="Moutushi Tanha" userId="S::m.tanha@uwtsd.ac.uk::62f9b1f3-ddcf-45d7-a6a4-b667feecf47e" providerId="AD" clId="Web-{C7B61D40-0FF2-520C-77AF-D54963B3217B}" dt="2026-02-04T09:30:07.746" v="40"/>
        <pc:sldMkLst>
          <pc:docMk/>
          <pc:sldMk cId="704082052" sldId="333"/>
        </pc:sldMkLst>
      </pc:sldChg>
      <pc:sldChg chg="modSp">
        <pc:chgData name="Moutushi Tanha" userId="S::m.tanha@uwtsd.ac.uk::62f9b1f3-ddcf-45d7-a6a4-b667feecf47e" providerId="AD" clId="Web-{C7B61D40-0FF2-520C-77AF-D54963B3217B}" dt="2026-02-04T08:34:20.401" v="6" actId="14100"/>
        <pc:sldMkLst>
          <pc:docMk/>
          <pc:sldMk cId="3793332786" sldId="345"/>
        </pc:sldMkLst>
        <pc:picChg chg="mod">
          <ac:chgData name="Moutushi Tanha" userId="S::m.tanha@uwtsd.ac.uk::62f9b1f3-ddcf-45d7-a6a4-b667feecf47e" providerId="AD" clId="Web-{C7B61D40-0FF2-520C-77AF-D54963B3217B}" dt="2026-02-04T08:34:20.401" v="6" actId="14100"/>
          <ac:picMkLst>
            <pc:docMk/>
            <pc:sldMk cId="3793332786" sldId="345"/>
            <ac:picMk id="2" creationId="{EB41AC96-9B19-9400-4871-B1C8FEAE5AC8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8:34:44.324" v="10" actId="14100"/>
        <pc:sldMkLst>
          <pc:docMk/>
          <pc:sldMk cId="1003235206" sldId="346"/>
        </pc:sldMkLst>
        <pc:picChg chg="mod">
          <ac:chgData name="Moutushi Tanha" userId="S::m.tanha@uwtsd.ac.uk::62f9b1f3-ddcf-45d7-a6a4-b667feecf47e" providerId="AD" clId="Web-{C7B61D40-0FF2-520C-77AF-D54963B3217B}" dt="2026-02-04T08:34:44.324" v="10" actId="14100"/>
          <ac:picMkLst>
            <pc:docMk/>
            <pc:sldMk cId="1003235206" sldId="346"/>
            <ac:picMk id="2" creationId="{58F8EA00-0491-F4C1-4449-7480101AE906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8:34:59.121" v="12" actId="14100"/>
        <pc:sldMkLst>
          <pc:docMk/>
          <pc:sldMk cId="3008516599" sldId="347"/>
        </pc:sldMkLst>
        <pc:picChg chg="mod">
          <ac:chgData name="Moutushi Tanha" userId="S::m.tanha@uwtsd.ac.uk::62f9b1f3-ddcf-45d7-a6a4-b667feecf47e" providerId="AD" clId="Web-{C7B61D40-0FF2-520C-77AF-D54963B3217B}" dt="2026-02-04T08:34:59.121" v="12" actId="14100"/>
          <ac:picMkLst>
            <pc:docMk/>
            <pc:sldMk cId="3008516599" sldId="347"/>
            <ac:picMk id="2" creationId="{C88DA515-73D2-70A3-9DBA-93C03B27AF4D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8:48:42.277" v="17" actId="14100"/>
        <pc:sldMkLst>
          <pc:docMk/>
          <pc:sldMk cId="1241989375" sldId="352"/>
        </pc:sldMkLst>
        <pc:picChg chg="mod">
          <ac:chgData name="Moutushi Tanha" userId="S::m.tanha@uwtsd.ac.uk::62f9b1f3-ddcf-45d7-a6a4-b667feecf47e" providerId="AD" clId="Web-{C7B61D40-0FF2-520C-77AF-D54963B3217B}" dt="2026-02-04T08:48:42.277" v="17" actId="14100"/>
          <ac:picMkLst>
            <pc:docMk/>
            <pc:sldMk cId="1241989375" sldId="352"/>
            <ac:picMk id="2" creationId="{757ACCF8-35A1-3F9F-7EF4-A031C1719270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8:49:10.419" v="22" actId="14100"/>
        <pc:sldMkLst>
          <pc:docMk/>
          <pc:sldMk cId="1660841205" sldId="353"/>
        </pc:sldMkLst>
        <pc:picChg chg="mod">
          <ac:chgData name="Moutushi Tanha" userId="S::m.tanha@uwtsd.ac.uk::62f9b1f3-ddcf-45d7-a6a4-b667feecf47e" providerId="AD" clId="Web-{C7B61D40-0FF2-520C-77AF-D54963B3217B}" dt="2026-02-04T08:49:10.419" v="22" actId="14100"/>
          <ac:picMkLst>
            <pc:docMk/>
            <pc:sldMk cId="1660841205" sldId="353"/>
            <ac:picMk id="2" creationId="{4C3E12C9-657B-BF54-F7D2-59F8E95F9DA9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9:14:46.575" v="33" actId="14100"/>
        <pc:sldMkLst>
          <pc:docMk/>
          <pc:sldMk cId="3492338098" sldId="358"/>
        </pc:sldMkLst>
        <pc:picChg chg="mod">
          <ac:chgData name="Moutushi Tanha" userId="S::m.tanha@uwtsd.ac.uk::62f9b1f3-ddcf-45d7-a6a4-b667feecf47e" providerId="AD" clId="Web-{C7B61D40-0FF2-520C-77AF-D54963B3217B}" dt="2026-02-04T09:14:46.575" v="33" actId="14100"/>
          <ac:picMkLst>
            <pc:docMk/>
            <pc:sldMk cId="3492338098" sldId="358"/>
            <ac:picMk id="2" creationId="{1A6E486D-E281-ECD7-1264-7591F73D7905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9:14:22.716" v="27" actId="14100"/>
        <pc:sldMkLst>
          <pc:docMk/>
          <pc:sldMk cId="1371883791" sldId="362"/>
        </pc:sldMkLst>
        <pc:picChg chg="mod">
          <ac:chgData name="Moutushi Tanha" userId="S::m.tanha@uwtsd.ac.uk::62f9b1f3-ddcf-45d7-a6a4-b667feecf47e" providerId="AD" clId="Web-{C7B61D40-0FF2-520C-77AF-D54963B3217B}" dt="2026-02-04T09:14:22.716" v="27" actId="14100"/>
          <ac:picMkLst>
            <pc:docMk/>
            <pc:sldMk cId="1371883791" sldId="362"/>
            <ac:picMk id="2" creationId="{C9D72762-8C74-F310-5C9A-28B66569FE61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9:15:27.529" v="35" actId="14100"/>
        <pc:sldMkLst>
          <pc:docMk/>
          <pc:sldMk cId="4003109431" sldId="364"/>
        </pc:sldMkLst>
        <pc:picChg chg="mod">
          <ac:chgData name="Moutushi Tanha" userId="S::m.tanha@uwtsd.ac.uk::62f9b1f3-ddcf-45d7-a6a4-b667feecf47e" providerId="AD" clId="Web-{C7B61D40-0FF2-520C-77AF-D54963B3217B}" dt="2026-02-04T09:15:27.529" v="35" actId="14100"/>
          <ac:picMkLst>
            <pc:docMk/>
            <pc:sldMk cId="4003109431" sldId="364"/>
            <ac:picMk id="2" creationId="{02448896-F5A0-E973-7480-20D88726B2FD}"/>
          </ac:picMkLst>
        </pc:picChg>
      </pc:sldChg>
      <pc:sldChg chg="modSp">
        <pc:chgData name="Moutushi Tanha" userId="S::m.tanha@uwtsd.ac.uk::62f9b1f3-ddcf-45d7-a6a4-b667feecf47e" providerId="AD" clId="Web-{C7B61D40-0FF2-520C-77AF-D54963B3217B}" dt="2026-02-04T09:16:11.388" v="39" actId="14100"/>
        <pc:sldMkLst>
          <pc:docMk/>
          <pc:sldMk cId="46214269" sldId="365"/>
        </pc:sldMkLst>
        <pc:picChg chg="mod">
          <ac:chgData name="Moutushi Tanha" userId="S::m.tanha@uwtsd.ac.uk::62f9b1f3-ddcf-45d7-a6a4-b667feecf47e" providerId="AD" clId="Web-{C7B61D40-0FF2-520C-77AF-D54963B3217B}" dt="2026-02-04T09:16:11.388" v="39" actId="14100"/>
          <ac:picMkLst>
            <pc:docMk/>
            <pc:sldMk cId="46214269" sldId="365"/>
            <ac:picMk id="2" creationId="{B6073178-C6B7-C519-22A1-6982F1DC925D}"/>
          </ac:picMkLst>
        </pc:picChg>
      </pc:sldChg>
      <pc:sldChg chg="del ord">
        <pc:chgData name="Moutushi Tanha" userId="S::m.tanha@uwtsd.ac.uk::62f9b1f3-ddcf-45d7-a6a4-b667feecf47e" providerId="AD" clId="Web-{C7B61D40-0FF2-520C-77AF-D54963B3217B}" dt="2026-02-04T09:33:28.488" v="55"/>
        <pc:sldMkLst>
          <pc:docMk/>
          <pc:sldMk cId="383901829" sldId="369"/>
        </pc:sldMkLst>
      </pc:sldChg>
      <pc:sldChg chg="new">
        <pc:chgData name="Moutushi Tanha" userId="S::m.tanha@uwtsd.ac.uk::62f9b1f3-ddcf-45d7-a6a4-b667feecf47e" providerId="AD" clId="Web-{C7B61D40-0FF2-520C-77AF-D54963B3217B}" dt="2026-02-04T09:31:17.406" v="45"/>
        <pc:sldMkLst>
          <pc:docMk/>
          <pc:sldMk cId="269598907" sldId="370"/>
        </pc:sldMkLst>
      </pc:sldChg>
      <pc:sldChg chg="del">
        <pc:chgData name="Moutushi Tanha" userId="S::m.tanha@uwtsd.ac.uk::62f9b1f3-ddcf-45d7-a6a4-b667feecf47e" providerId="AD" clId="Web-{C7B61D40-0FF2-520C-77AF-D54963B3217B}" dt="2026-02-04T09:30:18.231" v="43"/>
        <pc:sldMkLst>
          <pc:docMk/>
          <pc:sldMk cId="1806338446" sldId="370"/>
        </pc:sldMkLst>
      </pc:sldChg>
      <pc:sldMasterChg chg="add addSldLayout">
        <pc:chgData name="Moutushi Tanha" userId="S::m.tanha@uwtsd.ac.uk::62f9b1f3-ddcf-45d7-a6a4-b667feecf47e" providerId="AD" clId="Web-{C7B61D40-0FF2-520C-77AF-D54963B3217B}" dt="2026-02-04T09:31:28.360" v="47"/>
        <pc:sldMasterMkLst>
          <pc:docMk/>
          <pc:sldMasterMk cId="2486685745" sldId="2147483648"/>
        </pc:sldMasterMkLst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737126057" sldId="2147483649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3524079025" sldId="2147483650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1391279384" sldId="2147483651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4138018011" sldId="2147483652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2519227391" sldId="2147483653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2027898075" sldId="2147483654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3740391641" sldId="2147483655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4091942367" sldId="2147483656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2291320586" sldId="2147483657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1539329579" sldId="2147483658"/>
          </pc:sldLayoutMkLst>
        </pc:sldLayoutChg>
        <pc:sldLayoutChg chg="ad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2486685745" sldId="2147483648"/>
            <pc:sldLayoutMk cId="2685043325" sldId="2147483659"/>
          </pc:sldLayoutMkLst>
        </pc:sldLayoutChg>
      </pc:sldMasterChg>
      <pc:sldMasterChg chg="replId modSldLayout">
        <pc:chgData name="Moutushi Tanha" userId="S::m.tanha@uwtsd.ac.uk::62f9b1f3-ddcf-45d7-a6a4-b667feecf47e" providerId="AD" clId="Web-{C7B61D40-0FF2-520C-77AF-D54963B3217B}" dt="2026-02-04T09:31:28.360" v="47"/>
        <pc:sldMasterMkLst>
          <pc:docMk/>
          <pc:sldMasterMk cId="1505656106" sldId="2147483672"/>
        </pc:sldMasterMkLst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105539519" sldId="2147483673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822362180" sldId="2147483674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508260113" sldId="2147483675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493350738" sldId="2147483676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2801467679" sldId="2147483677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2784258700" sldId="2147483678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2927127438" sldId="2147483679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3260867190" sldId="2147483680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2198586393" sldId="2147483681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632140673" sldId="2147483682"/>
          </pc:sldLayoutMkLst>
        </pc:sldLayoutChg>
        <pc:sldLayoutChg chg="replId">
          <pc:chgData name="Moutushi Tanha" userId="S::m.tanha@uwtsd.ac.uk::62f9b1f3-ddcf-45d7-a6a4-b667feecf47e" providerId="AD" clId="Web-{C7B61D40-0FF2-520C-77AF-D54963B3217B}" dt="2026-02-04T09:31:28.360" v="47"/>
          <pc:sldLayoutMkLst>
            <pc:docMk/>
            <pc:sldMasterMk cId="1505656106" sldId="2147483672"/>
            <pc:sldLayoutMk cId="204517974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0D88E-F132-861C-7EED-6F04F966E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BAB346-A528-EF74-0434-A7805B65DB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8DA67-995E-0053-05D9-3A6C909AB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83A83-80B5-0BD7-791B-4C5BFA7EA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C1E49-4CAF-B2BA-126E-75E4141AB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39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41921-31FD-F97F-A518-7681B3C69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E489E-8E24-DDAF-FE87-3CC9E3289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A01CD1-5514-BBFA-8C13-D317DF776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D8D1C0-4242-63BD-2FC4-351B4F2DB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96B7F-03C5-DA64-9801-BFD40870D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362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E052D-D6C9-F771-E627-C1185DFBC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BEB4BE-C9B2-3669-A773-213E979DE3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E5520-B599-010A-29CE-F93CC727C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6CA26-4C1C-4A6C-FBBE-7428C8F99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3E120E-BD2F-EAC5-620F-1540FFCED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260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69A66-0268-AAA7-F223-7D0FD4A5B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F7FBF-07AA-5FD9-7EE7-5881E7E03F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5B021B-2543-B9DB-5713-0E848CDEB1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86502-5BEC-BB88-D6BB-445470C6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9DC517-74B3-C241-A4D8-0C796AB51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EB531D-F259-5F36-CC23-80DA8497B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350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2FDE7-9FD6-BF3E-9C78-CB4265418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85BD14-201F-9627-586D-9F1A928FE9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F5AA08-6AC8-7E24-9553-FD66DBDB3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CFAD12-8E48-AB4F-E7B0-B48C2A1C60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1CB2B4-0FD4-8473-A585-828DB64E1C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5C83FE-7607-F0DF-D532-2F3B46802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AF0937-0E2C-C2B1-44A5-DEE682B74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0B9715-DC80-5E2C-CC14-47065BD49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467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51D15-C477-FECD-3810-AD8A96FCD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B74420-C920-E15B-6BBC-A2CF1A872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82E8DD-F4CD-40ED-4EC8-21D004B60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28104-6964-A04F-824A-339F810B7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58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D8DC21-5C3A-1E64-DCE3-2ED4DEC48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F3BB47-42F8-2ADB-6DF1-F58C6C86D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8F5402-169F-73FC-785F-7D6EECE22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127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6041D-DC44-5D74-D27D-E71A58627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E54A6-3B86-A397-3094-7899F7D5D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03654-64C4-3381-96D7-6A4075D8A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81AED6-F885-8D55-3CD5-378E7B6A7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439B04-A798-655D-09F4-22DC6FB17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D2713A-E9FB-3037-DAA6-E5CBDDCD1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867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679AA-E645-1A29-5E61-241FBD206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C50BC5-A086-30D1-B853-85E584BFAA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2CA9C5-AA46-1669-5364-E064C5D9B7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BDCB6F-E9E7-741B-15C7-46E6B6F22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6C90C5-4728-6892-E2FE-1009A308E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CC8AF-5720-34A5-F052-FA6499D87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586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9C1B9-85C2-5764-8F35-4E5A3DE03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DEF743-B01A-83E2-8B14-D312FE2F55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89DA4-FBB6-23EF-149F-2F6E7D8B0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0FD47-B419-5634-D2B5-4E300C7FD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730BF-C58B-74F5-5DA2-1C16E145E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140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A57848-589D-0ADE-A8B7-7B2390EC03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1A9-C60A-E324-23C6-98F9D2E7FA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48AFB-E5BE-1408-DD02-DE67E318E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13B32-C790-7427-0EB3-9BDAAAC1B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30BD4-C900-137F-5D1C-731CA36D7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179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F76B8-B5AD-BFE3-5AD0-5279C8952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A18D44-42D4-A3A8-0CD2-8F54D9C7EC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B2F3B-C751-377D-03EE-F5FBF817F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E8B41-8532-1C6B-FA0A-95B05552E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E40E7-757C-9909-9A3C-8D5FEE23A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7748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BAC5E-2641-E401-F36E-973609163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6A248-0915-FD16-75CF-02C2CD400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9884B-7AB7-87EE-7D95-E24D7D72C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A3B05-2A24-08EA-D804-4E3DDE510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0C46B-7C76-619B-6C28-5A03D441C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4042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56D1-666D-FB97-25BF-55CC61FF4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58A71-4783-15AD-8D92-2B12DDD70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495D6-8E78-60D0-5F9C-EFC4010F7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16F47-805D-47C4-56E8-BBC77EF07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D2546-C4F8-396E-429C-EEE873563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9867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B6C0C-9EB1-C530-182E-0D464EC95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5A03A-422C-5BF6-6822-A2724806A4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C05F4-FA1E-3D50-AB7E-438B61FF4C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88363-0952-7AAB-BA47-EEE2C502A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FEEF1-2CF5-1010-009D-84563FD68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C62CF6-0750-C106-0A0F-62D3D6E75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9472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B7040-0B21-40DF-02F8-883BBD456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31463-DCBB-0FB4-6D22-7F5EBEDBB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1E3A9-AEDE-7115-0B02-38A5A1552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E78C35-8F8B-F6B0-4692-4F192334A5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8834CF-CAA5-50F5-77C4-76E2A07361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91BA17-5AEC-DD73-3B14-75B32B54B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7839BC-840D-0B01-FAD8-608E5D86A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0ED18B-16FF-752C-71F3-EAE74120B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6931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80CF6-66C3-925C-A159-2762A1EFD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3C3F50-D59A-5A08-D403-7866CCB6E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E891EB-0C07-C0DD-D53F-2AA058DE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29464-77CE-D3A8-EDBA-1A5416D41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2645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EB2159-90C7-1EC7-FF61-6DC01D347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C86FE9-66C0-1A4C-3595-64AE5A2A3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7E2520-9077-E503-68B3-E5336960A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4736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2497-CABB-755D-F13A-8E745ED1F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8170-C306-A22C-268E-AABC402E2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FB0B37-876F-DB8C-1202-AE8E46B0AF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FB4C35-0C5A-4DF2-98DE-E49ABD079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A443C-54F5-7BD9-F351-19B5BDD36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82310E-E3CE-26DF-867E-13A579A7C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8015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05DED-4D4B-C0D9-484B-27D401B73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A7D9CC-6D15-B5EC-2846-5560CF731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E90A40-87C4-49C2-FCCA-86350AB471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EDD56-07A3-8B5E-5C8E-816919CEA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755C86-3A97-E9A9-8605-6857CE529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1FBC6-87FE-3493-D52E-F61A84FA4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662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66BC6-2517-8E7F-81F1-CF9614FE7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50931-74F5-4FDC-0CBF-9888456C4C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3184F-B2A0-FD36-DA9D-3A58AEB41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862D1-48E6-DA2F-0AC5-7EAC5A4B2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CEB54-A23C-25D3-1FDA-4ECA17212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0137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07ACC0-A597-E3ED-A8B7-2C9F9D2468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C56FC-8198-C094-B3F9-1C8E89BEB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C6154-A3B3-BFC2-1888-314CEBA09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85D97-B330-5B70-E48D-A1923524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9025E-59FE-6B77-93C3-E0D1DD637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1986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90823-D9BE-1CC9-9A3D-64D07CB68C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19D54-143F-62D9-0B68-19BB26CEDF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22EB31-7F9E-A99D-3B95-A1B730769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F57AA-8E47-D3A6-ECE4-742D4D18F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A27C3-F061-C6B1-F079-B02F3CBD1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1260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03CA8-5836-EA48-8702-6DACC1B46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9550D-236C-4DA5-6318-EB228587F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7D620-2897-D55B-2395-8F8270B52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CD754-5E32-9374-E3CA-96E1CA7F6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5D923-4A17-8556-A95E-B462CC269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0790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F09AB-DCF8-E164-AD5D-00517B6DA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0C58B7-D719-138B-5F39-0B59800AA4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B27CC-E3BC-4AB8-A3FE-A3FCBB80B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28D6E-2D72-1443-96E3-172371A9B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272C7-F383-B91D-1314-E55A97871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793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CA5B2-306B-3A17-9CA3-3C3276C18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D4A2D-C933-668A-8FB3-F1D42B8EB2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A04B2-236D-B56F-877E-8AFFAC153E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533B3-454B-1597-ECEA-CE1160BEF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F52BA1-6B89-BC98-421C-D3FB0CADE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08799E-76D1-700C-311F-1BB878D39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0180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37530-56D2-5398-1E03-2CDDAAFA3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3079B8-CA12-E27D-1B2D-86BE8AD35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715557-2023-6832-CB49-D23A2B2E88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589EFD-21ED-1DD4-20F6-E853A2372D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73068D-EE2E-BDB5-800D-F8E258E435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4A160E-8553-8D16-DD8C-0C538BA8F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8AFA49-F6B0-E477-88AF-95CF4B6BE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62035D-4F0D-431A-E9A2-162DFE9BE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273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FF961-2F78-C6EA-9314-23B7F238F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884F5A-C202-60CB-94A9-8C51C861D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9B38C6-5182-BB36-7A4A-3BE019ABE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6B499F-2FC8-8C8A-7394-F7A94AC8E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8980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302A0A-2EEC-D8FE-E290-F002EB9A5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D2AF48-D7CD-53B5-B9D5-FB64DB8C7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F42EB-A9F7-5455-1B38-6899C68FF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916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ED388-5363-954F-0D91-A7F92A263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4F445-D5CA-459A-FF1D-93A98A3B1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9380E7-E87D-6D84-166A-097EDDAFD3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EC7BA-05AE-2239-39EE-7BCD2060C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DB59B5-37DB-3BDE-E12D-301C1DFD1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F326D9-A420-5AD8-B991-38FA1ED1D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9423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C077B-84F1-943F-4810-118B16035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837FDA-3A3A-78F1-8B40-5F2B0D27A2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91B5FC-D535-2B3F-9377-C12C148D1A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5D4429-4D82-3C3D-72DF-89DB216C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5B0E06-0F06-FB39-4F06-256D1AE95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712E97-783D-29E3-C433-304A1AF7D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3205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9E1F2-DC96-A36F-4B61-81F96540C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90D3-69D7-8FE9-BD2A-4BED364DF4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C7015-55D9-7977-E2A1-67C1F66AF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B37DD4-6EFD-8D16-578F-8FCCCD4A6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CE858-09E3-16F2-A5C8-0A275879E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3295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ACF62D-DC90-B01B-F003-844F41A2A0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8B68C0-ECB9-E3B9-E712-CC038CE298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E305B-89F8-EF60-CA6A-C8EE17371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962E9-F8A7-741B-A9A3-1CD2E2260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ABE26-B6DB-61AC-98DD-2F743C8DE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043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2A4904-9DE9-257B-E017-094A88381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88D1AD-C988-59F7-D92E-3522C06E29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461DF-5286-A62F-723D-F83816B2BA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092563-B77E-4D49-88D3-1F311EFA3A63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36462-0F86-5883-9790-33F7B68DA8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8CE55-1A60-9B5D-9310-62BAE9E4F4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E7D396-407B-42C2-9FDD-8C637F33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5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351B37-5DA1-9DE0-1382-5CD2ABA3A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ED28F-8EFB-71E3-31CA-D6372010A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CD7CD-37DF-7C82-AFCE-3EC11DE9C4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524AF9-14DD-4407-8554-E7793B551CA8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AFB70-8E38-AAED-DCA9-1846E39313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23A70-E117-4EFC-9A79-A5C47CF792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414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839F17-9CA6-6887-0ECE-297EE9011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6D0414-94A7-C575-F969-1B6525B31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40764-ABEB-0177-58A2-AAB9612C7C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37DA5-B321-4129-9201-132193311620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6EA1A-4FC6-2917-187E-B182E8A1FA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9036E-7FAE-43E5-1A86-534075F99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7765A8-391C-4C67-929B-E98FA0D09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685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2E18F-1485-0D65-87C7-FF69C42C72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Se 7sionS 7ssion 7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078CED-3475-52C5-E1F2-C855139CE4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Session: 7 Correlation &amp; Regression (Inferential Statistics)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971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C11B44-F4C0-1136-5099-31558E357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50" y="457200"/>
            <a:ext cx="107124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90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D5356-5B55-415A-C70F-09528F7F2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7C77E-AE18-8E5F-10DE-C89EE585C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latin typeface="Segoe UI"/>
                <a:cs typeface="Segoe UI"/>
              </a:rPr>
              <a:t>Correlation and regression are essential statistical tools used to examine and quantify relationships between variables.</a:t>
            </a:r>
            <a:endParaRPr lang="en-US">
              <a:ea typeface="Calibri"/>
              <a:cs typeface="Calibri"/>
            </a:endParaRPr>
          </a:p>
          <a:p>
            <a:r>
              <a:rPr lang="en-US" b="1" dirty="0">
                <a:latin typeface="Segoe UI"/>
                <a:cs typeface="Segoe UI"/>
              </a:rPr>
              <a:t>Correlation</a:t>
            </a:r>
            <a:r>
              <a:rPr lang="en-US" dirty="0">
                <a:latin typeface="Segoe UI"/>
                <a:cs typeface="Segoe UI"/>
              </a:rPr>
              <a:t> measures </a:t>
            </a:r>
            <a:r>
              <a:rPr lang="en-US" i="1" dirty="0">
                <a:latin typeface="Segoe UI"/>
                <a:cs typeface="Segoe UI"/>
              </a:rPr>
              <a:t>strength and direction</a:t>
            </a:r>
            <a:r>
              <a:rPr lang="en-US" dirty="0">
                <a:latin typeface="Segoe UI"/>
                <a:cs typeface="Segoe UI"/>
              </a:rPr>
              <a:t>.</a:t>
            </a:r>
            <a:endParaRPr lang="en-US">
              <a:ea typeface="Calibri"/>
              <a:cs typeface="Calibri"/>
            </a:endParaRPr>
          </a:p>
          <a:p>
            <a:r>
              <a:rPr lang="en-US" b="1" dirty="0">
                <a:latin typeface="Segoe UI"/>
                <a:cs typeface="Segoe UI"/>
              </a:rPr>
              <a:t>Regression</a:t>
            </a:r>
            <a:r>
              <a:rPr lang="en-US" dirty="0">
                <a:latin typeface="Segoe UI"/>
                <a:cs typeface="Segoe UI"/>
              </a:rPr>
              <a:t> predicts the </a:t>
            </a:r>
            <a:r>
              <a:rPr lang="en-US" i="1" dirty="0">
                <a:latin typeface="Segoe UI"/>
                <a:cs typeface="Segoe UI"/>
              </a:rPr>
              <a:t>value of one variable based on another</a:t>
            </a:r>
            <a:r>
              <a:rPr lang="en-US" dirty="0">
                <a:latin typeface="Segoe UI"/>
                <a:cs typeface="Segoe UI"/>
              </a:rPr>
              <a:t>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latin typeface="Segoe UI"/>
                <a:cs typeface="Segoe UI"/>
              </a:rPr>
              <a:t>Both help researchers, social scientists, and data analysts make evidence‑based conclusions.</a:t>
            </a:r>
            <a:endParaRPr lang="en-US">
              <a:ea typeface="Calibri"/>
              <a:cs typeface="Calibri"/>
            </a:endParaRPr>
          </a:p>
          <a:p>
            <a:endParaRPr lang="en-US" sz="6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57263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">
            <a:extLst>
              <a:ext uri="{FF2B5EF4-FFF2-40B4-BE49-F238E27FC236}">
                <a16:creationId xmlns:a16="http://schemas.microsoft.com/office/drawing/2014/main" id="{5DE4848D-5F7D-F29B-0E61-585242DF5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61838"/>
            <a:ext cx="11277600" cy="4174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19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E712B70C-B43B-7264-6216-64E137BA8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37362"/>
            <a:ext cx="11277600" cy="4764786"/>
          </a:xfrm>
          <a:prstGeom prst="rect">
            <a:avLst/>
          </a:prstGeom>
        </p:spPr>
      </p:pic>
      <p:pic>
        <p:nvPicPr>
          <p:cNvPr id="3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251DF3CF-C7AF-F6F8-B8DD-1D3F0E76D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885" y="383882"/>
            <a:ext cx="11286229" cy="144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752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with black dots&#10;&#10;AI-generated content may be incorrect.">
            <a:extLst>
              <a:ext uri="{FF2B5EF4-FFF2-40B4-BE49-F238E27FC236}">
                <a16:creationId xmlns:a16="http://schemas.microsoft.com/office/drawing/2014/main" id="{EB41AC96-9B19-9400-4871-B1C8FEAE5A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00" y="250825"/>
            <a:ext cx="11354957" cy="634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332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text&#10;&#10;AI-generated content may be incorrect.">
            <a:extLst>
              <a:ext uri="{FF2B5EF4-FFF2-40B4-BE49-F238E27FC236}">
                <a16:creationId xmlns:a16="http://schemas.microsoft.com/office/drawing/2014/main" id="{58F8EA00-0491-F4C1-4449-7480101AE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617" y="620733"/>
            <a:ext cx="11827933" cy="561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235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AI-generated content may be incorrect.">
            <a:extLst>
              <a:ext uri="{FF2B5EF4-FFF2-40B4-BE49-F238E27FC236}">
                <a16:creationId xmlns:a16="http://schemas.microsoft.com/office/drawing/2014/main" id="{C88DA515-73D2-70A3-9DBA-93C03B27AF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72" b="14003"/>
          <a:stretch>
            <a:fillRect/>
          </a:stretch>
        </p:blipFill>
        <p:spPr>
          <a:xfrm>
            <a:off x="457200" y="192617"/>
            <a:ext cx="11277600" cy="6446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516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a graph&#10;&#10;AI-generated content may be incorrect.">
            <a:extLst>
              <a:ext uri="{FF2B5EF4-FFF2-40B4-BE49-F238E27FC236}">
                <a16:creationId xmlns:a16="http://schemas.microsoft.com/office/drawing/2014/main" id="{533DD2D4-6C83-650C-FDC8-4716EC9B79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180" b="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656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a diagram&#10;&#10;AI-generated content may be incorrect.">
            <a:extLst>
              <a:ext uri="{FF2B5EF4-FFF2-40B4-BE49-F238E27FC236}">
                <a16:creationId xmlns:a16="http://schemas.microsoft.com/office/drawing/2014/main" id="{191F62C5-4962-BA34-C800-4BAFE478A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64668"/>
            <a:ext cx="11277600" cy="532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449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469A1CC0-3E10-1287-F35D-00C9E0214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117979"/>
            <a:ext cx="11277600" cy="262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528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BC37B1-29BB-2AFC-E5FD-320C1FB71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500" y="160867"/>
            <a:ext cx="10932375" cy="657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86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757ACCF8-35A1-3F9F-7EF4-A031C1719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361" y="192617"/>
            <a:ext cx="11441445" cy="6472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989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4C3E12C9-657B-BF54-F7D2-59F8E95F9D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34" y="209086"/>
            <a:ext cx="11875557" cy="6408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841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0C9491-3AD9-1CA7-5F18-EDA3A9DED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50265"/>
            <a:ext cx="11277600" cy="5258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0953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AI-generated content may be incorrect.">
            <a:extLst>
              <a:ext uri="{FF2B5EF4-FFF2-40B4-BE49-F238E27FC236}">
                <a16:creationId xmlns:a16="http://schemas.microsoft.com/office/drawing/2014/main" id="{40697642-3830-C5FC-E7C4-1CD6C9F19C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74801"/>
            <a:ext cx="11277600" cy="4708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4710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AI-generated content may be incorrect.">
            <a:extLst>
              <a:ext uri="{FF2B5EF4-FFF2-40B4-BE49-F238E27FC236}">
                <a16:creationId xmlns:a16="http://schemas.microsoft.com/office/drawing/2014/main" id="{882059BB-BD01-8DDF-FB35-A56FA7BC5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76123"/>
            <a:ext cx="11277600" cy="4905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7787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7626CC51-801E-A682-EE1A-F36A8C148E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86256"/>
            <a:ext cx="11277600" cy="428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169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 and numbers&#10;&#10;AI-generated content may be incorrect.">
            <a:extLst>
              <a:ext uri="{FF2B5EF4-FFF2-40B4-BE49-F238E27FC236}">
                <a16:creationId xmlns:a16="http://schemas.microsoft.com/office/drawing/2014/main" id="{8E80F0DF-EED3-05EF-707F-16D0BED2F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57" y="457200"/>
            <a:ext cx="1126748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297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1CF099C6-367A-206E-E8AF-E73DAD029B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0298"/>
            <a:ext cx="11277600" cy="505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055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6E486D-E281-ECD7-1264-7591F73D79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836" y="123825"/>
            <a:ext cx="11572661" cy="664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3380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AI-generated content may be incorrect.">
            <a:extLst>
              <a:ext uri="{FF2B5EF4-FFF2-40B4-BE49-F238E27FC236}">
                <a16:creationId xmlns:a16="http://schemas.microsoft.com/office/drawing/2014/main" id="{C9D72762-8C74-F310-5C9A-28B66569FE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290" y="298450"/>
            <a:ext cx="11311212" cy="6271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8837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ge with black text&#10;&#10;AI-generated content may be incorrect.">
            <a:extLst>
              <a:ext uri="{FF2B5EF4-FFF2-40B4-BE49-F238E27FC236}">
                <a16:creationId xmlns:a16="http://schemas.microsoft.com/office/drawing/2014/main" id="{438671CE-77AC-A7D4-DC82-25F9024AA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128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5003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448896-F5A0-E973-7480-20D88726B2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76301"/>
            <a:ext cx="11277600" cy="6142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1094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B6073178-C6B7-C519-22A1-6982F1DC9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859" y="261409"/>
            <a:ext cx="11316824" cy="6377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142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and white text&#10;&#10;AI-generated content may be incorrect.">
            <a:extLst>
              <a:ext uri="{FF2B5EF4-FFF2-40B4-BE49-F238E27FC236}">
                <a16:creationId xmlns:a16="http://schemas.microsoft.com/office/drawing/2014/main" id="{B7485010-34D6-E440-550F-A1211D3E6E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84935"/>
            <a:ext cx="11277600" cy="408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1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F83CC9F-2449-C2CB-48DA-40B4EB3DB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08279"/>
            <a:ext cx="11277600" cy="5441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292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7F1DF031-2992-C875-3AF2-2D9292A3E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0219"/>
            <a:ext cx="11277600" cy="487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5234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able with blue and white text">
            <a:extLst>
              <a:ext uri="{FF2B5EF4-FFF2-40B4-BE49-F238E27FC236}">
                <a16:creationId xmlns:a16="http://schemas.microsoft.com/office/drawing/2014/main" id="{D4DD4A1A-4286-9235-E59E-4C1B926238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418" y="457200"/>
            <a:ext cx="691116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7638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able of statistical data&#10;&#10;AI-generated content may be incorrect.">
            <a:extLst>
              <a:ext uri="{FF2B5EF4-FFF2-40B4-BE49-F238E27FC236}">
                <a16:creationId xmlns:a16="http://schemas.microsoft.com/office/drawing/2014/main" id="{B55C55EA-BF8E-0E70-E451-90ACDCEF9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641" y="457200"/>
            <a:ext cx="705471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3494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354F1C-0F0A-FA26-2C92-F78B462C7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42644"/>
            <a:ext cx="11277600" cy="417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3975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D1EB8-FB9B-4257-9D10-A20117240F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292" y="203200"/>
            <a:ext cx="11217373" cy="643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9275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6D194725-C168-35CC-0203-E35763557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15771"/>
            <a:ext cx="11277600" cy="44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3617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EF9BC2-2308-80E5-0E7F-FB09AEA5E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775" y="457200"/>
            <a:ext cx="95864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7854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CAD46B90-07A7-DADB-200A-8C910C793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200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Office Theme</vt:lpstr>
      <vt:lpstr>1_Office Theme</vt:lpstr>
      <vt:lpstr>Office Theme</vt:lpstr>
      <vt:lpstr>Se 7sionS 7ssion 7</vt:lpstr>
      <vt:lpstr>PowerPoint Presentation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157</cp:revision>
  <dcterms:created xsi:type="dcterms:W3CDTF">2026-01-03T13:01:45Z</dcterms:created>
  <dcterms:modified xsi:type="dcterms:W3CDTF">2026-02-04T12:15:52Z</dcterms:modified>
</cp:coreProperties>
</file>