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4" r:id="rId2"/>
    <p:sldId id="306" r:id="rId3"/>
    <p:sldId id="267" r:id="rId4"/>
    <p:sldId id="305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0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808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999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577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174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26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569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059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880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743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234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904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113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forms.office.com%2Fe%2F6ChJLLyewZ&amp;data=05%7C01%7Colubukola.adegbite%40uwtsd.ac.uk%7Ca65b574ed9474f8982d508dbe04b9022%7C4e0f11f9046e45059cb8db2152311e21%7C0%7C0%7C638350387391307606%7CUnknown%7CTWFpbGZsb3d8eyJWIjoiMC4wLjAwMDAiLCJQIjoiV2luMzIiLCJBTiI6Ik1haWwiLCJXVCI6Mn0%3D%7C3000%7C%7C%7C&amp;sdata=j2Nkwxd64n0mPVAm4oI1C3%2F0l%2BTqanyqOLT3opZYtFI%3D&amp;reserved=0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D0665-A18F-4066-96F8-86B780F6C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2276872"/>
            <a:ext cx="7772400" cy="1944216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Week 10</a:t>
            </a:r>
            <a:b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Workshop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20992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025090-DAA8-4778-A6DF-A3BE26D796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3C0217F1-CF3B-8AD4-26CE-0D24D84D22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FEEDBACK SURVEY</a:t>
            </a:r>
            <a:endParaRPr lang="en-US" altLang="en-US" dirty="0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0D70E507-EFA7-CCD6-A793-E38A35D16C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/>
              <a:t>Click the link below to fill the module evaluation form  (10min)</a:t>
            </a:r>
          </a:p>
          <a:p>
            <a:pPr marL="0" indent="0">
              <a:buNone/>
            </a:pPr>
            <a:endParaRPr lang="en-GB" sz="1800" b="1" dirty="0">
              <a:solidFill>
                <a:srgbClr val="242424"/>
              </a:solidFill>
              <a:latin typeface="inherit"/>
            </a:endParaRPr>
          </a:p>
          <a:p>
            <a:pPr marL="0" indent="0">
              <a:buNone/>
            </a:pPr>
            <a:endParaRPr lang="en-GB" sz="1800" b="1" dirty="0">
              <a:solidFill>
                <a:srgbClr val="242424"/>
              </a:solidFill>
              <a:latin typeface="inherit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42424"/>
                </a:solidFill>
                <a:latin typeface="inherit"/>
              </a:rPr>
              <a:t> </a:t>
            </a:r>
            <a:r>
              <a:rPr lang="en-GB" u="sng" dirty="0">
                <a:solidFill>
                  <a:srgbClr val="0563C1"/>
                </a:solidFill>
                <a:latin typeface="inherit"/>
                <a:hlinkClick r:id="rId2" tooltip="Original URL: https://forms.office.com/e/6ChJLLyewZ. Click or tap if you trust this link."/>
              </a:rPr>
              <a:t>https://forms.office.com/e/6ChJLLyewZ</a:t>
            </a:r>
            <a:endParaRPr lang="en-GB" dirty="0">
              <a:solidFill>
                <a:srgbClr val="242424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33802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survey&#10;&#10;AI-generated content may be incorrect.">
            <a:extLst>
              <a:ext uri="{FF2B5EF4-FFF2-40B4-BE49-F238E27FC236}">
                <a16:creationId xmlns:a16="http://schemas.microsoft.com/office/drawing/2014/main" id="{D0EB3594-67B9-0033-C9B5-C6D89331A1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1" y="207035"/>
            <a:ext cx="5486399" cy="488255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C8BB9C-A33D-9928-18C6-AB1AAFA700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00697AA9-E56A-C9A4-1172-9F20CE9A67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FF0000"/>
                </a:solidFill>
              </a:rPr>
              <a:t>Component 2 </a:t>
            </a:r>
            <a:endParaRPr lang="en-US" altLang="en-US" dirty="0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9C99F1B2-4B94-3686-4F42-16187B6E9C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Lecturers should </a:t>
            </a:r>
            <a:r>
              <a:rPr lang="en-GB"/>
              <a:t>support students </a:t>
            </a:r>
            <a:r>
              <a:rPr lang="en-GB" dirty="0"/>
              <a:t>with their assessment</a:t>
            </a:r>
          </a:p>
          <a:p>
            <a:pPr marL="0" indent="0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051852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2267</TotalTime>
  <Words>40</Words>
  <Application>Microsoft Office PowerPoint</Application>
  <PresentationFormat>Widescreen</PresentationFormat>
  <Paragraphs>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inherit</vt:lpstr>
      <vt:lpstr>Myriad Pro</vt:lpstr>
      <vt:lpstr>Arial</vt:lpstr>
      <vt:lpstr>Calibri</vt:lpstr>
      <vt:lpstr>20140311PresentationUWTSDTemplate</vt:lpstr>
      <vt:lpstr>Week 10 Workshop</vt:lpstr>
      <vt:lpstr>FEEDBACK SURVEY</vt:lpstr>
      <vt:lpstr>PowerPoint Presentation</vt:lpstr>
      <vt:lpstr>Component 2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10 Revision-2</dc:title>
  <dc:creator>Tarila Zuofa</dc:creator>
  <cp:lastModifiedBy>Olubukola Adegbite</cp:lastModifiedBy>
  <cp:revision>10</cp:revision>
  <dcterms:created xsi:type="dcterms:W3CDTF">2021-07-17T20:24:54Z</dcterms:created>
  <dcterms:modified xsi:type="dcterms:W3CDTF">2026-07-16T08:30:08Z</dcterms:modified>
</cp:coreProperties>
</file>