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E87989-0743-481D-96E5-B9D696C1ED40}" v="21" dt="2019-10-03T18:40:22.3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yn Thomas (1600151)" userId="9d45b368-4d2f-4eba-ac35-51d392026da9" providerId="ADAL" clId="{36E87989-0743-481D-96E5-B9D696C1ED40}"/>
    <pc:docChg chg="undo custSel modSld">
      <pc:chgData name="Celyn Thomas (1600151)" userId="9d45b368-4d2f-4eba-ac35-51d392026da9" providerId="ADAL" clId="{36E87989-0743-481D-96E5-B9D696C1ED40}" dt="2019-10-03T18:40:35.228" v="1611" actId="20577"/>
      <pc:docMkLst>
        <pc:docMk/>
      </pc:docMkLst>
      <pc:sldChg chg="addSp delSp modSp">
        <pc:chgData name="Celyn Thomas (1600151)" userId="9d45b368-4d2f-4eba-ac35-51d392026da9" providerId="ADAL" clId="{36E87989-0743-481D-96E5-B9D696C1ED40}" dt="2019-10-03T18:40:35.228" v="1611" actId="20577"/>
        <pc:sldMkLst>
          <pc:docMk/>
          <pc:sldMk cId="1084158819" sldId="256"/>
        </pc:sldMkLst>
        <pc:spChg chg="mod">
          <ac:chgData name="Celyn Thomas (1600151)" userId="9d45b368-4d2f-4eba-ac35-51d392026da9" providerId="ADAL" clId="{36E87989-0743-481D-96E5-B9D696C1ED40}" dt="2019-09-28T13:15:40.230" v="265" actId="1076"/>
          <ac:spMkLst>
            <pc:docMk/>
            <pc:sldMk cId="1084158819" sldId="256"/>
            <ac:spMk id="20" creationId="{5204EBEB-4E79-443B-AB82-8EFD884E32C5}"/>
          </ac:spMkLst>
        </pc:spChg>
        <pc:spChg chg="mod">
          <ac:chgData name="Celyn Thomas (1600151)" userId="9d45b368-4d2f-4eba-ac35-51d392026da9" providerId="ADAL" clId="{36E87989-0743-481D-96E5-B9D696C1ED40}" dt="2019-10-03T18:39:56.271" v="1609" actId="20577"/>
          <ac:spMkLst>
            <pc:docMk/>
            <pc:sldMk cId="1084158819" sldId="256"/>
            <ac:spMk id="21" creationId="{DC771D86-6842-4144-B7C4-4336EFD70876}"/>
          </ac:spMkLst>
        </pc:spChg>
        <pc:spChg chg="mod">
          <ac:chgData name="Celyn Thomas (1600151)" userId="9d45b368-4d2f-4eba-ac35-51d392026da9" providerId="ADAL" clId="{36E87989-0743-481D-96E5-B9D696C1ED40}" dt="2019-10-03T18:36:50.151" v="1588" actId="20577"/>
          <ac:spMkLst>
            <pc:docMk/>
            <pc:sldMk cId="1084158819" sldId="256"/>
            <ac:spMk id="24" creationId="{DC883CD3-C83C-4023-86A9-8EB1A4090D56}"/>
          </ac:spMkLst>
        </pc:spChg>
        <pc:spChg chg="mod">
          <ac:chgData name="Celyn Thomas (1600151)" userId="9d45b368-4d2f-4eba-ac35-51d392026da9" providerId="ADAL" clId="{36E87989-0743-481D-96E5-B9D696C1ED40}" dt="2019-09-28T14:01:46.697" v="1246" actId="20577"/>
          <ac:spMkLst>
            <pc:docMk/>
            <pc:sldMk cId="1084158819" sldId="256"/>
            <ac:spMk id="26" creationId="{DC883CD3-C83C-4023-86A9-8EB1A4090D56}"/>
          </ac:spMkLst>
        </pc:spChg>
        <pc:spChg chg="mod">
          <ac:chgData name="Celyn Thomas (1600151)" userId="9d45b368-4d2f-4eba-ac35-51d392026da9" providerId="ADAL" clId="{36E87989-0743-481D-96E5-B9D696C1ED40}" dt="2019-10-03T18:37:38.939" v="1594" actId="20577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Celyn Thomas (1600151)" userId="9d45b368-4d2f-4eba-ac35-51d392026da9" providerId="ADAL" clId="{36E87989-0743-481D-96E5-B9D696C1ED40}" dt="2019-10-03T18:40:35.228" v="1611" actId="20577"/>
          <ac:spMkLst>
            <pc:docMk/>
            <pc:sldMk cId="1084158819" sldId="256"/>
            <ac:spMk id="30" creationId="{9B5B33C0-C8D5-40A4-8E7B-A15741A16A2F}"/>
          </ac:spMkLst>
        </pc:spChg>
        <pc:spChg chg="mod">
          <ac:chgData name="Celyn Thomas (1600151)" userId="9d45b368-4d2f-4eba-ac35-51d392026da9" providerId="ADAL" clId="{36E87989-0743-481D-96E5-B9D696C1ED40}" dt="2019-09-28T13:05:06.212" v="233" actId="1076"/>
          <ac:spMkLst>
            <pc:docMk/>
            <pc:sldMk cId="1084158819" sldId="256"/>
            <ac:spMk id="32" creationId="{64B893A5-04B7-4831-9F75-23466AF3DA69}"/>
          </ac:spMkLst>
        </pc:spChg>
        <pc:picChg chg="add del mod">
          <ac:chgData name="Celyn Thomas (1600151)" userId="9d45b368-4d2f-4eba-ac35-51d392026da9" providerId="ADAL" clId="{36E87989-0743-481D-96E5-B9D696C1ED40}" dt="2019-09-28T13:06:08.640" v="247" actId="478"/>
          <ac:picMkLst>
            <pc:docMk/>
            <pc:sldMk cId="1084158819" sldId="256"/>
            <ac:picMk id="3" creationId="{403D4A80-798D-419B-92FD-72CA83676296}"/>
          </ac:picMkLst>
        </pc:picChg>
        <pc:picChg chg="add mod modCrop">
          <ac:chgData name="Celyn Thomas (1600151)" userId="9d45b368-4d2f-4eba-ac35-51d392026da9" providerId="ADAL" clId="{36E87989-0743-481D-96E5-B9D696C1ED40}" dt="2019-09-28T13:20:05.535" v="279" actId="14100"/>
          <ac:picMkLst>
            <pc:docMk/>
            <pc:sldMk cId="1084158819" sldId="256"/>
            <ac:picMk id="5" creationId="{20A894A5-25AE-4577-B057-D094E40D4D54}"/>
          </ac:picMkLst>
        </pc:picChg>
        <pc:picChg chg="add mod">
          <ac:chgData name="Celyn Thomas (1600151)" userId="9d45b368-4d2f-4eba-ac35-51d392026da9" providerId="ADAL" clId="{36E87989-0743-481D-96E5-B9D696C1ED40}" dt="2019-09-28T13:20:11.435" v="281" actId="1076"/>
          <ac:picMkLst>
            <pc:docMk/>
            <pc:sldMk cId="1084158819" sldId="256"/>
            <ac:picMk id="7" creationId="{048CC9B8-1843-42DF-8D76-65047235790B}"/>
          </ac:picMkLst>
        </pc:picChg>
        <pc:picChg chg="add del mod">
          <ac:chgData name="Celyn Thomas (1600151)" userId="9d45b368-4d2f-4eba-ac35-51d392026da9" providerId="ADAL" clId="{36E87989-0743-481D-96E5-B9D696C1ED40}" dt="2019-09-28T13:19:38.249" v="272" actId="478"/>
          <ac:picMkLst>
            <pc:docMk/>
            <pc:sldMk cId="1084158819" sldId="256"/>
            <ac:picMk id="9" creationId="{C661C277-79BB-4E83-9703-808E3F54E6FE}"/>
          </ac:picMkLst>
        </pc:picChg>
        <pc:picChg chg="add del mod">
          <ac:chgData name="Celyn Thomas (1600151)" userId="9d45b368-4d2f-4eba-ac35-51d392026da9" providerId="ADAL" clId="{36E87989-0743-481D-96E5-B9D696C1ED40}" dt="2019-09-28T14:18:19.817" v="1549" actId="478"/>
          <ac:picMkLst>
            <pc:docMk/>
            <pc:sldMk cId="1084158819" sldId="256"/>
            <ac:picMk id="11" creationId="{AC3E7EC8-A81C-4D2A-A50E-56467FACC6E6}"/>
          </ac:picMkLst>
        </pc:picChg>
        <pc:picChg chg="add mod modCrop">
          <ac:chgData name="Celyn Thomas (1600151)" userId="9d45b368-4d2f-4eba-ac35-51d392026da9" providerId="ADAL" clId="{36E87989-0743-481D-96E5-B9D696C1ED40}" dt="2019-09-28T14:18:43.291" v="1554" actId="14100"/>
          <ac:picMkLst>
            <pc:docMk/>
            <pc:sldMk cId="1084158819" sldId="256"/>
            <ac:picMk id="13" creationId="{346CD725-1C9B-4DB0-B2F2-A2733782B8F7}"/>
          </ac:picMkLst>
        </pc:picChg>
        <pc:picChg chg="mod">
          <ac:chgData name="Celyn Thomas (1600151)" userId="9d45b368-4d2f-4eba-ac35-51d392026da9" providerId="ADAL" clId="{36E87989-0743-481D-96E5-B9D696C1ED40}" dt="2019-09-28T13:04:45.478" v="228" actId="1076"/>
          <ac:picMkLst>
            <pc:docMk/>
            <pc:sldMk cId="1084158819" sldId="256"/>
            <ac:picMk id="22" creationId="{27247FC5-9A3C-4853-BCDD-AE5AB8EC9A59}"/>
          </ac:picMkLst>
        </pc:picChg>
        <pc:picChg chg="mod">
          <ac:chgData name="Celyn Thomas (1600151)" userId="9d45b368-4d2f-4eba-ac35-51d392026da9" providerId="ADAL" clId="{36E87989-0743-481D-96E5-B9D696C1ED40}" dt="2019-09-28T13:04:53.480" v="230" actId="1076"/>
          <ac:picMkLst>
            <pc:docMk/>
            <pc:sldMk cId="1084158819" sldId="256"/>
            <ac:picMk id="25" creationId="{27247FC5-9A3C-4853-BCDD-AE5AB8EC9A59}"/>
          </ac:picMkLst>
        </pc:picChg>
        <pc:picChg chg="mod">
          <ac:chgData name="Celyn Thomas (1600151)" userId="9d45b368-4d2f-4eba-ac35-51d392026da9" providerId="ADAL" clId="{36E87989-0743-481D-96E5-B9D696C1ED40}" dt="2019-09-28T13:15:52.991" v="267" actId="1076"/>
          <ac:picMkLst>
            <pc:docMk/>
            <pc:sldMk cId="1084158819" sldId="256"/>
            <ac:picMk id="27" creationId="{FD98C07E-5EED-4E2B-BAD8-85196D45378F}"/>
          </ac:picMkLst>
        </pc:picChg>
        <pc:picChg chg="mod">
          <ac:chgData name="Celyn Thomas (1600151)" userId="9d45b368-4d2f-4eba-ac35-51d392026da9" providerId="ADAL" clId="{36E87989-0743-481D-96E5-B9D696C1ED40}" dt="2019-09-28T13:16:08.871" v="269" actId="14100"/>
          <ac:picMkLst>
            <pc:docMk/>
            <pc:sldMk cId="1084158819" sldId="256"/>
            <ac:picMk id="29" creationId="{D918A36B-7853-4111-8D3B-8CD1DAA16AF6}"/>
          </ac:picMkLst>
        </pc:picChg>
        <pc:picChg chg="mod">
          <ac:chgData name="Celyn Thomas (1600151)" userId="9d45b368-4d2f-4eba-ac35-51d392026da9" providerId="ADAL" clId="{36E87989-0743-481D-96E5-B9D696C1ED40}" dt="2019-09-28T13:16:12.414" v="270" actId="14100"/>
          <ac:picMkLst>
            <pc:docMk/>
            <pc:sldMk cId="1084158819" sldId="256"/>
            <ac:picMk id="31" creationId="{FCC90589-A3E8-4369-8088-A861A56A2D3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6003870" y="10446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6040003" y="84893"/>
            <a:ext cx="348878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r>
              <a:rPr lang="en-GB" sz="1400" dirty="0"/>
              <a:t>Fy </a:t>
            </a:r>
            <a:r>
              <a:rPr lang="en-GB" sz="1400" dirty="0" err="1"/>
              <a:t>enw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Celyn Mair Thomas. Rwy'n 21 </a:t>
            </a:r>
            <a:r>
              <a:rPr lang="en-GB" sz="1400" dirty="0" err="1"/>
              <a:t>mlwydd</a:t>
            </a:r>
            <a:r>
              <a:rPr lang="en-GB" sz="1400" dirty="0"/>
              <a:t> </a:t>
            </a:r>
            <a:r>
              <a:rPr lang="en-GB" sz="1400" dirty="0" err="1"/>
              <a:t>oed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byw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Blaenau, </a:t>
            </a:r>
            <a:r>
              <a:rPr lang="en-GB" sz="1400" dirty="0" err="1"/>
              <a:t>Rhydaman</a:t>
            </a:r>
            <a:r>
              <a:rPr lang="en-GB" sz="1400" dirty="0"/>
              <a:t> </a:t>
            </a:r>
            <a:r>
              <a:rPr lang="en-GB" sz="1400" dirty="0" err="1"/>
              <a:t>efo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mam </a:t>
            </a:r>
            <a:r>
              <a:rPr lang="en-GB" sz="1400" dirty="0" err="1"/>
              <a:t>a’r</a:t>
            </a:r>
            <a:r>
              <a:rPr lang="en-GB" sz="1400" dirty="0"/>
              <a:t> ci, Bridget. </a:t>
            </a:r>
          </a:p>
          <a:p>
            <a:endParaRPr lang="en-GB" sz="1400" dirty="0"/>
          </a:p>
          <a:p>
            <a:r>
              <a:rPr lang="en-GB" sz="1400" dirty="0"/>
              <a:t>Yn </a:t>
            </a:r>
            <a:r>
              <a:rPr lang="en-GB" sz="1400" dirty="0" err="1"/>
              <a:t>ystod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Haf</a:t>
            </a:r>
            <a:r>
              <a:rPr lang="en-GB" sz="1400" dirty="0"/>
              <a:t>, </a:t>
            </a:r>
            <a:r>
              <a:rPr lang="en-GB" sz="1400" dirty="0" err="1"/>
              <a:t>teithiais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wahanol</a:t>
            </a:r>
            <a:r>
              <a:rPr lang="en-GB" sz="1400" dirty="0"/>
              <a:t> </a:t>
            </a:r>
            <a:r>
              <a:rPr lang="en-GB" sz="1400" dirty="0" err="1"/>
              <a:t>gyrchfannau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draws </a:t>
            </a:r>
            <a:r>
              <a:rPr lang="en-GB" sz="1400" dirty="0" err="1"/>
              <a:t>Ewrop</a:t>
            </a:r>
            <a:r>
              <a:rPr lang="en-GB" sz="1400" dirty="0"/>
              <a:t> </a:t>
            </a:r>
            <a:r>
              <a:rPr lang="en-GB" sz="1400" dirty="0" err="1"/>
              <a:t>efo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ffrindiau</a:t>
            </a:r>
            <a:r>
              <a:rPr lang="en-GB" sz="1400" dirty="0"/>
              <a:t>, </a:t>
            </a:r>
            <a:r>
              <a:rPr lang="en-GB" sz="1400" dirty="0" err="1"/>
              <a:t>gan</a:t>
            </a:r>
            <a:r>
              <a:rPr lang="en-GB" sz="1400" dirty="0"/>
              <a:t> </a:t>
            </a:r>
            <a:r>
              <a:rPr lang="en-GB" sz="1400" dirty="0" err="1"/>
              <a:t>dangos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niddordeb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fforio</a:t>
            </a:r>
            <a:r>
              <a:rPr lang="en-GB" sz="1400" dirty="0"/>
              <a:t> </a:t>
            </a:r>
            <a:r>
              <a:rPr lang="en-GB" sz="1400" dirty="0" err="1"/>
              <a:t>mannau</a:t>
            </a:r>
            <a:r>
              <a:rPr lang="en-GB" sz="1400" dirty="0"/>
              <a:t> </a:t>
            </a:r>
            <a:r>
              <a:rPr lang="en-GB" sz="1400" dirty="0" err="1"/>
              <a:t>newydd</a:t>
            </a:r>
            <a:r>
              <a:rPr lang="en-GB" sz="1400" dirty="0"/>
              <a:t> </a:t>
            </a:r>
            <a:r>
              <a:rPr lang="en-GB" sz="1400" dirty="0" err="1"/>
              <a:t>pryd</a:t>
            </a:r>
            <a:r>
              <a:rPr lang="en-GB" sz="1400" dirty="0"/>
              <a:t> y </a:t>
            </a:r>
            <a:r>
              <a:rPr lang="en-GB" sz="1400" dirty="0" err="1"/>
              <a:t>gallaf</a:t>
            </a:r>
            <a:r>
              <a:rPr lang="en-GB" sz="1400" dirty="0"/>
              <a:t>.</a:t>
            </a:r>
          </a:p>
          <a:p>
            <a:r>
              <a:rPr lang="en-GB" sz="1400" dirty="0"/>
              <a:t> </a:t>
            </a:r>
          </a:p>
          <a:p>
            <a:r>
              <a:rPr lang="en-GB" sz="1400" dirty="0"/>
              <a:t>Yn </a:t>
            </a:r>
            <a:r>
              <a:rPr lang="en-GB" sz="1400" dirty="0" err="1"/>
              <a:t>ychwanegol</a:t>
            </a:r>
            <a:r>
              <a:rPr lang="en-GB" sz="1400" dirty="0"/>
              <a:t>, </a:t>
            </a:r>
            <a:r>
              <a:rPr lang="en-GB" sz="1400" dirty="0" err="1"/>
              <a:t>dw</a:t>
            </a:r>
            <a:r>
              <a:rPr lang="en-GB" sz="1400" dirty="0"/>
              <a:t> </a:t>
            </a:r>
            <a:r>
              <a:rPr lang="en-GB" sz="1400" dirty="0" err="1"/>
              <a:t>i’n</a:t>
            </a:r>
            <a:r>
              <a:rPr lang="en-GB" sz="1400" dirty="0"/>
              <a:t> </a:t>
            </a:r>
            <a:r>
              <a:rPr lang="en-GB" sz="1400" dirty="0" err="1"/>
              <a:t>hoffi</a:t>
            </a:r>
            <a:r>
              <a:rPr lang="en-GB" sz="1400" dirty="0"/>
              <a:t> </a:t>
            </a:r>
            <a:r>
              <a:rPr lang="en-GB" sz="1400" dirty="0" err="1"/>
              <a:t>pobi</a:t>
            </a:r>
            <a:r>
              <a:rPr lang="en-GB" sz="1400" dirty="0"/>
              <a:t>,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enwedig</a:t>
            </a:r>
            <a:r>
              <a:rPr lang="en-GB" sz="1400" dirty="0"/>
              <a:t> </a:t>
            </a:r>
            <a:r>
              <a:rPr lang="en-GB" sz="1400" dirty="0" err="1"/>
              <a:t>cacennau</a:t>
            </a:r>
            <a:r>
              <a:rPr lang="en-GB" sz="1400" dirty="0"/>
              <a:t> </a:t>
            </a:r>
            <a:r>
              <a:rPr lang="en-GB" sz="1400" dirty="0" err="1"/>
              <a:t>gaws</a:t>
            </a:r>
            <a:r>
              <a:rPr lang="en-GB" sz="1400" dirty="0"/>
              <a:t>,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arfer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nheulu</a:t>
            </a:r>
            <a:r>
              <a:rPr lang="en-GB" sz="1400" dirty="0"/>
              <a:t> a </a:t>
            </a:r>
            <a:r>
              <a:rPr lang="en-GB" sz="1400" dirty="0" err="1"/>
              <a:t>ffrindiau</a:t>
            </a:r>
            <a:r>
              <a:rPr lang="en-GB" sz="1400" dirty="0"/>
              <a:t>. </a:t>
            </a:r>
          </a:p>
          <a:p>
            <a:endParaRPr lang="en-GB" sz="14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127" y="2894955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27844" y="2976915"/>
            <a:ext cx="3488787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400" dirty="0"/>
              <a:t>Mi </a:t>
            </a:r>
            <a:r>
              <a:rPr lang="en-GB" sz="1400" dirty="0" err="1"/>
              <a:t>wnes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brofiad</a:t>
            </a:r>
            <a:r>
              <a:rPr lang="en-GB" sz="1400" dirty="0"/>
              <a:t> </a:t>
            </a:r>
            <a:r>
              <a:rPr lang="en-GB" sz="1400" dirty="0" err="1"/>
              <a:t>addysgu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gyntaf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Ysgol </a:t>
            </a:r>
            <a:r>
              <a:rPr lang="en-GB" sz="1400" dirty="0" err="1"/>
              <a:t>Gynradd</a:t>
            </a:r>
            <a:r>
              <a:rPr lang="en-GB" sz="1400" dirty="0"/>
              <a:t> Blaenau ym 2013,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ogystal</a:t>
            </a:r>
            <a:r>
              <a:rPr lang="en-GB" sz="1400" dirty="0"/>
              <a:t> â </a:t>
            </a:r>
            <a:r>
              <a:rPr lang="en-GB" sz="1400" dirty="0" err="1"/>
              <a:t>gwneud</a:t>
            </a:r>
            <a:r>
              <a:rPr lang="en-GB" sz="1400" dirty="0"/>
              <a:t> </a:t>
            </a:r>
            <a:r>
              <a:rPr lang="en-GB" sz="1400" dirty="0" err="1"/>
              <a:t>profiad</a:t>
            </a:r>
            <a:r>
              <a:rPr lang="en-GB" sz="1400" dirty="0"/>
              <a:t> </a:t>
            </a:r>
            <a:r>
              <a:rPr lang="en-GB" sz="1400" dirty="0" err="1"/>
              <a:t>gwaith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Ysgol Liphook School, </a:t>
            </a:r>
            <a:r>
              <a:rPr lang="en-GB" sz="1400" dirty="0" err="1"/>
              <a:t>Bohunt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Haf</a:t>
            </a:r>
            <a:r>
              <a:rPr lang="en-GB" sz="1400" dirty="0"/>
              <a:t> 2018.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2951" y="3608505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869284" y="3686924"/>
            <a:ext cx="5354277" cy="349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r>
              <a:rPr lang="en-GB" sz="1400" dirty="0"/>
              <a:t>Mae gen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lawer</a:t>
            </a:r>
            <a:r>
              <a:rPr lang="en-GB" sz="1400" dirty="0"/>
              <a:t> o </a:t>
            </a:r>
            <a:r>
              <a:rPr lang="en-GB" sz="1400" dirty="0" err="1"/>
              <a:t>resymau</a:t>
            </a:r>
            <a:r>
              <a:rPr lang="en-GB" sz="1400" dirty="0"/>
              <a:t> </a:t>
            </a:r>
            <a:r>
              <a:rPr lang="en-GB" sz="1400" dirty="0" err="1"/>
              <a:t>dros</a:t>
            </a:r>
            <a:r>
              <a:rPr lang="en-GB" sz="1400" dirty="0"/>
              <a:t> </a:t>
            </a:r>
            <a:r>
              <a:rPr lang="en-GB" sz="1400" dirty="0" err="1"/>
              <a:t>ddewis</a:t>
            </a:r>
            <a:r>
              <a:rPr lang="en-GB" sz="1400" dirty="0"/>
              <a:t> </a:t>
            </a:r>
            <a:r>
              <a:rPr lang="en-GB" sz="1400" dirty="0" err="1"/>
              <a:t>addysgu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proffesiwn</a:t>
            </a:r>
            <a:r>
              <a:rPr lang="en-GB" sz="1400" dirty="0"/>
              <a:t>, </a:t>
            </a:r>
            <a:r>
              <a:rPr lang="en-GB" sz="1400" dirty="0" err="1"/>
              <a:t>gan</a:t>
            </a:r>
            <a:r>
              <a:rPr lang="en-GB" sz="1400" dirty="0"/>
              <a:t> </a:t>
            </a:r>
            <a:r>
              <a:rPr lang="en-GB" sz="1400" dirty="0" err="1"/>
              <a:t>gynnwys</a:t>
            </a:r>
            <a:r>
              <a:rPr lang="en-GB" sz="1400" dirty="0"/>
              <a:t>: </a:t>
            </a:r>
          </a:p>
          <a:p>
            <a:endParaRPr lang="en-GB" sz="1400" dirty="0"/>
          </a:p>
          <a:p>
            <a:pPr marL="342900" indent="-342900">
              <a:buAutoNum type="arabicParenR"/>
            </a:pPr>
            <a:r>
              <a:rPr lang="en-GB" sz="1400" dirty="0"/>
              <a:t>I </a:t>
            </a:r>
            <a:r>
              <a:rPr lang="en-GB" sz="1400" dirty="0" err="1"/>
              <a:t>gefnogi</a:t>
            </a:r>
            <a:r>
              <a:rPr lang="en-GB" sz="1400" dirty="0"/>
              <a:t> plant </a:t>
            </a:r>
            <a:r>
              <a:rPr lang="en-GB" sz="1400" dirty="0" err="1"/>
              <a:t>trwy</a:t>
            </a:r>
            <a:r>
              <a:rPr lang="en-GB" sz="1400" dirty="0"/>
              <a:t> </a:t>
            </a:r>
            <a:r>
              <a:rPr lang="en-GB" sz="1400" dirty="0" err="1"/>
              <a:t>gydol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haddysg</a:t>
            </a:r>
            <a:r>
              <a:rPr lang="en-GB" sz="1400" dirty="0"/>
              <a:t> </a:t>
            </a:r>
            <a:r>
              <a:rPr lang="en-GB" sz="1400" dirty="0" err="1"/>
              <a:t>uwchradd</a:t>
            </a:r>
            <a:r>
              <a:rPr lang="en-GB" sz="1400" dirty="0"/>
              <a:t> </a:t>
            </a:r>
            <a:r>
              <a:rPr lang="en-GB" sz="1400" dirty="0" err="1"/>
              <a:t>a'u</a:t>
            </a:r>
            <a:r>
              <a:rPr lang="en-GB" sz="1400" dirty="0"/>
              <a:t> </a:t>
            </a:r>
            <a:r>
              <a:rPr lang="en-GB" sz="1400" dirty="0" err="1"/>
              <a:t>helpu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greu</a:t>
            </a:r>
            <a:r>
              <a:rPr lang="en-GB" sz="1400" dirty="0"/>
              <a:t> </a:t>
            </a:r>
            <a:r>
              <a:rPr lang="en-GB" sz="1400" dirty="0" err="1"/>
              <a:t>cyfleoedd</a:t>
            </a:r>
            <a:r>
              <a:rPr lang="en-GB" sz="1400" dirty="0"/>
              <a:t> am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hunain</a:t>
            </a:r>
            <a:r>
              <a:rPr lang="en-GB" sz="1400" dirty="0"/>
              <a:t>.</a:t>
            </a:r>
          </a:p>
          <a:p>
            <a:pPr marL="342900" indent="-342900">
              <a:buAutoNum type="arabicParenR"/>
            </a:pPr>
            <a:r>
              <a:rPr lang="en-GB" sz="1400" dirty="0"/>
              <a:t>I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ddelfryd</a:t>
            </a:r>
            <a:r>
              <a:rPr lang="en-GB" sz="1400" dirty="0"/>
              <a:t> </a:t>
            </a:r>
            <a:r>
              <a:rPr lang="en-GB" sz="1400" dirty="0" err="1"/>
              <a:t>ymddwyn</a:t>
            </a:r>
            <a:r>
              <a:rPr lang="en-GB" sz="1400" dirty="0"/>
              <a:t> ac </a:t>
            </a:r>
            <a:r>
              <a:rPr lang="en-GB" sz="1400" dirty="0" err="1"/>
              <a:t>esiampl</a:t>
            </a:r>
            <a:r>
              <a:rPr lang="en-GB" sz="1400" dirty="0"/>
              <a:t> </a:t>
            </a:r>
            <a:r>
              <a:rPr lang="en-GB" sz="1400" dirty="0" err="1"/>
              <a:t>bositif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blant</a:t>
            </a:r>
            <a:r>
              <a:rPr lang="en-GB" sz="1400" dirty="0"/>
              <a:t> ac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bwysleisio</a:t>
            </a:r>
            <a:r>
              <a:rPr lang="en-GB" sz="1400" dirty="0"/>
              <a:t> </a:t>
            </a:r>
            <a:r>
              <a:rPr lang="en-GB" sz="1400" dirty="0" err="1"/>
              <a:t>moesau</a:t>
            </a:r>
            <a:r>
              <a:rPr lang="en-GB" sz="1400" dirty="0"/>
              <a:t> da </a:t>
            </a:r>
            <a:r>
              <a:rPr lang="en-GB" sz="1400" dirty="0" err="1"/>
              <a:t>iddynt</a:t>
            </a:r>
            <a:r>
              <a:rPr lang="en-GB" sz="1400" dirty="0"/>
              <a:t>.  </a:t>
            </a:r>
          </a:p>
          <a:p>
            <a:pPr marL="342900" indent="-342900">
              <a:buAutoNum type="arabicParenR"/>
            </a:pPr>
            <a:r>
              <a:rPr lang="en-GB" sz="1400" dirty="0" err="1"/>
              <a:t>Er</a:t>
            </a:r>
            <a:r>
              <a:rPr lang="en-GB" sz="1400" dirty="0"/>
              <a:t> </a:t>
            </a:r>
            <a:r>
              <a:rPr lang="en-GB" sz="1400" dirty="0" err="1"/>
              <a:t>mwyn</a:t>
            </a:r>
            <a:r>
              <a:rPr lang="en-GB" sz="1400" dirty="0"/>
              <a:t> </a:t>
            </a:r>
            <a:r>
              <a:rPr lang="en-GB" sz="1400" dirty="0" err="1"/>
              <a:t>gallu</a:t>
            </a:r>
            <a:r>
              <a:rPr lang="en-GB" sz="1400" dirty="0"/>
              <a:t> </a:t>
            </a:r>
            <a:r>
              <a:rPr lang="en-GB" sz="1400" dirty="0" err="1"/>
              <a:t>rhannu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angerdd</a:t>
            </a:r>
            <a:r>
              <a:rPr lang="en-GB" sz="1400" dirty="0"/>
              <a:t> am </a:t>
            </a:r>
            <a:r>
              <a:rPr lang="en-GB" sz="1400" dirty="0" err="1"/>
              <a:t>bwnc</a:t>
            </a:r>
            <a:r>
              <a:rPr lang="en-GB" sz="1400" dirty="0"/>
              <a:t> </a:t>
            </a:r>
            <a:r>
              <a:rPr lang="en-GB" sz="1400" dirty="0" err="1"/>
              <a:t>Astudiaethau</a:t>
            </a:r>
            <a:r>
              <a:rPr lang="en-GB" sz="1400" dirty="0"/>
              <a:t> </a:t>
            </a:r>
            <a:r>
              <a:rPr lang="en-GB" sz="1400" dirty="0" err="1"/>
              <a:t>Crefyddol</a:t>
            </a:r>
            <a:r>
              <a:rPr lang="en-GB" sz="1400" dirty="0"/>
              <a:t> a </a:t>
            </a:r>
            <a:r>
              <a:rPr lang="en-GB" sz="1400" dirty="0" err="1"/>
              <a:t>dysgu'r</a:t>
            </a:r>
            <a:r>
              <a:rPr lang="en-GB" sz="1400" dirty="0"/>
              <a:t> </a:t>
            </a:r>
            <a:r>
              <a:rPr lang="en-GB" sz="1400" dirty="0" err="1"/>
              <a:t>genhedlaeth</a:t>
            </a:r>
            <a:r>
              <a:rPr lang="en-GB" sz="1400" dirty="0"/>
              <a:t> </a:t>
            </a:r>
            <a:r>
              <a:rPr lang="en-GB" sz="1400" dirty="0" err="1"/>
              <a:t>nesaf</a:t>
            </a:r>
            <a:r>
              <a:rPr lang="en-GB" sz="1400" dirty="0"/>
              <a:t> </a:t>
            </a:r>
            <a:r>
              <a:rPr lang="en-GB" sz="1400" dirty="0" err="1"/>
              <a:t>sut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werthfawrogi</a:t>
            </a:r>
            <a:r>
              <a:rPr lang="en-GB" sz="1400" dirty="0"/>
              <a:t> </a:t>
            </a:r>
            <a:r>
              <a:rPr lang="en-GB" sz="1400" dirty="0" err="1"/>
              <a:t>lle</a:t>
            </a:r>
            <a:r>
              <a:rPr lang="en-GB" sz="1400" dirty="0"/>
              <a:t> </a:t>
            </a:r>
            <a:r>
              <a:rPr lang="en-GB" sz="1400" dirty="0" err="1"/>
              <a:t>crefydd</a:t>
            </a:r>
            <a:r>
              <a:rPr lang="en-GB" sz="1400" dirty="0"/>
              <a:t> o </a:t>
            </a:r>
            <a:r>
              <a:rPr lang="en-GB" sz="1400" dirty="0" err="1"/>
              <a:t>fewn</a:t>
            </a:r>
            <a:r>
              <a:rPr lang="en-GB" sz="1400" dirty="0"/>
              <a:t> </a:t>
            </a:r>
            <a:r>
              <a:rPr lang="en-GB" sz="1400" dirty="0" err="1"/>
              <a:t>cymdeithas</a:t>
            </a:r>
            <a:r>
              <a:rPr lang="en-GB" sz="1400" dirty="0"/>
              <a:t>.</a:t>
            </a:r>
          </a:p>
          <a:p>
            <a:endParaRPr lang="en-GB" sz="1400" dirty="0"/>
          </a:p>
          <a:p>
            <a:pPr marL="342900" indent="-342900">
              <a:buAutoNum type="arabicParenR"/>
            </a:pPr>
            <a:endParaRPr lang="en-GB" sz="1400" dirty="0"/>
          </a:p>
          <a:p>
            <a:pPr marL="342900" indent="-342900">
              <a:buAutoNum type="arabicParenR"/>
            </a:pPr>
            <a:endParaRPr lang="en-GB" sz="14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4028" y="10446"/>
            <a:ext cx="2617971" cy="454869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9574029" y="84893"/>
            <a:ext cx="2617969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200" dirty="0"/>
              <a:t>Rwy’n </a:t>
            </a:r>
            <a:r>
              <a:rPr lang="en-GB" sz="1200" dirty="0" err="1"/>
              <a:t>ymgeisio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ysbrydoli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. </a:t>
            </a:r>
            <a:r>
              <a:rPr lang="en-GB" sz="1200" dirty="0" err="1"/>
              <a:t>Rwyf</a:t>
            </a:r>
            <a:r>
              <a:rPr lang="en-GB" sz="1200" dirty="0"/>
              <a:t> am </a:t>
            </a:r>
            <a:r>
              <a:rPr lang="en-GB" sz="1200" dirty="0" err="1"/>
              <a:t>annog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ddilyn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breuddwydion</a:t>
            </a:r>
            <a:r>
              <a:rPr lang="en-GB" sz="1200" dirty="0"/>
              <a:t> a bod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rhan</a:t>
            </a:r>
            <a:r>
              <a:rPr lang="en-GB" sz="1200" dirty="0"/>
              <a:t> </a:t>
            </a:r>
            <a:r>
              <a:rPr lang="en-GB" sz="1200" dirty="0" err="1"/>
              <a:t>o'u</a:t>
            </a:r>
            <a:r>
              <a:rPr lang="en-GB" sz="1200" dirty="0"/>
              <a:t> </a:t>
            </a:r>
            <a:r>
              <a:rPr lang="en-GB" sz="1200" dirty="0" err="1"/>
              <a:t>taith</a:t>
            </a:r>
            <a:r>
              <a:rPr lang="en-GB" sz="1200" dirty="0"/>
              <a:t>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gyflawni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cyrchnodau</a:t>
            </a:r>
            <a:r>
              <a:rPr lang="en-GB" sz="1200" dirty="0"/>
              <a:t>. </a:t>
            </a:r>
          </a:p>
          <a:p>
            <a:endParaRPr lang="en-GB" sz="1200" dirty="0"/>
          </a:p>
          <a:p>
            <a:r>
              <a:rPr lang="en-GB" sz="1200" dirty="0"/>
              <a:t>Yn </a:t>
            </a:r>
            <a:r>
              <a:rPr lang="en-GB" sz="1200" dirty="0" err="1"/>
              <a:t>ychwanegol</a:t>
            </a:r>
            <a:r>
              <a:rPr lang="en-GB" sz="1200" dirty="0"/>
              <a:t>,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ymgeisio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athrawes</a:t>
            </a:r>
            <a:r>
              <a:rPr lang="en-GB" sz="1200" dirty="0"/>
              <a:t> g</a:t>
            </a:r>
            <a:r>
              <a:rPr lang="en-GB" sz="1200"/>
              <a:t>efnogol</a:t>
            </a:r>
            <a:r>
              <a:rPr lang="en-GB" sz="1200" dirty="0"/>
              <a:t> a </a:t>
            </a:r>
            <a:r>
              <a:rPr lang="en-GB" sz="1200" dirty="0" err="1"/>
              <a:t>chynorthwyol</a:t>
            </a:r>
            <a:r>
              <a:rPr lang="en-GB" sz="1200" dirty="0"/>
              <a:t>, </a:t>
            </a:r>
            <a:r>
              <a:rPr lang="en-GB" sz="1200" dirty="0" err="1"/>
              <a:t>nid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unig</a:t>
            </a:r>
            <a:r>
              <a:rPr lang="en-GB" sz="1200" dirty="0"/>
              <a:t> </a:t>
            </a:r>
            <a:r>
              <a:rPr lang="en-GB" sz="1200" dirty="0" err="1"/>
              <a:t>i'r</a:t>
            </a:r>
            <a:r>
              <a:rPr lang="en-GB" sz="1200" dirty="0"/>
              <a:t> </a:t>
            </a:r>
            <a:r>
              <a:rPr lang="en-GB" sz="1200" dirty="0" err="1"/>
              <a:t>disgyblion</a:t>
            </a:r>
            <a:r>
              <a:rPr lang="en-GB" sz="1200" dirty="0"/>
              <a:t>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rhan</a:t>
            </a:r>
            <a:r>
              <a:rPr lang="en-GB" sz="1200" dirty="0"/>
              <a:t> o </a:t>
            </a:r>
            <a:r>
              <a:rPr lang="en-GB" sz="1200" dirty="0" err="1"/>
              <a:t>gymuned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ac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rhan</a:t>
            </a:r>
            <a:r>
              <a:rPr lang="en-GB" sz="1200" dirty="0"/>
              <a:t> o </a:t>
            </a:r>
            <a:r>
              <a:rPr lang="en-GB" sz="1200" dirty="0" err="1"/>
              <a:t>dîm</a:t>
            </a:r>
            <a:r>
              <a:rPr lang="en-GB" sz="1200" dirty="0"/>
              <a:t> </a:t>
            </a:r>
            <a:r>
              <a:rPr lang="en-GB" sz="1200" dirty="0" err="1"/>
              <a:t>addysgol</a:t>
            </a:r>
            <a:r>
              <a:rPr lang="en-GB" sz="1200" dirty="0"/>
              <a:t>. </a:t>
            </a:r>
          </a:p>
          <a:p>
            <a:endParaRPr lang="en-GB" sz="1200" dirty="0"/>
          </a:p>
          <a:p>
            <a:r>
              <a:rPr lang="en-GB" sz="1200" dirty="0"/>
              <a:t>Yn </a:t>
            </a:r>
            <a:r>
              <a:rPr lang="en-GB" sz="1200" dirty="0" err="1"/>
              <a:t>olaf</a:t>
            </a:r>
            <a:r>
              <a:rPr lang="en-GB" sz="1200" dirty="0"/>
              <a:t>,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ymgeisio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sy'n</a:t>
            </a:r>
            <a:r>
              <a:rPr lang="en-GB" sz="1200" dirty="0"/>
              <a:t> </a:t>
            </a:r>
            <a:r>
              <a:rPr lang="en-GB" sz="1200" dirty="0" err="1"/>
              <a:t>ennyn</a:t>
            </a:r>
            <a:r>
              <a:rPr lang="en-GB" sz="1200" dirty="0"/>
              <a:t> </a:t>
            </a:r>
            <a:r>
              <a:rPr lang="en-GB" sz="1200" dirty="0" err="1"/>
              <a:t>diddordeb</a:t>
            </a:r>
            <a:r>
              <a:rPr lang="en-GB" sz="1200" dirty="0"/>
              <a:t> y </a:t>
            </a:r>
            <a:r>
              <a:rPr lang="en-GB" sz="1200" dirty="0" err="1"/>
              <a:t>disgyblion</a:t>
            </a:r>
            <a:r>
              <a:rPr lang="en-GB" sz="1200" dirty="0"/>
              <a:t>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gwersi</a:t>
            </a:r>
            <a:r>
              <a:rPr lang="en-GB" sz="1200" dirty="0"/>
              <a:t> </a:t>
            </a:r>
            <a:r>
              <a:rPr lang="en-GB" sz="1200" dirty="0" err="1"/>
              <a:t>mor</a:t>
            </a:r>
            <a:r>
              <a:rPr lang="en-GB" sz="1200" dirty="0"/>
              <a:t> </a:t>
            </a:r>
            <a:r>
              <a:rPr lang="en-GB" sz="1200" dirty="0" err="1"/>
              <a:t>ddiddorol</a:t>
            </a:r>
            <a:r>
              <a:rPr lang="en-GB" sz="1200" dirty="0"/>
              <a:t> a </a:t>
            </a:r>
            <a:r>
              <a:rPr lang="en-GB" sz="1200" dirty="0" err="1"/>
              <a:t>swynol</a:t>
            </a:r>
            <a:r>
              <a:rPr lang="en-GB" sz="1200" dirty="0"/>
              <a:t> â </a:t>
            </a:r>
            <a:r>
              <a:rPr lang="en-GB" sz="1200" dirty="0" err="1"/>
              <a:t>phosibl</a:t>
            </a:r>
            <a:r>
              <a:rPr lang="en-GB" sz="1200" dirty="0"/>
              <a:t>. </a:t>
            </a:r>
          </a:p>
          <a:p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8629" y="4594365"/>
            <a:ext cx="2613369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574029" y="4548698"/>
            <a:ext cx="222920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/>
              <a:t>Yn </a:t>
            </a:r>
            <a:r>
              <a:rPr lang="en-GB" sz="1200" dirty="0" err="1"/>
              <a:t>ystod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Lefelau</a:t>
            </a:r>
            <a:r>
              <a:rPr lang="en-GB" sz="1200" dirty="0"/>
              <a:t> A, </a:t>
            </a:r>
            <a:r>
              <a:rPr lang="en-GB" sz="1200" dirty="0" err="1"/>
              <a:t>dewisais</a:t>
            </a:r>
            <a:r>
              <a:rPr lang="en-GB" sz="1200" dirty="0"/>
              <a:t> </a:t>
            </a:r>
            <a:r>
              <a:rPr lang="en-GB" sz="1200" dirty="0" err="1"/>
              <a:t>astudio</a:t>
            </a:r>
            <a:r>
              <a:rPr lang="en-GB" sz="1200" dirty="0"/>
              <a:t> </a:t>
            </a:r>
            <a:r>
              <a:rPr lang="en-GB" sz="1200" dirty="0" err="1"/>
              <a:t>llenyddiaeth</a:t>
            </a:r>
            <a:r>
              <a:rPr lang="en-GB" sz="1200" dirty="0"/>
              <a:t> </a:t>
            </a:r>
            <a:r>
              <a:rPr lang="en-GB" sz="1200" dirty="0" err="1"/>
              <a:t>Saesneg</a:t>
            </a:r>
            <a:r>
              <a:rPr lang="en-GB" sz="1200" dirty="0"/>
              <a:t> a </a:t>
            </a:r>
            <a:r>
              <a:rPr lang="en-GB" sz="1200" dirty="0" err="1"/>
              <a:t>chymdeithaseg</a:t>
            </a:r>
            <a:r>
              <a:rPr lang="en-GB" sz="1200" dirty="0"/>
              <a:t>,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ogystal</a:t>
            </a:r>
            <a:r>
              <a:rPr lang="en-GB" sz="1200" dirty="0"/>
              <a:t> â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mhrif</a:t>
            </a:r>
            <a:r>
              <a:rPr lang="en-GB" sz="1200" dirty="0"/>
              <a:t> </a:t>
            </a:r>
            <a:r>
              <a:rPr lang="en-GB" sz="1200" dirty="0" err="1"/>
              <a:t>bwnc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Grefyddol</a:t>
            </a:r>
            <a:r>
              <a:rPr lang="en-GB" sz="1200" dirty="0"/>
              <a:t>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686" y="4888095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81464" y="4868665"/>
            <a:ext cx="348878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  <a:endParaRPr lang="en-GB" sz="1200" dirty="0"/>
          </a:p>
          <a:p>
            <a:r>
              <a:rPr lang="en-GB" sz="1200" dirty="0"/>
              <a:t>Yn </a:t>
            </a:r>
            <a:r>
              <a:rPr lang="en-GB" sz="1200" dirty="0" err="1"/>
              <a:t>gyntaf</a:t>
            </a:r>
            <a:r>
              <a:rPr lang="en-GB" sz="1200" dirty="0"/>
              <a:t> es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Ysgol </a:t>
            </a:r>
            <a:r>
              <a:rPr lang="en-GB" sz="1200" dirty="0" err="1"/>
              <a:t>Gynradd</a:t>
            </a:r>
            <a:r>
              <a:rPr lang="en-GB" sz="1200" dirty="0"/>
              <a:t> Blaenau,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ddilyn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Ysgol Tre-gib, a </a:t>
            </a:r>
            <a:r>
              <a:rPr lang="en-GB" sz="1200" dirty="0" err="1"/>
              <a:t>elwir</a:t>
            </a:r>
            <a:r>
              <a:rPr lang="en-GB" sz="1200" dirty="0"/>
              <a:t> </a:t>
            </a:r>
            <a:r>
              <a:rPr lang="en-GB" sz="1200" dirty="0" err="1"/>
              <a:t>bellach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Ysgol Bro Dinefwr. </a:t>
            </a:r>
          </a:p>
          <a:p>
            <a:endParaRPr lang="en-GB" sz="1200" dirty="0"/>
          </a:p>
          <a:p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ôl</a:t>
            </a:r>
            <a:r>
              <a:rPr lang="en-GB" sz="1200" dirty="0"/>
              <a:t> </a:t>
            </a:r>
            <a:r>
              <a:rPr lang="en-GB" sz="1200" dirty="0" err="1"/>
              <a:t>cyflawni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Lefelau</a:t>
            </a:r>
            <a:r>
              <a:rPr lang="en-GB" sz="1200" dirty="0"/>
              <a:t> A, </a:t>
            </a:r>
            <a:r>
              <a:rPr lang="en-GB" sz="1200" dirty="0" err="1"/>
              <a:t>penderfynais</a:t>
            </a:r>
            <a:r>
              <a:rPr lang="en-GB" sz="1200" dirty="0"/>
              <a:t>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gradd</a:t>
            </a:r>
            <a:r>
              <a:rPr lang="en-GB" sz="1200" dirty="0"/>
              <a:t> israddedig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Grefyddol</a:t>
            </a:r>
            <a:r>
              <a:rPr lang="en-GB" sz="1200" dirty="0"/>
              <a:t>,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Brifysgol</a:t>
            </a:r>
            <a:r>
              <a:rPr lang="en-GB" sz="1200" dirty="0"/>
              <a:t> Cymru Y </a:t>
            </a:r>
            <a:r>
              <a:rPr lang="en-GB" sz="1200" dirty="0" err="1"/>
              <a:t>Drindod</a:t>
            </a:r>
            <a:r>
              <a:rPr lang="en-GB" sz="1200" dirty="0"/>
              <a:t> </a:t>
            </a:r>
            <a:r>
              <a:rPr lang="en-GB" sz="1200" dirty="0" err="1"/>
              <a:t>Dewi</a:t>
            </a:r>
            <a:r>
              <a:rPr lang="en-GB" sz="1200" dirty="0"/>
              <a:t> Sant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gampws</a:t>
            </a:r>
            <a:r>
              <a:rPr lang="en-GB" sz="1200" dirty="0"/>
              <a:t> </a:t>
            </a:r>
            <a:r>
              <a:rPr lang="en-GB" sz="1200" dirty="0" err="1"/>
              <a:t>Caerfyrddin</a:t>
            </a:r>
            <a:r>
              <a:rPr lang="en-GB" sz="1200" dirty="0"/>
              <a:t>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A894A5-25AE-4577-B057-D094E40D4D5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2" t="11765" r="598"/>
          <a:stretch/>
        </p:blipFill>
        <p:spPr>
          <a:xfrm rot="5400000">
            <a:off x="-217857" y="217856"/>
            <a:ext cx="2334848" cy="1899138"/>
          </a:xfrm>
          <a:prstGeom prst="rect">
            <a:avLst/>
          </a:prstGeom>
        </p:spPr>
      </p:pic>
      <p:pic>
        <p:nvPicPr>
          <p:cNvPr id="7" name="Picture 6" descr="A person sitting on a table&#10;&#10;Description automatically generated">
            <a:extLst>
              <a:ext uri="{FF2B5EF4-FFF2-40B4-BE49-F238E27FC236}">
                <a16:creationId xmlns:a16="http://schemas.microsoft.com/office/drawing/2014/main" id="{048CC9B8-1843-42DF-8D76-6504723579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9136" y="10446"/>
            <a:ext cx="1751135" cy="2334847"/>
          </a:xfrm>
          <a:prstGeom prst="rect">
            <a:avLst/>
          </a:prstGeom>
        </p:spPr>
      </p:pic>
      <p:pic>
        <p:nvPicPr>
          <p:cNvPr id="13" name="Picture 12" descr="A picture containing indoor, person, sitting, man&#10;&#10;Description automatically generated">
            <a:extLst>
              <a:ext uri="{FF2B5EF4-FFF2-40B4-BE49-F238E27FC236}">
                <a16:creationId xmlns:a16="http://schemas.microsoft.com/office/drawing/2014/main" id="{346CD725-1C9B-4DB0-B2F2-A2733782B8F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68" r="11898"/>
          <a:stretch/>
        </p:blipFill>
        <p:spPr>
          <a:xfrm rot="10800000">
            <a:off x="3650271" y="10724"/>
            <a:ext cx="2242834" cy="2353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1639</TotalTime>
  <Words>391</Words>
  <Application>Microsoft Office PowerPoint</Application>
  <PresentationFormat>Widescreen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celynmairt25@gmail.com</cp:lastModifiedBy>
  <cp:revision>13</cp:revision>
  <dcterms:created xsi:type="dcterms:W3CDTF">2019-09-05T20:58:34Z</dcterms:created>
  <dcterms:modified xsi:type="dcterms:W3CDTF">2019-10-03T18:40:44Z</dcterms:modified>
</cp:coreProperties>
</file>