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451" r:id="rId6"/>
    <p:sldId id="539" r:id="rId7"/>
    <p:sldId id="540" r:id="rId8"/>
    <p:sldId id="541" r:id="rId9"/>
    <p:sldId id="542" r:id="rId10"/>
    <p:sldId id="543" r:id="rId11"/>
    <p:sldId id="544" r:id="rId12"/>
    <p:sldId id="545" r:id="rId13"/>
    <p:sldId id="546" r:id="rId1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961" autoAdjust="0"/>
  </p:normalViewPr>
  <p:slideViewPr>
    <p:cSldViewPr>
      <p:cViewPr varScale="1">
        <p:scale>
          <a:sx n="53" d="100"/>
          <a:sy n="53" d="100"/>
        </p:scale>
        <p:origin x="1660" y="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5DF58F-8671-456E-AFAD-17BFC9F0FA41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83270C-3725-49C9-9AFB-E0CEEAD016A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9884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270C-3725-49C9-9AFB-E0CEEAD016A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1016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11/09/2019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8E8D67-9C04-4453-90A4-A7D6F5B3501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644893"/>
      </p:ext>
    </p:extLst>
  </p:cSld>
  <p:clrMapOvr>
    <a:masterClrMapping/>
  </p:clrMapOvr>
  <p:transition advClick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Theory, Methods and Practice:</a:t>
            </a:r>
            <a:br>
              <a:rPr lang="en-GB" b="1" dirty="0">
                <a:solidFill>
                  <a:schemeClr val="bg1"/>
                </a:solidFill>
              </a:rPr>
            </a:br>
            <a:r>
              <a:rPr lang="en-GB" b="1" dirty="0">
                <a:solidFill>
                  <a:schemeClr val="bg1"/>
                </a:solidFill>
              </a:rPr>
              <a:t>Critical Perspectives in Anthropology</a:t>
            </a:r>
            <a:endParaRPr lang="en-GB" sz="36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Prof Bettina E. Schmidt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CE3F4-EEF9-4478-A41E-1304AF921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Auto-ethnographic Research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68D66-C2FE-4D36-968E-9399AA7008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Reading</a:t>
            </a:r>
            <a:r>
              <a:rPr lang="en-GB" dirty="0"/>
              <a:t>:</a:t>
            </a:r>
          </a:p>
          <a:p>
            <a:r>
              <a:rPr lang="en-GB" dirty="0"/>
              <a:t>Deborah Reed-</a:t>
            </a:r>
            <a:r>
              <a:rPr lang="en-GB" dirty="0" err="1"/>
              <a:t>Danahay</a:t>
            </a:r>
            <a:r>
              <a:rPr lang="en-GB" dirty="0"/>
              <a:t>: </a:t>
            </a:r>
          </a:p>
          <a:p>
            <a:r>
              <a:rPr lang="en-GB" dirty="0"/>
              <a:t>Introduction. In: </a:t>
            </a:r>
            <a:r>
              <a:rPr lang="en-GB" i="1" dirty="0"/>
              <a:t>Auto/Ethnography: Rewriting the Self and the Social</a:t>
            </a:r>
            <a:r>
              <a:rPr lang="en-GB" dirty="0"/>
              <a:t>, ed. by D. Reed-</a:t>
            </a:r>
            <a:r>
              <a:rPr lang="en-GB" dirty="0" err="1"/>
              <a:t>Danahay</a:t>
            </a:r>
            <a:r>
              <a:rPr lang="en-GB" dirty="0"/>
              <a:t>. Oxford: Berg, 1997.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8646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348A2-6799-4964-82C2-8E7F92270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Double meanings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53134D-B72B-44BF-83F6-93CB0C66AF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Autoethnography can refer …</a:t>
            </a:r>
          </a:p>
          <a:p>
            <a:pPr lvl="1"/>
            <a:r>
              <a:rPr lang="en-GB" dirty="0"/>
              <a:t>To the ethnography of one own’s group</a:t>
            </a:r>
          </a:p>
          <a:p>
            <a:pPr lvl="1"/>
            <a:r>
              <a:rPr lang="en-GB" dirty="0"/>
              <a:t>Or</a:t>
            </a:r>
          </a:p>
          <a:p>
            <a:pPr lvl="1"/>
            <a:r>
              <a:rPr lang="en-GB" dirty="0"/>
              <a:t> to autobiographical writing that has ethnographic interest (p. 2)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56993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72F54-D5D3-4B2C-B187-C66C1A9BC3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Dichotomy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F1FAE-6A8A-41BE-96A8-922F119711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Hence, “either a self (auto) ethnography or an autobiographical (auto) ethnography can be signalled by ‘Autoethnography’” (p. 2)</a:t>
            </a:r>
          </a:p>
          <a:p>
            <a:endParaRPr lang="en-GB" dirty="0"/>
          </a:p>
          <a:p>
            <a:r>
              <a:rPr lang="en-GB" dirty="0"/>
              <a:t>But according to Deborah Reed-</a:t>
            </a:r>
            <a:r>
              <a:rPr lang="en-GB" dirty="0" err="1"/>
              <a:t>Danahay</a:t>
            </a:r>
            <a:r>
              <a:rPr lang="en-GB" dirty="0"/>
              <a:t> the two meanings of the term are related </a:t>
            </a:r>
          </a:p>
          <a:p>
            <a:r>
              <a:rPr lang="en-GB" dirty="0"/>
              <a:t>-&gt; breaking down the dichotomy helps to question “the binary conventions of a self/society split, as well as the boundary between the objective and the subjective” (p. 2)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5215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F3903-84A5-4CBC-B477-425C4271B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Deborah Reed-</a:t>
            </a:r>
            <a:r>
              <a:rPr lang="en-GB" dirty="0" err="1"/>
              <a:t>Danahay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EC36F5-BE2F-4E72-B875-6BF64B2B77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2511D9A-30DC-4A2B-8DD8-C44EE2AA43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649" y="2242900"/>
            <a:ext cx="7508701" cy="23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246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17CD1-A1C1-4F32-BEC2-89795EE27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Autoethnography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81577-52C1-491B-95E1-752B05B2CF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variety of genres </a:t>
            </a:r>
          </a:p>
          <a:p>
            <a:r>
              <a:rPr lang="en-GB" dirty="0"/>
              <a:t>It opens up new ways of writing about social life </a:t>
            </a:r>
          </a:p>
        </p:txBody>
      </p:sp>
    </p:spTree>
    <p:extLst>
      <p:ext uri="{BB962C8B-B14F-4D97-AF65-F5344CB8AC3E}">
        <p14:creationId xmlns:p14="http://schemas.microsoft.com/office/powerpoint/2010/main" val="3451655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B159E-730A-4842-B5DB-B2D55860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displacement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12F57-D88C-4AA0-8996-6ED731E5FA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“Whether the </a:t>
            </a:r>
            <a:r>
              <a:rPr lang="en-GB" dirty="0" err="1"/>
              <a:t>autoethnographer</a:t>
            </a:r>
            <a:r>
              <a:rPr lang="en-GB" dirty="0"/>
              <a:t> is the anthropologist studying his or her own kind, the native telling his or her life story, or the native anthropologist, this figure is not completely ‘at home’.” (p. 4)</a:t>
            </a:r>
          </a:p>
          <a:p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98278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7E058D-34D1-45A2-B70D-B545C9721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D2280A4-4CD9-415D-9831-E3866F7FCC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0662" y="1977881"/>
            <a:ext cx="7902676" cy="316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1864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D6B87-8E99-4ED0-8D40-3DD92AB8A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971D499-1B56-4D6B-A49A-019B95CCCF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8762" y="1989481"/>
            <a:ext cx="7346476" cy="313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7134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EDD2D7-8DCF-4333-9F70-8FA5CDEA89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53636-DAC5-4A89-BE9D-2BDAE77FE1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is the focus: the other or the self?</a:t>
            </a:r>
          </a:p>
          <a:p>
            <a:r>
              <a:rPr lang="en-GB" dirty="0"/>
              <a:t>Autoethnography vs autobiography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32258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1232</TotalTime>
  <Words>229</Words>
  <Application>Microsoft Office PowerPoint</Application>
  <PresentationFormat>On-screen Show (4:3)</PresentationFormat>
  <Paragraphs>38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Myriad Pro</vt:lpstr>
      <vt:lpstr>20140311PresentationUWTSDTemplate</vt:lpstr>
      <vt:lpstr>Theory, Methods and Practice: Critical Perspectives in Anthropology</vt:lpstr>
      <vt:lpstr>Auto-ethnographic Research </vt:lpstr>
      <vt:lpstr>Double meanings</vt:lpstr>
      <vt:lpstr>Dichotomy </vt:lpstr>
      <vt:lpstr>Deborah Reed-Danahay </vt:lpstr>
      <vt:lpstr>Autoethnography </vt:lpstr>
      <vt:lpstr>Cultural displacement </vt:lpstr>
      <vt:lpstr>PowerPoint Presentation</vt:lpstr>
      <vt:lpstr>PowerPoint Presentation</vt:lpstr>
      <vt:lpstr>Debate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Bettina Schmidt</cp:lastModifiedBy>
  <cp:revision>171</cp:revision>
  <cp:lastPrinted>2017-03-06T16:11:16Z</cp:lastPrinted>
  <dcterms:created xsi:type="dcterms:W3CDTF">2015-04-14T15:21:28Z</dcterms:created>
  <dcterms:modified xsi:type="dcterms:W3CDTF">2019-09-11T14:19:10Z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