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875" r:id="rId2"/>
    <p:sldMasterId id="2147483660" r:id="rId3"/>
  </p:sldMasterIdLst>
  <p:notesMasterIdLst>
    <p:notesMasterId r:id="rId16"/>
  </p:notesMasterIdLst>
  <p:sldIdLst>
    <p:sldId id="261" r:id="rId4"/>
    <p:sldId id="262" r:id="rId5"/>
    <p:sldId id="260" r:id="rId6"/>
    <p:sldId id="268" r:id="rId7"/>
    <p:sldId id="263" r:id="rId8"/>
    <p:sldId id="264" r:id="rId9"/>
    <p:sldId id="269" r:id="rId10"/>
    <p:sldId id="259" r:id="rId11"/>
    <p:sldId id="258" r:id="rId12"/>
    <p:sldId id="265" r:id="rId13"/>
    <p:sldId id="266"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BE908-33C3-48AE-9C78-721C41108CE5}" v="231" dt="2022-10-11T16:53:55.564"/>
    <p1510:client id="{17D261DF-8AD1-019A-F0F2-AA9614DFE84E}" v="495" dt="2022-10-15T12:01:55.685"/>
    <p1510:client id="{1A345F0C-6A32-42E2-DBB4-9C4B23A1A227}" v="1" dt="2022-10-11T17:02:37.423"/>
    <p1510:client id="{40C2AC2D-056D-BAF4-0220-7EC1C7CE8B35}" v="270" dt="2022-10-16T08:27:28.635"/>
    <p1510:client id="{5E39D356-86DD-D28F-E10A-C0586B5BD928}" v="36" dt="2022-10-18T15:53:27.887"/>
    <p1510:client id="{692334C1-6EC4-4D14-8AD9-A2A9E4323F29}" v="224" dt="2022-10-19T16:28:42.030"/>
    <p1510:client id="{8ED48C8B-97DB-1195-0F5E-051043417C73}" v="569" dt="2022-10-17T16:36:53.197"/>
    <p1510:client id="{B152B0BC-7035-1088-90E7-BAA4A7222E86}" v="3" dt="2022-10-20T08:26:31.260"/>
    <p1510:client id="{BF984A4D-5951-4E39-5DC1-958AB1F6AA1A}" v="9" dt="2022-10-18T16:01:03.717"/>
    <p1510:client id="{ECC10BAE-B558-217A-FCBC-09C97146D358}" v="1158" dt="2022-10-16T19:50:21.198"/>
    <p1510:client id="{F14BBED5-AADC-9263-5EFB-D3F56E0FCEF3}" v="1352" dt="2022-10-18T15:27:48.827"/>
    <p1510:client id="{FD1D8974-F930-58DE-CA5F-EA53F4088FD0}" v="9" dt="2022-10-11T17:29:22.574"/>
    <p1510:client id="{FDF02058-5645-80F7-3302-58902C947EC0}" v="4" dt="2022-10-14T17:18:26.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FE3FD6-0E7F-4C8D-96A2-C93F290F081A}"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3591B2B9-87DB-44AC-8BC6-1E47DDB6B7B1}">
      <dgm:prSet/>
      <dgm:spPr/>
      <dgm:t>
        <a:bodyPr/>
        <a:lstStyle/>
        <a:p>
          <a:r>
            <a:rPr lang="en-GB" b="0" dirty="0">
              <a:latin typeface="Arial"/>
              <a:cs typeface="Arial"/>
            </a:rPr>
            <a:t>An article we researched about Moodle and Microsoft Teams platforms could be used to support university e-learnings. Based on the experiences of two universities from Poland and Slovenia, the authors characterise four cases of using Moodle and MS Teams in higher education.</a:t>
          </a:r>
          <a:endParaRPr lang="en-US" dirty="0">
            <a:latin typeface="Arial"/>
            <a:cs typeface="Arial"/>
          </a:endParaRPr>
        </a:p>
      </dgm:t>
    </dgm:pt>
    <dgm:pt modelId="{4730FC55-046C-43C3-A482-27350BD2CE25}" type="parTrans" cxnId="{AF8F58BE-ECDE-4371-A9C2-6C6DE1983D41}">
      <dgm:prSet/>
      <dgm:spPr/>
      <dgm:t>
        <a:bodyPr/>
        <a:lstStyle/>
        <a:p>
          <a:endParaRPr lang="en-US"/>
        </a:p>
      </dgm:t>
    </dgm:pt>
    <dgm:pt modelId="{35EEB1AA-F4EB-45E3-B70A-843C9049FCCE}" type="sibTrans" cxnId="{AF8F58BE-ECDE-4371-A9C2-6C6DE1983D41}">
      <dgm:prSet/>
      <dgm:spPr/>
      <dgm:t>
        <a:bodyPr/>
        <a:lstStyle/>
        <a:p>
          <a:endParaRPr lang="en-US"/>
        </a:p>
      </dgm:t>
    </dgm:pt>
    <dgm:pt modelId="{4DEA9293-F3F9-4536-9F0B-B8E766FDE572}">
      <dgm:prSet/>
      <dgm:spPr/>
      <dgm:t>
        <a:bodyPr/>
        <a:lstStyle/>
        <a:p>
          <a:pPr rtl="0"/>
          <a:r>
            <a:rPr lang="en-GB" b="0" dirty="0">
              <a:latin typeface="Arial"/>
              <a:cs typeface="Arial"/>
            </a:rPr>
            <a:t>"The performed analysis indicates that Moodle is a great, complex tool but a complicated platform. In contrast, MS Teams is a new, contemporary designed and relatively simple tool. It offers simplicity, real-time communication and those features can be useful in business and education, particularly when the case method is preferred. Moodle and MS Teams can be integrated to get double benefits: a highly structured and administrated course (Moodle) plus extended collaboration and communication possibilities (MS Teams). " ( </a:t>
          </a:r>
          <a:r>
            <a:rPr lang="en-US" dirty="0" err="1">
              <a:latin typeface="Arial"/>
              <a:cs typeface="Arial"/>
            </a:rPr>
            <a:t>Florjancic</a:t>
          </a:r>
          <a:r>
            <a:rPr lang="en-US" dirty="0">
              <a:latin typeface="Arial"/>
              <a:cs typeface="Arial"/>
            </a:rPr>
            <a:t> and </a:t>
          </a:r>
          <a:r>
            <a:rPr lang="en-US" dirty="0" err="1">
              <a:latin typeface="Arial"/>
              <a:cs typeface="Arial"/>
            </a:rPr>
            <a:t>Wiechetek</a:t>
          </a:r>
          <a:r>
            <a:rPr lang="en-US" dirty="0">
              <a:latin typeface="Arial"/>
              <a:cs typeface="Arial"/>
            </a:rPr>
            <a:t>, 2022 p. 265)</a:t>
          </a:r>
        </a:p>
      </dgm:t>
    </dgm:pt>
    <dgm:pt modelId="{3A829078-90FE-4B6D-9752-0CB913EAF510}" type="parTrans" cxnId="{3840AC7B-AFE0-49EF-A75B-8A0268E3C6DD}">
      <dgm:prSet/>
      <dgm:spPr/>
      <dgm:t>
        <a:bodyPr/>
        <a:lstStyle/>
        <a:p>
          <a:endParaRPr lang="en-US"/>
        </a:p>
      </dgm:t>
    </dgm:pt>
    <dgm:pt modelId="{373EC969-CEA8-4B53-80C4-CFFED3FBA4E2}" type="sibTrans" cxnId="{3840AC7B-AFE0-49EF-A75B-8A0268E3C6DD}">
      <dgm:prSet/>
      <dgm:spPr/>
      <dgm:t>
        <a:bodyPr/>
        <a:lstStyle/>
        <a:p>
          <a:endParaRPr lang="en-US"/>
        </a:p>
      </dgm:t>
    </dgm:pt>
    <dgm:pt modelId="{B9ACD7EC-D6B8-44F7-9BC5-D8AAF854DF1E}" type="pres">
      <dgm:prSet presAssocID="{33FE3FD6-0E7F-4C8D-96A2-C93F290F081A}" presName="diagram" presStyleCnt="0">
        <dgm:presLayoutVars>
          <dgm:dir/>
          <dgm:resizeHandles val="exact"/>
        </dgm:presLayoutVars>
      </dgm:prSet>
      <dgm:spPr/>
    </dgm:pt>
    <dgm:pt modelId="{E5A72922-6FDB-4ADF-A193-BDD645864162}" type="pres">
      <dgm:prSet presAssocID="{3591B2B9-87DB-44AC-8BC6-1E47DDB6B7B1}" presName="arrow" presStyleLbl="node1" presStyleIdx="0" presStyleCnt="2">
        <dgm:presLayoutVars>
          <dgm:bulletEnabled val="1"/>
        </dgm:presLayoutVars>
      </dgm:prSet>
      <dgm:spPr/>
    </dgm:pt>
    <dgm:pt modelId="{A07233A5-9AC3-4097-919B-9A626D4C4F5A}" type="pres">
      <dgm:prSet presAssocID="{4DEA9293-F3F9-4536-9F0B-B8E766FDE572}" presName="arrow" presStyleLbl="node1" presStyleIdx="1" presStyleCnt="2">
        <dgm:presLayoutVars>
          <dgm:bulletEnabled val="1"/>
        </dgm:presLayoutVars>
      </dgm:prSet>
      <dgm:spPr/>
    </dgm:pt>
  </dgm:ptLst>
  <dgm:cxnLst>
    <dgm:cxn modelId="{30FC8511-549E-4936-AA50-2180558F9E29}" type="presOf" srcId="{4DEA9293-F3F9-4536-9F0B-B8E766FDE572}" destId="{A07233A5-9AC3-4097-919B-9A626D4C4F5A}" srcOrd="0" destOrd="0" presId="urn:microsoft.com/office/officeart/2005/8/layout/arrow5"/>
    <dgm:cxn modelId="{3840AC7B-AFE0-49EF-A75B-8A0268E3C6DD}" srcId="{33FE3FD6-0E7F-4C8D-96A2-C93F290F081A}" destId="{4DEA9293-F3F9-4536-9F0B-B8E766FDE572}" srcOrd="1" destOrd="0" parTransId="{3A829078-90FE-4B6D-9752-0CB913EAF510}" sibTransId="{373EC969-CEA8-4B53-80C4-CFFED3FBA4E2}"/>
    <dgm:cxn modelId="{A1E22D95-5B05-4DDE-9353-E601B293E985}" type="presOf" srcId="{3591B2B9-87DB-44AC-8BC6-1E47DDB6B7B1}" destId="{E5A72922-6FDB-4ADF-A193-BDD645864162}" srcOrd="0" destOrd="0" presId="urn:microsoft.com/office/officeart/2005/8/layout/arrow5"/>
    <dgm:cxn modelId="{DD7A99AD-24BE-4CCB-A439-538421CAE4A4}" type="presOf" srcId="{33FE3FD6-0E7F-4C8D-96A2-C93F290F081A}" destId="{B9ACD7EC-D6B8-44F7-9BC5-D8AAF854DF1E}" srcOrd="0" destOrd="0" presId="urn:microsoft.com/office/officeart/2005/8/layout/arrow5"/>
    <dgm:cxn modelId="{AF8F58BE-ECDE-4371-A9C2-6C6DE1983D41}" srcId="{33FE3FD6-0E7F-4C8D-96A2-C93F290F081A}" destId="{3591B2B9-87DB-44AC-8BC6-1E47DDB6B7B1}" srcOrd="0" destOrd="0" parTransId="{4730FC55-046C-43C3-A482-27350BD2CE25}" sibTransId="{35EEB1AA-F4EB-45E3-B70A-843C9049FCCE}"/>
    <dgm:cxn modelId="{8263CD21-0787-4E22-BCD5-DA6178E65B74}" type="presParOf" srcId="{B9ACD7EC-D6B8-44F7-9BC5-D8AAF854DF1E}" destId="{E5A72922-6FDB-4ADF-A193-BDD645864162}" srcOrd="0" destOrd="0" presId="urn:microsoft.com/office/officeart/2005/8/layout/arrow5"/>
    <dgm:cxn modelId="{0702A6E5-593A-4104-8542-88164BCF8D18}" type="presParOf" srcId="{B9ACD7EC-D6B8-44F7-9BC5-D8AAF854DF1E}" destId="{A07233A5-9AC3-4097-919B-9A626D4C4F5A}"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378C17-0535-4537-97F4-7354C68F9F46}"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AF4CB3F2-80CD-4308-952B-45AE9431D8CC}">
      <dgm:prSet phldrT="[Text]" phldr="0"/>
      <dgm:spPr/>
      <dgm:t>
        <a:bodyPr/>
        <a:lstStyle/>
        <a:p>
          <a:pPr rtl="0"/>
          <a:r>
            <a:rPr lang="en-GB">
              <a:latin typeface="Century Gothic" panose="020B0502020202020204"/>
            </a:rPr>
            <a:t>Respecting others</a:t>
          </a:r>
          <a:endParaRPr lang="en-GB"/>
        </a:p>
      </dgm:t>
    </dgm:pt>
    <dgm:pt modelId="{F0A8C98F-FF7C-488A-BEC4-E4AC8C8CBA6F}" type="parTrans" cxnId="{5B366D47-CCF5-4D8A-8ADE-28C56C734F08}">
      <dgm:prSet/>
      <dgm:spPr/>
      <dgm:t>
        <a:bodyPr/>
        <a:lstStyle/>
        <a:p>
          <a:endParaRPr lang="en-GB"/>
        </a:p>
      </dgm:t>
    </dgm:pt>
    <dgm:pt modelId="{B00BBDC9-0ED9-4B5D-8E28-00F1022C8BF5}" type="sibTrans" cxnId="{5B366D47-CCF5-4D8A-8ADE-28C56C734F08}">
      <dgm:prSet/>
      <dgm:spPr/>
      <dgm:t>
        <a:bodyPr/>
        <a:lstStyle/>
        <a:p>
          <a:endParaRPr lang="en-GB"/>
        </a:p>
      </dgm:t>
    </dgm:pt>
    <dgm:pt modelId="{B5EBBDA1-17D0-4E20-83DE-BC148F245F45}">
      <dgm:prSet phldrT="[Text]" phldr="0"/>
      <dgm:spPr/>
      <dgm:t>
        <a:bodyPr/>
        <a:lstStyle/>
        <a:p>
          <a:pPr rtl="0"/>
          <a:r>
            <a:rPr lang="en-GB">
              <a:latin typeface="Century Gothic" panose="020B0502020202020204"/>
            </a:rPr>
            <a:t>Privacy of those taking part</a:t>
          </a:r>
          <a:endParaRPr lang="en-GB"/>
        </a:p>
      </dgm:t>
    </dgm:pt>
    <dgm:pt modelId="{D7E9090E-3B72-4DA4-86AF-DE614A282844}" type="parTrans" cxnId="{A176282E-063A-4D0E-BD37-726668A072C5}">
      <dgm:prSet/>
      <dgm:spPr/>
      <dgm:t>
        <a:bodyPr/>
        <a:lstStyle/>
        <a:p>
          <a:endParaRPr lang="en-GB"/>
        </a:p>
      </dgm:t>
    </dgm:pt>
    <dgm:pt modelId="{F1DA6D9B-4A14-4261-9666-FE7E384C19E4}" type="sibTrans" cxnId="{A176282E-063A-4D0E-BD37-726668A072C5}">
      <dgm:prSet/>
      <dgm:spPr/>
      <dgm:t>
        <a:bodyPr/>
        <a:lstStyle/>
        <a:p>
          <a:endParaRPr lang="en-GB"/>
        </a:p>
      </dgm:t>
    </dgm:pt>
    <dgm:pt modelId="{86D22A1E-0EF4-420D-A17E-74D1E9149C1B}">
      <dgm:prSet phldrT="[Text]" phldr="0"/>
      <dgm:spPr/>
      <dgm:t>
        <a:bodyPr/>
        <a:lstStyle/>
        <a:p>
          <a:pPr rtl="0"/>
          <a:r>
            <a:rPr lang="en-GB">
              <a:latin typeface="Century Gothic" panose="020B0502020202020204"/>
            </a:rPr>
            <a:t>Fairness</a:t>
          </a:r>
          <a:endParaRPr lang="en-GB"/>
        </a:p>
      </dgm:t>
    </dgm:pt>
    <dgm:pt modelId="{96E0CD45-76CC-4892-8591-0CB80B6A6ABA}" type="parTrans" cxnId="{ECFFFCE4-2677-4120-B5A6-E7D26A11E738}">
      <dgm:prSet/>
      <dgm:spPr/>
      <dgm:t>
        <a:bodyPr/>
        <a:lstStyle/>
        <a:p>
          <a:endParaRPr lang="en-GB"/>
        </a:p>
      </dgm:t>
    </dgm:pt>
    <dgm:pt modelId="{1EB465DE-9D17-4441-8503-DC9F5A66DA6B}" type="sibTrans" cxnId="{ECFFFCE4-2677-4120-B5A6-E7D26A11E738}">
      <dgm:prSet/>
      <dgm:spPr/>
      <dgm:t>
        <a:bodyPr/>
        <a:lstStyle/>
        <a:p>
          <a:endParaRPr lang="en-GB"/>
        </a:p>
      </dgm:t>
    </dgm:pt>
    <dgm:pt modelId="{FDD192DE-CC12-41A7-9666-2A496806815F}">
      <dgm:prSet phldrT="[Text]" phldr="0"/>
      <dgm:spPr/>
      <dgm:t>
        <a:bodyPr/>
        <a:lstStyle/>
        <a:p>
          <a:pPr rtl="0"/>
          <a:r>
            <a:rPr lang="en-GB">
              <a:latin typeface="Century Gothic" panose="020B0502020202020204"/>
            </a:rPr>
            <a:t>Avoidance of harm</a:t>
          </a:r>
          <a:endParaRPr lang="en-GB"/>
        </a:p>
      </dgm:t>
    </dgm:pt>
    <dgm:pt modelId="{4D97CF63-0EC4-4D1C-BE97-D8223545E448}" type="parTrans" cxnId="{A60D3D41-BB14-4680-812F-E7ADA33085B0}">
      <dgm:prSet/>
      <dgm:spPr/>
      <dgm:t>
        <a:bodyPr/>
        <a:lstStyle/>
        <a:p>
          <a:endParaRPr lang="en-GB"/>
        </a:p>
      </dgm:t>
    </dgm:pt>
    <dgm:pt modelId="{A6DE73A5-B393-4D18-B78F-2AB548D2DD89}" type="sibTrans" cxnId="{A60D3D41-BB14-4680-812F-E7ADA33085B0}">
      <dgm:prSet/>
      <dgm:spPr/>
      <dgm:t>
        <a:bodyPr/>
        <a:lstStyle/>
        <a:p>
          <a:endParaRPr lang="en-GB"/>
        </a:p>
      </dgm:t>
    </dgm:pt>
    <dgm:pt modelId="{720782D0-714B-4EEF-AE0F-CD6E4DDFF403}">
      <dgm:prSet phldrT="[Text]" phldr="0"/>
      <dgm:spPr/>
      <dgm:t>
        <a:bodyPr/>
        <a:lstStyle/>
        <a:p>
          <a:r>
            <a:rPr lang="en-GB">
              <a:latin typeface="Century Gothic" panose="020B0502020202020204"/>
            </a:rPr>
            <a:t>confidentiality</a:t>
          </a:r>
          <a:endParaRPr lang="en-GB"/>
        </a:p>
      </dgm:t>
    </dgm:pt>
    <dgm:pt modelId="{B6F50329-AE8E-43B1-8DF8-0D187272B410}" type="parTrans" cxnId="{79AF4265-1FB5-49B2-AA40-E987B30FC1F9}">
      <dgm:prSet/>
      <dgm:spPr/>
      <dgm:t>
        <a:bodyPr/>
        <a:lstStyle/>
        <a:p>
          <a:endParaRPr lang="en-GB"/>
        </a:p>
      </dgm:t>
    </dgm:pt>
    <dgm:pt modelId="{A5C24A04-F381-4EE1-B20E-485CAC615A3F}" type="sibTrans" cxnId="{79AF4265-1FB5-49B2-AA40-E987B30FC1F9}">
      <dgm:prSet/>
      <dgm:spPr/>
      <dgm:t>
        <a:bodyPr/>
        <a:lstStyle/>
        <a:p>
          <a:endParaRPr lang="en-GB"/>
        </a:p>
      </dgm:t>
    </dgm:pt>
    <dgm:pt modelId="{D9DE169B-45BD-4D15-A74E-C2F39CF3AC6F}" type="pres">
      <dgm:prSet presAssocID="{CD378C17-0535-4537-97F4-7354C68F9F46}" presName="cycle" presStyleCnt="0">
        <dgm:presLayoutVars>
          <dgm:dir/>
          <dgm:resizeHandles val="exact"/>
        </dgm:presLayoutVars>
      </dgm:prSet>
      <dgm:spPr/>
    </dgm:pt>
    <dgm:pt modelId="{4CA8BDB6-E63E-458F-AB1D-BE8465E57DAC}" type="pres">
      <dgm:prSet presAssocID="{AF4CB3F2-80CD-4308-952B-45AE9431D8CC}" presName="node" presStyleLbl="node1" presStyleIdx="0" presStyleCnt="5">
        <dgm:presLayoutVars>
          <dgm:bulletEnabled val="1"/>
        </dgm:presLayoutVars>
      </dgm:prSet>
      <dgm:spPr/>
    </dgm:pt>
    <dgm:pt modelId="{62667AB0-9776-4454-8DA2-92A86205612A}" type="pres">
      <dgm:prSet presAssocID="{B00BBDC9-0ED9-4B5D-8E28-00F1022C8BF5}" presName="sibTrans" presStyleLbl="sibTrans2D1" presStyleIdx="0" presStyleCnt="5"/>
      <dgm:spPr/>
    </dgm:pt>
    <dgm:pt modelId="{D7C70FD3-69AE-4A91-9B19-B3D65233C030}" type="pres">
      <dgm:prSet presAssocID="{B00BBDC9-0ED9-4B5D-8E28-00F1022C8BF5}" presName="connectorText" presStyleLbl="sibTrans2D1" presStyleIdx="0" presStyleCnt="5"/>
      <dgm:spPr/>
    </dgm:pt>
    <dgm:pt modelId="{C4FCD4C6-DCF3-44F7-ADA3-323852E9A360}" type="pres">
      <dgm:prSet presAssocID="{B5EBBDA1-17D0-4E20-83DE-BC148F245F45}" presName="node" presStyleLbl="node1" presStyleIdx="1" presStyleCnt="5">
        <dgm:presLayoutVars>
          <dgm:bulletEnabled val="1"/>
        </dgm:presLayoutVars>
      </dgm:prSet>
      <dgm:spPr/>
    </dgm:pt>
    <dgm:pt modelId="{32906921-BB27-454C-8C10-53F9F55DFAC8}" type="pres">
      <dgm:prSet presAssocID="{F1DA6D9B-4A14-4261-9666-FE7E384C19E4}" presName="sibTrans" presStyleLbl="sibTrans2D1" presStyleIdx="1" presStyleCnt="5"/>
      <dgm:spPr/>
    </dgm:pt>
    <dgm:pt modelId="{A847DDB7-01E4-47D3-B085-B3F2789B7221}" type="pres">
      <dgm:prSet presAssocID="{F1DA6D9B-4A14-4261-9666-FE7E384C19E4}" presName="connectorText" presStyleLbl="sibTrans2D1" presStyleIdx="1" presStyleCnt="5"/>
      <dgm:spPr/>
    </dgm:pt>
    <dgm:pt modelId="{7EA85378-2A69-4A2A-96EE-77EB428A407F}" type="pres">
      <dgm:prSet presAssocID="{86D22A1E-0EF4-420D-A17E-74D1E9149C1B}" presName="node" presStyleLbl="node1" presStyleIdx="2" presStyleCnt="5">
        <dgm:presLayoutVars>
          <dgm:bulletEnabled val="1"/>
        </dgm:presLayoutVars>
      </dgm:prSet>
      <dgm:spPr/>
    </dgm:pt>
    <dgm:pt modelId="{363AE77D-C16D-4C02-BDD4-F9C8ECD73078}" type="pres">
      <dgm:prSet presAssocID="{1EB465DE-9D17-4441-8503-DC9F5A66DA6B}" presName="sibTrans" presStyleLbl="sibTrans2D1" presStyleIdx="2" presStyleCnt="5"/>
      <dgm:spPr/>
    </dgm:pt>
    <dgm:pt modelId="{803EC5C2-AF7F-4915-918D-A2803E9EA415}" type="pres">
      <dgm:prSet presAssocID="{1EB465DE-9D17-4441-8503-DC9F5A66DA6B}" presName="connectorText" presStyleLbl="sibTrans2D1" presStyleIdx="2" presStyleCnt="5"/>
      <dgm:spPr/>
    </dgm:pt>
    <dgm:pt modelId="{9C86DA1F-9BDE-4438-856C-A1BF5743E517}" type="pres">
      <dgm:prSet presAssocID="{FDD192DE-CC12-41A7-9666-2A496806815F}" presName="node" presStyleLbl="node1" presStyleIdx="3" presStyleCnt="5">
        <dgm:presLayoutVars>
          <dgm:bulletEnabled val="1"/>
        </dgm:presLayoutVars>
      </dgm:prSet>
      <dgm:spPr/>
    </dgm:pt>
    <dgm:pt modelId="{F40EE36C-12C4-46DB-9060-87FDB88EE60D}" type="pres">
      <dgm:prSet presAssocID="{A6DE73A5-B393-4D18-B78F-2AB548D2DD89}" presName="sibTrans" presStyleLbl="sibTrans2D1" presStyleIdx="3" presStyleCnt="5"/>
      <dgm:spPr/>
    </dgm:pt>
    <dgm:pt modelId="{71C311A7-2AF0-4D1D-976C-3F12EEB57BB7}" type="pres">
      <dgm:prSet presAssocID="{A6DE73A5-B393-4D18-B78F-2AB548D2DD89}" presName="connectorText" presStyleLbl="sibTrans2D1" presStyleIdx="3" presStyleCnt="5"/>
      <dgm:spPr/>
    </dgm:pt>
    <dgm:pt modelId="{E4501FAE-FF32-4C81-8017-5A8D6B5F3173}" type="pres">
      <dgm:prSet presAssocID="{720782D0-714B-4EEF-AE0F-CD6E4DDFF403}" presName="node" presStyleLbl="node1" presStyleIdx="4" presStyleCnt="5">
        <dgm:presLayoutVars>
          <dgm:bulletEnabled val="1"/>
        </dgm:presLayoutVars>
      </dgm:prSet>
      <dgm:spPr/>
    </dgm:pt>
    <dgm:pt modelId="{9ACE0D87-CCA2-489D-93EE-CA7114092EDF}" type="pres">
      <dgm:prSet presAssocID="{A5C24A04-F381-4EE1-B20E-485CAC615A3F}" presName="sibTrans" presStyleLbl="sibTrans2D1" presStyleIdx="4" presStyleCnt="5"/>
      <dgm:spPr/>
    </dgm:pt>
    <dgm:pt modelId="{3B65B93F-22EC-47E3-9026-6BE3CC291DA3}" type="pres">
      <dgm:prSet presAssocID="{A5C24A04-F381-4EE1-B20E-485CAC615A3F}" presName="connectorText" presStyleLbl="sibTrans2D1" presStyleIdx="4" presStyleCnt="5"/>
      <dgm:spPr/>
    </dgm:pt>
  </dgm:ptLst>
  <dgm:cxnLst>
    <dgm:cxn modelId="{8EE03E18-ACC3-4BF4-BB1E-2975C4568754}" type="presOf" srcId="{1EB465DE-9D17-4441-8503-DC9F5A66DA6B}" destId="{363AE77D-C16D-4C02-BDD4-F9C8ECD73078}" srcOrd="0" destOrd="0" presId="urn:microsoft.com/office/officeart/2005/8/layout/cycle2"/>
    <dgm:cxn modelId="{8B5B4619-A841-4670-9329-B400E7B34F2E}" type="presOf" srcId="{B00BBDC9-0ED9-4B5D-8E28-00F1022C8BF5}" destId="{D7C70FD3-69AE-4A91-9B19-B3D65233C030}" srcOrd="1" destOrd="0" presId="urn:microsoft.com/office/officeart/2005/8/layout/cycle2"/>
    <dgm:cxn modelId="{A176282E-063A-4D0E-BD37-726668A072C5}" srcId="{CD378C17-0535-4537-97F4-7354C68F9F46}" destId="{B5EBBDA1-17D0-4E20-83DE-BC148F245F45}" srcOrd="1" destOrd="0" parTransId="{D7E9090E-3B72-4DA4-86AF-DE614A282844}" sibTransId="{F1DA6D9B-4A14-4261-9666-FE7E384C19E4}"/>
    <dgm:cxn modelId="{4F088F2E-D417-451C-AD43-D866D0C8AC86}" type="presOf" srcId="{B5EBBDA1-17D0-4E20-83DE-BC148F245F45}" destId="{C4FCD4C6-DCF3-44F7-ADA3-323852E9A360}" srcOrd="0" destOrd="0" presId="urn:microsoft.com/office/officeart/2005/8/layout/cycle2"/>
    <dgm:cxn modelId="{E8901340-E313-445C-A5C2-910CE7117ECF}" type="presOf" srcId="{86D22A1E-0EF4-420D-A17E-74D1E9149C1B}" destId="{7EA85378-2A69-4A2A-96EE-77EB428A407F}" srcOrd="0" destOrd="0" presId="urn:microsoft.com/office/officeart/2005/8/layout/cycle2"/>
    <dgm:cxn modelId="{A60D3D41-BB14-4680-812F-E7ADA33085B0}" srcId="{CD378C17-0535-4537-97F4-7354C68F9F46}" destId="{FDD192DE-CC12-41A7-9666-2A496806815F}" srcOrd="3" destOrd="0" parTransId="{4D97CF63-0EC4-4D1C-BE97-D8223545E448}" sibTransId="{A6DE73A5-B393-4D18-B78F-2AB548D2DD89}"/>
    <dgm:cxn modelId="{79AF4265-1FB5-49B2-AA40-E987B30FC1F9}" srcId="{CD378C17-0535-4537-97F4-7354C68F9F46}" destId="{720782D0-714B-4EEF-AE0F-CD6E4DDFF403}" srcOrd="4" destOrd="0" parTransId="{B6F50329-AE8E-43B1-8DF8-0D187272B410}" sibTransId="{A5C24A04-F381-4EE1-B20E-485CAC615A3F}"/>
    <dgm:cxn modelId="{5B366D47-CCF5-4D8A-8ADE-28C56C734F08}" srcId="{CD378C17-0535-4537-97F4-7354C68F9F46}" destId="{AF4CB3F2-80CD-4308-952B-45AE9431D8CC}" srcOrd="0" destOrd="0" parTransId="{F0A8C98F-FF7C-488A-BEC4-E4AC8C8CBA6F}" sibTransId="{B00BBDC9-0ED9-4B5D-8E28-00F1022C8BF5}"/>
    <dgm:cxn modelId="{6A4B686A-B387-485B-B8AB-0147715AF178}" type="presOf" srcId="{CD378C17-0535-4537-97F4-7354C68F9F46}" destId="{D9DE169B-45BD-4D15-A74E-C2F39CF3AC6F}" srcOrd="0" destOrd="0" presId="urn:microsoft.com/office/officeart/2005/8/layout/cycle2"/>
    <dgm:cxn modelId="{7615C370-9D54-4869-B84C-A8B5BEA03A4D}" type="presOf" srcId="{FDD192DE-CC12-41A7-9666-2A496806815F}" destId="{9C86DA1F-9BDE-4438-856C-A1BF5743E517}" srcOrd="0" destOrd="0" presId="urn:microsoft.com/office/officeart/2005/8/layout/cycle2"/>
    <dgm:cxn modelId="{771E3C87-5090-42AE-B4E6-C0D59ADCB6FD}" type="presOf" srcId="{A6DE73A5-B393-4D18-B78F-2AB548D2DD89}" destId="{71C311A7-2AF0-4D1D-976C-3F12EEB57BB7}" srcOrd="1" destOrd="0" presId="urn:microsoft.com/office/officeart/2005/8/layout/cycle2"/>
    <dgm:cxn modelId="{FDC26E89-BEC1-49C6-AF06-FA814645DBDE}" type="presOf" srcId="{F1DA6D9B-4A14-4261-9666-FE7E384C19E4}" destId="{A847DDB7-01E4-47D3-B085-B3F2789B7221}" srcOrd="1" destOrd="0" presId="urn:microsoft.com/office/officeart/2005/8/layout/cycle2"/>
    <dgm:cxn modelId="{01566BA0-6822-4BCB-A942-C037AC1A38F2}" type="presOf" srcId="{B00BBDC9-0ED9-4B5D-8E28-00F1022C8BF5}" destId="{62667AB0-9776-4454-8DA2-92A86205612A}" srcOrd="0" destOrd="0" presId="urn:microsoft.com/office/officeart/2005/8/layout/cycle2"/>
    <dgm:cxn modelId="{452F25A9-949B-43A0-BEEC-E733C654BDC3}" type="presOf" srcId="{F1DA6D9B-4A14-4261-9666-FE7E384C19E4}" destId="{32906921-BB27-454C-8C10-53F9F55DFAC8}" srcOrd="0" destOrd="0" presId="urn:microsoft.com/office/officeart/2005/8/layout/cycle2"/>
    <dgm:cxn modelId="{91CE6DAB-CCF7-4596-A55D-33E9263CFF6B}" type="presOf" srcId="{A5C24A04-F381-4EE1-B20E-485CAC615A3F}" destId="{9ACE0D87-CCA2-489D-93EE-CA7114092EDF}" srcOrd="0" destOrd="0" presId="urn:microsoft.com/office/officeart/2005/8/layout/cycle2"/>
    <dgm:cxn modelId="{5F2C17B3-76FB-4332-9867-7F19FAE65146}" type="presOf" srcId="{A6DE73A5-B393-4D18-B78F-2AB548D2DD89}" destId="{F40EE36C-12C4-46DB-9060-87FDB88EE60D}" srcOrd="0" destOrd="0" presId="urn:microsoft.com/office/officeart/2005/8/layout/cycle2"/>
    <dgm:cxn modelId="{5B3399DC-45D7-4F85-95E0-531D7B110D6F}" type="presOf" srcId="{A5C24A04-F381-4EE1-B20E-485CAC615A3F}" destId="{3B65B93F-22EC-47E3-9026-6BE3CC291DA3}" srcOrd="1" destOrd="0" presId="urn:microsoft.com/office/officeart/2005/8/layout/cycle2"/>
    <dgm:cxn modelId="{7EA3A6DD-7D7F-4BB7-8914-71A9929AA572}" type="presOf" srcId="{AF4CB3F2-80CD-4308-952B-45AE9431D8CC}" destId="{4CA8BDB6-E63E-458F-AB1D-BE8465E57DAC}" srcOrd="0" destOrd="0" presId="urn:microsoft.com/office/officeart/2005/8/layout/cycle2"/>
    <dgm:cxn modelId="{ECFFFCE4-2677-4120-B5A6-E7D26A11E738}" srcId="{CD378C17-0535-4537-97F4-7354C68F9F46}" destId="{86D22A1E-0EF4-420D-A17E-74D1E9149C1B}" srcOrd="2" destOrd="0" parTransId="{96E0CD45-76CC-4892-8591-0CB80B6A6ABA}" sibTransId="{1EB465DE-9D17-4441-8503-DC9F5A66DA6B}"/>
    <dgm:cxn modelId="{7E868DF7-0833-4A28-A752-E08BCEC3425C}" type="presOf" srcId="{720782D0-714B-4EEF-AE0F-CD6E4DDFF403}" destId="{E4501FAE-FF32-4C81-8017-5A8D6B5F3173}" srcOrd="0" destOrd="0" presId="urn:microsoft.com/office/officeart/2005/8/layout/cycle2"/>
    <dgm:cxn modelId="{6DEC07FC-6495-47CB-A967-D987109FE228}" type="presOf" srcId="{1EB465DE-9D17-4441-8503-DC9F5A66DA6B}" destId="{803EC5C2-AF7F-4915-918D-A2803E9EA415}" srcOrd="1" destOrd="0" presId="urn:microsoft.com/office/officeart/2005/8/layout/cycle2"/>
    <dgm:cxn modelId="{7523686B-9387-4634-A531-B787FF19A97D}" type="presParOf" srcId="{D9DE169B-45BD-4D15-A74E-C2F39CF3AC6F}" destId="{4CA8BDB6-E63E-458F-AB1D-BE8465E57DAC}" srcOrd="0" destOrd="0" presId="urn:microsoft.com/office/officeart/2005/8/layout/cycle2"/>
    <dgm:cxn modelId="{C9C9355B-A560-4335-B956-DAD0EDAE329D}" type="presParOf" srcId="{D9DE169B-45BD-4D15-A74E-C2F39CF3AC6F}" destId="{62667AB0-9776-4454-8DA2-92A86205612A}" srcOrd="1" destOrd="0" presId="urn:microsoft.com/office/officeart/2005/8/layout/cycle2"/>
    <dgm:cxn modelId="{79517713-E68D-4B25-9A4D-82A511CC3613}" type="presParOf" srcId="{62667AB0-9776-4454-8DA2-92A86205612A}" destId="{D7C70FD3-69AE-4A91-9B19-B3D65233C030}" srcOrd="0" destOrd="0" presId="urn:microsoft.com/office/officeart/2005/8/layout/cycle2"/>
    <dgm:cxn modelId="{CC16ECAD-A01A-4FE6-9D8C-F176239F5821}" type="presParOf" srcId="{D9DE169B-45BD-4D15-A74E-C2F39CF3AC6F}" destId="{C4FCD4C6-DCF3-44F7-ADA3-323852E9A360}" srcOrd="2" destOrd="0" presId="urn:microsoft.com/office/officeart/2005/8/layout/cycle2"/>
    <dgm:cxn modelId="{3ECE7745-BF9A-4826-902A-E8C9424B463E}" type="presParOf" srcId="{D9DE169B-45BD-4D15-A74E-C2F39CF3AC6F}" destId="{32906921-BB27-454C-8C10-53F9F55DFAC8}" srcOrd="3" destOrd="0" presId="urn:microsoft.com/office/officeart/2005/8/layout/cycle2"/>
    <dgm:cxn modelId="{317CAF91-76FB-4F71-A3F5-97457C6274D2}" type="presParOf" srcId="{32906921-BB27-454C-8C10-53F9F55DFAC8}" destId="{A847DDB7-01E4-47D3-B085-B3F2789B7221}" srcOrd="0" destOrd="0" presId="urn:microsoft.com/office/officeart/2005/8/layout/cycle2"/>
    <dgm:cxn modelId="{D7A9F90D-F0F1-41D0-8059-869908FF41CE}" type="presParOf" srcId="{D9DE169B-45BD-4D15-A74E-C2F39CF3AC6F}" destId="{7EA85378-2A69-4A2A-96EE-77EB428A407F}" srcOrd="4" destOrd="0" presId="urn:microsoft.com/office/officeart/2005/8/layout/cycle2"/>
    <dgm:cxn modelId="{965E3938-A78E-4338-800C-B995B4433AFB}" type="presParOf" srcId="{D9DE169B-45BD-4D15-A74E-C2F39CF3AC6F}" destId="{363AE77D-C16D-4C02-BDD4-F9C8ECD73078}" srcOrd="5" destOrd="0" presId="urn:microsoft.com/office/officeart/2005/8/layout/cycle2"/>
    <dgm:cxn modelId="{91343FDA-47A8-4512-9304-BB6C0BC964EB}" type="presParOf" srcId="{363AE77D-C16D-4C02-BDD4-F9C8ECD73078}" destId="{803EC5C2-AF7F-4915-918D-A2803E9EA415}" srcOrd="0" destOrd="0" presId="urn:microsoft.com/office/officeart/2005/8/layout/cycle2"/>
    <dgm:cxn modelId="{E11A5746-2EFB-49EE-9099-4DDE9E4F6FD2}" type="presParOf" srcId="{D9DE169B-45BD-4D15-A74E-C2F39CF3AC6F}" destId="{9C86DA1F-9BDE-4438-856C-A1BF5743E517}" srcOrd="6" destOrd="0" presId="urn:microsoft.com/office/officeart/2005/8/layout/cycle2"/>
    <dgm:cxn modelId="{E5EC6EA5-7F85-4C07-908F-6F36AB17A93E}" type="presParOf" srcId="{D9DE169B-45BD-4D15-A74E-C2F39CF3AC6F}" destId="{F40EE36C-12C4-46DB-9060-87FDB88EE60D}" srcOrd="7" destOrd="0" presId="urn:microsoft.com/office/officeart/2005/8/layout/cycle2"/>
    <dgm:cxn modelId="{7356019B-8F51-4710-A7AA-5A25623348FF}" type="presParOf" srcId="{F40EE36C-12C4-46DB-9060-87FDB88EE60D}" destId="{71C311A7-2AF0-4D1D-976C-3F12EEB57BB7}" srcOrd="0" destOrd="0" presId="urn:microsoft.com/office/officeart/2005/8/layout/cycle2"/>
    <dgm:cxn modelId="{E4DB248C-FD6D-420D-A3A7-B16095B6AA8A}" type="presParOf" srcId="{D9DE169B-45BD-4D15-A74E-C2F39CF3AC6F}" destId="{E4501FAE-FF32-4C81-8017-5A8D6B5F3173}" srcOrd="8" destOrd="0" presId="urn:microsoft.com/office/officeart/2005/8/layout/cycle2"/>
    <dgm:cxn modelId="{160B81A3-2BCA-45DC-A313-95A5AB1D6473}" type="presParOf" srcId="{D9DE169B-45BD-4D15-A74E-C2F39CF3AC6F}" destId="{9ACE0D87-CCA2-489D-93EE-CA7114092EDF}" srcOrd="9" destOrd="0" presId="urn:microsoft.com/office/officeart/2005/8/layout/cycle2"/>
    <dgm:cxn modelId="{122BA1DB-5801-4E54-B520-57164D09DC21}" type="presParOf" srcId="{9ACE0D87-CCA2-489D-93EE-CA7114092EDF}" destId="{3B65B93F-22EC-47E3-9026-6BE3CC291DA3}"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FC0CD0-C9DE-49D7-857F-14F76225EDE4}"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GB"/>
        </a:p>
      </dgm:t>
    </dgm:pt>
    <dgm:pt modelId="{8F23F31E-AC32-4E7A-8858-9E4A53FACE8C}">
      <dgm:prSet phldrT="[Text]" phldr="0"/>
      <dgm:spPr/>
      <dgm:t>
        <a:bodyPr/>
        <a:lstStyle/>
        <a:p>
          <a:pPr rtl="0">
            <a:defRPr b="1"/>
          </a:pPr>
          <a:r>
            <a:rPr lang="en-GB">
              <a:latin typeface="Century Gothic" panose="020B0502020202020204"/>
            </a:rPr>
            <a:t> Week 7</a:t>
          </a:r>
          <a:endParaRPr lang="en-GB"/>
        </a:p>
      </dgm:t>
    </dgm:pt>
    <dgm:pt modelId="{F6AB7B35-F8B0-4A03-8464-470236C4B938}" type="parTrans" cxnId="{328AF557-13EB-472B-A1A5-32A1453E13E9}">
      <dgm:prSet/>
      <dgm:spPr/>
      <dgm:t>
        <a:bodyPr/>
        <a:lstStyle/>
        <a:p>
          <a:endParaRPr lang="en-GB"/>
        </a:p>
      </dgm:t>
    </dgm:pt>
    <dgm:pt modelId="{0A9E03CA-B8A0-49DE-91D0-C9DD40C81B58}" type="sibTrans" cxnId="{328AF557-13EB-472B-A1A5-32A1453E13E9}">
      <dgm:prSet/>
      <dgm:spPr/>
      <dgm:t>
        <a:bodyPr/>
        <a:lstStyle/>
        <a:p>
          <a:endParaRPr lang="en-GB"/>
        </a:p>
      </dgm:t>
    </dgm:pt>
    <dgm:pt modelId="{683CA2CB-5992-415A-A77C-1859D7940641}">
      <dgm:prSet phldrT="[Text]" phldr="0"/>
      <dgm:spPr/>
      <dgm:t>
        <a:bodyPr/>
        <a:lstStyle/>
        <a:p>
          <a:pPr rtl="0"/>
          <a:r>
            <a:rPr lang="en-GB" b="0">
              <a:latin typeface="Century Gothic" panose="020B0502020202020204"/>
            </a:rPr>
            <a:t>Handing out questionnaire</a:t>
          </a:r>
          <a:endParaRPr lang="en-GB" b="0"/>
        </a:p>
      </dgm:t>
    </dgm:pt>
    <dgm:pt modelId="{75BAD937-A2F5-4FEC-B41A-C549C69BFA97}" type="parTrans" cxnId="{A3A88F0D-6595-4DC3-90F2-47376F1AADE3}">
      <dgm:prSet/>
      <dgm:spPr/>
      <dgm:t>
        <a:bodyPr/>
        <a:lstStyle/>
        <a:p>
          <a:endParaRPr lang="en-GB"/>
        </a:p>
      </dgm:t>
    </dgm:pt>
    <dgm:pt modelId="{3E7A6903-3879-4B49-A6C9-DB6C621B41CA}" type="sibTrans" cxnId="{A3A88F0D-6595-4DC3-90F2-47376F1AADE3}">
      <dgm:prSet/>
      <dgm:spPr/>
      <dgm:t>
        <a:bodyPr/>
        <a:lstStyle/>
        <a:p>
          <a:endParaRPr lang="en-GB"/>
        </a:p>
      </dgm:t>
    </dgm:pt>
    <dgm:pt modelId="{AF68EF13-2BAE-4BD8-AC0D-2C981719FCAE}">
      <dgm:prSet phldrT="[Text]" phldr="0"/>
      <dgm:spPr/>
      <dgm:t>
        <a:bodyPr/>
        <a:lstStyle/>
        <a:p>
          <a:pPr rtl="0">
            <a:defRPr b="1"/>
          </a:pPr>
          <a:r>
            <a:rPr lang="en-GB">
              <a:latin typeface="Century Gothic" panose="020B0502020202020204"/>
            </a:rPr>
            <a:t> Week 8</a:t>
          </a:r>
          <a:endParaRPr lang="en-GB"/>
        </a:p>
      </dgm:t>
    </dgm:pt>
    <dgm:pt modelId="{2A67A0CD-41D8-40EA-AD2F-D68B5BCFD665}" type="parTrans" cxnId="{5B86B7FB-B116-468E-895A-1C553A7FA352}">
      <dgm:prSet/>
      <dgm:spPr/>
      <dgm:t>
        <a:bodyPr/>
        <a:lstStyle/>
        <a:p>
          <a:endParaRPr lang="en-GB"/>
        </a:p>
      </dgm:t>
    </dgm:pt>
    <dgm:pt modelId="{1DFAE6E5-16D4-4853-A442-15DE6AF7CD8D}" type="sibTrans" cxnId="{5B86B7FB-B116-468E-895A-1C553A7FA352}">
      <dgm:prSet/>
      <dgm:spPr/>
      <dgm:t>
        <a:bodyPr/>
        <a:lstStyle/>
        <a:p>
          <a:endParaRPr lang="en-GB"/>
        </a:p>
      </dgm:t>
    </dgm:pt>
    <dgm:pt modelId="{940CF416-1B04-4329-8BD0-D956100A2FAC}">
      <dgm:prSet phldrT="[Text]" phldr="0"/>
      <dgm:spPr/>
      <dgm:t>
        <a:bodyPr/>
        <a:lstStyle/>
        <a:p>
          <a:pPr rtl="0"/>
          <a:r>
            <a:rPr lang="en-GB">
              <a:latin typeface="Century Gothic" panose="020B0502020202020204"/>
            </a:rPr>
            <a:t>Gather all the information back from students</a:t>
          </a:r>
          <a:endParaRPr lang="en-GB"/>
        </a:p>
      </dgm:t>
    </dgm:pt>
    <dgm:pt modelId="{D0BD57FB-1DA8-4363-BC38-E75321AADFB8}" type="parTrans" cxnId="{EF26C815-BF16-4F98-B81F-266D1062BC95}">
      <dgm:prSet/>
      <dgm:spPr/>
      <dgm:t>
        <a:bodyPr/>
        <a:lstStyle/>
        <a:p>
          <a:endParaRPr lang="en-GB"/>
        </a:p>
      </dgm:t>
    </dgm:pt>
    <dgm:pt modelId="{42AF1116-BBD2-479F-812F-E07FD67C174A}" type="sibTrans" cxnId="{EF26C815-BF16-4F98-B81F-266D1062BC95}">
      <dgm:prSet/>
      <dgm:spPr/>
      <dgm:t>
        <a:bodyPr/>
        <a:lstStyle/>
        <a:p>
          <a:endParaRPr lang="en-GB"/>
        </a:p>
      </dgm:t>
    </dgm:pt>
    <dgm:pt modelId="{4B24B87A-175A-42BA-B1D0-D50E0A503702}">
      <dgm:prSet phldrT="[Text]" phldr="0"/>
      <dgm:spPr/>
      <dgm:t>
        <a:bodyPr/>
        <a:lstStyle/>
        <a:p>
          <a:pPr rtl="0">
            <a:defRPr b="1"/>
          </a:pPr>
          <a:r>
            <a:rPr lang="en-GB">
              <a:latin typeface="Century Gothic" panose="020B0502020202020204"/>
            </a:rPr>
            <a:t> Week 9</a:t>
          </a:r>
          <a:endParaRPr lang="en-GB"/>
        </a:p>
      </dgm:t>
    </dgm:pt>
    <dgm:pt modelId="{8C13C460-290A-4BDB-BD62-2785710A9302}" type="parTrans" cxnId="{85FDD756-2030-447A-AB65-2FC319F0731C}">
      <dgm:prSet/>
      <dgm:spPr/>
      <dgm:t>
        <a:bodyPr/>
        <a:lstStyle/>
        <a:p>
          <a:endParaRPr lang="en-GB"/>
        </a:p>
      </dgm:t>
    </dgm:pt>
    <dgm:pt modelId="{225A8F0A-297A-4E8A-B24C-40CD9E7527F6}" type="sibTrans" cxnId="{85FDD756-2030-447A-AB65-2FC319F0731C}">
      <dgm:prSet/>
      <dgm:spPr/>
      <dgm:t>
        <a:bodyPr/>
        <a:lstStyle/>
        <a:p>
          <a:endParaRPr lang="en-GB"/>
        </a:p>
      </dgm:t>
    </dgm:pt>
    <dgm:pt modelId="{F7EAB67F-9950-464A-998A-6E4801060927}">
      <dgm:prSet phldrT="[Text]" phldr="0"/>
      <dgm:spPr/>
      <dgm:t>
        <a:bodyPr/>
        <a:lstStyle/>
        <a:p>
          <a:pPr rtl="0"/>
          <a:r>
            <a:rPr lang="en-GB">
              <a:latin typeface="Century Gothic" panose="020B0502020202020204"/>
            </a:rPr>
            <a:t>Use the data we receive and put into a tally chart</a:t>
          </a:r>
          <a:endParaRPr lang="en-GB"/>
        </a:p>
      </dgm:t>
    </dgm:pt>
    <dgm:pt modelId="{555CEE4F-2E2B-4937-9169-301CE146AEEC}" type="parTrans" cxnId="{63E96F11-0714-4C1A-97C4-1FE3C9D6EC65}">
      <dgm:prSet/>
      <dgm:spPr/>
      <dgm:t>
        <a:bodyPr/>
        <a:lstStyle/>
        <a:p>
          <a:endParaRPr lang="en-GB"/>
        </a:p>
      </dgm:t>
    </dgm:pt>
    <dgm:pt modelId="{AC534EB3-D44D-49D4-94C8-D36AD234CF88}" type="sibTrans" cxnId="{63E96F11-0714-4C1A-97C4-1FE3C9D6EC65}">
      <dgm:prSet/>
      <dgm:spPr/>
      <dgm:t>
        <a:bodyPr/>
        <a:lstStyle/>
        <a:p>
          <a:endParaRPr lang="en-GB"/>
        </a:p>
      </dgm:t>
    </dgm:pt>
    <dgm:pt modelId="{FFC00ADA-3710-4BA8-AEFC-161139188119}" type="pres">
      <dgm:prSet presAssocID="{4CFC0CD0-C9DE-49D7-857F-14F76225EDE4}" presName="root" presStyleCnt="0">
        <dgm:presLayoutVars>
          <dgm:chMax/>
          <dgm:chPref/>
          <dgm:animLvl val="lvl"/>
        </dgm:presLayoutVars>
      </dgm:prSet>
      <dgm:spPr/>
    </dgm:pt>
    <dgm:pt modelId="{39280E8E-8E5B-4F7C-96A7-38451117013B}" type="pres">
      <dgm:prSet presAssocID="{4CFC0CD0-C9DE-49D7-857F-14F76225EDE4}" presName="divider" presStyleLbl="fgAccFollowNode1" presStyleIdx="0" presStyleCnt="1"/>
      <dgm:spPr>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tailEnd type="triangle" w="lg" len="lg"/>
        </a:ln>
        <a:effectLst/>
      </dgm:spPr>
    </dgm:pt>
    <dgm:pt modelId="{495DC2A1-EEF4-46C1-997F-3A753F73D749}" type="pres">
      <dgm:prSet presAssocID="{4CFC0CD0-C9DE-49D7-857F-14F76225EDE4}" presName="nodes" presStyleCnt="0">
        <dgm:presLayoutVars>
          <dgm:chMax/>
          <dgm:chPref/>
          <dgm:animLvl val="lvl"/>
        </dgm:presLayoutVars>
      </dgm:prSet>
      <dgm:spPr/>
    </dgm:pt>
    <dgm:pt modelId="{DF70DCEF-9FAB-4EE7-A5A5-00E9C827C487}" type="pres">
      <dgm:prSet presAssocID="{8F23F31E-AC32-4E7A-8858-9E4A53FACE8C}" presName="composite" presStyleCnt="0"/>
      <dgm:spPr/>
    </dgm:pt>
    <dgm:pt modelId="{F36BC985-A835-4029-B0D9-D870817789E5}" type="pres">
      <dgm:prSet presAssocID="{8F23F31E-AC32-4E7A-8858-9E4A53FACE8C}" presName="L1TextContainer" presStyleLbl="revTx" presStyleIdx="0" presStyleCnt="3">
        <dgm:presLayoutVars>
          <dgm:chMax val="1"/>
          <dgm:chPref val="1"/>
          <dgm:bulletEnabled val="1"/>
        </dgm:presLayoutVars>
      </dgm:prSet>
      <dgm:spPr/>
    </dgm:pt>
    <dgm:pt modelId="{CA2D9808-0FDD-4CAF-977C-B3F9B320A4CC}" type="pres">
      <dgm:prSet presAssocID="{8F23F31E-AC32-4E7A-8858-9E4A53FACE8C}" presName="L2TextContainerWrapper" presStyleCnt="0">
        <dgm:presLayoutVars>
          <dgm:chMax val="0"/>
          <dgm:chPref val="0"/>
          <dgm:bulletEnabled val="1"/>
        </dgm:presLayoutVars>
      </dgm:prSet>
      <dgm:spPr/>
    </dgm:pt>
    <dgm:pt modelId="{FCA3F49A-57DC-46AF-8F53-32666F74301A}" type="pres">
      <dgm:prSet presAssocID="{8F23F31E-AC32-4E7A-8858-9E4A53FACE8C}" presName="L2TextContainer" presStyleLbl="bgAcc1" presStyleIdx="0" presStyleCnt="3"/>
      <dgm:spPr/>
    </dgm:pt>
    <dgm:pt modelId="{BD4E00A4-397B-495F-B83D-94028314EE79}" type="pres">
      <dgm:prSet presAssocID="{8F23F31E-AC32-4E7A-8858-9E4A53FACE8C}" presName="FlexibleEmptyPlaceHolder" presStyleCnt="0"/>
      <dgm:spPr/>
    </dgm:pt>
    <dgm:pt modelId="{3283A11E-CA2A-4A1D-87F3-7E7FF0AC77E2}" type="pres">
      <dgm:prSet presAssocID="{8F23F31E-AC32-4E7A-8858-9E4A53FACE8C}" presName="ConnectLine" presStyleLbl="sibTrans1D1" presStyleIdx="0" presStyleCnt="3"/>
      <dgm:spPr>
        <a:noFill/>
        <a:ln w="9525" cap="rnd" cmpd="sng" algn="ctr">
          <a:solidFill>
            <a:schemeClr val="accent1">
              <a:hueOff val="0"/>
              <a:satOff val="0"/>
              <a:lumOff val="0"/>
              <a:alphaOff val="0"/>
            </a:schemeClr>
          </a:solidFill>
          <a:prstDash val="dash"/>
        </a:ln>
        <a:effectLst/>
      </dgm:spPr>
    </dgm:pt>
    <dgm:pt modelId="{832C8EFA-9C0B-4B8C-8DE9-B50E6312D489}" type="pres">
      <dgm:prSet presAssocID="{8F23F31E-AC32-4E7A-8858-9E4A53FACE8C}" presName="ConnectorPoint" presStyleLbl="alignNode1" presStyleIdx="0" presStyleCnt="3"/>
      <dgm:spPr/>
    </dgm:pt>
    <dgm:pt modelId="{3751CB16-E846-461F-AD77-050E759FBA2A}" type="pres">
      <dgm:prSet presAssocID="{8F23F31E-AC32-4E7A-8858-9E4A53FACE8C}" presName="EmptyPlaceHolder" presStyleCnt="0"/>
      <dgm:spPr/>
    </dgm:pt>
    <dgm:pt modelId="{14DDB6F3-20F4-49AA-AA99-E706C53EAA15}" type="pres">
      <dgm:prSet presAssocID="{0A9E03CA-B8A0-49DE-91D0-C9DD40C81B58}" presName="spaceBetweenRectangles" presStyleCnt="0"/>
      <dgm:spPr/>
    </dgm:pt>
    <dgm:pt modelId="{65846AFC-0878-471A-A8D3-012FE2F08FFF}" type="pres">
      <dgm:prSet presAssocID="{AF68EF13-2BAE-4BD8-AC0D-2C981719FCAE}" presName="composite" presStyleCnt="0"/>
      <dgm:spPr/>
    </dgm:pt>
    <dgm:pt modelId="{D112F227-6F2E-4E21-B42B-69DD85DD907F}" type="pres">
      <dgm:prSet presAssocID="{AF68EF13-2BAE-4BD8-AC0D-2C981719FCAE}" presName="L1TextContainer" presStyleLbl="revTx" presStyleIdx="1" presStyleCnt="3">
        <dgm:presLayoutVars>
          <dgm:chMax val="1"/>
          <dgm:chPref val="1"/>
          <dgm:bulletEnabled val="1"/>
        </dgm:presLayoutVars>
      </dgm:prSet>
      <dgm:spPr/>
    </dgm:pt>
    <dgm:pt modelId="{3BA445C1-7CF9-4C01-83A4-58A830EAC8F3}" type="pres">
      <dgm:prSet presAssocID="{AF68EF13-2BAE-4BD8-AC0D-2C981719FCAE}" presName="L2TextContainerWrapper" presStyleCnt="0">
        <dgm:presLayoutVars>
          <dgm:chMax val="0"/>
          <dgm:chPref val="0"/>
          <dgm:bulletEnabled val="1"/>
        </dgm:presLayoutVars>
      </dgm:prSet>
      <dgm:spPr/>
    </dgm:pt>
    <dgm:pt modelId="{019E032A-E3E2-4453-A18C-6DB9E74C2EF1}" type="pres">
      <dgm:prSet presAssocID="{AF68EF13-2BAE-4BD8-AC0D-2C981719FCAE}" presName="L2TextContainer" presStyleLbl="bgAcc1" presStyleIdx="1" presStyleCnt="3"/>
      <dgm:spPr/>
    </dgm:pt>
    <dgm:pt modelId="{F938BB51-B6D8-45DB-9D7F-856F59EED1D1}" type="pres">
      <dgm:prSet presAssocID="{AF68EF13-2BAE-4BD8-AC0D-2C981719FCAE}" presName="FlexibleEmptyPlaceHolder" presStyleCnt="0"/>
      <dgm:spPr/>
    </dgm:pt>
    <dgm:pt modelId="{51678112-8D8A-4453-83F9-73B45B8DEA7A}" type="pres">
      <dgm:prSet presAssocID="{AF68EF13-2BAE-4BD8-AC0D-2C981719FCAE}" presName="ConnectLine" presStyleLbl="sibTrans1D1" presStyleIdx="1" presStyleCnt="3"/>
      <dgm:spPr>
        <a:noFill/>
        <a:ln w="9525" cap="rnd" cmpd="sng" algn="ctr">
          <a:solidFill>
            <a:schemeClr val="accent1">
              <a:hueOff val="0"/>
              <a:satOff val="0"/>
              <a:lumOff val="0"/>
              <a:alphaOff val="0"/>
            </a:schemeClr>
          </a:solidFill>
          <a:prstDash val="dash"/>
        </a:ln>
        <a:effectLst/>
      </dgm:spPr>
    </dgm:pt>
    <dgm:pt modelId="{62C204D4-CE0E-4CFA-92CA-C00D416E4443}" type="pres">
      <dgm:prSet presAssocID="{AF68EF13-2BAE-4BD8-AC0D-2C981719FCAE}" presName="ConnectorPoint" presStyleLbl="alignNode1" presStyleIdx="1" presStyleCnt="3"/>
      <dgm:spPr/>
    </dgm:pt>
    <dgm:pt modelId="{15C4F14C-9773-4011-9C2B-CAC4024353E2}" type="pres">
      <dgm:prSet presAssocID="{AF68EF13-2BAE-4BD8-AC0D-2C981719FCAE}" presName="EmptyPlaceHolder" presStyleCnt="0"/>
      <dgm:spPr/>
    </dgm:pt>
    <dgm:pt modelId="{6BEBCC72-6469-416D-933B-5E972C1F2169}" type="pres">
      <dgm:prSet presAssocID="{1DFAE6E5-16D4-4853-A442-15DE6AF7CD8D}" presName="spaceBetweenRectangles" presStyleCnt="0"/>
      <dgm:spPr/>
    </dgm:pt>
    <dgm:pt modelId="{286FC24C-B8C6-4788-9614-99D39EFB4FD3}" type="pres">
      <dgm:prSet presAssocID="{4B24B87A-175A-42BA-B1D0-D50E0A503702}" presName="composite" presStyleCnt="0"/>
      <dgm:spPr/>
    </dgm:pt>
    <dgm:pt modelId="{C6D4A960-4D75-4928-9F63-F8EF4740AAA4}" type="pres">
      <dgm:prSet presAssocID="{4B24B87A-175A-42BA-B1D0-D50E0A503702}" presName="L1TextContainer" presStyleLbl="revTx" presStyleIdx="2" presStyleCnt="3">
        <dgm:presLayoutVars>
          <dgm:chMax val="1"/>
          <dgm:chPref val="1"/>
          <dgm:bulletEnabled val="1"/>
        </dgm:presLayoutVars>
      </dgm:prSet>
      <dgm:spPr/>
    </dgm:pt>
    <dgm:pt modelId="{DE4DBDDD-1EE5-4D12-9DD7-9C4FDD2FFD2C}" type="pres">
      <dgm:prSet presAssocID="{4B24B87A-175A-42BA-B1D0-D50E0A503702}" presName="L2TextContainerWrapper" presStyleCnt="0">
        <dgm:presLayoutVars>
          <dgm:chMax val="0"/>
          <dgm:chPref val="0"/>
          <dgm:bulletEnabled val="1"/>
        </dgm:presLayoutVars>
      </dgm:prSet>
      <dgm:spPr/>
    </dgm:pt>
    <dgm:pt modelId="{B6B0461B-8004-41EB-805C-3F41AA2F5E1B}" type="pres">
      <dgm:prSet presAssocID="{4B24B87A-175A-42BA-B1D0-D50E0A503702}" presName="L2TextContainer" presStyleLbl="bgAcc1" presStyleIdx="2" presStyleCnt="3"/>
      <dgm:spPr/>
    </dgm:pt>
    <dgm:pt modelId="{0CDC8316-B0F8-407B-95BE-6701A9803349}" type="pres">
      <dgm:prSet presAssocID="{4B24B87A-175A-42BA-B1D0-D50E0A503702}" presName="FlexibleEmptyPlaceHolder" presStyleCnt="0"/>
      <dgm:spPr/>
    </dgm:pt>
    <dgm:pt modelId="{F695F7A5-7B05-426B-B213-C2E474B1D1A3}" type="pres">
      <dgm:prSet presAssocID="{4B24B87A-175A-42BA-B1D0-D50E0A503702}" presName="ConnectLine" presStyleLbl="sibTrans1D1" presStyleIdx="2" presStyleCnt="3"/>
      <dgm:spPr>
        <a:noFill/>
        <a:ln w="9525" cap="rnd" cmpd="sng" algn="ctr">
          <a:solidFill>
            <a:schemeClr val="accent1">
              <a:hueOff val="0"/>
              <a:satOff val="0"/>
              <a:lumOff val="0"/>
              <a:alphaOff val="0"/>
            </a:schemeClr>
          </a:solidFill>
          <a:prstDash val="dash"/>
        </a:ln>
        <a:effectLst/>
      </dgm:spPr>
    </dgm:pt>
    <dgm:pt modelId="{D24207EF-E5FA-471D-A100-3D0730AE9D46}" type="pres">
      <dgm:prSet presAssocID="{4B24B87A-175A-42BA-B1D0-D50E0A503702}" presName="ConnectorPoint" presStyleLbl="alignNode1" presStyleIdx="2" presStyleCnt="3"/>
      <dgm:spPr/>
    </dgm:pt>
    <dgm:pt modelId="{7E39D937-D0CD-47DE-8A6E-BBC449860AD9}" type="pres">
      <dgm:prSet presAssocID="{4B24B87A-175A-42BA-B1D0-D50E0A503702}" presName="EmptyPlaceHolder" presStyleCnt="0"/>
      <dgm:spPr/>
    </dgm:pt>
  </dgm:ptLst>
  <dgm:cxnLst>
    <dgm:cxn modelId="{585A340D-4EB7-448A-B139-5F597375518C}" type="presOf" srcId="{F7EAB67F-9950-464A-998A-6E4801060927}" destId="{B6B0461B-8004-41EB-805C-3F41AA2F5E1B}" srcOrd="0" destOrd="0" presId="urn:microsoft.com/office/officeart/2016/7/layout/BasicTimeline"/>
    <dgm:cxn modelId="{A3A88F0D-6595-4DC3-90F2-47376F1AADE3}" srcId="{8F23F31E-AC32-4E7A-8858-9E4A53FACE8C}" destId="{683CA2CB-5992-415A-A77C-1859D7940641}" srcOrd="0" destOrd="0" parTransId="{75BAD937-A2F5-4FEC-B41A-C549C69BFA97}" sibTransId="{3E7A6903-3879-4B49-A6C9-DB6C621B41CA}"/>
    <dgm:cxn modelId="{63E96F11-0714-4C1A-97C4-1FE3C9D6EC65}" srcId="{4B24B87A-175A-42BA-B1D0-D50E0A503702}" destId="{F7EAB67F-9950-464A-998A-6E4801060927}" srcOrd="0" destOrd="0" parTransId="{555CEE4F-2E2B-4937-9169-301CE146AEEC}" sibTransId="{AC534EB3-D44D-49D4-94C8-D36AD234CF88}"/>
    <dgm:cxn modelId="{EF26C815-BF16-4F98-B81F-266D1062BC95}" srcId="{AF68EF13-2BAE-4BD8-AC0D-2C981719FCAE}" destId="{940CF416-1B04-4329-8BD0-D956100A2FAC}" srcOrd="0" destOrd="0" parTransId="{D0BD57FB-1DA8-4363-BC38-E75321AADFB8}" sibTransId="{42AF1116-BBD2-479F-812F-E07FD67C174A}"/>
    <dgm:cxn modelId="{7892B35B-040C-4326-9B87-87A148BD6F96}" type="presOf" srcId="{683CA2CB-5992-415A-A77C-1859D7940641}" destId="{FCA3F49A-57DC-46AF-8F53-32666F74301A}" srcOrd="0" destOrd="0" presId="urn:microsoft.com/office/officeart/2016/7/layout/BasicTimeline"/>
    <dgm:cxn modelId="{B16F3149-F2CE-4C72-8A64-661BD3621B60}" type="presOf" srcId="{940CF416-1B04-4329-8BD0-D956100A2FAC}" destId="{019E032A-E3E2-4453-A18C-6DB9E74C2EF1}" srcOrd="0" destOrd="0" presId="urn:microsoft.com/office/officeart/2016/7/layout/BasicTimeline"/>
    <dgm:cxn modelId="{5562BF6B-2FA6-4C4F-9FA4-617618570AED}" type="presOf" srcId="{4B24B87A-175A-42BA-B1D0-D50E0A503702}" destId="{C6D4A960-4D75-4928-9F63-F8EF4740AAA4}" srcOrd="0" destOrd="0" presId="urn:microsoft.com/office/officeart/2016/7/layout/BasicTimeline"/>
    <dgm:cxn modelId="{C904BF52-CBF5-42AF-8777-A43B8885F65C}" type="presOf" srcId="{8F23F31E-AC32-4E7A-8858-9E4A53FACE8C}" destId="{F36BC985-A835-4029-B0D9-D870817789E5}" srcOrd="0" destOrd="0" presId="urn:microsoft.com/office/officeart/2016/7/layout/BasicTimeline"/>
    <dgm:cxn modelId="{416D2353-8BFD-4AA4-8EB9-CCCBC9869651}" type="presOf" srcId="{4CFC0CD0-C9DE-49D7-857F-14F76225EDE4}" destId="{FFC00ADA-3710-4BA8-AEFC-161139188119}" srcOrd="0" destOrd="0" presId="urn:microsoft.com/office/officeart/2016/7/layout/BasicTimeline"/>
    <dgm:cxn modelId="{41068D76-A3FC-43E8-8BA5-B92DDF1FC524}" type="presOf" srcId="{AF68EF13-2BAE-4BD8-AC0D-2C981719FCAE}" destId="{D112F227-6F2E-4E21-B42B-69DD85DD907F}" srcOrd="0" destOrd="0" presId="urn:microsoft.com/office/officeart/2016/7/layout/BasicTimeline"/>
    <dgm:cxn modelId="{85FDD756-2030-447A-AB65-2FC319F0731C}" srcId="{4CFC0CD0-C9DE-49D7-857F-14F76225EDE4}" destId="{4B24B87A-175A-42BA-B1D0-D50E0A503702}" srcOrd="2" destOrd="0" parTransId="{8C13C460-290A-4BDB-BD62-2785710A9302}" sibTransId="{225A8F0A-297A-4E8A-B24C-40CD9E7527F6}"/>
    <dgm:cxn modelId="{328AF557-13EB-472B-A1A5-32A1453E13E9}" srcId="{4CFC0CD0-C9DE-49D7-857F-14F76225EDE4}" destId="{8F23F31E-AC32-4E7A-8858-9E4A53FACE8C}" srcOrd="0" destOrd="0" parTransId="{F6AB7B35-F8B0-4A03-8464-470236C4B938}" sibTransId="{0A9E03CA-B8A0-49DE-91D0-C9DD40C81B58}"/>
    <dgm:cxn modelId="{5B86B7FB-B116-468E-895A-1C553A7FA352}" srcId="{4CFC0CD0-C9DE-49D7-857F-14F76225EDE4}" destId="{AF68EF13-2BAE-4BD8-AC0D-2C981719FCAE}" srcOrd="1" destOrd="0" parTransId="{2A67A0CD-41D8-40EA-AD2F-D68B5BCFD665}" sibTransId="{1DFAE6E5-16D4-4853-A442-15DE6AF7CD8D}"/>
    <dgm:cxn modelId="{F44DEF7D-2812-4898-AA7C-7B58DA8C397D}" type="presParOf" srcId="{FFC00ADA-3710-4BA8-AEFC-161139188119}" destId="{39280E8E-8E5B-4F7C-96A7-38451117013B}" srcOrd="0" destOrd="0" presId="urn:microsoft.com/office/officeart/2016/7/layout/BasicTimeline"/>
    <dgm:cxn modelId="{07C827A9-AD91-458E-83B2-61E2B0D8FE8E}" type="presParOf" srcId="{FFC00ADA-3710-4BA8-AEFC-161139188119}" destId="{495DC2A1-EEF4-46C1-997F-3A753F73D749}" srcOrd="1" destOrd="0" presId="urn:microsoft.com/office/officeart/2016/7/layout/BasicTimeline"/>
    <dgm:cxn modelId="{B726CE3B-C226-467D-B5A9-59F6800287C2}" type="presParOf" srcId="{495DC2A1-EEF4-46C1-997F-3A753F73D749}" destId="{DF70DCEF-9FAB-4EE7-A5A5-00E9C827C487}" srcOrd="0" destOrd="0" presId="urn:microsoft.com/office/officeart/2016/7/layout/BasicTimeline"/>
    <dgm:cxn modelId="{576994DC-D864-46AA-A4BE-FE762D0E692A}" type="presParOf" srcId="{DF70DCEF-9FAB-4EE7-A5A5-00E9C827C487}" destId="{F36BC985-A835-4029-B0D9-D870817789E5}" srcOrd="0" destOrd="0" presId="urn:microsoft.com/office/officeart/2016/7/layout/BasicTimeline"/>
    <dgm:cxn modelId="{4EF14EDE-8CBA-4022-89B8-3982EE03F427}" type="presParOf" srcId="{DF70DCEF-9FAB-4EE7-A5A5-00E9C827C487}" destId="{CA2D9808-0FDD-4CAF-977C-B3F9B320A4CC}" srcOrd="1" destOrd="0" presId="urn:microsoft.com/office/officeart/2016/7/layout/BasicTimeline"/>
    <dgm:cxn modelId="{B28EA3AF-F5FC-467D-82B2-39541739AE68}" type="presParOf" srcId="{CA2D9808-0FDD-4CAF-977C-B3F9B320A4CC}" destId="{FCA3F49A-57DC-46AF-8F53-32666F74301A}" srcOrd="0" destOrd="0" presId="urn:microsoft.com/office/officeart/2016/7/layout/BasicTimeline"/>
    <dgm:cxn modelId="{3BF8BF49-E9A3-4D53-8C29-76ACD6970903}" type="presParOf" srcId="{CA2D9808-0FDD-4CAF-977C-B3F9B320A4CC}" destId="{BD4E00A4-397B-495F-B83D-94028314EE79}" srcOrd="1" destOrd="0" presId="urn:microsoft.com/office/officeart/2016/7/layout/BasicTimeline"/>
    <dgm:cxn modelId="{63BD1332-B2A7-412F-95B6-83C8C70FFB9E}" type="presParOf" srcId="{DF70DCEF-9FAB-4EE7-A5A5-00E9C827C487}" destId="{3283A11E-CA2A-4A1D-87F3-7E7FF0AC77E2}" srcOrd="2" destOrd="0" presId="urn:microsoft.com/office/officeart/2016/7/layout/BasicTimeline"/>
    <dgm:cxn modelId="{F1FD48BB-D206-438C-AE02-EE900D534131}" type="presParOf" srcId="{DF70DCEF-9FAB-4EE7-A5A5-00E9C827C487}" destId="{832C8EFA-9C0B-4B8C-8DE9-B50E6312D489}" srcOrd="3" destOrd="0" presId="urn:microsoft.com/office/officeart/2016/7/layout/BasicTimeline"/>
    <dgm:cxn modelId="{F5237710-5C8F-4297-9864-FE49A5BEE517}" type="presParOf" srcId="{DF70DCEF-9FAB-4EE7-A5A5-00E9C827C487}" destId="{3751CB16-E846-461F-AD77-050E759FBA2A}" srcOrd="4" destOrd="0" presId="urn:microsoft.com/office/officeart/2016/7/layout/BasicTimeline"/>
    <dgm:cxn modelId="{B8CDE258-1ADF-4D08-8A65-AADC117CA098}" type="presParOf" srcId="{495DC2A1-EEF4-46C1-997F-3A753F73D749}" destId="{14DDB6F3-20F4-49AA-AA99-E706C53EAA15}" srcOrd="1" destOrd="0" presId="urn:microsoft.com/office/officeart/2016/7/layout/BasicTimeline"/>
    <dgm:cxn modelId="{34067D90-B2B0-41D1-ABD9-399756B9710A}" type="presParOf" srcId="{495DC2A1-EEF4-46C1-997F-3A753F73D749}" destId="{65846AFC-0878-471A-A8D3-012FE2F08FFF}" srcOrd="2" destOrd="0" presId="urn:microsoft.com/office/officeart/2016/7/layout/BasicTimeline"/>
    <dgm:cxn modelId="{5F3D273B-A0F9-4992-800C-E1C8B2D17A79}" type="presParOf" srcId="{65846AFC-0878-471A-A8D3-012FE2F08FFF}" destId="{D112F227-6F2E-4E21-B42B-69DD85DD907F}" srcOrd="0" destOrd="0" presId="urn:microsoft.com/office/officeart/2016/7/layout/BasicTimeline"/>
    <dgm:cxn modelId="{B155B3A7-5DC8-4A40-A165-2583141AAE12}" type="presParOf" srcId="{65846AFC-0878-471A-A8D3-012FE2F08FFF}" destId="{3BA445C1-7CF9-4C01-83A4-58A830EAC8F3}" srcOrd="1" destOrd="0" presId="urn:microsoft.com/office/officeart/2016/7/layout/BasicTimeline"/>
    <dgm:cxn modelId="{53F9D063-C5A8-432B-BF2A-D74E4104FE0B}" type="presParOf" srcId="{3BA445C1-7CF9-4C01-83A4-58A830EAC8F3}" destId="{019E032A-E3E2-4453-A18C-6DB9E74C2EF1}" srcOrd="0" destOrd="0" presId="urn:microsoft.com/office/officeart/2016/7/layout/BasicTimeline"/>
    <dgm:cxn modelId="{AE84BFA3-19B6-4873-856C-D77A40460D64}" type="presParOf" srcId="{3BA445C1-7CF9-4C01-83A4-58A830EAC8F3}" destId="{F938BB51-B6D8-45DB-9D7F-856F59EED1D1}" srcOrd="1" destOrd="0" presId="urn:microsoft.com/office/officeart/2016/7/layout/BasicTimeline"/>
    <dgm:cxn modelId="{99D6E832-D152-4503-A718-E38953D6CD86}" type="presParOf" srcId="{65846AFC-0878-471A-A8D3-012FE2F08FFF}" destId="{51678112-8D8A-4453-83F9-73B45B8DEA7A}" srcOrd="2" destOrd="0" presId="urn:microsoft.com/office/officeart/2016/7/layout/BasicTimeline"/>
    <dgm:cxn modelId="{5783CC97-FE98-42A3-9B58-845F721310D8}" type="presParOf" srcId="{65846AFC-0878-471A-A8D3-012FE2F08FFF}" destId="{62C204D4-CE0E-4CFA-92CA-C00D416E4443}" srcOrd="3" destOrd="0" presId="urn:microsoft.com/office/officeart/2016/7/layout/BasicTimeline"/>
    <dgm:cxn modelId="{3C04995C-929B-4FB6-84A3-33967BC5789D}" type="presParOf" srcId="{65846AFC-0878-471A-A8D3-012FE2F08FFF}" destId="{15C4F14C-9773-4011-9C2B-CAC4024353E2}" srcOrd="4" destOrd="0" presId="urn:microsoft.com/office/officeart/2016/7/layout/BasicTimeline"/>
    <dgm:cxn modelId="{F0EFF3AA-930A-45EF-97A2-43EFE04F3DEC}" type="presParOf" srcId="{495DC2A1-EEF4-46C1-997F-3A753F73D749}" destId="{6BEBCC72-6469-416D-933B-5E972C1F2169}" srcOrd="3" destOrd="0" presId="urn:microsoft.com/office/officeart/2016/7/layout/BasicTimeline"/>
    <dgm:cxn modelId="{B1B3DE36-D512-4770-980E-D506A1EBA251}" type="presParOf" srcId="{495DC2A1-EEF4-46C1-997F-3A753F73D749}" destId="{286FC24C-B8C6-4788-9614-99D39EFB4FD3}" srcOrd="4" destOrd="0" presId="urn:microsoft.com/office/officeart/2016/7/layout/BasicTimeline"/>
    <dgm:cxn modelId="{C6B9D12E-A587-4901-815A-F98A4A805675}" type="presParOf" srcId="{286FC24C-B8C6-4788-9614-99D39EFB4FD3}" destId="{C6D4A960-4D75-4928-9F63-F8EF4740AAA4}" srcOrd="0" destOrd="0" presId="urn:microsoft.com/office/officeart/2016/7/layout/BasicTimeline"/>
    <dgm:cxn modelId="{1C7784E8-D962-4B13-BA76-262570ABE493}" type="presParOf" srcId="{286FC24C-B8C6-4788-9614-99D39EFB4FD3}" destId="{DE4DBDDD-1EE5-4D12-9DD7-9C4FDD2FFD2C}" srcOrd="1" destOrd="0" presId="urn:microsoft.com/office/officeart/2016/7/layout/BasicTimeline"/>
    <dgm:cxn modelId="{8A0B758E-A9EE-4DCF-B0E4-09CE9F086294}" type="presParOf" srcId="{DE4DBDDD-1EE5-4D12-9DD7-9C4FDD2FFD2C}" destId="{B6B0461B-8004-41EB-805C-3F41AA2F5E1B}" srcOrd="0" destOrd="0" presId="urn:microsoft.com/office/officeart/2016/7/layout/BasicTimeline"/>
    <dgm:cxn modelId="{64797B20-AEC8-49B9-8E6C-D69645EB5FFF}" type="presParOf" srcId="{DE4DBDDD-1EE5-4D12-9DD7-9C4FDD2FFD2C}" destId="{0CDC8316-B0F8-407B-95BE-6701A9803349}" srcOrd="1" destOrd="0" presId="urn:microsoft.com/office/officeart/2016/7/layout/BasicTimeline"/>
    <dgm:cxn modelId="{5F1B0C7A-565E-439F-A9F6-3CE245EB9926}" type="presParOf" srcId="{286FC24C-B8C6-4788-9614-99D39EFB4FD3}" destId="{F695F7A5-7B05-426B-B213-C2E474B1D1A3}" srcOrd="2" destOrd="0" presId="urn:microsoft.com/office/officeart/2016/7/layout/BasicTimeline"/>
    <dgm:cxn modelId="{C1246F66-D971-4CC6-95C6-FDDA70F8DCF8}" type="presParOf" srcId="{286FC24C-B8C6-4788-9614-99D39EFB4FD3}" destId="{D24207EF-E5FA-471D-A100-3D0730AE9D46}" srcOrd="3" destOrd="0" presId="urn:microsoft.com/office/officeart/2016/7/layout/BasicTimeline"/>
    <dgm:cxn modelId="{D006AB1A-8AE9-4037-9C0D-295320BC4DDC}" type="presParOf" srcId="{286FC24C-B8C6-4788-9614-99D39EFB4FD3}" destId="{7E39D937-D0CD-47DE-8A6E-BBC449860AD9}"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C1039F-4750-4C62-BCAD-293FC7407671}" type="doc">
      <dgm:prSet loTypeId="urn:microsoft.com/office/officeart/2016/7/layout/BasicTimeline" loCatId="timeline" qsTypeId="urn:microsoft.com/office/officeart/2005/8/quickstyle/simple1" qsCatId="simple" csTypeId="urn:microsoft.com/office/officeart/2005/8/colors/accent1_2" csCatId="accent1" phldr="1"/>
      <dgm:spPr/>
      <dgm:t>
        <a:bodyPr/>
        <a:lstStyle/>
        <a:p>
          <a:endParaRPr lang="en-US"/>
        </a:p>
      </dgm:t>
    </dgm:pt>
    <dgm:pt modelId="{5AAB062E-718D-4E58-BB45-BB56C0E03465}">
      <dgm:prSet phldrT="[Text]" phldr="0"/>
      <dgm:spPr/>
      <dgm:t>
        <a:bodyPr/>
        <a:lstStyle/>
        <a:p>
          <a:pPr rtl="0">
            <a:defRPr b="1"/>
          </a:pPr>
          <a:r>
            <a:rPr lang="en-US" b="1">
              <a:latin typeface="Century Gothic"/>
            </a:rPr>
            <a:t>Week 4</a:t>
          </a:r>
        </a:p>
      </dgm:t>
    </dgm:pt>
    <dgm:pt modelId="{8F48E9AB-C382-442E-9756-8A8E48353863}" type="parTrans" cxnId="{D84320F3-DFED-413A-8E60-F1AF70FB8EF6}">
      <dgm:prSet/>
      <dgm:spPr/>
      <dgm:t>
        <a:bodyPr/>
        <a:lstStyle/>
        <a:p>
          <a:endParaRPr lang="en-US"/>
        </a:p>
      </dgm:t>
    </dgm:pt>
    <dgm:pt modelId="{F2967F1B-F7F2-4BC7-9A44-3BDB183E647E}" type="sibTrans" cxnId="{D84320F3-DFED-413A-8E60-F1AF70FB8EF6}">
      <dgm:prSet/>
      <dgm:spPr/>
      <dgm:t>
        <a:bodyPr/>
        <a:lstStyle/>
        <a:p>
          <a:endParaRPr lang="en-US"/>
        </a:p>
      </dgm:t>
    </dgm:pt>
    <dgm:pt modelId="{5B034181-A51A-4E3D-8FAF-9ED1CCAAFA47}">
      <dgm:prSet phldrT="[Text]" phldr="0"/>
      <dgm:spPr/>
      <dgm:t>
        <a:bodyPr/>
        <a:lstStyle/>
        <a:p>
          <a:pPr rtl="0"/>
          <a:r>
            <a:rPr lang="en-US">
              <a:latin typeface="Century Gothic"/>
            </a:rPr>
            <a:t>To do our research for our proposed method </a:t>
          </a:r>
        </a:p>
      </dgm:t>
    </dgm:pt>
    <dgm:pt modelId="{8F306D4E-28E5-45F9-AB46-B1D7F6EB7DD6}" type="parTrans" cxnId="{7C2F2F1D-3605-4BD8-80B4-0F1108D61241}">
      <dgm:prSet/>
      <dgm:spPr/>
      <dgm:t>
        <a:bodyPr/>
        <a:lstStyle/>
        <a:p>
          <a:endParaRPr lang="en-US"/>
        </a:p>
      </dgm:t>
    </dgm:pt>
    <dgm:pt modelId="{61DBB3CC-CE12-4952-AF20-A818478D7E67}" type="sibTrans" cxnId="{7C2F2F1D-3605-4BD8-80B4-0F1108D61241}">
      <dgm:prSet/>
      <dgm:spPr/>
      <dgm:t>
        <a:bodyPr/>
        <a:lstStyle/>
        <a:p>
          <a:endParaRPr lang="en-US"/>
        </a:p>
      </dgm:t>
    </dgm:pt>
    <dgm:pt modelId="{31376F9F-7EEF-4679-9831-DBE118D4A130}">
      <dgm:prSet phldrT="[Text]" phldr="0"/>
      <dgm:spPr/>
      <dgm:t>
        <a:bodyPr/>
        <a:lstStyle/>
        <a:p>
          <a:pPr rtl="0">
            <a:defRPr b="1"/>
          </a:pPr>
          <a:r>
            <a:rPr lang="en-US">
              <a:latin typeface="Century Gothic"/>
            </a:rPr>
            <a:t>Week 5</a:t>
          </a:r>
        </a:p>
      </dgm:t>
    </dgm:pt>
    <dgm:pt modelId="{03F083A2-4AEB-4330-9E63-9292917C7ED1}" type="parTrans" cxnId="{3968CF9D-7CAE-46B1-834E-E3AE81322734}">
      <dgm:prSet/>
      <dgm:spPr/>
      <dgm:t>
        <a:bodyPr/>
        <a:lstStyle/>
        <a:p>
          <a:endParaRPr lang="en-US"/>
        </a:p>
      </dgm:t>
    </dgm:pt>
    <dgm:pt modelId="{6CAC4A08-6CA6-4D36-81D6-3A4DA8B59827}" type="sibTrans" cxnId="{3968CF9D-7CAE-46B1-834E-E3AE81322734}">
      <dgm:prSet/>
      <dgm:spPr/>
      <dgm:t>
        <a:bodyPr/>
        <a:lstStyle/>
        <a:p>
          <a:endParaRPr lang="en-US"/>
        </a:p>
      </dgm:t>
    </dgm:pt>
    <dgm:pt modelId="{4C044C2E-13CF-4017-9327-3DBBD68477D9}">
      <dgm:prSet phldrT="[Text]" phldr="0"/>
      <dgm:spPr/>
      <dgm:t>
        <a:bodyPr/>
        <a:lstStyle/>
        <a:p>
          <a:pPr rtl="0"/>
          <a:r>
            <a:rPr lang="en-US">
              <a:latin typeface="Century Gothic"/>
            </a:rPr>
            <a:t>Make our questionnaire on MS forms</a:t>
          </a:r>
        </a:p>
      </dgm:t>
    </dgm:pt>
    <dgm:pt modelId="{F5C561EA-7C38-4FEE-8F0E-0937BB250C4F}" type="parTrans" cxnId="{841ED509-D40E-42CB-BAD8-57F16BE19223}">
      <dgm:prSet/>
      <dgm:spPr/>
      <dgm:t>
        <a:bodyPr/>
        <a:lstStyle/>
        <a:p>
          <a:endParaRPr lang="en-US"/>
        </a:p>
      </dgm:t>
    </dgm:pt>
    <dgm:pt modelId="{6AD58DCB-9FB9-4CA3-BA40-319FA5AD4947}" type="sibTrans" cxnId="{841ED509-D40E-42CB-BAD8-57F16BE19223}">
      <dgm:prSet/>
      <dgm:spPr/>
      <dgm:t>
        <a:bodyPr/>
        <a:lstStyle/>
        <a:p>
          <a:endParaRPr lang="en-US"/>
        </a:p>
      </dgm:t>
    </dgm:pt>
    <dgm:pt modelId="{3079BB1E-C4B6-45B1-8DBC-97BB4C0A5B3E}">
      <dgm:prSet phldrT="[Text]" phldr="0"/>
      <dgm:spPr/>
      <dgm:t>
        <a:bodyPr/>
        <a:lstStyle/>
        <a:p>
          <a:pPr rtl="0">
            <a:defRPr b="1"/>
          </a:pPr>
          <a:r>
            <a:rPr lang="en-US">
              <a:latin typeface="Century Gothic"/>
            </a:rPr>
            <a:t>Week 6</a:t>
          </a:r>
        </a:p>
      </dgm:t>
    </dgm:pt>
    <dgm:pt modelId="{966BF185-C1FF-4B2C-9FD4-C1DE01A2C715}" type="parTrans" cxnId="{120C412F-C94F-498B-985A-24AF0F29ADDF}">
      <dgm:prSet/>
      <dgm:spPr/>
      <dgm:t>
        <a:bodyPr/>
        <a:lstStyle/>
        <a:p>
          <a:endParaRPr lang="en-US"/>
        </a:p>
      </dgm:t>
    </dgm:pt>
    <dgm:pt modelId="{E9A1C57D-FDB4-4997-9947-ADD8F7D002D3}" type="sibTrans" cxnId="{120C412F-C94F-498B-985A-24AF0F29ADDF}">
      <dgm:prSet/>
      <dgm:spPr/>
      <dgm:t>
        <a:bodyPr/>
        <a:lstStyle/>
        <a:p>
          <a:endParaRPr lang="en-US"/>
        </a:p>
      </dgm:t>
    </dgm:pt>
    <dgm:pt modelId="{86B6EE0A-2853-4827-9B5F-472A15A39798}">
      <dgm:prSet phldrT="[Text]" phldr="0"/>
      <dgm:spPr/>
      <dgm:t>
        <a:bodyPr/>
        <a:lstStyle/>
        <a:p>
          <a:pPr rtl="0"/>
          <a:r>
            <a:rPr lang="en-US">
              <a:latin typeface="Century Gothic"/>
            </a:rPr>
            <a:t>Put both of our research together into the presentation </a:t>
          </a:r>
        </a:p>
      </dgm:t>
    </dgm:pt>
    <dgm:pt modelId="{B439D610-1C8E-4485-B551-B71B2CB7691C}" type="parTrans" cxnId="{93973B82-0F3B-40FE-BCC4-03F1567DF026}">
      <dgm:prSet/>
      <dgm:spPr/>
      <dgm:t>
        <a:bodyPr/>
        <a:lstStyle/>
        <a:p>
          <a:endParaRPr lang="en-US"/>
        </a:p>
      </dgm:t>
    </dgm:pt>
    <dgm:pt modelId="{12E62ECD-E516-4D8C-984D-42E8B166E2D7}" type="sibTrans" cxnId="{93973B82-0F3B-40FE-BCC4-03F1567DF026}">
      <dgm:prSet/>
      <dgm:spPr/>
      <dgm:t>
        <a:bodyPr/>
        <a:lstStyle/>
        <a:p>
          <a:endParaRPr lang="en-US"/>
        </a:p>
      </dgm:t>
    </dgm:pt>
    <dgm:pt modelId="{2EA35CD8-16E3-4702-9AF8-D8787FCA78F0}" type="pres">
      <dgm:prSet presAssocID="{A6C1039F-4750-4C62-BCAD-293FC7407671}" presName="root" presStyleCnt="0">
        <dgm:presLayoutVars>
          <dgm:chMax/>
          <dgm:chPref/>
          <dgm:animLvl val="lvl"/>
        </dgm:presLayoutVars>
      </dgm:prSet>
      <dgm:spPr/>
    </dgm:pt>
    <dgm:pt modelId="{BCF977C5-4036-4F3A-8D8B-C22CC2ECEB98}" type="pres">
      <dgm:prSet presAssocID="{A6C1039F-4750-4C62-BCAD-293FC7407671}" presName="divider" presStyleLbl="fgAccFollowNode1" presStyleIdx="0" presStyleCnt="1"/>
      <dgm:spPr>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gm:spPr>
    </dgm:pt>
    <dgm:pt modelId="{F7CC0D88-344E-4EAF-A7F4-19ADBFC8E69A}" type="pres">
      <dgm:prSet presAssocID="{A6C1039F-4750-4C62-BCAD-293FC7407671}" presName="nodes" presStyleCnt="0">
        <dgm:presLayoutVars>
          <dgm:chMax/>
          <dgm:chPref/>
          <dgm:animLvl val="lvl"/>
        </dgm:presLayoutVars>
      </dgm:prSet>
      <dgm:spPr/>
    </dgm:pt>
    <dgm:pt modelId="{EF91B8E0-BC9E-4B01-98B9-AA5BA906BCC9}" type="pres">
      <dgm:prSet presAssocID="{5AAB062E-718D-4E58-BB45-BB56C0E03465}" presName="composite" presStyleCnt="0"/>
      <dgm:spPr/>
    </dgm:pt>
    <dgm:pt modelId="{41E3AC1D-5173-4B9E-ABBF-90CB7CBAEDCB}" type="pres">
      <dgm:prSet presAssocID="{5AAB062E-718D-4E58-BB45-BB56C0E03465}" presName="L1TextContainer" presStyleLbl="revTx" presStyleIdx="0" presStyleCnt="3">
        <dgm:presLayoutVars>
          <dgm:chMax val="1"/>
          <dgm:chPref val="1"/>
          <dgm:bulletEnabled val="1"/>
        </dgm:presLayoutVars>
      </dgm:prSet>
      <dgm:spPr/>
    </dgm:pt>
    <dgm:pt modelId="{DE31934D-C7BB-4F44-9990-7353964B4EC2}" type="pres">
      <dgm:prSet presAssocID="{5AAB062E-718D-4E58-BB45-BB56C0E03465}" presName="L2TextContainerWrapper" presStyleCnt="0">
        <dgm:presLayoutVars>
          <dgm:chMax val="0"/>
          <dgm:chPref val="0"/>
          <dgm:bulletEnabled val="1"/>
        </dgm:presLayoutVars>
      </dgm:prSet>
      <dgm:spPr/>
    </dgm:pt>
    <dgm:pt modelId="{40034C84-A246-4F8A-BD08-3FE105DEA4C1}" type="pres">
      <dgm:prSet presAssocID="{5AAB062E-718D-4E58-BB45-BB56C0E03465}" presName="L2TextContainer" presStyleLbl="bgAcc1" presStyleIdx="0" presStyleCnt="3"/>
      <dgm:spPr/>
    </dgm:pt>
    <dgm:pt modelId="{280999A4-DE71-4BB5-80B0-7B171CE35B29}" type="pres">
      <dgm:prSet presAssocID="{5AAB062E-718D-4E58-BB45-BB56C0E03465}" presName="FlexibleEmptyPlaceHolder" presStyleCnt="0"/>
      <dgm:spPr/>
    </dgm:pt>
    <dgm:pt modelId="{F6DC336D-BC67-4878-B149-D870DF82E69B}" type="pres">
      <dgm:prSet presAssocID="{5AAB062E-718D-4E58-BB45-BB56C0E03465}" presName="ConnectLine" presStyleLbl="sibTrans1D1" presStyleIdx="0" presStyleCnt="3"/>
      <dgm:spPr>
        <a:noFill/>
        <a:ln w="6350" cap="flat" cmpd="sng" algn="ctr">
          <a:solidFill>
            <a:schemeClr val="accent1">
              <a:hueOff val="0"/>
              <a:satOff val="0"/>
              <a:lumOff val="0"/>
              <a:alphaOff val="0"/>
            </a:schemeClr>
          </a:solidFill>
          <a:prstDash val="dash"/>
          <a:miter lim="800000"/>
        </a:ln>
        <a:effectLst/>
      </dgm:spPr>
    </dgm:pt>
    <dgm:pt modelId="{A2D74980-91F2-425E-8B98-20E940D0602E}" type="pres">
      <dgm:prSet presAssocID="{5AAB062E-718D-4E58-BB45-BB56C0E03465}" presName="ConnectorPoint" presStyleLbl="alignNode1" presStyleIdx="0" presStyleCnt="3"/>
      <dgm:spPr/>
    </dgm:pt>
    <dgm:pt modelId="{CAA984CE-1EB2-4C17-B049-428F701FE9A4}" type="pres">
      <dgm:prSet presAssocID="{5AAB062E-718D-4E58-BB45-BB56C0E03465}" presName="EmptyPlaceHolder" presStyleCnt="0"/>
      <dgm:spPr/>
    </dgm:pt>
    <dgm:pt modelId="{4B7E0116-C89D-4E29-8B29-66B6BB9C4F38}" type="pres">
      <dgm:prSet presAssocID="{F2967F1B-F7F2-4BC7-9A44-3BDB183E647E}" presName="spaceBetweenRectangles" presStyleCnt="0"/>
      <dgm:spPr/>
    </dgm:pt>
    <dgm:pt modelId="{23D6061A-0C6B-421D-9BB0-D416D559A29E}" type="pres">
      <dgm:prSet presAssocID="{31376F9F-7EEF-4679-9831-DBE118D4A130}" presName="composite" presStyleCnt="0"/>
      <dgm:spPr/>
    </dgm:pt>
    <dgm:pt modelId="{2B59BA40-41F7-40D2-8954-0996276CA0EA}" type="pres">
      <dgm:prSet presAssocID="{31376F9F-7EEF-4679-9831-DBE118D4A130}" presName="L1TextContainer" presStyleLbl="revTx" presStyleIdx="1" presStyleCnt="3">
        <dgm:presLayoutVars>
          <dgm:chMax val="1"/>
          <dgm:chPref val="1"/>
          <dgm:bulletEnabled val="1"/>
        </dgm:presLayoutVars>
      </dgm:prSet>
      <dgm:spPr/>
    </dgm:pt>
    <dgm:pt modelId="{5FDDE22C-FB63-45C4-B63D-3D390D72D52A}" type="pres">
      <dgm:prSet presAssocID="{31376F9F-7EEF-4679-9831-DBE118D4A130}" presName="L2TextContainerWrapper" presStyleCnt="0">
        <dgm:presLayoutVars>
          <dgm:chMax val="0"/>
          <dgm:chPref val="0"/>
          <dgm:bulletEnabled val="1"/>
        </dgm:presLayoutVars>
      </dgm:prSet>
      <dgm:spPr/>
    </dgm:pt>
    <dgm:pt modelId="{6387B653-43B4-418D-97D8-BB9AF1EDC5FD}" type="pres">
      <dgm:prSet presAssocID="{31376F9F-7EEF-4679-9831-DBE118D4A130}" presName="L2TextContainer" presStyleLbl="bgAcc1" presStyleIdx="1" presStyleCnt="3"/>
      <dgm:spPr/>
    </dgm:pt>
    <dgm:pt modelId="{696E7E8E-2F1D-4415-BF3B-73135B94B940}" type="pres">
      <dgm:prSet presAssocID="{31376F9F-7EEF-4679-9831-DBE118D4A130}" presName="FlexibleEmptyPlaceHolder" presStyleCnt="0"/>
      <dgm:spPr/>
    </dgm:pt>
    <dgm:pt modelId="{28015C48-03A6-426B-A21B-9BE47167D533}" type="pres">
      <dgm:prSet presAssocID="{31376F9F-7EEF-4679-9831-DBE118D4A130}" presName="ConnectLine" presStyleLbl="sibTrans1D1" presStyleIdx="1" presStyleCnt="3"/>
      <dgm:spPr>
        <a:noFill/>
        <a:ln w="6350" cap="flat" cmpd="sng" algn="ctr">
          <a:solidFill>
            <a:schemeClr val="accent1">
              <a:hueOff val="0"/>
              <a:satOff val="0"/>
              <a:lumOff val="0"/>
              <a:alphaOff val="0"/>
            </a:schemeClr>
          </a:solidFill>
          <a:prstDash val="dash"/>
          <a:miter lim="800000"/>
        </a:ln>
        <a:effectLst/>
      </dgm:spPr>
    </dgm:pt>
    <dgm:pt modelId="{C59809E5-F32F-412A-88FF-B498163907D9}" type="pres">
      <dgm:prSet presAssocID="{31376F9F-7EEF-4679-9831-DBE118D4A130}" presName="ConnectorPoint" presStyleLbl="alignNode1" presStyleIdx="1" presStyleCnt="3"/>
      <dgm:spPr/>
    </dgm:pt>
    <dgm:pt modelId="{41479352-8E31-43D0-8634-78F38EDF2F7D}" type="pres">
      <dgm:prSet presAssocID="{31376F9F-7EEF-4679-9831-DBE118D4A130}" presName="EmptyPlaceHolder" presStyleCnt="0"/>
      <dgm:spPr/>
    </dgm:pt>
    <dgm:pt modelId="{3C99D6D2-1779-46B9-94E0-67AF0BDBFD46}" type="pres">
      <dgm:prSet presAssocID="{6CAC4A08-6CA6-4D36-81D6-3A4DA8B59827}" presName="spaceBetweenRectangles" presStyleCnt="0"/>
      <dgm:spPr/>
    </dgm:pt>
    <dgm:pt modelId="{35F00624-0BFC-4A18-8471-F7F5B61C5208}" type="pres">
      <dgm:prSet presAssocID="{3079BB1E-C4B6-45B1-8DBC-97BB4C0A5B3E}" presName="composite" presStyleCnt="0"/>
      <dgm:spPr/>
    </dgm:pt>
    <dgm:pt modelId="{D6DB2FF0-F29F-4F7E-9CCE-FBB9C11F0B19}" type="pres">
      <dgm:prSet presAssocID="{3079BB1E-C4B6-45B1-8DBC-97BB4C0A5B3E}" presName="L1TextContainer" presStyleLbl="revTx" presStyleIdx="2" presStyleCnt="3">
        <dgm:presLayoutVars>
          <dgm:chMax val="1"/>
          <dgm:chPref val="1"/>
          <dgm:bulletEnabled val="1"/>
        </dgm:presLayoutVars>
      </dgm:prSet>
      <dgm:spPr/>
    </dgm:pt>
    <dgm:pt modelId="{06652B7D-4E73-4EDF-9A61-9466314881EB}" type="pres">
      <dgm:prSet presAssocID="{3079BB1E-C4B6-45B1-8DBC-97BB4C0A5B3E}" presName="L2TextContainerWrapper" presStyleCnt="0">
        <dgm:presLayoutVars>
          <dgm:chMax val="0"/>
          <dgm:chPref val="0"/>
          <dgm:bulletEnabled val="1"/>
        </dgm:presLayoutVars>
      </dgm:prSet>
      <dgm:spPr/>
    </dgm:pt>
    <dgm:pt modelId="{828FD41C-7B16-44E3-8707-E3E7E0B9B9B1}" type="pres">
      <dgm:prSet presAssocID="{3079BB1E-C4B6-45B1-8DBC-97BB4C0A5B3E}" presName="L2TextContainer" presStyleLbl="bgAcc1" presStyleIdx="2" presStyleCnt="3"/>
      <dgm:spPr/>
    </dgm:pt>
    <dgm:pt modelId="{480802A3-CFBA-4A73-A540-2BF5AFAAFEA1}" type="pres">
      <dgm:prSet presAssocID="{3079BB1E-C4B6-45B1-8DBC-97BB4C0A5B3E}" presName="FlexibleEmptyPlaceHolder" presStyleCnt="0"/>
      <dgm:spPr/>
    </dgm:pt>
    <dgm:pt modelId="{A4E4BFB8-AC8E-4A29-B8C2-F10EE4A4468E}" type="pres">
      <dgm:prSet presAssocID="{3079BB1E-C4B6-45B1-8DBC-97BB4C0A5B3E}" presName="ConnectLine" presStyleLbl="sibTrans1D1" presStyleIdx="2" presStyleCnt="3"/>
      <dgm:spPr>
        <a:noFill/>
        <a:ln w="6350" cap="flat" cmpd="sng" algn="ctr">
          <a:solidFill>
            <a:schemeClr val="accent1">
              <a:hueOff val="0"/>
              <a:satOff val="0"/>
              <a:lumOff val="0"/>
              <a:alphaOff val="0"/>
            </a:schemeClr>
          </a:solidFill>
          <a:prstDash val="dash"/>
          <a:miter lim="800000"/>
        </a:ln>
        <a:effectLst/>
      </dgm:spPr>
    </dgm:pt>
    <dgm:pt modelId="{70F6FAAE-2CE0-4A75-ABA2-4771A8D09D35}" type="pres">
      <dgm:prSet presAssocID="{3079BB1E-C4B6-45B1-8DBC-97BB4C0A5B3E}" presName="ConnectorPoint" presStyleLbl="alignNode1" presStyleIdx="2" presStyleCnt="3"/>
      <dgm:spPr/>
    </dgm:pt>
    <dgm:pt modelId="{367C6EC7-9458-4525-9A5D-08BD1CC81D6A}" type="pres">
      <dgm:prSet presAssocID="{3079BB1E-C4B6-45B1-8DBC-97BB4C0A5B3E}" presName="EmptyPlaceHolder" presStyleCnt="0"/>
      <dgm:spPr/>
    </dgm:pt>
  </dgm:ptLst>
  <dgm:cxnLst>
    <dgm:cxn modelId="{841ED509-D40E-42CB-BAD8-57F16BE19223}" srcId="{31376F9F-7EEF-4679-9831-DBE118D4A130}" destId="{4C044C2E-13CF-4017-9327-3DBBD68477D9}" srcOrd="0" destOrd="0" parTransId="{F5C561EA-7C38-4FEE-8F0E-0937BB250C4F}" sibTransId="{6AD58DCB-9FB9-4CA3-BA40-319FA5AD4947}"/>
    <dgm:cxn modelId="{F250460C-93AB-451D-A664-7EA6C0BEB029}" type="presOf" srcId="{31376F9F-7EEF-4679-9831-DBE118D4A130}" destId="{2B59BA40-41F7-40D2-8954-0996276CA0EA}" srcOrd="0" destOrd="0" presId="urn:microsoft.com/office/officeart/2016/7/layout/BasicTimeline"/>
    <dgm:cxn modelId="{7C2F2F1D-3605-4BD8-80B4-0F1108D61241}" srcId="{5AAB062E-718D-4E58-BB45-BB56C0E03465}" destId="{5B034181-A51A-4E3D-8FAF-9ED1CCAAFA47}" srcOrd="0" destOrd="0" parTransId="{8F306D4E-28E5-45F9-AB46-B1D7F6EB7DD6}" sibTransId="{61DBB3CC-CE12-4952-AF20-A818478D7E67}"/>
    <dgm:cxn modelId="{8382B41D-BC36-4CD1-81DB-D8ED106C59F3}" type="presOf" srcId="{3079BB1E-C4B6-45B1-8DBC-97BB4C0A5B3E}" destId="{D6DB2FF0-F29F-4F7E-9CCE-FBB9C11F0B19}" srcOrd="0" destOrd="0" presId="urn:microsoft.com/office/officeart/2016/7/layout/BasicTimeline"/>
    <dgm:cxn modelId="{29818C26-B8DF-4C55-98E4-4C9BD325100B}" type="presOf" srcId="{5AAB062E-718D-4E58-BB45-BB56C0E03465}" destId="{41E3AC1D-5173-4B9E-ABBF-90CB7CBAEDCB}" srcOrd="0" destOrd="0" presId="urn:microsoft.com/office/officeart/2016/7/layout/BasicTimeline"/>
    <dgm:cxn modelId="{120C412F-C94F-498B-985A-24AF0F29ADDF}" srcId="{A6C1039F-4750-4C62-BCAD-293FC7407671}" destId="{3079BB1E-C4B6-45B1-8DBC-97BB4C0A5B3E}" srcOrd="2" destOrd="0" parTransId="{966BF185-C1FF-4B2C-9FD4-C1DE01A2C715}" sibTransId="{E9A1C57D-FDB4-4997-9947-ADD8F7D002D3}"/>
    <dgm:cxn modelId="{93973B82-0F3B-40FE-BCC4-03F1567DF026}" srcId="{3079BB1E-C4B6-45B1-8DBC-97BB4C0A5B3E}" destId="{86B6EE0A-2853-4827-9B5F-472A15A39798}" srcOrd="0" destOrd="0" parTransId="{B439D610-1C8E-4485-B551-B71B2CB7691C}" sibTransId="{12E62ECD-E516-4D8C-984D-42E8B166E2D7}"/>
    <dgm:cxn modelId="{F57C308E-1155-45B8-93BC-66925E8C609D}" type="presOf" srcId="{4C044C2E-13CF-4017-9327-3DBBD68477D9}" destId="{6387B653-43B4-418D-97D8-BB9AF1EDC5FD}" srcOrd="0" destOrd="0" presId="urn:microsoft.com/office/officeart/2016/7/layout/BasicTimeline"/>
    <dgm:cxn modelId="{3968CF9D-7CAE-46B1-834E-E3AE81322734}" srcId="{A6C1039F-4750-4C62-BCAD-293FC7407671}" destId="{31376F9F-7EEF-4679-9831-DBE118D4A130}" srcOrd="1" destOrd="0" parTransId="{03F083A2-4AEB-4330-9E63-9292917C7ED1}" sibTransId="{6CAC4A08-6CA6-4D36-81D6-3A4DA8B59827}"/>
    <dgm:cxn modelId="{AF1BE5A2-85C2-4BE7-8D9F-B8622075FE72}" type="presOf" srcId="{A6C1039F-4750-4C62-BCAD-293FC7407671}" destId="{2EA35CD8-16E3-4702-9AF8-D8787FCA78F0}" srcOrd="0" destOrd="0" presId="urn:microsoft.com/office/officeart/2016/7/layout/BasicTimeline"/>
    <dgm:cxn modelId="{4EB1B9CB-6C8D-4418-B074-16F60C37E76D}" type="presOf" srcId="{5B034181-A51A-4E3D-8FAF-9ED1CCAAFA47}" destId="{40034C84-A246-4F8A-BD08-3FE105DEA4C1}" srcOrd="0" destOrd="0" presId="urn:microsoft.com/office/officeart/2016/7/layout/BasicTimeline"/>
    <dgm:cxn modelId="{53574CEA-6E20-42B5-B800-68A8B50519D8}" type="presOf" srcId="{86B6EE0A-2853-4827-9B5F-472A15A39798}" destId="{828FD41C-7B16-44E3-8707-E3E7E0B9B9B1}" srcOrd="0" destOrd="0" presId="urn:microsoft.com/office/officeart/2016/7/layout/BasicTimeline"/>
    <dgm:cxn modelId="{D84320F3-DFED-413A-8E60-F1AF70FB8EF6}" srcId="{A6C1039F-4750-4C62-BCAD-293FC7407671}" destId="{5AAB062E-718D-4E58-BB45-BB56C0E03465}" srcOrd="0" destOrd="0" parTransId="{8F48E9AB-C382-442E-9756-8A8E48353863}" sibTransId="{F2967F1B-F7F2-4BC7-9A44-3BDB183E647E}"/>
    <dgm:cxn modelId="{93541FF5-F207-49CA-82B6-559FC0346EC6}" type="presParOf" srcId="{2EA35CD8-16E3-4702-9AF8-D8787FCA78F0}" destId="{BCF977C5-4036-4F3A-8D8B-C22CC2ECEB98}" srcOrd="0" destOrd="0" presId="urn:microsoft.com/office/officeart/2016/7/layout/BasicTimeline"/>
    <dgm:cxn modelId="{1747766D-0C7C-43CC-9614-82A5377DEC84}" type="presParOf" srcId="{2EA35CD8-16E3-4702-9AF8-D8787FCA78F0}" destId="{F7CC0D88-344E-4EAF-A7F4-19ADBFC8E69A}" srcOrd="1" destOrd="0" presId="urn:microsoft.com/office/officeart/2016/7/layout/BasicTimeline"/>
    <dgm:cxn modelId="{731520AA-6C94-4937-A1A2-8938B7AC56AF}" type="presParOf" srcId="{F7CC0D88-344E-4EAF-A7F4-19ADBFC8E69A}" destId="{EF91B8E0-BC9E-4B01-98B9-AA5BA906BCC9}" srcOrd="0" destOrd="0" presId="urn:microsoft.com/office/officeart/2016/7/layout/BasicTimeline"/>
    <dgm:cxn modelId="{63ED57A5-82CF-4793-8283-C49053620CCF}" type="presParOf" srcId="{EF91B8E0-BC9E-4B01-98B9-AA5BA906BCC9}" destId="{41E3AC1D-5173-4B9E-ABBF-90CB7CBAEDCB}" srcOrd="0" destOrd="0" presId="urn:microsoft.com/office/officeart/2016/7/layout/BasicTimeline"/>
    <dgm:cxn modelId="{3A09C304-666F-4561-BBDF-E03B8673BD6A}" type="presParOf" srcId="{EF91B8E0-BC9E-4B01-98B9-AA5BA906BCC9}" destId="{DE31934D-C7BB-4F44-9990-7353964B4EC2}" srcOrd="1" destOrd="0" presId="urn:microsoft.com/office/officeart/2016/7/layout/BasicTimeline"/>
    <dgm:cxn modelId="{61793667-38ED-4B78-8551-1DDC566791B4}" type="presParOf" srcId="{DE31934D-C7BB-4F44-9990-7353964B4EC2}" destId="{40034C84-A246-4F8A-BD08-3FE105DEA4C1}" srcOrd="0" destOrd="0" presId="urn:microsoft.com/office/officeart/2016/7/layout/BasicTimeline"/>
    <dgm:cxn modelId="{7B224294-AA8B-4BAB-AAEF-1D7F6B7B5A5F}" type="presParOf" srcId="{DE31934D-C7BB-4F44-9990-7353964B4EC2}" destId="{280999A4-DE71-4BB5-80B0-7B171CE35B29}" srcOrd="1" destOrd="0" presId="urn:microsoft.com/office/officeart/2016/7/layout/BasicTimeline"/>
    <dgm:cxn modelId="{6B1075E4-528A-4D56-9979-6056970B5A28}" type="presParOf" srcId="{EF91B8E0-BC9E-4B01-98B9-AA5BA906BCC9}" destId="{F6DC336D-BC67-4878-B149-D870DF82E69B}" srcOrd="2" destOrd="0" presId="urn:microsoft.com/office/officeart/2016/7/layout/BasicTimeline"/>
    <dgm:cxn modelId="{935A2767-5FB5-4429-B0A9-FD6D5D952559}" type="presParOf" srcId="{EF91B8E0-BC9E-4B01-98B9-AA5BA906BCC9}" destId="{A2D74980-91F2-425E-8B98-20E940D0602E}" srcOrd="3" destOrd="0" presId="urn:microsoft.com/office/officeart/2016/7/layout/BasicTimeline"/>
    <dgm:cxn modelId="{BF90D601-0B7F-4D3B-B4DA-4CD7E655C73E}" type="presParOf" srcId="{EF91B8E0-BC9E-4B01-98B9-AA5BA906BCC9}" destId="{CAA984CE-1EB2-4C17-B049-428F701FE9A4}" srcOrd="4" destOrd="0" presId="urn:microsoft.com/office/officeart/2016/7/layout/BasicTimeline"/>
    <dgm:cxn modelId="{820AB102-F036-423E-83BC-B5E94CFD2EB1}" type="presParOf" srcId="{F7CC0D88-344E-4EAF-A7F4-19ADBFC8E69A}" destId="{4B7E0116-C89D-4E29-8B29-66B6BB9C4F38}" srcOrd="1" destOrd="0" presId="urn:microsoft.com/office/officeart/2016/7/layout/BasicTimeline"/>
    <dgm:cxn modelId="{A91BBB18-61E3-4767-A6B9-D5FB33B0274A}" type="presParOf" srcId="{F7CC0D88-344E-4EAF-A7F4-19ADBFC8E69A}" destId="{23D6061A-0C6B-421D-9BB0-D416D559A29E}" srcOrd="2" destOrd="0" presId="urn:microsoft.com/office/officeart/2016/7/layout/BasicTimeline"/>
    <dgm:cxn modelId="{995AD45C-EBE0-42FD-BF49-B7F0D750B2BA}" type="presParOf" srcId="{23D6061A-0C6B-421D-9BB0-D416D559A29E}" destId="{2B59BA40-41F7-40D2-8954-0996276CA0EA}" srcOrd="0" destOrd="0" presId="urn:microsoft.com/office/officeart/2016/7/layout/BasicTimeline"/>
    <dgm:cxn modelId="{A8B19620-9DB8-455A-B4A8-58724CE0E2CD}" type="presParOf" srcId="{23D6061A-0C6B-421D-9BB0-D416D559A29E}" destId="{5FDDE22C-FB63-45C4-B63D-3D390D72D52A}" srcOrd="1" destOrd="0" presId="urn:microsoft.com/office/officeart/2016/7/layout/BasicTimeline"/>
    <dgm:cxn modelId="{E7B6FA4A-B924-44D5-8604-FC1E56208988}" type="presParOf" srcId="{5FDDE22C-FB63-45C4-B63D-3D390D72D52A}" destId="{6387B653-43B4-418D-97D8-BB9AF1EDC5FD}" srcOrd="0" destOrd="0" presId="urn:microsoft.com/office/officeart/2016/7/layout/BasicTimeline"/>
    <dgm:cxn modelId="{A3579311-A6B8-4C62-81A2-15B337A7BBDB}" type="presParOf" srcId="{5FDDE22C-FB63-45C4-B63D-3D390D72D52A}" destId="{696E7E8E-2F1D-4415-BF3B-73135B94B940}" srcOrd="1" destOrd="0" presId="urn:microsoft.com/office/officeart/2016/7/layout/BasicTimeline"/>
    <dgm:cxn modelId="{135E6B5F-A40F-4511-9FEF-5D5948644DED}" type="presParOf" srcId="{23D6061A-0C6B-421D-9BB0-D416D559A29E}" destId="{28015C48-03A6-426B-A21B-9BE47167D533}" srcOrd="2" destOrd="0" presId="urn:microsoft.com/office/officeart/2016/7/layout/BasicTimeline"/>
    <dgm:cxn modelId="{55F14248-4501-4871-8853-BB5758411ABC}" type="presParOf" srcId="{23D6061A-0C6B-421D-9BB0-D416D559A29E}" destId="{C59809E5-F32F-412A-88FF-B498163907D9}" srcOrd="3" destOrd="0" presId="urn:microsoft.com/office/officeart/2016/7/layout/BasicTimeline"/>
    <dgm:cxn modelId="{76E56965-0FE5-4CF2-BB00-14D044C02194}" type="presParOf" srcId="{23D6061A-0C6B-421D-9BB0-D416D559A29E}" destId="{41479352-8E31-43D0-8634-78F38EDF2F7D}" srcOrd="4" destOrd="0" presId="urn:microsoft.com/office/officeart/2016/7/layout/BasicTimeline"/>
    <dgm:cxn modelId="{B8AE69EE-0544-4370-B5DD-23C85B28DBB4}" type="presParOf" srcId="{F7CC0D88-344E-4EAF-A7F4-19ADBFC8E69A}" destId="{3C99D6D2-1779-46B9-94E0-67AF0BDBFD46}" srcOrd="3" destOrd="0" presId="urn:microsoft.com/office/officeart/2016/7/layout/BasicTimeline"/>
    <dgm:cxn modelId="{B53B3D2A-9BB3-4E52-91C6-22C1C14EC121}" type="presParOf" srcId="{F7CC0D88-344E-4EAF-A7F4-19ADBFC8E69A}" destId="{35F00624-0BFC-4A18-8471-F7F5B61C5208}" srcOrd="4" destOrd="0" presId="urn:microsoft.com/office/officeart/2016/7/layout/BasicTimeline"/>
    <dgm:cxn modelId="{266424A2-482D-49A1-B55A-41C4A0219BFE}" type="presParOf" srcId="{35F00624-0BFC-4A18-8471-F7F5B61C5208}" destId="{D6DB2FF0-F29F-4F7E-9CCE-FBB9C11F0B19}" srcOrd="0" destOrd="0" presId="urn:microsoft.com/office/officeart/2016/7/layout/BasicTimeline"/>
    <dgm:cxn modelId="{97252420-C7A2-45C8-B51A-B7F2BD545A80}" type="presParOf" srcId="{35F00624-0BFC-4A18-8471-F7F5B61C5208}" destId="{06652B7D-4E73-4EDF-9A61-9466314881EB}" srcOrd="1" destOrd="0" presId="urn:microsoft.com/office/officeart/2016/7/layout/BasicTimeline"/>
    <dgm:cxn modelId="{6163C9D9-0E33-4F87-8FFD-A50ECF6F2A36}" type="presParOf" srcId="{06652B7D-4E73-4EDF-9A61-9466314881EB}" destId="{828FD41C-7B16-44E3-8707-E3E7E0B9B9B1}" srcOrd="0" destOrd="0" presId="urn:microsoft.com/office/officeart/2016/7/layout/BasicTimeline"/>
    <dgm:cxn modelId="{EBDA506A-4FA2-41A6-BAA5-0C20D8DF8371}" type="presParOf" srcId="{06652B7D-4E73-4EDF-9A61-9466314881EB}" destId="{480802A3-CFBA-4A73-A540-2BF5AFAAFEA1}" srcOrd="1" destOrd="0" presId="urn:microsoft.com/office/officeart/2016/7/layout/BasicTimeline"/>
    <dgm:cxn modelId="{3DBD1710-CBBF-4D4B-9571-8FAE98250D64}" type="presParOf" srcId="{35F00624-0BFC-4A18-8471-F7F5B61C5208}" destId="{A4E4BFB8-AC8E-4A29-B8C2-F10EE4A4468E}" srcOrd="2" destOrd="0" presId="urn:microsoft.com/office/officeart/2016/7/layout/BasicTimeline"/>
    <dgm:cxn modelId="{CD088F22-302B-41F0-8968-967310ACD429}" type="presParOf" srcId="{35F00624-0BFC-4A18-8471-F7F5B61C5208}" destId="{70F6FAAE-2CE0-4A75-ABA2-4771A8D09D35}" srcOrd="3" destOrd="0" presId="urn:microsoft.com/office/officeart/2016/7/layout/BasicTimeline"/>
    <dgm:cxn modelId="{0622D214-EF24-472B-8C88-31AA289948AB}" type="presParOf" srcId="{35F00624-0BFC-4A18-8471-F7F5B61C5208}" destId="{367C6EC7-9458-4525-9A5D-08BD1CC81D6A}" srcOrd="4" destOrd="0" presId="urn:microsoft.com/office/officeart/2016/7/layout/BasicTimelin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72922-6FDB-4ADF-A193-BDD645864162}">
      <dsp:nvSpPr>
        <dsp:cNvPr id="0" name=""/>
        <dsp:cNvSpPr/>
      </dsp:nvSpPr>
      <dsp:spPr>
        <a:xfrm rot="16200000">
          <a:off x="479" y="167166"/>
          <a:ext cx="2731413" cy="273141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b="0" kern="1200" dirty="0">
              <a:latin typeface="Arial"/>
              <a:cs typeface="Arial"/>
            </a:rPr>
            <a:t>An article we researched about Moodle and Microsoft Teams platforms could be used to support university e-learnings. Based on the experiences of two universities from Poland and Slovenia, the authors characterise four cases of using Moodle and MS Teams in higher education.</a:t>
          </a:r>
          <a:endParaRPr lang="en-US" sz="700" kern="1200" dirty="0">
            <a:latin typeface="Arial"/>
            <a:cs typeface="Arial"/>
          </a:endParaRPr>
        </a:p>
      </dsp:txBody>
      <dsp:txXfrm rot="5400000">
        <a:off x="480" y="850018"/>
        <a:ext cx="2253416" cy="1365707"/>
      </dsp:txXfrm>
    </dsp:sp>
    <dsp:sp modelId="{A07233A5-9AC3-4097-919B-9A626D4C4F5A}">
      <dsp:nvSpPr>
        <dsp:cNvPr id="0" name=""/>
        <dsp:cNvSpPr/>
      </dsp:nvSpPr>
      <dsp:spPr>
        <a:xfrm rot="5400000">
          <a:off x="2884507" y="167166"/>
          <a:ext cx="2731413" cy="2731413"/>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784" tIns="49784" rIns="49784" bIns="49784" numCol="1" spcCol="1270" anchor="ctr" anchorCtr="0">
          <a:noAutofit/>
        </a:bodyPr>
        <a:lstStyle/>
        <a:p>
          <a:pPr marL="0" lvl="0" indent="0" algn="ctr" defTabSz="311150" rtl="0">
            <a:lnSpc>
              <a:spcPct val="90000"/>
            </a:lnSpc>
            <a:spcBef>
              <a:spcPct val="0"/>
            </a:spcBef>
            <a:spcAft>
              <a:spcPct val="35000"/>
            </a:spcAft>
            <a:buNone/>
          </a:pPr>
          <a:r>
            <a:rPr lang="en-GB" sz="700" b="0" kern="1200" dirty="0">
              <a:latin typeface="Arial"/>
              <a:cs typeface="Arial"/>
            </a:rPr>
            <a:t>"The performed analysis indicates that Moodle is a great, complex tool but a complicated platform. In contrast, MS Teams is a new, contemporary designed and relatively simple tool. It offers simplicity, real-time communication and those features can be useful in business and education, particularly when the case method is preferred. Moodle and MS Teams can be integrated to get double benefits: a highly structured and administrated course (Moodle) plus extended collaboration and communication possibilities (MS Teams). " ( </a:t>
          </a:r>
          <a:r>
            <a:rPr lang="en-US" sz="700" kern="1200" dirty="0" err="1">
              <a:latin typeface="Arial"/>
              <a:cs typeface="Arial"/>
            </a:rPr>
            <a:t>Florjancic</a:t>
          </a:r>
          <a:r>
            <a:rPr lang="en-US" sz="700" kern="1200" dirty="0">
              <a:latin typeface="Arial"/>
              <a:cs typeface="Arial"/>
            </a:rPr>
            <a:t> and </a:t>
          </a:r>
          <a:r>
            <a:rPr lang="en-US" sz="700" kern="1200" dirty="0" err="1">
              <a:latin typeface="Arial"/>
              <a:cs typeface="Arial"/>
            </a:rPr>
            <a:t>Wiechetek</a:t>
          </a:r>
          <a:r>
            <a:rPr lang="en-US" sz="700" kern="1200" dirty="0">
              <a:latin typeface="Arial"/>
              <a:cs typeface="Arial"/>
            </a:rPr>
            <a:t>, 2022 p. 265)</a:t>
          </a:r>
        </a:p>
      </dsp:txBody>
      <dsp:txXfrm rot="-5400000">
        <a:off x="3362505" y="850019"/>
        <a:ext cx="2253416" cy="13657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8BDB6-E63E-458F-AB1D-BE8465E57DAC}">
      <dsp:nvSpPr>
        <dsp:cNvPr id="0" name=""/>
        <dsp:cNvSpPr/>
      </dsp:nvSpPr>
      <dsp:spPr>
        <a:xfrm>
          <a:off x="2114549" y="1297"/>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entury Gothic" panose="020B0502020202020204"/>
            </a:rPr>
            <a:t>Respecting others</a:t>
          </a:r>
          <a:endParaRPr lang="en-GB" sz="1100" kern="1200"/>
        </a:p>
      </dsp:txBody>
      <dsp:txXfrm>
        <a:off x="2320995" y="207743"/>
        <a:ext cx="996807" cy="996807"/>
      </dsp:txXfrm>
    </dsp:sp>
    <dsp:sp modelId="{62667AB0-9776-4454-8DA2-92A86205612A}">
      <dsp:nvSpPr>
        <dsp:cNvPr id="0" name=""/>
        <dsp:cNvSpPr/>
      </dsp:nvSpPr>
      <dsp:spPr>
        <a:xfrm rot="2160000">
          <a:off x="3480022" y="1084858"/>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490796" y="1146853"/>
        <a:ext cx="263270" cy="285463"/>
      </dsp:txXfrm>
    </dsp:sp>
    <dsp:sp modelId="{C4FCD4C6-DCF3-44F7-ADA3-323852E9A360}">
      <dsp:nvSpPr>
        <dsp:cNvPr id="0" name=""/>
        <dsp:cNvSpPr/>
      </dsp:nvSpPr>
      <dsp:spPr>
        <a:xfrm>
          <a:off x="3829118" y="1247005"/>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entury Gothic" panose="020B0502020202020204"/>
            </a:rPr>
            <a:t>Privacy of those taking part</a:t>
          </a:r>
          <a:endParaRPr lang="en-GB" sz="1100" kern="1200"/>
        </a:p>
      </dsp:txBody>
      <dsp:txXfrm>
        <a:off x="4035564" y="1453451"/>
        <a:ext cx="996807" cy="996807"/>
      </dsp:txXfrm>
    </dsp:sp>
    <dsp:sp modelId="{32906921-BB27-454C-8C10-53F9F55DFAC8}">
      <dsp:nvSpPr>
        <dsp:cNvPr id="0" name=""/>
        <dsp:cNvSpPr/>
      </dsp:nvSpPr>
      <dsp:spPr>
        <a:xfrm rot="6480000">
          <a:off x="4021753" y="2711643"/>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095601" y="2753144"/>
        <a:ext cx="263270" cy="285463"/>
      </dsp:txXfrm>
    </dsp:sp>
    <dsp:sp modelId="{7EA85378-2A69-4A2A-96EE-77EB428A407F}">
      <dsp:nvSpPr>
        <dsp:cNvPr id="0" name=""/>
        <dsp:cNvSpPr/>
      </dsp:nvSpPr>
      <dsp:spPr>
        <a:xfrm>
          <a:off x="3174211" y="3262602"/>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entury Gothic" panose="020B0502020202020204"/>
            </a:rPr>
            <a:t>Fairness</a:t>
          </a:r>
          <a:endParaRPr lang="en-GB" sz="1100" kern="1200"/>
        </a:p>
      </dsp:txBody>
      <dsp:txXfrm>
        <a:off x="3380657" y="3469048"/>
        <a:ext cx="996807" cy="996807"/>
      </dsp:txXfrm>
    </dsp:sp>
    <dsp:sp modelId="{363AE77D-C16D-4C02-BDD4-F9C8ECD73078}">
      <dsp:nvSpPr>
        <dsp:cNvPr id="0" name=""/>
        <dsp:cNvSpPr/>
      </dsp:nvSpPr>
      <dsp:spPr>
        <a:xfrm rot="10800000">
          <a:off x="2641993" y="3729565"/>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754823" y="3824720"/>
        <a:ext cx="263270" cy="285463"/>
      </dsp:txXfrm>
    </dsp:sp>
    <dsp:sp modelId="{9C86DA1F-9BDE-4438-856C-A1BF5743E517}">
      <dsp:nvSpPr>
        <dsp:cNvPr id="0" name=""/>
        <dsp:cNvSpPr/>
      </dsp:nvSpPr>
      <dsp:spPr>
        <a:xfrm>
          <a:off x="1054887" y="3262602"/>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entury Gothic" panose="020B0502020202020204"/>
            </a:rPr>
            <a:t>Avoidance of harm</a:t>
          </a:r>
          <a:endParaRPr lang="en-GB" sz="1100" kern="1200"/>
        </a:p>
      </dsp:txBody>
      <dsp:txXfrm>
        <a:off x="1261333" y="3469048"/>
        <a:ext cx="996807" cy="996807"/>
      </dsp:txXfrm>
    </dsp:sp>
    <dsp:sp modelId="{F40EE36C-12C4-46DB-9060-87FDB88EE60D}">
      <dsp:nvSpPr>
        <dsp:cNvPr id="0" name=""/>
        <dsp:cNvSpPr/>
      </dsp:nvSpPr>
      <dsp:spPr>
        <a:xfrm rot="15120000">
          <a:off x="1247522" y="2731890"/>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1321370" y="2880699"/>
        <a:ext cx="263270" cy="285463"/>
      </dsp:txXfrm>
    </dsp:sp>
    <dsp:sp modelId="{E4501FAE-FF32-4C81-8017-5A8D6B5F3173}">
      <dsp:nvSpPr>
        <dsp:cNvPr id="0" name=""/>
        <dsp:cNvSpPr/>
      </dsp:nvSpPr>
      <dsp:spPr>
        <a:xfrm>
          <a:off x="399980" y="1247005"/>
          <a:ext cx="1409699" cy="140969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latin typeface="Century Gothic" panose="020B0502020202020204"/>
            </a:rPr>
            <a:t>confidentiality</a:t>
          </a:r>
          <a:endParaRPr lang="en-GB" sz="1100" kern="1200"/>
        </a:p>
      </dsp:txBody>
      <dsp:txXfrm>
        <a:off x="606426" y="1453451"/>
        <a:ext cx="996807" cy="996807"/>
      </dsp:txXfrm>
    </dsp:sp>
    <dsp:sp modelId="{9ACE0D87-CCA2-489D-93EE-CA7114092EDF}">
      <dsp:nvSpPr>
        <dsp:cNvPr id="0" name=""/>
        <dsp:cNvSpPr/>
      </dsp:nvSpPr>
      <dsp:spPr>
        <a:xfrm rot="19440000">
          <a:off x="1765453" y="1097371"/>
          <a:ext cx="376100" cy="4757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1776227" y="1225686"/>
        <a:ext cx="263270" cy="2854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80E8E-8E5B-4F7C-96A7-38451117013B}">
      <dsp:nvSpPr>
        <dsp:cNvPr id="0" name=""/>
        <dsp:cNvSpPr/>
      </dsp:nvSpPr>
      <dsp:spPr>
        <a:xfrm>
          <a:off x="0" y="2018572"/>
          <a:ext cx="3821118" cy="0"/>
        </a:xfrm>
        <a:prstGeom prst="line">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F36BC985-A835-4029-B0D9-D870817789E5}">
      <dsp:nvSpPr>
        <dsp:cNvPr id="0" name=""/>
        <dsp:cNvSpPr/>
      </dsp:nvSpPr>
      <dsp:spPr>
        <a:xfrm>
          <a:off x="106424" y="2167946"/>
          <a:ext cx="1556508" cy="45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a:latin typeface="Century Gothic" panose="020B0502020202020204"/>
            </a:rPr>
            <a:t> Week 7</a:t>
          </a:r>
          <a:endParaRPr lang="en-GB" sz="1400" kern="1200"/>
        </a:p>
      </dsp:txBody>
      <dsp:txXfrm>
        <a:off x="106424" y="2167946"/>
        <a:ext cx="1556508" cy="456197"/>
      </dsp:txXfrm>
    </dsp:sp>
    <dsp:sp modelId="{FCA3F49A-57DC-46AF-8F53-32666F74301A}">
      <dsp:nvSpPr>
        <dsp:cNvPr id="0" name=""/>
        <dsp:cNvSpPr/>
      </dsp:nvSpPr>
      <dsp:spPr>
        <a:xfrm>
          <a:off x="298" y="563181"/>
          <a:ext cx="1768759" cy="688333"/>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b="0" kern="1200">
              <a:latin typeface="Century Gothic" panose="020B0502020202020204"/>
            </a:rPr>
            <a:t>Handing out questionnaire</a:t>
          </a:r>
          <a:endParaRPr lang="en-GB" sz="1200" b="0" kern="1200"/>
        </a:p>
      </dsp:txBody>
      <dsp:txXfrm>
        <a:off x="33900" y="596783"/>
        <a:ext cx="1701555" cy="621129"/>
      </dsp:txXfrm>
    </dsp:sp>
    <dsp:sp modelId="{3283A11E-CA2A-4A1D-87F3-7E7FF0AC77E2}">
      <dsp:nvSpPr>
        <dsp:cNvPr id="0" name=""/>
        <dsp:cNvSpPr/>
      </dsp:nvSpPr>
      <dsp:spPr>
        <a:xfrm>
          <a:off x="884678" y="1251514"/>
          <a:ext cx="0" cy="767057"/>
        </a:xfrm>
        <a:prstGeom prst="line">
          <a:avLst/>
        </a:prstGeom>
        <a:noFill/>
        <a:ln w="9525" cap="rnd"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112F227-6F2E-4E21-B42B-69DD85DD907F}">
      <dsp:nvSpPr>
        <dsp:cNvPr id="0" name=""/>
        <dsp:cNvSpPr/>
      </dsp:nvSpPr>
      <dsp:spPr>
        <a:xfrm>
          <a:off x="1132304" y="1413000"/>
          <a:ext cx="1556508" cy="45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rtl="0">
            <a:lnSpc>
              <a:spcPct val="90000"/>
            </a:lnSpc>
            <a:spcBef>
              <a:spcPct val="0"/>
            </a:spcBef>
            <a:spcAft>
              <a:spcPct val="35000"/>
            </a:spcAft>
            <a:buNone/>
            <a:defRPr b="1"/>
          </a:pPr>
          <a:r>
            <a:rPr lang="en-GB" sz="1400" kern="1200">
              <a:latin typeface="Century Gothic" panose="020B0502020202020204"/>
            </a:rPr>
            <a:t> Week 8</a:t>
          </a:r>
          <a:endParaRPr lang="en-GB" sz="1400" kern="1200"/>
        </a:p>
      </dsp:txBody>
      <dsp:txXfrm>
        <a:off x="1132304" y="1413000"/>
        <a:ext cx="1556508" cy="456197"/>
      </dsp:txXfrm>
    </dsp:sp>
    <dsp:sp modelId="{832C8EFA-9C0B-4B8C-8DE9-B50E6312D489}">
      <dsp:nvSpPr>
        <dsp:cNvPr id="0" name=""/>
        <dsp:cNvSpPr/>
      </dsp:nvSpPr>
      <dsp:spPr>
        <a:xfrm>
          <a:off x="854399" y="1988293"/>
          <a:ext cx="60557" cy="605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E032A-E3E2-4453-A18C-6DB9E74C2EF1}">
      <dsp:nvSpPr>
        <dsp:cNvPr id="0" name=""/>
        <dsp:cNvSpPr/>
      </dsp:nvSpPr>
      <dsp:spPr>
        <a:xfrm>
          <a:off x="1026179" y="2785630"/>
          <a:ext cx="1768759" cy="79588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a:latin typeface="Century Gothic" panose="020B0502020202020204"/>
            </a:rPr>
            <a:t>Gather all the information back from students</a:t>
          </a:r>
          <a:endParaRPr lang="en-GB" sz="1200" kern="1200"/>
        </a:p>
      </dsp:txBody>
      <dsp:txXfrm>
        <a:off x="1065031" y="2824482"/>
        <a:ext cx="1691055" cy="718181"/>
      </dsp:txXfrm>
    </dsp:sp>
    <dsp:sp modelId="{51678112-8D8A-4453-83F9-73B45B8DEA7A}">
      <dsp:nvSpPr>
        <dsp:cNvPr id="0" name=""/>
        <dsp:cNvSpPr/>
      </dsp:nvSpPr>
      <dsp:spPr>
        <a:xfrm>
          <a:off x="1910559" y="2018572"/>
          <a:ext cx="0" cy="767057"/>
        </a:xfrm>
        <a:prstGeom prst="line">
          <a:avLst/>
        </a:prstGeom>
        <a:noFill/>
        <a:ln w="9525" cap="rnd"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C6D4A960-4D75-4928-9F63-F8EF4740AAA4}">
      <dsp:nvSpPr>
        <dsp:cNvPr id="0" name=""/>
        <dsp:cNvSpPr/>
      </dsp:nvSpPr>
      <dsp:spPr>
        <a:xfrm>
          <a:off x="2158185" y="2167946"/>
          <a:ext cx="1556508" cy="45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GB" sz="1400" kern="1200">
              <a:latin typeface="Century Gothic" panose="020B0502020202020204"/>
            </a:rPr>
            <a:t> Week 9</a:t>
          </a:r>
          <a:endParaRPr lang="en-GB" sz="1400" kern="1200"/>
        </a:p>
      </dsp:txBody>
      <dsp:txXfrm>
        <a:off x="2158185" y="2167946"/>
        <a:ext cx="1556508" cy="456197"/>
      </dsp:txXfrm>
    </dsp:sp>
    <dsp:sp modelId="{62C204D4-CE0E-4CFA-92CA-C00D416E4443}">
      <dsp:nvSpPr>
        <dsp:cNvPr id="0" name=""/>
        <dsp:cNvSpPr/>
      </dsp:nvSpPr>
      <dsp:spPr>
        <a:xfrm>
          <a:off x="1880280" y="1988293"/>
          <a:ext cx="60557" cy="605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0461B-8004-41EB-805C-3F41AA2F5E1B}">
      <dsp:nvSpPr>
        <dsp:cNvPr id="0" name=""/>
        <dsp:cNvSpPr/>
      </dsp:nvSpPr>
      <dsp:spPr>
        <a:xfrm>
          <a:off x="2052059" y="455629"/>
          <a:ext cx="1768759" cy="795885"/>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GB" sz="1200" kern="1200">
              <a:latin typeface="Century Gothic" panose="020B0502020202020204"/>
            </a:rPr>
            <a:t>Use the data we receive and put into a tally chart</a:t>
          </a:r>
          <a:endParaRPr lang="en-GB" sz="1200" kern="1200"/>
        </a:p>
      </dsp:txBody>
      <dsp:txXfrm>
        <a:off x="2090911" y="494481"/>
        <a:ext cx="1691055" cy="718181"/>
      </dsp:txXfrm>
    </dsp:sp>
    <dsp:sp modelId="{F695F7A5-7B05-426B-B213-C2E474B1D1A3}">
      <dsp:nvSpPr>
        <dsp:cNvPr id="0" name=""/>
        <dsp:cNvSpPr/>
      </dsp:nvSpPr>
      <dsp:spPr>
        <a:xfrm>
          <a:off x="2936439" y="1251514"/>
          <a:ext cx="0" cy="767057"/>
        </a:xfrm>
        <a:prstGeom prst="line">
          <a:avLst/>
        </a:prstGeom>
        <a:noFill/>
        <a:ln w="9525" cap="rnd"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24207EF-E5FA-471D-A100-3D0730AE9D46}">
      <dsp:nvSpPr>
        <dsp:cNvPr id="0" name=""/>
        <dsp:cNvSpPr/>
      </dsp:nvSpPr>
      <dsp:spPr>
        <a:xfrm>
          <a:off x="2906161" y="1988293"/>
          <a:ext cx="60557" cy="6055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F977C5-4036-4F3A-8D8B-C22CC2ECEB98}">
      <dsp:nvSpPr>
        <dsp:cNvPr id="0" name=""/>
        <dsp:cNvSpPr/>
      </dsp:nvSpPr>
      <dsp:spPr>
        <a:xfrm>
          <a:off x="0" y="2187296"/>
          <a:ext cx="3964169" cy="0"/>
        </a:xfrm>
        <a:prstGeom prst="line">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41E3AC1D-5173-4B9E-ABBF-90CB7CBAEDCB}">
      <dsp:nvSpPr>
        <dsp:cNvPr id="0" name=""/>
        <dsp:cNvSpPr/>
      </dsp:nvSpPr>
      <dsp:spPr>
        <a:xfrm>
          <a:off x="110408" y="2349155"/>
          <a:ext cx="1614779" cy="49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US" sz="1400" b="1" kern="1200">
              <a:latin typeface="Century Gothic"/>
            </a:rPr>
            <a:t>Week 4</a:t>
          </a:r>
        </a:p>
      </dsp:txBody>
      <dsp:txXfrm>
        <a:off x="110408" y="2349155"/>
        <a:ext cx="1614779" cy="494328"/>
      </dsp:txXfrm>
    </dsp:sp>
    <dsp:sp modelId="{40034C84-A246-4F8A-BD08-3FE105DEA4C1}">
      <dsp:nvSpPr>
        <dsp:cNvPr id="0" name=""/>
        <dsp:cNvSpPr/>
      </dsp:nvSpPr>
      <dsp:spPr>
        <a:xfrm>
          <a:off x="309" y="563638"/>
          <a:ext cx="1834976" cy="79248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US" sz="1200" kern="1200">
              <a:latin typeface="Century Gothic"/>
            </a:rPr>
            <a:t>To do our research for our proposed method </a:t>
          </a:r>
        </a:p>
      </dsp:txBody>
      <dsp:txXfrm>
        <a:off x="38995" y="602324"/>
        <a:ext cx="1757604" cy="715112"/>
      </dsp:txXfrm>
    </dsp:sp>
    <dsp:sp modelId="{F6DC336D-BC67-4878-B149-D870DF82E69B}">
      <dsp:nvSpPr>
        <dsp:cNvPr id="0" name=""/>
        <dsp:cNvSpPr/>
      </dsp:nvSpPr>
      <dsp:spPr>
        <a:xfrm>
          <a:off x="917798" y="1356123"/>
          <a:ext cx="0" cy="83117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B59BA40-41F7-40D2-8954-0996276CA0EA}">
      <dsp:nvSpPr>
        <dsp:cNvPr id="0" name=""/>
        <dsp:cNvSpPr/>
      </dsp:nvSpPr>
      <dsp:spPr>
        <a:xfrm>
          <a:off x="1174694" y="1531107"/>
          <a:ext cx="1614779" cy="49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rtl="0">
            <a:lnSpc>
              <a:spcPct val="90000"/>
            </a:lnSpc>
            <a:spcBef>
              <a:spcPct val="0"/>
            </a:spcBef>
            <a:spcAft>
              <a:spcPct val="35000"/>
            </a:spcAft>
            <a:buNone/>
            <a:defRPr b="1"/>
          </a:pPr>
          <a:r>
            <a:rPr lang="en-US" sz="1400" kern="1200">
              <a:latin typeface="Century Gothic"/>
            </a:rPr>
            <a:t>Week 5</a:t>
          </a:r>
        </a:p>
      </dsp:txBody>
      <dsp:txXfrm>
        <a:off x="1174694" y="1531107"/>
        <a:ext cx="1614779" cy="494328"/>
      </dsp:txXfrm>
    </dsp:sp>
    <dsp:sp modelId="{A2D74980-91F2-425E-8B98-20E940D0602E}">
      <dsp:nvSpPr>
        <dsp:cNvPr id="0" name=""/>
        <dsp:cNvSpPr/>
      </dsp:nvSpPr>
      <dsp:spPr>
        <a:xfrm>
          <a:off x="884988" y="2154486"/>
          <a:ext cx="65618" cy="6561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87B653-43B4-418D-97D8-BB9AF1EDC5FD}">
      <dsp:nvSpPr>
        <dsp:cNvPr id="0" name=""/>
        <dsp:cNvSpPr/>
      </dsp:nvSpPr>
      <dsp:spPr>
        <a:xfrm>
          <a:off x="1064596" y="3018468"/>
          <a:ext cx="1834976" cy="79248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US" sz="1200" kern="1200">
              <a:latin typeface="Century Gothic"/>
            </a:rPr>
            <a:t>Make our questionnaire on MS forms</a:t>
          </a:r>
        </a:p>
      </dsp:txBody>
      <dsp:txXfrm>
        <a:off x="1103282" y="3057154"/>
        <a:ext cx="1757604" cy="715112"/>
      </dsp:txXfrm>
    </dsp:sp>
    <dsp:sp modelId="{28015C48-03A6-426B-A21B-9BE47167D533}">
      <dsp:nvSpPr>
        <dsp:cNvPr id="0" name=""/>
        <dsp:cNvSpPr/>
      </dsp:nvSpPr>
      <dsp:spPr>
        <a:xfrm>
          <a:off x="1982084" y="2187295"/>
          <a:ext cx="0" cy="83117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6DB2FF0-F29F-4F7E-9CCE-FBB9C11F0B19}">
      <dsp:nvSpPr>
        <dsp:cNvPr id="0" name=""/>
        <dsp:cNvSpPr/>
      </dsp:nvSpPr>
      <dsp:spPr>
        <a:xfrm>
          <a:off x="2238981" y="2349155"/>
          <a:ext cx="1614779" cy="4943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rtl="0">
            <a:lnSpc>
              <a:spcPct val="90000"/>
            </a:lnSpc>
            <a:spcBef>
              <a:spcPct val="0"/>
            </a:spcBef>
            <a:spcAft>
              <a:spcPct val="35000"/>
            </a:spcAft>
            <a:buNone/>
            <a:defRPr b="1"/>
          </a:pPr>
          <a:r>
            <a:rPr lang="en-US" sz="1400" kern="1200">
              <a:latin typeface="Century Gothic"/>
            </a:rPr>
            <a:t>Week 6</a:t>
          </a:r>
        </a:p>
      </dsp:txBody>
      <dsp:txXfrm>
        <a:off x="2238981" y="2349155"/>
        <a:ext cx="1614779" cy="494328"/>
      </dsp:txXfrm>
    </dsp:sp>
    <dsp:sp modelId="{C59809E5-F32F-412A-88FF-B498163907D9}">
      <dsp:nvSpPr>
        <dsp:cNvPr id="0" name=""/>
        <dsp:cNvSpPr/>
      </dsp:nvSpPr>
      <dsp:spPr>
        <a:xfrm>
          <a:off x="1949275" y="2154486"/>
          <a:ext cx="65618" cy="6561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FD41C-7B16-44E3-8707-E3E7E0B9B9B1}">
      <dsp:nvSpPr>
        <dsp:cNvPr id="0" name=""/>
        <dsp:cNvSpPr/>
      </dsp:nvSpPr>
      <dsp:spPr>
        <a:xfrm>
          <a:off x="2128882" y="377171"/>
          <a:ext cx="1834976" cy="978951"/>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rtl="0">
            <a:lnSpc>
              <a:spcPct val="90000"/>
            </a:lnSpc>
            <a:spcBef>
              <a:spcPct val="0"/>
            </a:spcBef>
            <a:spcAft>
              <a:spcPct val="35000"/>
            </a:spcAft>
            <a:buNone/>
          </a:pPr>
          <a:r>
            <a:rPr lang="en-US" sz="1200" kern="1200">
              <a:latin typeface="Century Gothic"/>
            </a:rPr>
            <a:t>Put both of our research together into the presentation </a:t>
          </a:r>
        </a:p>
      </dsp:txBody>
      <dsp:txXfrm>
        <a:off x="2176670" y="424959"/>
        <a:ext cx="1739400" cy="883375"/>
      </dsp:txXfrm>
    </dsp:sp>
    <dsp:sp modelId="{A4E4BFB8-AC8E-4A29-B8C2-F10EE4A4468E}">
      <dsp:nvSpPr>
        <dsp:cNvPr id="0" name=""/>
        <dsp:cNvSpPr/>
      </dsp:nvSpPr>
      <dsp:spPr>
        <a:xfrm>
          <a:off x="3046370" y="1356123"/>
          <a:ext cx="0" cy="831172"/>
        </a:xfrm>
        <a:prstGeom prst="line">
          <a:avLst/>
        </a:prstGeom>
        <a:noFill/>
        <a:ln w="635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0F6FAAE-2CE0-4A75-ABA2-4771A8D09D35}">
      <dsp:nvSpPr>
        <dsp:cNvPr id="0" name=""/>
        <dsp:cNvSpPr/>
      </dsp:nvSpPr>
      <dsp:spPr>
        <a:xfrm>
          <a:off x="3013561" y="2154486"/>
          <a:ext cx="65618" cy="6561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302691-E40C-4004-B19C-FDF394E95606}" type="datetimeFigureOut">
              <a:t>10/20/2022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AFBEE-373C-45F3-83F6-AF3282F6255C}" type="slidenum">
              <a:t>‹#›</a:t>
            </a:fld>
            <a:endParaRPr lang="en-US"/>
          </a:p>
        </p:txBody>
      </p:sp>
    </p:spTree>
    <p:extLst>
      <p:ext uri="{BB962C8B-B14F-4D97-AF65-F5344CB8AC3E}">
        <p14:creationId xmlns:p14="http://schemas.microsoft.com/office/powerpoint/2010/main" val="645622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023839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3482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42360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364366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17114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15363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14043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9926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769315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157552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10/20/2022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4324094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93005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261146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865276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38306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04571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1479122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6547240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760727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932309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3766923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221035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10/20/2022</a:t>
            </a:fld>
            <a:endParaRPr lang="en-US"/>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a:p>
        </p:txBody>
      </p:sp>
    </p:spTree>
    <p:extLst>
      <p:ext uri="{BB962C8B-B14F-4D97-AF65-F5344CB8AC3E}">
        <p14:creationId xmlns:p14="http://schemas.microsoft.com/office/powerpoint/2010/main" val="321433575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10/20/2022</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39700897"/>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68" r:id="rId6"/>
    <p:sldLayoutId id="2147483864" r:id="rId7"/>
    <p:sldLayoutId id="2147483865" r:id="rId8"/>
    <p:sldLayoutId id="2147483866" r:id="rId9"/>
    <p:sldLayoutId id="2147483867" r:id="rId10"/>
    <p:sldLayoutId id="2147483869"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10/20/2022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878" r:id="rId1"/>
    <p:sldLayoutId id="2147483880" r:id="rId2"/>
    <p:sldLayoutId id="2147483663" r:id="rId3"/>
    <p:sldLayoutId id="2147483879" r:id="rId4"/>
    <p:sldLayoutId id="2147483665" r:id="rId5"/>
    <p:sldLayoutId id="2147483666" r:id="rId6"/>
    <p:sldLayoutId id="2147483877" r:id="rId7"/>
    <p:sldLayoutId id="2147483876" r:id="rId8"/>
    <p:sldLayoutId id="2147483881" r:id="rId9"/>
    <p:sldLayoutId id="2147483882"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maggiehosmcgrane.com/2012/05/digital-tools-for-project-based.html" TargetMode="External"/><Relationship Id="rId2" Type="http://schemas.openxmlformats.org/officeDocument/2006/relationships/image" Target="../media/image1.jpeg"/><Relationship Id="rId1" Type="http://schemas.openxmlformats.org/officeDocument/2006/relationships/slideLayout" Target="../slideLayouts/slideLayout12.xml"/><Relationship Id="rId5" Type="http://schemas.openxmlformats.org/officeDocument/2006/relationships/hyperlink" Target="https://technofaq.org/posts/2015/08/why-is-technology-crucial-in-business/"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13.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 Id="rId9" Type="http://schemas.openxmlformats.org/officeDocument/2006/relationships/image" Target="../media/image10.png"/></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2.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nexsys.it/blog/microsoft-teams-for-education/" TargetMode="External"/><Relationship Id="rId2" Type="http://schemas.openxmlformats.org/officeDocument/2006/relationships/image" Target="../media/image13.jpeg"/><Relationship Id="rId1" Type="http://schemas.openxmlformats.org/officeDocument/2006/relationships/slideLayout" Target="../slideLayouts/slideLayout24.xml"/><Relationship Id="rId6" Type="http://schemas.openxmlformats.org/officeDocument/2006/relationships/image" Target="../media/image15.jpeg"/><Relationship Id="rId5" Type="http://schemas.openxmlformats.org/officeDocument/2006/relationships/hyperlink" Target="https://en.wikipedia.org/wiki/Microsoft_Teams" TargetMode="Externa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forms.office.com/Pages/DesignPageV2.aspx?subpage=design&amp;FormId=-REPTm4EBUWcuNshUjEeIeZDg1IwMLhPlhdgqVsfI85UQVlCRTJYMUlQTDIwNzQ5TU83WDFBV05HUC4u" TargetMode="External"/><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zapier.com/blog/zoom-vs-teams/#collaboration" TargetMode="External"/><Relationship Id="rId2" Type="http://schemas.openxmlformats.org/officeDocument/2006/relationships/hyperlink" Target="http://www.scribbr.co.uk/research-methods/ethical-considerations" TargetMode="External"/><Relationship Id="rId1" Type="http://schemas.openxmlformats.org/officeDocument/2006/relationships/slideLayout" Target="../slideLayouts/slideLayout2.xml"/><Relationship Id="rId5" Type="http://schemas.openxmlformats.org/officeDocument/2006/relationships/hyperlink" Target="http://www.multiskills-ng.com/" TargetMode="External"/><Relationship Id="rId4" Type="http://schemas.openxmlformats.org/officeDocument/2006/relationships/hyperlink" Target="http://www.umass.edu/it/online-storage/onedrive-vs-team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299" name="Rectangle 264">
            <a:extLst>
              <a:ext uri="{FF2B5EF4-FFF2-40B4-BE49-F238E27FC236}">
                <a16:creationId xmlns:a16="http://schemas.microsoft.com/office/drawing/2014/main" id="{C413E3EA-0697-4735-994B-169F5FA2C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Graphical user interface, website&#10;&#10;Description automatically generated">
            <a:extLst>
              <a:ext uri="{FF2B5EF4-FFF2-40B4-BE49-F238E27FC236}">
                <a16:creationId xmlns:a16="http://schemas.microsoft.com/office/drawing/2014/main" id="{CECBFB6D-48AE-8B39-2CA3-89CF7466F6E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188" r="9923"/>
          <a:stretch/>
        </p:blipFill>
        <p:spPr>
          <a:xfrm>
            <a:off x="20" y="10"/>
            <a:ext cx="6095980" cy="6857990"/>
          </a:xfrm>
          <a:prstGeom prst="rect">
            <a:avLst/>
          </a:prstGeom>
        </p:spPr>
      </p:pic>
      <p:pic>
        <p:nvPicPr>
          <p:cNvPr id="5" name="Picture 5" descr="A picture containing text, person, person, posing&#10;&#10;Description automatically generated">
            <a:extLst>
              <a:ext uri="{FF2B5EF4-FFF2-40B4-BE49-F238E27FC236}">
                <a16:creationId xmlns:a16="http://schemas.microsoft.com/office/drawing/2014/main" id="{788FAE5F-2CFF-F3FB-5288-747827236B25}"/>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0897" r="10658"/>
          <a:stretch/>
        </p:blipFill>
        <p:spPr>
          <a:xfrm>
            <a:off x="6096000" y="10"/>
            <a:ext cx="6096000" cy="6857990"/>
          </a:xfrm>
          <a:prstGeom prst="rect">
            <a:avLst/>
          </a:prstGeom>
        </p:spPr>
      </p:pic>
      <p:sp>
        <p:nvSpPr>
          <p:cNvPr id="300" name="Freeform: Shape 266">
            <a:extLst>
              <a:ext uri="{FF2B5EF4-FFF2-40B4-BE49-F238E27FC236}">
                <a16:creationId xmlns:a16="http://schemas.microsoft.com/office/drawing/2014/main" id="{28DE0BF7-25C7-4B9E-8892-FFD153E41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723">
            <a:off x="3970228" y="1136511"/>
            <a:ext cx="5443335" cy="3725795"/>
          </a:xfrm>
          <a:custGeom>
            <a:avLst/>
            <a:gdLst>
              <a:gd name="connsiteX0" fmla="*/ 2961821 w 5790932"/>
              <a:gd name="connsiteY0" fmla="*/ 757 h 3859957"/>
              <a:gd name="connsiteX1" fmla="*/ 3637939 w 5790932"/>
              <a:gd name="connsiteY1" fmla="*/ 33264 h 3859957"/>
              <a:gd name="connsiteX2" fmla="*/ 5632262 w 5790932"/>
              <a:gd name="connsiteY2" fmla="*/ 1036279 h 3859957"/>
              <a:gd name="connsiteX3" fmla="*/ 4533281 w 5790932"/>
              <a:gd name="connsiteY3" fmla="*/ 3372556 h 3859957"/>
              <a:gd name="connsiteX4" fmla="*/ 4484942 w 5790932"/>
              <a:gd name="connsiteY4" fmla="*/ 3859813 h 3859957"/>
              <a:gd name="connsiteX5" fmla="*/ 3830931 w 5790932"/>
              <a:gd name="connsiteY5" fmla="*/ 3626232 h 3859957"/>
              <a:gd name="connsiteX6" fmla="*/ 2347370 w 5790932"/>
              <a:gd name="connsiteY6" fmla="*/ 3615063 h 3859957"/>
              <a:gd name="connsiteX7" fmla="*/ 502667 w 5790932"/>
              <a:gd name="connsiteY7" fmla="*/ 2955842 h 3859957"/>
              <a:gd name="connsiteX8" fmla="*/ 15592 w 5790932"/>
              <a:gd name="connsiteY8" fmla="*/ 1583086 h 3859957"/>
              <a:gd name="connsiteX9" fmla="*/ 924924 w 5790932"/>
              <a:gd name="connsiteY9" fmla="*/ 253291 h 3859957"/>
              <a:gd name="connsiteX10" fmla="*/ 2961821 w 5790932"/>
              <a:gd name="connsiteY10" fmla="*/ 757 h 3859957"/>
              <a:gd name="connsiteX0" fmla="*/ 2961821 w 5790932"/>
              <a:gd name="connsiteY0" fmla="*/ 355 h 3859555"/>
              <a:gd name="connsiteX1" fmla="*/ 3637939 w 5790932"/>
              <a:gd name="connsiteY1" fmla="*/ 32862 h 3859555"/>
              <a:gd name="connsiteX2" fmla="*/ 5632262 w 5790932"/>
              <a:gd name="connsiteY2" fmla="*/ 1035877 h 3859555"/>
              <a:gd name="connsiteX3" fmla="*/ 4533281 w 5790932"/>
              <a:gd name="connsiteY3" fmla="*/ 3372154 h 3859555"/>
              <a:gd name="connsiteX4" fmla="*/ 4484942 w 5790932"/>
              <a:gd name="connsiteY4" fmla="*/ 3859411 h 3859555"/>
              <a:gd name="connsiteX5" fmla="*/ 3830931 w 5790932"/>
              <a:gd name="connsiteY5" fmla="*/ 3625830 h 3859555"/>
              <a:gd name="connsiteX6" fmla="*/ 2347370 w 5790932"/>
              <a:gd name="connsiteY6" fmla="*/ 3614661 h 3859555"/>
              <a:gd name="connsiteX7" fmla="*/ 502667 w 5790932"/>
              <a:gd name="connsiteY7" fmla="*/ 2955440 h 3859555"/>
              <a:gd name="connsiteX8" fmla="*/ 15592 w 5790932"/>
              <a:gd name="connsiteY8" fmla="*/ 1582684 h 3859555"/>
              <a:gd name="connsiteX9" fmla="*/ 931964 w 5790932"/>
              <a:gd name="connsiteY9" fmla="*/ 342964 h 3859555"/>
              <a:gd name="connsiteX10" fmla="*/ 2961821 w 5790932"/>
              <a:gd name="connsiteY10" fmla="*/ 355 h 3859555"/>
              <a:gd name="connsiteX0" fmla="*/ 2961821 w 5790932"/>
              <a:gd name="connsiteY0" fmla="*/ 11308 h 3870508"/>
              <a:gd name="connsiteX1" fmla="*/ 3722393 w 5790932"/>
              <a:gd name="connsiteY1" fmla="*/ 6485 h 3870508"/>
              <a:gd name="connsiteX2" fmla="*/ 5632262 w 5790932"/>
              <a:gd name="connsiteY2" fmla="*/ 1046830 h 3870508"/>
              <a:gd name="connsiteX3" fmla="*/ 4533281 w 5790932"/>
              <a:gd name="connsiteY3" fmla="*/ 3383107 h 3870508"/>
              <a:gd name="connsiteX4" fmla="*/ 4484942 w 5790932"/>
              <a:gd name="connsiteY4" fmla="*/ 3870364 h 3870508"/>
              <a:gd name="connsiteX5" fmla="*/ 3830931 w 5790932"/>
              <a:gd name="connsiteY5" fmla="*/ 3636783 h 3870508"/>
              <a:gd name="connsiteX6" fmla="*/ 2347370 w 5790932"/>
              <a:gd name="connsiteY6" fmla="*/ 3625614 h 3870508"/>
              <a:gd name="connsiteX7" fmla="*/ 502667 w 5790932"/>
              <a:gd name="connsiteY7" fmla="*/ 2966393 h 3870508"/>
              <a:gd name="connsiteX8" fmla="*/ 15592 w 5790932"/>
              <a:gd name="connsiteY8" fmla="*/ 1593637 h 3870508"/>
              <a:gd name="connsiteX9" fmla="*/ 931964 w 5790932"/>
              <a:gd name="connsiteY9" fmla="*/ 353917 h 3870508"/>
              <a:gd name="connsiteX10" fmla="*/ 2961821 w 5790932"/>
              <a:gd name="connsiteY10" fmla="*/ 11308 h 387050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90932" h="3866348">
                <a:moveTo>
                  <a:pt x="2961821" y="7148"/>
                </a:moveTo>
                <a:cubicBezTo>
                  <a:pt x="3206456" y="10096"/>
                  <a:pt x="3521969" y="-5766"/>
                  <a:pt x="3722393" y="2325"/>
                </a:cubicBezTo>
                <a:cubicBezTo>
                  <a:pt x="4722827" y="42713"/>
                  <a:pt x="5296541" y="425535"/>
                  <a:pt x="5632262" y="1042670"/>
                </a:cubicBezTo>
                <a:cubicBezTo>
                  <a:pt x="5949774" y="1871921"/>
                  <a:pt x="5887578" y="2845310"/>
                  <a:pt x="4533281" y="3378947"/>
                </a:cubicBezTo>
                <a:cubicBezTo>
                  <a:pt x="4387548" y="3507989"/>
                  <a:pt x="4484942" y="3866204"/>
                  <a:pt x="4484942" y="3866204"/>
                </a:cubicBezTo>
                <a:cubicBezTo>
                  <a:pt x="4432647" y="3872475"/>
                  <a:pt x="4187193" y="3673416"/>
                  <a:pt x="3830931" y="3632623"/>
                </a:cubicBezTo>
                <a:cubicBezTo>
                  <a:pt x="3474669" y="3591830"/>
                  <a:pt x="2913180" y="3627903"/>
                  <a:pt x="2347370" y="3621454"/>
                </a:cubicBezTo>
                <a:cubicBezTo>
                  <a:pt x="1480254" y="3611571"/>
                  <a:pt x="891295" y="3300900"/>
                  <a:pt x="502667" y="2962233"/>
                </a:cubicBezTo>
                <a:cubicBezTo>
                  <a:pt x="114035" y="2623574"/>
                  <a:pt x="-54785" y="2039899"/>
                  <a:pt x="15592" y="1589477"/>
                </a:cubicBezTo>
                <a:cubicBezTo>
                  <a:pt x="85970" y="1139055"/>
                  <a:pt x="328238" y="608060"/>
                  <a:pt x="931964" y="349757"/>
                </a:cubicBezTo>
                <a:cubicBezTo>
                  <a:pt x="1384758" y="156030"/>
                  <a:pt x="2227914" y="-1697"/>
                  <a:pt x="2961821" y="7148"/>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1" name="Freeform: Shape 268">
            <a:extLst>
              <a:ext uri="{FF2B5EF4-FFF2-40B4-BE49-F238E27FC236}">
                <a16:creationId xmlns:a16="http://schemas.microsoft.com/office/drawing/2014/main" id="{056EE075-3641-41C0-833B-18F3EC0E3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723">
            <a:off x="4029395" y="1115350"/>
            <a:ext cx="5443335" cy="3725795"/>
          </a:xfrm>
          <a:custGeom>
            <a:avLst/>
            <a:gdLst>
              <a:gd name="connsiteX0" fmla="*/ 2961821 w 5790932"/>
              <a:gd name="connsiteY0" fmla="*/ 757 h 3859957"/>
              <a:gd name="connsiteX1" fmla="*/ 3637939 w 5790932"/>
              <a:gd name="connsiteY1" fmla="*/ 33264 h 3859957"/>
              <a:gd name="connsiteX2" fmla="*/ 5632262 w 5790932"/>
              <a:gd name="connsiteY2" fmla="*/ 1036279 h 3859957"/>
              <a:gd name="connsiteX3" fmla="*/ 4533281 w 5790932"/>
              <a:gd name="connsiteY3" fmla="*/ 3372556 h 3859957"/>
              <a:gd name="connsiteX4" fmla="*/ 4484942 w 5790932"/>
              <a:gd name="connsiteY4" fmla="*/ 3859813 h 3859957"/>
              <a:gd name="connsiteX5" fmla="*/ 3830931 w 5790932"/>
              <a:gd name="connsiteY5" fmla="*/ 3626232 h 3859957"/>
              <a:gd name="connsiteX6" fmla="*/ 2347370 w 5790932"/>
              <a:gd name="connsiteY6" fmla="*/ 3615063 h 3859957"/>
              <a:gd name="connsiteX7" fmla="*/ 502667 w 5790932"/>
              <a:gd name="connsiteY7" fmla="*/ 2955842 h 3859957"/>
              <a:gd name="connsiteX8" fmla="*/ 15592 w 5790932"/>
              <a:gd name="connsiteY8" fmla="*/ 1583086 h 3859957"/>
              <a:gd name="connsiteX9" fmla="*/ 924924 w 5790932"/>
              <a:gd name="connsiteY9" fmla="*/ 253291 h 3859957"/>
              <a:gd name="connsiteX10" fmla="*/ 2961821 w 5790932"/>
              <a:gd name="connsiteY10" fmla="*/ 757 h 3859957"/>
              <a:gd name="connsiteX0" fmla="*/ 2961821 w 5790932"/>
              <a:gd name="connsiteY0" fmla="*/ 355 h 3859555"/>
              <a:gd name="connsiteX1" fmla="*/ 3637939 w 5790932"/>
              <a:gd name="connsiteY1" fmla="*/ 32862 h 3859555"/>
              <a:gd name="connsiteX2" fmla="*/ 5632262 w 5790932"/>
              <a:gd name="connsiteY2" fmla="*/ 1035877 h 3859555"/>
              <a:gd name="connsiteX3" fmla="*/ 4533281 w 5790932"/>
              <a:gd name="connsiteY3" fmla="*/ 3372154 h 3859555"/>
              <a:gd name="connsiteX4" fmla="*/ 4484942 w 5790932"/>
              <a:gd name="connsiteY4" fmla="*/ 3859411 h 3859555"/>
              <a:gd name="connsiteX5" fmla="*/ 3830931 w 5790932"/>
              <a:gd name="connsiteY5" fmla="*/ 3625830 h 3859555"/>
              <a:gd name="connsiteX6" fmla="*/ 2347370 w 5790932"/>
              <a:gd name="connsiteY6" fmla="*/ 3614661 h 3859555"/>
              <a:gd name="connsiteX7" fmla="*/ 502667 w 5790932"/>
              <a:gd name="connsiteY7" fmla="*/ 2955440 h 3859555"/>
              <a:gd name="connsiteX8" fmla="*/ 15592 w 5790932"/>
              <a:gd name="connsiteY8" fmla="*/ 1582684 h 3859555"/>
              <a:gd name="connsiteX9" fmla="*/ 931964 w 5790932"/>
              <a:gd name="connsiteY9" fmla="*/ 342964 h 3859555"/>
              <a:gd name="connsiteX10" fmla="*/ 2961821 w 5790932"/>
              <a:gd name="connsiteY10" fmla="*/ 355 h 3859555"/>
              <a:gd name="connsiteX0" fmla="*/ 2961821 w 5790932"/>
              <a:gd name="connsiteY0" fmla="*/ 11308 h 3870508"/>
              <a:gd name="connsiteX1" fmla="*/ 3722393 w 5790932"/>
              <a:gd name="connsiteY1" fmla="*/ 6485 h 3870508"/>
              <a:gd name="connsiteX2" fmla="*/ 5632262 w 5790932"/>
              <a:gd name="connsiteY2" fmla="*/ 1046830 h 3870508"/>
              <a:gd name="connsiteX3" fmla="*/ 4533281 w 5790932"/>
              <a:gd name="connsiteY3" fmla="*/ 3383107 h 3870508"/>
              <a:gd name="connsiteX4" fmla="*/ 4484942 w 5790932"/>
              <a:gd name="connsiteY4" fmla="*/ 3870364 h 3870508"/>
              <a:gd name="connsiteX5" fmla="*/ 3830931 w 5790932"/>
              <a:gd name="connsiteY5" fmla="*/ 3636783 h 3870508"/>
              <a:gd name="connsiteX6" fmla="*/ 2347370 w 5790932"/>
              <a:gd name="connsiteY6" fmla="*/ 3625614 h 3870508"/>
              <a:gd name="connsiteX7" fmla="*/ 502667 w 5790932"/>
              <a:gd name="connsiteY7" fmla="*/ 2966393 h 3870508"/>
              <a:gd name="connsiteX8" fmla="*/ 15592 w 5790932"/>
              <a:gd name="connsiteY8" fmla="*/ 1593637 h 3870508"/>
              <a:gd name="connsiteX9" fmla="*/ 931964 w 5790932"/>
              <a:gd name="connsiteY9" fmla="*/ 353917 h 3870508"/>
              <a:gd name="connsiteX10" fmla="*/ 2961821 w 5790932"/>
              <a:gd name="connsiteY10" fmla="*/ 11308 h 387050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 name="connsiteX0" fmla="*/ 2961821 w 5790932"/>
              <a:gd name="connsiteY0" fmla="*/ 7148 h 3866348"/>
              <a:gd name="connsiteX1" fmla="*/ 3722393 w 5790932"/>
              <a:gd name="connsiteY1" fmla="*/ 2325 h 3866348"/>
              <a:gd name="connsiteX2" fmla="*/ 5632262 w 5790932"/>
              <a:gd name="connsiteY2" fmla="*/ 1042670 h 3866348"/>
              <a:gd name="connsiteX3" fmla="*/ 4533281 w 5790932"/>
              <a:gd name="connsiteY3" fmla="*/ 3378947 h 3866348"/>
              <a:gd name="connsiteX4" fmla="*/ 4484942 w 5790932"/>
              <a:gd name="connsiteY4" fmla="*/ 3866204 h 3866348"/>
              <a:gd name="connsiteX5" fmla="*/ 3830931 w 5790932"/>
              <a:gd name="connsiteY5" fmla="*/ 3632623 h 3866348"/>
              <a:gd name="connsiteX6" fmla="*/ 2347370 w 5790932"/>
              <a:gd name="connsiteY6" fmla="*/ 3621454 h 3866348"/>
              <a:gd name="connsiteX7" fmla="*/ 502667 w 5790932"/>
              <a:gd name="connsiteY7" fmla="*/ 2962233 h 3866348"/>
              <a:gd name="connsiteX8" fmla="*/ 15592 w 5790932"/>
              <a:gd name="connsiteY8" fmla="*/ 1589477 h 3866348"/>
              <a:gd name="connsiteX9" fmla="*/ 931964 w 5790932"/>
              <a:gd name="connsiteY9" fmla="*/ 349757 h 3866348"/>
              <a:gd name="connsiteX10" fmla="*/ 2961821 w 5790932"/>
              <a:gd name="connsiteY10" fmla="*/ 7148 h 386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90932" h="3866348">
                <a:moveTo>
                  <a:pt x="2961821" y="7148"/>
                </a:moveTo>
                <a:cubicBezTo>
                  <a:pt x="3206456" y="10096"/>
                  <a:pt x="3521969" y="-5766"/>
                  <a:pt x="3722393" y="2325"/>
                </a:cubicBezTo>
                <a:cubicBezTo>
                  <a:pt x="4722827" y="42713"/>
                  <a:pt x="5296541" y="425535"/>
                  <a:pt x="5632262" y="1042670"/>
                </a:cubicBezTo>
                <a:cubicBezTo>
                  <a:pt x="5949774" y="1871921"/>
                  <a:pt x="5887578" y="2845310"/>
                  <a:pt x="4533281" y="3378947"/>
                </a:cubicBezTo>
                <a:cubicBezTo>
                  <a:pt x="4387548" y="3507989"/>
                  <a:pt x="4484942" y="3866204"/>
                  <a:pt x="4484942" y="3866204"/>
                </a:cubicBezTo>
                <a:cubicBezTo>
                  <a:pt x="4432647" y="3872475"/>
                  <a:pt x="4187193" y="3673416"/>
                  <a:pt x="3830931" y="3632623"/>
                </a:cubicBezTo>
                <a:cubicBezTo>
                  <a:pt x="3474669" y="3591830"/>
                  <a:pt x="2913180" y="3627903"/>
                  <a:pt x="2347370" y="3621454"/>
                </a:cubicBezTo>
                <a:cubicBezTo>
                  <a:pt x="1480254" y="3611571"/>
                  <a:pt x="891295" y="3300900"/>
                  <a:pt x="502667" y="2962233"/>
                </a:cubicBezTo>
                <a:cubicBezTo>
                  <a:pt x="114035" y="2623574"/>
                  <a:pt x="-54785" y="2039899"/>
                  <a:pt x="15592" y="1589477"/>
                </a:cubicBezTo>
                <a:cubicBezTo>
                  <a:pt x="85970" y="1139055"/>
                  <a:pt x="328238" y="608060"/>
                  <a:pt x="931964" y="349757"/>
                </a:cubicBezTo>
                <a:cubicBezTo>
                  <a:pt x="1384758" y="156030"/>
                  <a:pt x="2227914" y="-1697"/>
                  <a:pt x="2961821" y="7148"/>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2" name="Freeform: Shape 270">
            <a:extLst>
              <a:ext uri="{FF2B5EF4-FFF2-40B4-BE49-F238E27FC236}">
                <a16:creationId xmlns:a16="http://schemas.microsoft.com/office/drawing/2014/main" id="{37FA30FB-D390-4D34-80E7-DD860FAF7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2604" y="4145352"/>
            <a:ext cx="3643736" cy="1860663"/>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03" name="Freeform: Shape 272">
            <a:extLst>
              <a:ext uri="{FF2B5EF4-FFF2-40B4-BE49-F238E27FC236}">
                <a16:creationId xmlns:a16="http://schemas.microsoft.com/office/drawing/2014/main" id="{2E21A41C-EC74-49DE-BEE5-F936A22CF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1896" y="4106860"/>
            <a:ext cx="3643736" cy="1860663"/>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8448" h="873038">
                <a:moveTo>
                  <a:pt x="628580" y="873029"/>
                </a:moveTo>
                <a:cubicBezTo>
                  <a:pt x="712019" y="861599"/>
                  <a:pt x="779646" y="801591"/>
                  <a:pt x="820985" y="803115"/>
                </a:cubicBezTo>
                <a:cubicBezTo>
                  <a:pt x="890136" y="805782"/>
                  <a:pt x="1102925" y="778255"/>
                  <a:pt x="1179791" y="630332"/>
                </a:cubicBezTo>
                <a:cubicBezTo>
                  <a:pt x="1256658" y="482408"/>
                  <a:pt x="1285233" y="316959"/>
                  <a:pt x="1178744" y="192753"/>
                </a:cubicBezTo>
                <a:cubicBezTo>
                  <a:pt x="1072254" y="68547"/>
                  <a:pt x="897566" y="-62326"/>
                  <a:pt x="459416" y="32447"/>
                </a:cubicBezTo>
                <a:cubicBezTo>
                  <a:pt x="21266" y="127221"/>
                  <a:pt x="-22359" y="453262"/>
                  <a:pt x="7264" y="595184"/>
                </a:cubicBezTo>
                <a:cubicBezTo>
                  <a:pt x="36887" y="737107"/>
                  <a:pt x="503802" y="728534"/>
                  <a:pt x="545617" y="737202"/>
                </a:cubicBezTo>
                <a:cubicBezTo>
                  <a:pt x="727068" y="773873"/>
                  <a:pt x="628580" y="873029"/>
                  <a:pt x="628580" y="873029"/>
                </a:cubicBezTo>
                <a:close/>
              </a:path>
            </a:pathLst>
          </a:custGeom>
          <a:noFill/>
          <a:ln w="19050" cap="flat">
            <a:solidFill>
              <a:schemeClr val="tx1"/>
            </a:solidFill>
            <a:prstDash val="solid"/>
            <a:miter/>
          </a:ln>
        </p:spPr>
        <p:txBody>
          <a:bodyPr rtlCol="0" anchor="ctr"/>
          <a:lstStyle/>
          <a:p>
            <a:endParaRPr lang="en-US"/>
          </a:p>
        </p:txBody>
      </p:sp>
      <p:sp>
        <p:nvSpPr>
          <p:cNvPr id="2" name="Title 1"/>
          <p:cNvSpPr>
            <a:spLocks noGrp="1"/>
          </p:cNvSpPr>
          <p:nvPr>
            <p:ph type="ctrTitle"/>
          </p:nvPr>
        </p:nvSpPr>
        <p:spPr>
          <a:xfrm>
            <a:off x="4538964" y="1862237"/>
            <a:ext cx="4279641" cy="2244623"/>
          </a:xfrm>
        </p:spPr>
        <p:txBody>
          <a:bodyPr>
            <a:normAutofit/>
          </a:bodyPr>
          <a:lstStyle/>
          <a:p>
            <a:pPr>
              <a:lnSpc>
                <a:spcPct val="90000"/>
              </a:lnSpc>
            </a:pPr>
            <a:r>
              <a:rPr lang="en-US" sz="2000">
                <a:latin typeface="Goudy Old Style"/>
              </a:rPr>
              <a:t>How do students use technology to collaborate at UWTSD??</a:t>
            </a:r>
            <a:br>
              <a:rPr lang="en-US" sz="2000">
                <a:latin typeface="Goudy Old Style"/>
              </a:rPr>
            </a:br>
            <a:br>
              <a:rPr lang="en-US" sz="1600">
                <a:latin typeface="Goudy Old Style"/>
              </a:rPr>
            </a:br>
            <a:r>
              <a:rPr lang="en-US" sz="1600">
                <a:latin typeface="Goudy Old Style"/>
              </a:rPr>
              <a:t>Module Code: </a:t>
            </a:r>
            <a:endParaRPr lang="en-US" sz="1600">
              <a:ea typeface="+mj-lt"/>
              <a:cs typeface="+mj-lt"/>
            </a:endParaRPr>
          </a:p>
          <a:p>
            <a:pPr>
              <a:lnSpc>
                <a:spcPct val="90000"/>
              </a:lnSpc>
            </a:pPr>
            <a:r>
              <a:rPr lang="en-US" sz="1600">
                <a:latin typeface="Goudy Old Style"/>
              </a:rPr>
              <a:t>LCHS4002</a:t>
            </a:r>
            <a:br>
              <a:rPr lang="en-US" sz="1600">
                <a:latin typeface="Goudy Old Style"/>
              </a:rPr>
            </a:br>
            <a:r>
              <a:rPr lang="en-GB" sz="1600">
                <a:latin typeface="Goudy Old Style"/>
              </a:rPr>
              <a:t>Lecturer: Julius </a:t>
            </a:r>
            <a:r>
              <a:rPr lang="en-GB" sz="1600" err="1">
                <a:latin typeface="Goudy Old Style"/>
              </a:rPr>
              <a:t>Azasoo</a:t>
            </a:r>
            <a:endParaRPr lang="en-US" sz="1600">
              <a:latin typeface="Goudy Old Style"/>
              <a:ea typeface="+mj-lt"/>
              <a:cs typeface="+mj-lt"/>
            </a:endParaRPr>
          </a:p>
          <a:p>
            <a:pPr>
              <a:lnSpc>
                <a:spcPct val="90000"/>
              </a:lnSpc>
            </a:pPr>
            <a:endParaRPr lang="en-US" sz="1600">
              <a:latin typeface="Goudy Old Style"/>
            </a:endParaRPr>
          </a:p>
        </p:txBody>
      </p:sp>
      <p:sp>
        <p:nvSpPr>
          <p:cNvPr id="3" name="Subtitle 2"/>
          <p:cNvSpPr>
            <a:spLocks noGrp="1"/>
          </p:cNvSpPr>
          <p:nvPr>
            <p:ph type="subTitle" idx="1"/>
          </p:nvPr>
        </p:nvSpPr>
        <p:spPr>
          <a:xfrm>
            <a:off x="3319278" y="4314372"/>
            <a:ext cx="2718513" cy="1206518"/>
          </a:xfrm>
        </p:spPr>
        <p:txBody>
          <a:bodyPr vert="horz" lIns="91440" tIns="45720" rIns="91440" bIns="45720" rtlCol="0" anchor="ctr">
            <a:noAutofit/>
          </a:bodyPr>
          <a:lstStyle/>
          <a:p>
            <a:pPr algn="ctr">
              <a:lnSpc>
                <a:spcPct val="90000"/>
              </a:lnSpc>
              <a:spcAft>
                <a:spcPts val="600"/>
              </a:spcAft>
            </a:pPr>
            <a:r>
              <a:rPr lang="en-US" sz="2400"/>
              <a:t>By </a:t>
            </a:r>
          </a:p>
          <a:p>
            <a:pPr algn="ctr">
              <a:lnSpc>
                <a:spcPct val="90000"/>
              </a:lnSpc>
              <a:spcAft>
                <a:spcPts val="600"/>
              </a:spcAft>
            </a:pPr>
            <a:r>
              <a:rPr lang="en-US" sz="2400"/>
              <a:t>Nabeela Begum(2216501)</a:t>
            </a:r>
          </a:p>
          <a:p>
            <a:pPr algn="ctr">
              <a:lnSpc>
                <a:spcPct val="90000"/>
              </a:lnSpc>
              <a:spcAft>
                <a:spcPts val="600"/>
              </a:spcAft>
            </a:pPr>
            <a:r>
              <a:rPr lang="en-US" sz="2400"/>
              <a:t>Aisha Kanwal (2211905)</a:t>
            </a:r>
          </a:p>
        </p:txBody>
      </p:sp>
    </p:spTree>
    <p:extLst>
      <p:ext uri="{BB962C8B-B14F-4D97-AF65-F5344CB8AC3E}">
        <p14:creationId xmlns:p14="http://schemas.microsoft.com/office/powerpoint/2010/main" val="84724901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useBgFill="1">
        <p:nvSpPr>
          <p:cNvPr id="35" name="Rectangle 21">
            <a:extLst>
              <a:ext uri="{FF2B5EF4-FFF2-40B4-BE49-F238E27FC236}">
                <a16:creationId xmlns:a16="http://schemas.microsoft.com/office/drawing/2014/main" id="{5449D184-9D1F-4194-967E-2078F06C0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D4C02-0C88-F429-7007-E16494E629CA}"/>
              </a:ext>
            </a:extLst>
          </p:cNvPr>
          <p:cNvSpPr>
            <a:spLocks noGrp="1"/>
          </p:cNvSpPr>
          <p:nvPr>
            <p:ph type="title"/>
          </p:nvPr>
        </p:nvSpPr>
        <p:spPr>
          <a:xfrm>
            <a:off x="799220" y="484450"/>
            <a:ext cx="4133604" cy="2124880"/>
          </a:xfrm>
        </p:spPr>
        <p:txBody>
          <a:bodyPr vert="horz" lIns="91440" tIns="45720" rIns="91440" bIns="45720" rtlCol="0" anchor="ctr">
            <a:normAutofit/>
          </a:bodyPr>
          <a:lstStyle/>
          <a:p>
            <a:pPr algn="ctr">
              <a:lnSpc>
                <a:spcPct val="90000"/>
              </a:lnSpc>
            </a:pPr>
            <a:r>
              <a:rPr lang="en-US" sz="3700" b="1" kern="1200" spc="100" baseline="0">
                <a:solidFill>
                  <a:schemeClr val="tx1"/>
                </a:solidFill>
                <a:latin typeface="+mj-lt"/>
                <a:ea typeface="+mj-ea"/>
                <a:cs typeface="+mj-cs"/>
              </a:rPr>
              <a:t>Which digital tool is most used by students at UWTSD to collaborate together?</a:t>
            </a:r>
          </a:p>
        </p:txBody>
      </p:sp>
      <p:pic>
        <p:nvPicPr>
          <p:cNvPr id="5" name="Picture 4" descr="Top view of school supplies, headset, and iPad on a white surface">
            <a:extLst>
              <a:ext uri="{FF2B5EF4-FFF2-40B4-BE49-F238E27FC236}">
                <a16:creationId xmlns:a16="http://schemas.microsoft.com/office/drawing/2014/main" id="{E945E7A6-1159-9B41-4E80-0FFA3F7ECA1C}"/>
              </a:ext>
            </a:extLst>
          </p:cNvPr>
          <p:cNvPicPr>
            <a:picLocks noChangeAspect="1"/>
          </p:cNvPicPr>
          <p:nvPr/>
        </p:nvPicPr>
        <p:blipFill rotWithShape="1">
          <a:blip r:embed="rId2"/>
          <a:srcRect r="30263" b="-2"/>
          <a:stretch/>
        </p:blipFill>
        <p:spPr>
          <a:xfrm>
            <a:off x="5619016" y="487365"/>
            <a:ext cx="5993465" cy="5736874"/>
          </a:xfrm>
          <a:custGeom>
            <a:avLst/>
            <a:gdLst/>
            <a:ahLst/>
            <a:cxnLst/>
            <a:rect l="l" t="t" r="r" b="b"/>
            <a:pathLst>
              <a:path w="7040677" h="6180550">
                <a:moveTo>
                  <a:pt x="493688" y="34"/>
                </a:moveTo>
                <a:cubicBezTo>
                  <a:pt x="653887" y="409"/>
                  <a:pt x="854619" y="3920"/>
                  <a:pt x="1033873" y="8815"/>
                </a:cubicBezTo>
                <a:lnTo>
                  <a:pt x="6135204" y="38273"/>
                </a:lnTo>
                <a:lnTo>
                  <a:pt x="7040677" y="66047"/>
                </a:lnTo>
                <a:lnTo>
                  <a:pt x="7040677" y="6149315"/>
                </a:lnTo>
                <a:lnTo>
                  <a:pt x="6895903" y="6148904"/>
                </a:lnTo>
                <a:cubicBezTo>
                  <a:pt x="5164050" y="6146027"/>
                  <a:pt x="2763280" y="6180550"/>
                  <a:pt x="1145259" y="6180550"/>
                </a:cubicBezTo>
                <a:cubicBezTo>
                  <a:pt x="686865" y="6151091"/>
                  <a:pt x="359440" y="6180551"/>
                  <a:pt x="45113" y="6151091"/>
                </a:cubicBezTo>
                <a:cubicBezTo>
                  <a:pt x="-50932" y="4157674"/>
                  <a:pt x="23284" y="1383584"/>
                  <a:pt x="110598" y="126652"/>
                </a:cubicBezTo>
                <a:cubicBezTo>
                  <a:pt x="118105" y="-27768"/>
                  <a:pt x="111883" y="22759"/>
                  <a:pt x="262498" y="3120"/>
                </a:cubicBezTo>
                <a:cubicBezTo>
                  <a:pt x="316041" y="711"/>
                  <a:pt x="397569" y="-192"/>
                  <a:pt x="493688" y="34"/>
                </a:cubicBezTo>
                <a:close/>
              </a:path>
            </a:pathLst>
          </a:custGeom>
          <a:ln>
            <a:noFill/>
          </a:ln>
        </p:spPr>
      </p:pic>
      <p:sp>
        <p:nvSpPr>
          <p:cNvPr id="36" name="Freeform: Shape 23">
            <a:extLst>
              <a:ext uri="{FF2B5EF4-FFF2-40B4-BE49-F238E27FC236}">
                <a16:creationId xmlns:a16="http://schemas.microsoft.com/office/drawing/2014/main" id="{CD0A91AB-7772-469C-ADBF-6BA8D81AE3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623249" y="484449"/>
            <a:ext cx="5993464" cy="573687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25">
            <a:extLst>
              <a:ext uri="{FF2B5EF4-FFF2-40B4-BE49-F238E27FC236}">
                <a16:creationId xmlns:a16="http://schemas.microsoft.com/office/drawing/2014/main" id="{1AA0020E-FB7B-4A05-91FF-2F596CD42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286" y="2745855"/>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10406FB-3A1A-1566-16A3-A8D497158021}"/>
              </a:ext>
            </a:extLst>
          </p:cNvPr>
          <p:cNvSpPr txBox="1"/>
          <p:nvPr/>
        </p:nvSpPr>
        <p:spPr>
          <a:xfrm>
            <a:off x="1179900" y="3137186"/>
            <a:ext cx="4107445" cy="275771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Aft>
                <a:spcPts val="600"/>
              </a:spcAft>
            </a:pPr>
            <a:r>
              <a:rPr lang="en-US" b="1" i="0" u="none" strike="noStrike" spc="50"/>
              <a:t>We will be researching the different tools available for students to use and gather information using our proposed method to complete our research.</a:t>
            </a:r>
            <a:r>
              <a:rPr lang="en-US" b="1" i="0" spc="50"/>
              <a:t>​</a:t>
            </a:r>
            <a:endParaRPr lang="en-US" b="1" spc="50"/>
          </a:p>
        </p:txBody>
      </p:sp>
      <p:sp>
        <p:nvSpPr>
          <p:cNvPr id="38" name="Freeform: Shape 27">
            <a:extLst>
              <a:ext uri="{FF2B5EF4-FFF2-40B4-BE49-F238E27FC236}">
                <a16:creationId xmlns:a16="http://schemas.microsoft.com/office/drawing/2014/main" id="{9352FC5B-DB82-4476-A73C-D8B8D940F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633" y="2760799"/>
            <a:ext cx="5477840" cy="3586841"/>
          </a:xfrm>
          <a:custGeom>
            <a:avLst/>
            <a:gdLst>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58743 w 5273388"/>
              <a:gd name="connsiteY4" fmla="*/ 2381910 h 3608000"/>
              <a:gd name="connsiteX5" fmla="*/ 4849490 w 5273388"/>
              <a:gd name="connsiteY5" fmla="*/ 2451976 h 3608000"/>
              <a:gd name="connsiteX6" fmla="*/ 4816211 w 5273388"/>
              <a:gd name="connsiteY6" fmla="*/ 2647754 h 3608000"/>
              <a:gd name="connsiteX7" fmla="*/ 5255498 w 5273388"/>
              <a:gd name="connsiteY7" fmla="*/ 2851226 h 3608000"/>
              <a:gd name="connsiteX8" fmla="*/ 5220201 w 5273388"/>
              <a:gd name="connsiteY8" fmla="*/ 2877530 h 3608000"/>
              <a:gd name="connsiteX9" fmla="*/ 5204187 w 5273388"/>
              <a:gd name="connsiteY9" fmla="*/ 2887142 h 3608000"/>
              <a:gd name="connsiteX10" fmla="*/ 5200798 w 5273388"/>
              <a:gd name="connsiteY10" fmla="*/ 2891560 h 3608000"/>
              <a:gd name="connsiteX11" fmla="*/ 4206951 w 5273388"/>
              <a:gd name="connsiteY11" fmla="*/ 3179220 h 3608000"/>
              <a:gd name="connsiteX12" fmla="*/ 2487114 w 5273388"/>
              <a:gd name="connsiteY12" fmla="*/ 3607620 h 3608000"/>
              <a:gd name="connsiteX13" fmla="*/ 628718 w 5273388"/>
              <a:gd name="connsiteY13" fmla="*/ 3098753 h 3608000"/>
              <a:gd name="connsiteX14" fmla="*/ 7478 w 5273388"/>
              <a:gd name="connsiteY14" fmla="*/ 1669984 h 3608000"/>
              <a:gd name="connsiteX15" fmla="*/ 840070 w 5273388"/>
              <a:gd name="connsiteY15" fmla="*/ 374196 h 3608000"/>
              <a:gd name="connsiteX16" fmla="*/ 3179526 w 5273388"/>
              <a:gd name="connsiteY16"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49490 w 5273388"/>
              <a:gd name="connsiteY4" fmla="*/ 2451976 h 3608000"/>
              <a:gd name="connsiteX5" fmla="*/ 4816211 w 5273388"/>
              <a:gd name="connsiteY5" fmla="*/ 2647754 h 3608000"/>
              <a:gd name="connsiteX6" fmla="*/ 5255498 w 5273388"/>
              <a:gd name="connsiteY6" fmla="*/ 2851226 h 3608000"/>
              <a:gd name="connsiteX7" fmla="*/ 5220201 w 5273388"/>
              <a:gd name="connsiteY7" fmla="*/ 2877530 h 3608000"/>
              <a:gd name="connsiteX8" fmla="*/ 5204187 w 5273388"/>
              <a:gd name="connsiteY8" fmla="*/ 2887142 h 3608000"/>
              <a:gd name="connsiteX9" fmla="*/ 5200798 w 5273388"/>
              <a:gd name="connsiteY9" fmla="*/ 2891560 h 3608000"/>
              <a:gd name="connsiteX10" fmla="*/ 4206951 w 5273388"/>
              <a:gd name="connsiteY10" fmla="*/ 3179220 h 3608000"/>
              <a:gd name="connsiteX11" fmla="*/ 2487114 w 5273388"/>
              <a:gd name="connsiteY11" fmla="*/ 3607620 h 3608000"/>
              <a:gd name="connsiteX12" fmla="*/ 628718 w 5273388"/>
              <a:gd name="connsiteY12" fmla="*/ 3098753 h 3608000"/>
              <a:gd name="connsiteX13" fmla="*/ 7478 w 5273388"/>
              <a:gd name="connsiteY13" fmla="*/ 1669984 h 3608000"/>
              <a:gd name="connsiteX14" fmla="*/ 840070 w 5273388"/>
              <a:gd name="connsiteY14" fmla="*/ 374196 h 3608000"/>
              <a:gd name="connsiteX15" fmla="*/ 3179526 w 5273388"/>
              <a:gd name="connsiteY15"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8000"/>
              <a:gd name="connsiteX1" fmla="*/ 3853899 w 5273388"/>
              <a:gd name="connsiteY1" fmla="*/ 59918 h 3608000"/>
              <a:gd name="connsiteX2" fmla="*/ 4979444 w 5273388"/>
              <a:gd name="connsiteY2" fmla="*/ 1297670 h 3608000"/>
              <a:gd name="connsiteX3" fmla="*/ 4900974 w 5273388"/>
              <a:gd name="connsiteY3" fmla="*/ 2238338 h 3608000"/>
              <a:gd name="connsiteX4" fmla="*/ 4816211 w 5273388"/>
              <a:gd name="connsiteY4" fmla="*/ 2647754 h 3608000"/>
              <a:gd name="connsiteX5" fmla="*/ 5255498 w 5273388"/>
              <a:gd name="connsiteY5" fmla="*/ 2851226 h 3608000"/>
              <a:gd name="connsiteX6" fmla="*/ 5220201 w 5273388"/>
              <a:gd name="connsiteY6" fmla="*/ 2877530 h 3608000"/>
              <a:gd name="connsiteX7" fmla="*/ 5204187 w 5273388"/>
              <a:gd name="connsiteY7" fmla="*/ 2887142 h 3608000"/>
              <a:gd name="connsiteX8" fmla="*/ 5200798 w 5273388"/>
              <a:gd name="connsiteY8" fmla="*/ 2891560 h 3608000"/>
              <a:gd name="connsiteX9" fmla="*/ 4206951 w 5273388"/>
              <a:gd name="connsiteY9" fmla="*/ 3179220 h 3608000"/>
              <a:gd name="connsiteX10" fmla="*/ 2487114 w 5273388"/>
              <a:gd name="connsiteY10" fmla="*/ 3607620 h 3608000"/>
              <a:gd name="connsiteX11" fmla="*/ 628718 w 5273388"/>
              <a:gd name="connsiteY11" fmla="*/ 3098753 h 3608000"/>
              <a:gd name="connsiteX12" fmla="*/ 7478 w 5273388"/>
              <a:gd name="connsiteY12" fmla="*/ 1669984 h 3608000"/>
              <a:gd name="connsiteX13" fmla="*/ 840070 w 5273388"/>
              <a:gd name="connsiteY13" fmla="*/ 374196 h 3608000"/>
              <a:gd name="connsiteX14" fmla="*/ 3179526 w 5273388"/>
              <a:gd name="connsiteY14" fmla="*/ 13 h 3608000"/>
              <a:gd name="connsiteX0" fmla="*/ 3179526 w 5273388"/>
              <a:gd name="connsiteY0" fmla="*/ 13 h 3609528"/>
              <a:gd name="connsiteX1" fmla="*/ 3853899 w 5273388"/>
              <a:gd name="connsiteY1" fmla="*/ 59918 h 3609528"/>
              <a:gd name="connsiteX2" fmla="*/ 4979444 w 5273388"/>
              <a:gd name="connsiteY2" fmla="*/ 1297670 h 3609528"/>
              <a:gd name="connsiteX3" fmla="*/ 4900974 w 5273388"/>
              <a:gd name="connsiteY3" fmla="*/ 2238338 h 3609528"/>
              <a:gd name="connsiteX4" fmla="*/ 4816211 w 5273388"/>
              <a:gd name="connsiteY4" fmla="*/ 2647754 h 3609528"/>
              <a:gd name="connsiteX5" fmla="*/ 5255498 w 5273388"/>
              <a:gd name="connsiteY5" fmla="*/ 2851226 h 3609528"/>
              <a:gd name="connsiteX6" fmla="*/ 5220201 w 5273388"/>
              <a:gd name="connsiteY6" fmla="*/ 2877530 h 3609528"/>
              <a:gd name="connsiteX7" fmla="*/ 5204187 w 5273388"/>
              <a:gd name="connsiteY7" fmla="*/ 2887142 h 3609528"/>
              <a:gd name="connsiteX8" fmla="*/ 5200798 w 5273388"/>
              <a:gd name="connsiteY8" fmla="*/ 2891560 h 3609528"/>
              <a:gd name="connsiteX9" fmla="*/ 4206951 w 5273388"/>
              <a:gd name="connsiteY9" fmla="*/ 3179220 h 3609528"/>
              <a:gd name="connsiteX10" fmla="*/ 2487114 w 5273388"/>
              <a:gd name="connsiteY10" fmla="*/ 3607620 h 3609528"/>
              <a:gd name="connsiteX11" fmla="*/ 628718 w 5273388"/>
              <a:gd name="connsiteY11" fmla="*/ 3098753 h 3609528"/>
              <a:gd name="connsiteX12" fmla="*/ 7478 w 5273388"/>
              <a:gd name="connsiteY12" fmla="*/ 1669984 h 3609528"/>
              <a:gd name="connsiteX13" fmla="*/ 840070 w 5273388"/>
              <a:gd name="connsiteY13" fmla="*/ 374196 h 3609528"/>
              <a:gd name="connsiteX14" fmla="*/ 3179526 w 5273388"/>
              <a:gd name="connsiteY14" fmla="*/ 13 h 3609528"/>
              <a:gd name="connsiteX0" fmla="*/ 3179526 w 5273388"/>
              <a:gd name="connsiteY0" fmla="*/ 13 h 3610808"/>
              <a:gd name="connsiteX1" fmla="*/ 3853899 w 5273388"/>
              <a:gd name="connsiteY1" fmla="*/ 59918 h 3610808"/>
              <a:gd name="connsiteX2" fmla="*/ 4979444 w 5273388"/>
              <a:gd name="connsiteY2" fmla="*/ 1297670 h 3610808"/>
              <a:gd name="connsiteX3" fmla="*/ 4900974 w 5273388"/>
              <a:gd name="connsiteY3" fmla="*/ 2238338 h 3610808"/>
              <a:gd name="connsiteX4" fmla="*/ 4816211 w 5273388"/>
              <a:gd name="connsiteY4" fmla="*/ 2647754 h 3610808"/>
              <a:gd name="connsiteX5" fmla="*/ 5255498 w 5273388"/>
              <a:gd name="connsiteY5" fmla="*/ 2851226 h 3610808"/>
              <a:gd name="connsiteX6" fmla="*/ 5220201 w 5273388"/>
              <a:gd name="connsiteY6" fmla="*/ 2877530 h 3610808"/>
              <a:gd name="connsiteX7" fmla="*/ 5204187 w 5273388"/>
              <a:gd name="connsiteY7" fmla="*/ 2887142 h 3610808"/>
              <a:gd name="connsiteX8" fmla="*/ 5200798 w 5273388"/>
              <a:gd name="connsiteY8" fmla="*/ 2891560 h 3610808"/>
              <a:gd name="connsiteX9" fmla="*/ 4206951 w 5273388"/>
              <a:gd name="connsiteY9" fmla="*/ 3179220 h 3610808"/>
              <a:gd name="connsiteX10" fmla="*/ 2487114 w 5273388"/>
              <a:gd name="connsiteY10" fmla="*/ 3607620 h 3610808"/>
              <a:gd name="connsiteX11" fmla="*/ 628718 w 5273388"/>
              <a:gd name="connsiteY11" fmla="*/ 3098753 h 3610808"/>
              <a:gd name="connsiteX12" fmla="*/ 7478 w 5273388"/>
              <a:gd name="connsiteY12" fmla="*/ 1669984 h 3610808"/>
              <a:gd name="connsiteX13" fmla="*/ 840070 w 5273388"/>
              <a:gd name="connsiteY13" fmla="*/ 374196 h 3610808"/>
              <a:gd name="connsiteX14" fmla="*/ 3179526 w 5273388"/>
              <a:gd name="connsiteY14" fmla="*/ 13 h 3610808"/>
              <a:gd name="connsiteX0" fmla="*/ 3179526 w 5273388"/>
              <a:gd name="connsiteY0" fmla="*/ 13 h 3586841"/>
              <a:gd name="connsiteX1" fmla="*/ 3853899 w 5273388"/>
              <a:gd name="connsiteY1" fmla="*/ 59918 h 3586841"/>
              <a:gd name="connsiteX2" fmla="*/ 4979444 w 5273388"/>
              <a:gd name="connsiteY2" fmla="*/ 1297670 h 3586841"/>
              <a:gd name="connsiteX3" fmla="*/ 4900974 w 5273388"/>
              <a:gd name="connsiteY3" fmla="*/ 2238338 h 3586841"/>
              <a:gd name="connsiteX4" fmla="*/ 4816211 w 5273388"/>
              <a:gd name="connsiteY4" fmla="*/ 2647754 h 3586841"/>
              <a:gd name="connsiteX5" fmla="*/ 5255498 w 5273388"/>
              <a:gd name="connsiteY5" fmla="*/ 2851226 h 3586841"/>
              <a:gd name="connsiteX6" fmla="*/ 5220201 w 5273388"/>
              <a:gd name="connsiteY6" fmla="*/ 2877530 h 3586841"/>
              <a:gd name="connsiteX7" fmla="*/ 5204187 w 5273388"/>
              <a:gd name="connsiteY7" fmla="*/ 2887142 h 3586841"/>
              <a:gd name="connsiteX8" fmla="*/ 5200798 w 5273388"/>
              <a:gd name="connsiteY8" fmla="*/ 2891560 h 3586841"/>
              <a:gd name="connsiteX9" fmla="*/ 4206951 w 5273388"/>
              <a:gd name="connsiteY9" fmla="*/ 3179220 h 3586841"/>
              <a:gd name="connsiteX10" fmla="*/ 2532332 w 5273388"/>
              <a:gd name="connsiteY10" fmla="*/ 3582499 h 3586841"/>
              <a:gd name="connsiteX11" fmla="*/ 628718 w 5273388"/>
              <a:gd name="connsiteY11" fmla="*/ 3098753 h 3586841"/>
              <a:gd name="connsiteX12" fmla="*/ 7478 w 5273388"/>
              <a:gd name="connsiteY12" fmla="*/ 1669984 h 3586841"/>
              <a:gd name="connsiteX13" fmla="*/ 840070 w 5273388"/>
              <a:gd name="connsiteY13" fmla="*/ 374196 h 3586841"/>
              <a:gd name="connsiteX14" fmla="*/ 3179526 w 5273388"/>
              <a:gd name="connsiteY14" fmla="*/ 13 h 358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273388" h="3586841">
                <a:moveTo>
                  <a:pt x="3179526" y="13"/>
                </a:moveTo>
                <a:cubicBezTo>
                  <a:pt x="3444613" y="-566"/>
                  <a:pt x="3679907" y="17682"/>
                  <a:pt x="3853899" y="59918"/>
                </a:cubicBezTo>
                <a:cubicBezTo>
                  <a:pt x="4549870" y="228866"/>
                  <a:pt x="4853437" y="892015"/>
                  <a:pt x="4979444" y="1297670"/>
                </a:cubicBezTo>
                <a:cubicBezTo>
                  <a:pt x="5074752" y="1604495"/>
                  <a:pt x="4991037" y="1905799"/>
                  <a:pt x="4900974" y="2238338"/>
                </a:cubicBezTo>
                <a:cubicBezTo>
                  <a:pt x="4857647" y="2399931"/>
                  <a:pt x="4844465" y="2511282"/>
                  <a:pt x="4816211" y="2647754"/>
                </a:cubicBezTo>
                <a:cubicBezTo>
                  <a:pt x="4976943" y="2876684"/>
                  <a:pt x="5360348" y="2761778"/>
                  <a:pt x="5255498" y="2851226"/>
                </a:cubicBezTo>
                <a:cubicBezTo>
                  <a:pt x="5245669" y="2859612"/>
                  <a:pt x="5233931" y="2868400"/>
                  <a:pt x="5220201" y="2877530"/>
                </a:cubicBezTo>
                <a:lnTo>
                  <a:pt x="5204187" y="2887142"/>
                </a:lnTo>
                <a:lnTo>
                  <a:pt x="5200798" y="2891560"/>
                </a:lnTo>
                <a:cubicBezTo>
                  <a:pt x="5103263" y="2968778"/>
                  <a:pt x="4651695" y="3064064"/>
                  <a:pt x="4206951" y="3179220"/>
                </a:cubicBezTo>
                <a:cubicBezTo>
                  <a:pt x="3762207" y="3294376"/>
                  <a:pt x="3183970" y="3565765"/>
                  <a:pt x="2532332" y="3582499"/>
                </a:cubicBezTo>
                <a:cubicBezTo>
                  <a:pt x="1880694" y="3599233"/>
                  <a:pt x="944237" y="3591689"/>
                  <a:pt x="628718" y="3098753"/>
                </a:cubicBezTo>
                <a:cubicBezTo>
                  <a:pt x="132988" y="2481745"/>
                  <a:pt x="-39735" y="2302466"/>
                  <a:pt x="7478" y="1669984"/>
                </a:cubicBezTo>
                <a:cubicBezTo>
                  <a:pt x="96120" y="1140683"/>
                  <a:pt x="199000" y="642541"/>
                  <a:pt x="840070" y="374196"/>
                </a:cubicBezTo>
                <a:cubicBezTo>
                  <a:pt x="1320873" y="172938"/>
                  <a:pt x="2384267" y="1752"/>
                  <a:pt x="3179526" y="13"/>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5" descr="Graphical user interface, application&#10;&#10;Description automatically generated">
            <a:extLst>
              <a:ext uri="{FF2B5EF4-FFF2-40B4-BE49-F238E27FC236}">
                <a16:creationId xmlns:a16="http://schemas.microsoft.com/office/drawing/2014/main" id="{89F458E8-7D73-2AF8-1152-56A97021B147}"/>
              </a:ext>
            </a:extLst>
          </p:cNvPr>
          <p:cNvPicPr>
            <a:picLocks noChangeAspect="1"/>
          </p:cNvPicPr>
          <p:nvPr/>
        </p:nvPicPr>
        <p:blipFill>
          <a:blip r:embed="rId3"/>
          <a:stretch>
            <a:fillRect/>
          </a:stretch>
        </p:blipFill>
        <p:spPr>
          <a:xfrm>
            <a:off x="9699360" y="1610201"/>
            <a:ext cx="1693863" cy="1194437"/>
          </a:xfrm>
          <a:prstGeom prst="rect">
            <a:avLst/>
          </a:prstGeom>
        </p:spPr>
      </p:pic>
      <p:pic>
        <p:nvPicPr>
          <p:cNvPr id="6" name="Picture 6">
            <a:extLst>
              <a:ext uri="{FF2B5EF4-FFF2-40B4-BE49-F238E27FC236}">
                <a16:creationId xmlns:a16="http://schemas.microsoft.com/office/drawing/2014/main" id="{EE4BA017-8713-34FB-3349-1068B967B381}"/>
              </a:ext>
            </a:extLst>
          </p:cNvPr>
          <p:cNvPicPr>
            <a:picLocks noChangeAspect="1"/>
          </p:cNvPicPr>
          <p:nvPr/>
        </p:nvPicPr>
        <p:blipFill>
          <a:blip r:embed="rId4"/>
          <a:stretch>
            <a:fillRect/>
          </a:stretch>
        </p:blipFill>
        <p:spPr>
          <a:xfrm>
            <a:off x="9215436" y="3079818"/>
            <a:ext cx="2226734" cy="1434963"/>
          </a:xfrm>
          <a:prstGeom prst="rect">
            <a:avLst/>
          </a:prstGeom>
        </p:spPr>
      </p:pic>
      <p:pic>
        <p:nvPicPr>
          <p:cNvPr id="7" name="Picture 7" descr="A picture containing text&#10;&#10;Description automatically generated">
            <a:extLst>
              <a:ext uri="{FF2B5EF4-FFF2-40B4-BE49-F238E27FC236}">
                <a16:creationId xmlns:a16="http://schemas.microsoft.com/office/drawing/2014/main" id="{20047221-56E6-E94D-6C35-AEC4725A0AB5}"/>
              </a:ext>
            </a:extLst>
          </p:cNvPr>
          <p:cNvPicPr>
            <a:picLocks noChangeAspect="1"/>
          </p:cNvPicPr>
          <p:nvPr/>
        </p:nvPicPr>
        <p:blipFill>
          <a:blip r:embed="rId5"/>
          <a:stretch>
            <a:fillRect/>
          </a:stretch>
        </p:blipFill>
        <p:spPr>
          <a:xfrm>
            <a:off x="8546306" y="4647247"/>
            <a:ext cx="2904066" cy="1325880"/>
          </a:xfrm>
          <a:prstGeom prst="rect">
            <a:avLst/>
          </a:prstGeom>
        </p:spPr>
      </p:pic>
      <p:pic>
        <p:nvPicPr>
          <p:cNvPr id="8" name="Picture 8" descr="A picture containing text, clipart&#10;&#10;Description automatically generated">
            <a:extLst>
              <a:ext uri="{FF2B5EF4-FFF2-40B4-BE49-F238E27FC236}">
                <a16:creationId xmlns:a16="http://schemas.microsoft.com/office/drawing/2014/main" id="{C16B3B05-AE69-6596-5CD6-6408B71106DB}"/>
              </a:ext>
            </a:extLst>
          </p:cNvPr>
          <p:cNvPicPr>
            <a:picLocks noChangeAspect="1"/>
          </p:cNvPicPr>
          <p:nvPr/>
        </p:nvPicPr>
        <p:blipFill>
          <a:blip r:embed="rId6"/>
          <a:stretch>
            <a:fillRect/>
          </a:stretch>
        </p:blipFill>
        <p:spPr>
          <a:xfrm rot="1140000">
            <a:off x="8576926" y="1823593"/>
            <a:ext cx="1018910" cy="776247"/>
          </a:xfrm>
          <a:prstGeom prst="rect">
            <a:avLst/>
          </a:prstGeom>
        </p:spPr>
      </p:pic>
      <p:pic>
        <p:nvPicPr>
          <p:cNvPr id="9" name="Picture 9" descr="Icon&#10;&#10;Description automatically generated">
            <a:extLst>
              <a:ext uri="{FF2B5EF4-FFF2-40B4-BE49-F238E27FC236}">
                <a16:creationId xmlns:a16="http://schemas.microsoft.com/office/drawing/2014/main" id="{054D55BE-ACCB-BC7E-FC34-AAD3CDA3AA57}"/>
              </a:ext>
            </a:extLst>
          </p:cNvPr>
          <p:cNvPicPr>
            <a:picLocks noChangeAspect="1"/>
          </p:cNvPicPr>
          <p:nvPr/>
        </p:nvPicPr>
        <p:blipFill>
          <a:blip r:embed="rId7"/>
          <a:stretch>
            <a:fillRect/>
          </a:stretch>
        </p:blipFill>
        <p:spPr>
          <a:xfrm rot="1320000">
            <a:off x="6493933" y="1651000"/>
            <a:ext cx="1701800" cy="1701800"/>
          </a:xfrm>
          <a:prstGeom prst="rect">
            <a:avLst/>
          </a:prstGeom>
        </p:spPr>
      </p:pic>
      <p:pic>
        <p:nvPicPr>
          <p:cNvPr id="10" name="Picture 10" descr="Icon&#10;&#10;Description automatically generated">
            <a:extLst>
              <a:ext uri="{FF2B5EF4-FFF2-40B4-BE49-F238E27FC236}">
                <a16:creationId xmlns:a16="http://schemas.microsoft.com/office/drawing/2014/main" id="{CF3E60D7-57FB-A29D-7F9C-95C2B3E37F5D}"/>
              </a:ext>
            </a:extLst>
          </p:cNvPr>
          <p:cNvPicPr>
            <a:picLocks noChangeAspect="1"/>
          </p:cNvPicPr>
          <p:nvPr/>
        </p:nvPicPr>
        <p:blipFill>
          <a:blip r:embed="rId8"/>
          <a:stretch>
            <a:fillRect/>
          </a:stretch>
        </p:blipFill>
        <p:spPr>
          <a:xfrm>
            <a:off x="8139112" y="3707342"/>
            <a:ext cx="946150" cy="937684"/>
          </a:xfrm>
          <a:prstGeom prst="rect">
            <a:avLst/>
          </a:prstGeom>
        </p:spPr>
      </p:pic>
      <p:pic>
        <p:nvPicPr>
          <p:cNvPr id="11" name="Picture 11" descr="Logo, company name&#10;&#10;Description automatically generated">
            <a:extLst>
              <a:ext uri="{FF2B5EF4-FFF2-40B4-BE49-F238E27FC236}">
                <a16:creationId xmlns:a16="http://schemas.microsoft.com/office/drawing/2014/main" id="{6779ADE1-FAF8-B248-9361-BD1BEAC0A180}"/>
              </a:ext>
            </a:extLst>
          </p:cNvPr>
          <p:cNvPicPr>
            <a:picLocks noChangeAspect="1"/>
          </p:cNvPicPr>
          <p:nvPr/>
        </p:nvPicPr>
        <p:blipFill>
          <a:blip r:embed="rId9"/>
          <a:stretch>
            <a:fillRect/>
          </a:stretch>
        </p:blipFill>
        <p:spPr>
          <a:xfrm>
            <a:off x="8765117" y="278578"/>
            <a:ext cx="2743200" cy="1634121"/>
          </a:xfrm>
          <a:prstGeom prst="rect">
            <a:avLst/>
          </a:prstGeom>
        </p:spPr>
      </p:pic>
      <p:sp>
        <p:nvSpPr>
          <p:cNvPr id="12" name="TextBox 11">
            <a:extLst>
              <a:ext uri="{FF2B5EF4-FFF2-40B4-BE49-F238E27FC236}">
                <a16:creationId xmlns:a16="http://schemas.microsoft.com/office/drawing/2014/main" id="{BAB43085-F265-F08A-3667-7F45AAEC4ABA}"/>
              </a:ext>
            </a:extLst>
          </p:cNvPr>
          <p:cNvSpPr txBox="1"/>
          <p:nvPr/>
        </p:nvSpPr>
        <p:spPr>
          <a:xfrm>
            <a:off x="9327584" y="3942329"/>
            <a:ext cx="2006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DATA STORAGE</a:t>
            </a:r>
            <a:endParaRPr lang="en-US">
              <a:solidFill>
                <a:schemeClr val="bg1"/>
              </a:solidFill>
            </a:endParaRPr>
          </a:p>
        </p:txBody>
      </p:sp>
      <p:sp>
        <p:nvSpPr>
          <p:cNvPr id="13" name="TextBox 12">
            <a:extLst>
              <a:ext uri="{FF2B5EF4-FFF2-40B4-BE49-F238E27FC236}">
                <a16:creationId xmlns:a16="http://schemas.microsoft.com/office/drawing/2014/main" id="{EFA34506-A5B7-17E5-4756-DF5FC78B7A8D}"/>
              </a:ext>
            </a:extLst>
          </p:cNvPr>
          <p:cNvSpPr txBox="1"/>
          <p:nvPr/>
        </p:nvSpPr>
        <p:spPr>
          <a:xfrm>
            <a:off x="10244666" y="6430433"/>
            <a:ext cx="1879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p>
        </p:txBody>
      </p:sp>
    </p:spTree>
    <p:extLst>
      <p:ext uri="{BB962C8B-B14F-4D97-AF65-F5344CB8AC3E}">
        <p14:creationId xmlns:p14="http://schemas.microsoft.com/office/powerpoint/2010/main" val="610662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fill="hold"/>
                                        <p:tgtEl>
                                          <p:spTgt spid="10"/>
                                        </p:tgtEl>
                                        <p:attrNameLst>
                                          <p:attrName>ppt_x</p:attrName>
                                        </p:attrNameLst>
                                      </p:cBhvr>
                                      <p:tavLst>
                                        <p:tav tm="0">
                                          <p:val>
                                            <p:strVal val="#ppt_x"/>
                                          </p:val>
                                        </p:tav>
                                        <p:tav tm="100000">
                                          <p:val>
                                            <p:strVal val="#ppt_x"/>
                                          </p:val>
                                        </p:tav>
                                      </p:tavLst>
                                    </p:anim>
                                    <p:anim calcmode="lin" valueType="num">
                                      <p:cBhvr additive="base">
                                        <p:cTn id="3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anim calcmode="lin" valueType="num">
                                      <p:cBhvr additive="base">
                                        <p:cTn id="35" dur="500" fill="hold"/>
                                        <p:tgtEl>
                                          <p:spTgt spid="11"/>
                                        </p:tgtEl>
                                        <p:attrNameLst>
                                          <p:attrName>ppt_x</p:attrName>
                                        </p:attrNameLst>
                                      </p:cBhvr>
                                      <p:tavLst>
                                        <p:tav tm="0">
                                          <p:val>
                                            <p:strVal val="#ppt_x"/>
                                          </p:val>
                                        </p:tav>
                                        <p:tav tm="100000">
                                          <p:val>
                                            <p:strVal val="#ppt_x"/>
                                          </p:val>
                                        </p:tav>
                                      </p:tavLst>
                                    </p:anim>
                                    <p:anim calcmode="lin" valueType="num">
                                      <p:cBhvr additive="base">
                                        <p:cTn id="3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53" name="Freeform: Shape 52">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58" name="Rectangle 57">
            <a:extLst>
              <a:ext uri="{FF2B5EF4-FFF2-40B4-BE49-F238E27FC236}">
                <a16:creationId xmlns:a16="http://schemas.microsoft.com/office/drawing/2014/main" id="{ECD84B89-83B1-AA44-B9BE-C68A3A346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3"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DF3B9D9F-2555-4B2E-AD17-056B66596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782" y="816803"/>
            <a:ext cx="3876811" cy="5127565"/>
          </a:xfrm>
          <a:custGeom>
            <a:avLst/>
            <a:gdLst>
              <a:gd name="connsiteX0" fmla="*/ 1941583 w 3876811"/>
              <a:gd name="connsiteY0" fmla="*/ 0 h 5127565"/>
              <a:gd name="connsiteX1" fmla="*/ 2111641 w 3876811"/>
              <a:gd name="connsiteY1" fmla="*/ 149098 h 5127565"/>
              <a:gd name="connsiteX2" fmla="*/ 3370494 w 3876811"/>
              <a:gd name="connsiteY2" fmla="*/ 774450 h 5127565"/>
              <a:gd name="connsiteX3" fmla="*/ 3876811 w 3876811"/>
              <a:gd name="connsiteY3" fmla="*/ 1854685 h 5127565"/>
              <a:gd name="connsiteX4" fmla="*/ 3876810 w 3876811"/>
              <a:gd name="connsiteY4" fmla="*/ 2507216 h 5127565"/>
              <a:gd name="connsiteX5" fmla="*/ 3872563 w 3876811"/>
              <a:gd name="connsiteY5" fmla="*/ 5127565 h 5127565"/>
              <a:gd name="connsiteX6" fmla="*/ 4248 w 3876811"/>
              <a:gd name="connsiteY6" fmla="*/ 5127565 h 5127565"/>
              <a:gd name="connsiteX7" fmla="*/ 0 w 3876811"/>
              <a:gd name="connsiteY7" fmla="*/ 2507216 h 5127565"/>
              <a:gd name="connsiteX8" fmla="*/ 1 w 3876811"/>
              <a:gd name="connsiteY8" fmla="*/ 1854685 h 5127565"/>
              <a:gd name="connsiteX9" fmla="*/ 506320 w 3876811"/>
              <a:gd name="connsiteY9" fmla="*/ 774450 h 5127565"/>
              <a:gd name="connsiteX10" fmla="*/ 1765173 w 3876811"/>
              <a:gd name="connsiteY10" fmla="*/ 149098 h 512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4DBC55-FD97-0CDD-B29C-E4E6E8569B2E}"/>
              </a:ext>
            </a:extLst>
          </p:cNvPr>
          <p:cNvSpPr>
            <a:spLocks noGrp="1"/>
          </p:cNvSpPr>
          <p:nvPr>
            <p:ph type="title"/>
          </p:nvPr>
        </p:nvSpPr>
        <p:spPr>
          <a:xfrm>
            <a:off x="1473390" y="1892356"/>
            <a:ext cx="3149221" cy="2207234"/>
          </a:xfrm>
        </p:spPr>
        <p:txBody>
          <a:bodyPr vert="horz" lIns="91440" tIns="45720" rIns="91440" bIns="45720" rtlCol="0" anchor="b">
            <a:normAutofit/>
          </a:bodyPr>
          <a:lstStyle/>
          <a:p>
            <a:pPr algn="ctr"/>
            <a:br>
              <a:rPr lang="en-US"/>
            </a:br>
            <a:endParaRPr lang="en-US"/>
          </a:p>
        </p:txBody>
      </p:sp>
      <p:sp>
        <p:nvSpPr>
          <p:cNvPr id="62" name="Freeform: Shape 10">
            <a:extLst>
              <a:ext uri="{FF2B5EF4-FFF2-40B4-BE49-F238E27FC236}">
                <a16:creationId xmlns:a16="http://schemas.microsoft.com/office/drawing/2014/main" id="{98F816C8-664D-4D46-87AC-DD70540067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39942"/>
            <a:ext cx="4014345" cy="5281287"/>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4" descr="Graphical user interface, application&#10;&#10;Description automatically generated">
            <a:extLst>
              <a:ext uri="{FF2B5EF4-FFF2-40B4-BE49-F238E27FC236}">
                <a16:creationId xmlns:a16="http://schemas.microsoft.com/office/drawing/2014/main" id="{3572BC52-C0CD-699C-8EE2-06A574771755}"/>
              </a:ext>
            </a:extLst>
          </p:cNvPr>
          <p:cNvPicPr>
            <a:picLocks noChangeAspect="1"/>
          </p:cNvPicPr>
          <p:nvPr/>
        </p:nvPicPr>
        <p:blipFill>
          <a:blip r:embed="rId2"/>
          <a:stretch>
            <a:fillRect/>
          </a:stretch>
        </p:blipFill>
        <p:spPr>
          <a:xfrm>
            <a:off x="5388066" y="282343"/>
            <a:ext cx="6405800" cy="5742390"/>
          </a:xfrm>
          <a:prstGeom prst="rect">
            <a:avLst/>
          </a:prstGeom>
        </p:spPr>
      </p:pic>
      <p:sp>
        <p:nvSpPr>
          <p:cNvPr id="4" name="TextBox 3">
            <a:extLst>
              <a:ext uri="{FF2B5EF4-FFF2-40B4-BE49-F238E27FC236}">
                <a16:creationId xmlns:a16="http://schemas.microsoft.com/office/drawing/2014/main" id="{61F3311F-65BF-3482-5498-42EA7B00176E}"/>
              </a:ext>
            </a:extLst>
          </p:cNvPr>
          <p:cNvSpPr txBox="1"/>
          <p:nvPr/>
        </p:nvSpPr>
        <p:spPr>
          <a:xfrm>
            <a:off x="1397001" y="1439333"/>
            <a:ext cx="384386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Segoe UI"/>
              </a:rPr>
              <a:t>   Our Research Comparison</a:t>
            </a:r>
            <a:r>
              <a:rPr lang="en-US">
                <a:latin typeface="Arial"/>
                <a:cs typeface="Segoe UI"/>
              </a:rPr>
              <a:t>​</a:t>
            </a:r>
          </a:p>
          <a:p>
            <a:r>
              <a:rPr lang="en-GB">
                <a:latin typeface="Arial"/>
                <a:cs typeface="Segoe UI"/>
              </a:rPr>
              <a:t>​</a:t>
            </a:r>
          </a:p>
          <a:p>
            <a:r>
              <a:rPr lang="en-GB">
                <a:latin typeface="Arial"/>
                <a:cs typeface="Segoe UI"/>
              </a:rPr>
              <a:t>We have researched the comparisons between the different tools used by students to collaborate. As stated by Paterson (2022), MS teams and Zoom is an all-in-one collaboration platform that covers video callings, messages and meetings. We also looked at the comparisons of OneDrive, Ms Teams and Moodle. Most of our information we found was that they are all similar, but they all have their own advantage and disadvantages. </a:t>
            </a:r>
            <a:endParaRPr lang="en-US">
              <a:latin typeface="Arial"/>
              <a:cs typeface="Segoe UI"/>
            </a:endParaRPr>
          </a:p>
          <a:p>
            <a:r>
              <a:rPr lang="en-GB">
                <a:latin typeface="Arial"/>
                <a:cs typeface="Segoe UI"/>
              </a:rPr>
              <a:t>​</a:t>
            </a:r>
          </a:p>
        </p:txBody>
      </p:sp>
      <p:sp>
        <p:nvSpPr>
          <p:cNvPr id="3" name="TextBox 2">
            <a:extLst>
              <a:ext uri="{FF2B5EF4-FFF2-40B4-BE49-F238E27FC236}">
                <a16:creationId xmlns:a16="http://schemas.microsoft.com/office/drawing/2014/main" id="{3D4E2312-B419-2AF3-6582-59D31203D7E5}"/>
              </a:ext>
            </a:extLst>
          </p:cNvPr>
          <p:cNvSpPr txBox="1"/>
          <p:nvPr/>
        </p:nvSpPr>
        <p:spPr>
          <a:xfrm>
            <a:off x="10151533" y="6388099"/>
            <a:ext cx="20404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Aisha Kanwal</a:t>
            </a:r>
            <a:endParaRPr lang="en-GB">
              <a:latin typeface="Arial"/>
              <a:ea typeface="+mn-lt"/>
              <a:cs typeface="Arial"/>
            </a:endParaRPr>
          </a:p>
          <a:p>
            <a:endParaRPr lang="en-GB">
              <a:latin typeface="Arial"/>
              <a:cs typeface="Arial"/>
            </a:endParaRPr>
          </a:p>
        </p:txBody>
      </p:sp>
    </p:spTree>
    <p:extLst>
      <p:ext uri="{BB962C8B-B14F-4D97-AF65-F5344CB8AC3E}">
        <p14:creationId xmlns:p14="http://schemas.microsoft.com/office/powerpoint/2010/main" val="12585024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BD2A7128-270D-45DD-B0C7-24FF46222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8">
            <a:extLst>
              <a:ext uri="{FF2B5EF4-FFF2-40B4-BE49-F238E27FC236}">
                <a16:creationId xmlns:a16="http://schemas.microsoft.com/office/drawing/2014/main" id="{61734980-3A14-4021-8D8C-42AC55C39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74"/>
            <a:ext cx="6364515" cy="6858000"/>
          </a:xfrm>
          <a:custGeom>
            <a:avLst/>
            <a:gdLst>
              <a:gd name="connsiteX0" fmla="*/ 7430701 w 7551955"/>
              <a:gd name="connsiteY0" fmla="*/ 6858000 h 6858000"/>
              <a:gd name="connsiteX1" fmla="*/ 0 w 7551955"/>
              <a:gd name="connsiteY1" fmla="*/ 6858000 h 6858000"/>
              <a:gd name="connsiteX2" fmla="*/ 0 w 7551955"/>
              <a:gd name="connsiteY2" fmla="*/ 0 h 6858000"/>
              <a:gd name="connsiteX3" fmla="*/ 7505795 w 7551955"/>
              <a:gd name="connsiteY3" fmla="*/ 0 h 6858000"/>
              <a:gd name="connsiteX4" fmla="*/ 7520785 w 7551955"/>
              <a:gd name="connsiteY4" fmla="*/ 379063 h 6858000"/>
              <a:gd name="connsiteX5" fmla="*/ 7433327 w 7551955"/>
              <a:gd name="connsiteY5" fmla="*/ 6803646 h 6858000"/>
              <a:gd name="connsiteX0" fmla="*/ 7430701 w 7520786"/>
              <a:gd name="connsiteY0" fmla="*/ 6858000 h 6858000"/>
              <a:gd name="connsiteX1" fmla="*/ 0 w 7520786"/>
              <a:gd name="connsiteY1" fmla="*/ 6858000 h 6858000"/>
              <a:gd name="connsiteX2" fmla="*/ 0 w 7520786"/>
              <a:gd name="connsiteY2" fmla="*/ 0 h 6858000"/>
              <a:gd name="connsiteX3" fmla="*/ 7505795 w 7520786"/>
              <a:gd name="connsiteY3" fmla="*/ 0 h 6858000"/>
              <a:gd name="connsiteX4" fmla="*/ 7520785 w 7520786"/>
              <a:gd name="connsiteY4" fmla="*/ 379063 h 6858000"/>
              <a:gd name="connsiteX5" fmla="*/ 7433327 w 7520786"/>
              <a:gd name="connsiteY5" fmla="*/ 6803646 h 6858000"/>
              <a:gd name="connsiteX6" fmla="*/ 7430701 w 752078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520786" h="6858000">
                <a:moveTo>
                  <a:pt x="7430701" y="6858000"/>
                </a:moveTo>
                <a:lnTo>
                  <a:pt x="0" y="6858000"/>
                </a:lnTo>
                <a:lnTo>
                  <a:pt x="0" y="0"/>
                </a:lnTo>
                <a:lnTo>
                  <a:pt x="7505795" y="0"/>
                </a:lnTo>
                <a:lnTo>
                  <a:pt x="7520785" y="379063"/>
                </a:lnTo>
                <a:cubicBezTo>
                  <a:pt x="7384101" y="2164699"/>
                  <a:pt x="7521128" y="5461844"/>
                  <a:pt x="7433327" y="6803646"/>
                </a:cubicBezTo>
                <a:lnTo>
                  <a:pt x="7430701" y="6858000"/>
                </a:lnTo>
                <a:close/>
              </a:path>
            </a:pathLst>
          </a:cu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30">
            <a:extLst>
              <a:ext uri="{FF2B5EF4-FFF2-40B4-BE49-F238E27FC236}">
                <a16:creationId xmlns:a16="http://schemas.microsoft.com/office/drawing/2014/main" id="{41D7BE2F-D450-4BB9-88A4-89117A39D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669115" y="667365"/>
            <a:ext cx="4710726"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solidFill>
            <a:schemeClr val="bg1"/>
          </a:solidFill>
          <a:ln w="19050"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FB6307F-6A94-41F5-B00A-92BE5D3C7D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3803">
            <a:off x="6738158" y="624106"/>
            <a:ext cx="4710726" cy="233744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5655 w 1248446"/>
              <a:gd name="connsiteY6" fmla="*/ 737211 h 873038"/>
              <a:gd name="connsiteX7" fmla="*/ 628618 w 1248446"/>
              <a:gd name="connsiteY7" fmla="*/ 873038 h 873038"/>
              <a:gd name="connsiteX0" fmla="*/ 623222 w 1217951"/>
              <a:gd name="connsiteY0" fmla="*/ 893096 h 893096"/>
              <a:gd name="connsiteX1" fmla="*/ 815627 w 1217951"/>
              <a:gd name="connsiteY1" fmla="*/ 823182 h 893096"/>
              <a:gd name="connsiteX2" fmla="*/ 1174433 w 1217951"/>
              <a:gd name="connsiteY2" fmla="*/ 650399 h 893096"/>
              <a:gd name="connsiteX3" fmla="*/ 1173386 w 1217951"/>
              <a:gd name="connsiteY3" fmla="*/ 212820 h 893096"/>
              <a:gd name="connsiteX4" fmla="*/ 952921 w 1217951"/>
              <a:gd name="connsiteY4" fmla="*/ 42449 h 893096"/>
              <a:gd name="connsiteX5" fmla="*/ 454058 w 1217951"/>
              <a:gd name="connsiteY5" fmla="*/ 52514 h 893096"/>
              <a:gd name="connsiteX6" fmla="*/ 1906 w 1217951"/>
              <a:gd name="connsiteY6" fmla="*/ 615251 h 893096"/>
              <a:gd name="connsiteX7" fmla="*/ 540259 w 1217951"/>
              <a:gd name="connsiteY7" fmla="*/ 757269 h 893096"/>
              <a:gd name="connsiteX8" fmla="*/ 623222 w 1217951"/>
              <a:gd name="connsiteY8" fmla="*/ 893096 h 893096"/>
              <a:gd name="connsiteX0" fmla="*/ 623222 w 1220978"/>
              <a:gd name="connsiteY0" fmla="*/ 893096 h 893096"/>
              <a:gd name="connsiteX1" fmla="*/ 815627 w 1220978"/>
              <a:gd name="connsiteY1" fmla="*/ 823182 h 893096"/>
              <a:gd name="connsiteX2" fmla="*/ 1174433 w 1220978"/>
              <a:gd name="connsiteY2" fmla="*/ 650399 h 893096"/>
              <a:gd name="connsiteX3" fmla="*/ 1173386 w 1220978"/>
              <a:gd name="connsiteY3" fmla="*/ 212820 h 893096"/>
              <a:gd name="connsiteX4" fmla="*/ 952921 w 1220978"/>
              <a:gd name="connsiteY4" fmla="*/ 42449 h 893096"/>
              <a:gd name="connsiteX5" fmla="*/ 454058 w 1220978"/>
              <a:gd name="connsiteY5" fmla="*/ 52514 h 893096"/>
              <a:gd name="connsiteX6" fmla="*/ 1906 w 1220978"/>
              <a:gd name="connsiteY6" fmla="*/ 615251 h 893096"/>
              <a:gd name="connsiteX7" fmla="*/ 540259 w 1220978"/>
              <a:gd name="connsiteY7" fmla="*/ 757269 h 893096"/>
              <a:gd name="connsiteX8" fmla="*/ 623222 w 1220978"/>
              <a:gd name="connsiteY8" fmla="*/ 893096 h 893096"/>
              <a:gd name="connsiteX0" fmla="*/ 624315 w 1222071"/>
              <a:gd name="connsiteY0" fmla="*/ 871608 h 871608"/>
              <a:gd name="connsiteX1" fmla="*/ 816720 w 1222071"/>
              <a:gd name="connsiteY1" fmla="*/ 801694 h 871608"/>
              <a:gd name="connsiteX2" fmla="*/ 1175526 w 1222071"/>
              <a:gd name="connsiteY2" fmla="*/ 628911 h 871608"/>
              <a:gd name="connsiteX3" fmla="*/ 1174479 w 1222071"/>
              <a:gd name="connsiteY3" fmla="*/ 191332 h 871608"/>
              <a:gd name="connsiteX4" fmla="*/ 954014 w 1222071"/>
              <a:gd name="connsiteY4" fmla="*/ 20961 h 871608"/>
              <a:gd name="connsiteX5" fmla="*/ 455151 w 1222071"/>
              <a:gd name="connsiteY5" fmla="*/ 31026 h 871608"/>
              <a:gd name="connsiteX6" fmla="*/ 2999 w 1222071"/>
              <a:gd name="connsiteY6" fmla="*/ 593763 h 871608"/>
              <a:gd name="connsiteX7" fmla="*/ 541352 w 1222071"/>
              <a:gd name="connsiteY7" fmla="*/ 735781 h 871608"/>
              <a:gd name="connsiteX8" fmla="*/ 624315 w 1222071"/>
              <a:gd name="connsiteY8" fmla="*/ 871608 h 871608"/>
              <a:gd name="connsiteX0" fmla="*/ 624980 w 1222736"/>
              <a:gd name="connsiteY0" fmla="*/ 870777 h 870777"/>
              <a:gd name="connsiteX1" fmla="*/ 817385 w 1222736"/>
              <a:gd name="connsiteY1" fmla="*/ 800863 h 870777"/>
              <a:gd name="connsiteX2" fmla="*/ 1176191 w 1222736"/>
              <a:gd name="connsiteY2" fmla="*/ 628080 h 870777"/>
              <a:gd name="connsiteX3" fmla="*/ 1175144 w 1222736"/>
              <a:gd name="connsiteY3" fmla="*/ 190501 h 870777"/>
              <a:gd name="connsiteX4" fmla="*/ 954679 w 1222736"/>
              <a:gd name="connsiteY4" fmla="*/ 20130 h 870777"/>
              <a:gd name="connsiteX5" fmla="*/ 414382 w 1222736"/>
              <a:gd name="connsiteY5" fmla="*/ 31976 h 870777"/>
              <a:gd name="connsiteX6" fmla="*/ 3664 w 1222736"/>
              <a:gd name="connsiteY6" fmla="*/ 592932 h 870777"/>
              <a:gd name="connsiteX7" fmla="*/ 542017 w 1222736"/>
              <a:gd name="connsiteY7" fmla="*/ 734950 h 870777"/>
              <a:gd name="connsiteX8" fmla="*/ 624980 w 1222736"/>
              <a:gd name="connsiteY8" fmla="*/ 870777 h 870777"/>
              <a:gd name="connsiteX0" fmla="*/ 624943 w 1222699"/>
              <a:gd name="connsiteY0" fmla="*/ 884146 h 884146"/>
              <a:gd name="connsiteX1" fmla="*/ 817348 w 1222699"/>
              <a:gd name="connsiteY1" fmla="*/ 814232 h 884146"/>
              <a:gd name="connsiteX2" fmla="*/ 1176154 w 1222699"/>
              <a:gd name="connsiteY2" fmla="*/ 641449 h 884146"/>
              <a:gd name="connsiteX3" fmla="*/ 1175107 w 1222699"/>
              <a:gd name="connsiteY3" fmla="*/ 203870 h 884146"/>
              <a:gd name="connsiteX4" fmla="*/ 954642 w 1222699"/>
              <a:gd name="connsiteY4" fmla="*/ 33499 h 884146"/>
              <a:gd name="connsiteX5" fmla="*/ 414345 w 1222699"/>
              <a:gd name="connsiteY5" fmla="*/ 45345 h 884146"/>
              <a:gd name="connsiteX6" fmla="*/ 3627 w 1222699"/>
              <a:gd name="connsiteY6" fmla="*/ 606301 h 884146"/>
              <a:gd name="connsiteX7" fmla="*/ 541980 w 1222699"/>
              <a:gd name="connsiteY7" fmla="*/ 748319 h 884146"/>
              <a:gd name="connsiteX8" fmla="*/ 624943 w 1222699"/>
              <a:gd name="connsiteY8" fmla="*/ 884146 h 884146"/>
              <a:gd name="connsiteX0" fmla="*/ 623477 w 1218278"/>
              <a:gd name="connsiteY0" fmla="*/ 904314 h 904314"/>
              <a:gd name="connsiteX1" fmla="*/ 815882 w 1218278"/>
              <a:gd name="connsiteY1" fmla="*/ 834400 h 904314"/>
              <a:gd name="connsiteX2" fmla="*/ 1174688 w 1218278"/>
              <a:gd name="connsiteY2" fmla="*/ 661617 h 904314"/>
              <a:gd name="connsiteX3" fmla="*/ 1173641 w 1218278"/>
              <a:gd name="connsiteY3" fmla="*/ 224038 h 904314"/>
              <a:gd name="connsiteX4" fmla="*/ 951744 w 1218278"/>
              <a:gd name="connsiteY4" fmla="*/ 29185 h 904314"/>
              <a:gd name="connsiteX5" fmla="*/ 412879 w 1218278"/>
              <a:gd name="connsiteY5" fmla="*/ 65513 h 904314"/>
              <a:gd name="connsiteX6" fmla="*/ 2161 w 1218278"/>
              <a:gd name="connsiteY6" fmla="*/ 626469 h 904314"/>
              <a:gd name="connsiteX7" fmla="*/ 540514 w 1218278"/>
              <a:gd name="connsiteY7" fmla="*/ 768487 h 904314"/>
              <a:gd name="connsiteX8" fmla="*/ 623477 w 1218278"/>
              <a:gd name="connsiteY8" fmla="*/ 904314 h 904314"/>
              <a:gd name="connsiteX0" fmla="*/ 630807 w 1225608"/>
              <a:gd name="connsiteY0" fmla="*/ 904314 h 904314"/>
              <a:gd name="connsiteX1" fmla="*/ 823212 w 1225608"/>
              <a:gd name="connsiteY1" fmla="*/ 834400 h 904314"/>
              <a:gd name="connsiteX2" fmla="*/ 1182018 w 1225608"/>
              <a:gd name="connsiteY2" fmla="*/ 661617 h 904314"/>
              <a:gd name="connsiteX3" fmla="*/ 1180971 w 1225608"/>
              <a:gd name="connsiteY3" fmla="*/ 224038 h 904314"/>
              <a:gd name="connsiteX4" fmla="*/ 959074 w 1225608"/>
              <a:gd name="connsiteY4" fmla="*/ 29185 h 904314"/>
              <a:gd name="connsiteX5" fmla="*/ 420209 w 1225608"/>
              <a:gd name="connsiteY5" fmla="*/ 65513 h 904314"/>
              <a:gd name="connsiteX6" fmla="*/ 9491 w 1225608"/>
              <a:gd name="connsiteY6" fmla="*/ 626469 h 904314"/>
              <a:gd name="connsiteX7" fmla="*/ 547844 w 1225608"/>
              <a:gd name="connsiteY7" fmla="*/ 768487 h 904314"/>
              <a:gd name="connsiteX8" fmla="*/ 630807 w 1225608"/>
              <a:gd name="connsiteY8" fmla="*/ 904314 h 904314"/>
              <a:gd name="connsiteX0" fmla="*/ 631450 w 1226251"/>
              <a:gd name="connsiteY0" fmla="*/ 896948 h 896948"/>
              <a:gd name="connsiteX1" fmla="*/ 823855 w 1226251"/>
              <a:gd name="connsiteY1" fmla="*/ 827034 h 896948"/>
              <a:gd name="connsiteX2" fmla="*/ 1182661 w 1226251"/>
              <a:gd name="connsiteY2" fmla="*/ 654251 h 896948"/>
              <a:gd name="connsiteX3" fmla="*/ 1181614 w 1226251"/>
              <a:gd name="connsiteY3" fmla="*/ 216672 h 896948"/>
              <a:gd name="connsiteX4" fmla="*/ 959717 w 1226251"/>
              <a:gd name="connsiteY4" fmla="*/ 21819 h 896948"/>
              <a:gd name="connsiteX5" fmla="*/ 420852 w 1226251"/>
              <a:gd name="connsiteY5" fmla="*/ 58147 h 896948"/>
              <a:gd name="connsiteX6" fmla="*/ 10134 w 1226251"/>
              <a:gd name="connsiteY6" fmla="*/ 619103 h 896948"/>
              <a:gd name="connsiteX7" fmla="*/ 548487 w 1226251"/>
              <a:gd name="connsiteY7" fmla="*/ 761121 h 896948"/>
              <a:gd name="connsiteX8" fmla="*/ 631450 w 1226251"/>
              <a:gd name="connsiteY8" fmla="*/ 896948 h 896948"/>
              <a:gd name="connsiteX0" fmla="*/ 631450 w 1240153"/>
              <a:gd name="connsiteY0" fmla="*/ 896948 h 896948"/>
              <a:gd name="connsiteX1" fmla="*/ 823855 w 1240153"/>
              <a:gd name="connsiteY1" fmla="*/ 827034 h 896948"/>
              <a:gd name="connsiteX2" fmla="*/ 1182661 w 1240153"/>
              <a:gd name="connsiteY2" fmla="*/ 654251 h 896948"/>
              <a:gd name="connsiteX3" fmla="*/ 1217456 w 1240153"/>
              <a:gd name="connsiteY3" fmla="*/ 220742 h 896948"/>
              <a:gd name="connsiteX4" fmla="*/ 959717 w 1240153"/>
              <a:gd name="connsiteY4" fmla="*/ 21819 h 896948"/>
              <a:gd name="connsiteX5" fmla="*/ 420852 w 1240153"/>
              <a:gd name="connsiteY5" fmla="*/ 58147 h 896948"/>
              <a:gd name="connsiteX6" fmla="*/ 10134 w 1240153"/>
              <a:gd name="connsiteY6" fmla="*/ 619103 h 896948"/>
              <a:gd name="connsiteX7" fmla="*/ 548487 w 1240153"/>
              <a:gd name="connsiteY7" fmla="*/ 761121 h 896948"/>
              <a:gd name="connsiteX8" fmla="*/ 631450 w 1240153"/>
              <a:gd name="connsiteY8" fmla="*/ 896948 h 896948"/>
              <a:gd name="connsiteX0" fmla="*/ 631450 w 1262945"/>
              <a:gd name="connsiteY0" fmla="*/ 896948 h 896948"/>
              <a:gd name="connsiteX1" fmla="*/ 823855 w 1262945"/>
              <a:gd name="connsiteY1" fmla="*/ 827034 h 896948"/>
              <a:gd name="connsiteX2" fmla="*/ 1182661 w 1262945"/>
              <a:gd name="connsiteY2" fmla="*/ 654251 h 896948"/>
              <a:gd name="connsiteX3" fmla="*/ 1247134 w 1262945"/>
              <a:gd name="connsiteY3" fmla="*/ 220869 h 896948"/>
              <a:gd name="connsiteX4" fmla="*/ 959717 w 1262945"/>
              <a:gd name="connsiteY4" fmla="*/ 21819 h 896948"/>
              <a:gd name="connsiteX5" fmla="*/ 420852 w 1262945"/>
              <a:gd name="connsiteY5" fmla="*/ 58147 h 896948"/>
              <a:gd name="connsiteX6" fmla="*/ 10134 w 1262945"/>
              <a:gd name="connsiteY6" fmla="*/ 619103 h 896948"/>
              <a:gd name="connsiteX7" fmla="*/ 548487 w 1262945"/>
              <a:gd name="connsiteY7" fmla="*/ 761121 h 896948"/>
              <a:gd name="connsiteX8" fmla="*/ 631450 w 1262945"/>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8487 w 1268586"/>
              <a:gd name="connsiteY7" fmla="*/ 761121 h 896948"/>
              <a:gd name="connsiteX8" fmla="*/ 631450 w 1268586"/>
              <a:gd name="connsiteY8" fmla="*/ 896948 h 896948"/>
              <a:gd name="connsiteX0" fmla="*/ 631450 w 1268586"/>
              <a:gd name="connsiteY0" fmla="*/ 896948 h 896948"/>
              <a:gd name="connsiteX1" fmla="*/ 823855 w 1268586"/>
              <a:gd name="connsiteY1" fmla="*/ 827034 h 896948"/>
              <a:gd name="connsiteX2" fmla="*/ 1200296 w 1268586"/>
              <a:gd name="connsiteY2" fmla="*/ 651389 h 896948"/>
              <a:gd name="connsiteX3" fmla="*/ 1247134 w 1268586"/>
              <a:gd name="connsiteY3" fmla="*/ 220869 h 896948"/>
              <a:gd name="connsiteX4" fmla="*/ 959717 w 1268586"/>
              <a:gd name="connsiteY4" fmla="*/ 21819 h 896948"/>
              <a:gd name="connsiteX5" fmla="*/ 420852 w 1268586"/>
              <a:gd name="connsiteY5" fmla="*/ 58147 h 896948"/>
              <a:gd name="connsiteX6" fmla="*/ 10134 w 1268586"/>
              <a:gd name="connsiteY6" fmla="*/ 619103 h 896948"/>
              <a:gd name="connsiteX7" fmla="*/ 543467 w 1268586"/>
              <a:gd name="connsiteY7" fmla="*/ 776764 h 896948"/>
              <a:gd name="connsiteX8" fmla="*/ 631450 w 1268586"/>
              <a:gd name="connsiteY8" fmla="*/ 896948 h 896948"/>
              <a:gd name="connsiteX0" fmla="*/ 613559 w 1250695"/>
              <a:gd name="connsiteY0" fmla="*/ 904135 h 904135"/>
              <a:gd name="connsiteX1" fmla="*/ 805964 w 1250695"/>
              <a:gd name="connsiteY1" fmla="*/ 834221 h 904135"/>
              <a:gd name="connsiteX2" fmla="*/ 1182405 w 1250695"/>
              <a:gd name="connsiteY2" fmla="*/ 658576 h 904135"/>
              <a:gd name="connsiteX3" fmla="*/ 1229243 w 1250695"/>
              <a:gd name="connsiteY3" fmla="*/ 228056 h 904135"/>
              <a:gd name="connsiteX4" fmla="*/ 941826 w 1250695"/>
              <a:gd name="connsiteY4" fmla="*/ 29006 h 904135"/>
              <a:gd name="connsiteX5" fmla="*/ 402961 w 1250695"/>
              <a:gd name="connsiteY5" fmla="*/ 65334 h 904135"/>
              <a:gd name="connsiteX6" fmla="*/ 9878 w 1250695"/>
              <a:gd name="connsiteY6" fmla="*/ 623429 h 904135"/>
              <a:gd name="connsiteX7" fmla="*/ 525576 w 1250695"/>
              <a:gd name="connsiteY7" fmla="*/ 783951 h 904135"/>
              <a:gd name="connsiteX8" fmla="*/ 613559 w 1250695"/>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265 w 1243401"/>
              <a:gd name="connsiteY0" fmla="*/ 904135 h 904135"/>
              <a:gd name="connsiteX1" fmla="*/ 798670 w 1243401"/>
              <a:gd name="connsiteY1" fmla="*/ 834221 h 904135"/>
              <a:gd name="connsiteX2" fmla="*/ 1175111 w 1243401"/>
              <a:gd name="connsiteY2" fmla="*/ 658576 h 904135"/>
              <a:gd name="connsiteX3" fmla="*/ 1221949 w 1243401"/>
              <a:gd name="connsiteY3" fmla="*/ 228056 h 904135"/>
              <a:gd name="connsiteX4" fmla="*/ 934532 w 1243401"/>
              <a:gd name="connsiteY4" fmla="*/ 29006 h 904135"/>
              <a:gd name="connsiteX5" fmla="*/ 395667 w 1243401"/>
              <a:gd name="connsiteY5" fmla="*/ 65334 h 904135"/>
              <a:gd name="connsiteX6" fmla="*/ 2584 w 1243401"/>
              <a:gd name="connsiteY6" fmla="*/ 623429 h 904135"/>
              <a:gd name="connsiteX7" fmla="*/ 518282 w 1243401"/>
              <a:gd name="connsiteY7" fmla="*/ 783951 h 904135"/>
              <a:gd name="connsiteX8" fmla="*/ 606265 w 1243401"/>
              <a:gd name="connsiteY8" fmla="*/ 904135 h 904135"/>
              <a:gd name="connsiteX0" fmla="*/ 606377 w 1243513"/>
              <a:gd name="connsiteY0" fmla="*/ 899488 h 899488"/>
              <a:gd name="connsiteX1" fmla="*/ 798782 w 1243513"/>
              <a:gd name="connsiteY1" fmla="*/ 829574 h 899488"/>
              <a:gd name="connsiteX2" fmla="*/ 1175223 w 1243513"/>
              <a:gd name="connsiteY2" fmla="*/ 653929 h 899488"/>
              <a:gd name="connsiteX3" fmla="*/ 1222061 w 1243513"/>
              <a:gd name="connsiteY3" fmla="*/ 223409 h 899488"/>
              <a:gd name="connsiteX4" fmla="*/ 934644 w 1243513"/>
              <a:gd name="connsiteY4" fmla="*/ 24359 h 899488"/>
              <a:gd name="connsiteX5" fmla="*/ 395779 w 1243513"/>
              <a:gd name="connsiteY5" fmla="*/ 60687 h 899488"/>
              <a:gd name="connsiteX6" fmla="*/ 2696 w 1243513"/>
              <a:gd name="connsiteY6" fmla="*/ 618782 h 899488"/>
              <a:gd name="connsiteX7" fmla="*/ 518394 w 1243513"/>
              <a:gd name="connsiteY7" fmla="*/ 779304 h 899488"/>
              <a:gd name="connsiteX8" fmla="*/ 606377 w 1243513"/>
              <a:gd name="connsiteY8" fmla="*/ 899488 h 899488"/>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8394 w 1243513"/>
              <a:gd name="connsiteY7" fmla="*/ 779304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43513"/>
              <a:gd name="connsiteY0" fmla="*/ 917993 h 917993"/>
              <a:gd name="connsiteX1" fmla="*/ 798782 w 1243513"/>
              <a:gd name="connsiteY1" fmla="*/ 829574 h 917993"/>
              <a:gd name="connsiteX2" fmla="*/ 1175223 w 1243513"/>
              <a:gd name="connsiteY2" fmla="*/ 653929 h 917993"/>
              <a:gd name="connsiteX3" fmla="*/ 1222061 w 1243513"/>
              <a:gd name="connsiteY3" fmla="*/ 223409 h 917993"/>
              <a:gd name="connsiteX4" fmla="*/ 934644 w 1243513"/>
              <a:gd name="connsiteY4" fmla="*/ 24359 h 917993"/>
              <a:gd name="connsiteX5" fmla="*/ 395779 w 1243513"/>
              <a:gd name="connsiteY5" fmla="*/ 60687 h 917993"/>
              <a:gd name="connsiteX6" fmla="*/ 2696 w 1243513"/>
              <a:gd name="connsiteY6" fmla="*/ 618782 h 917993"/>
              <a:gd name="connsiteX7" fmla="*/ 519825 w 1243513"/>
              <a:gd name="connsiteY7" fmla="*/ 803786 h 917993"/>
              <a:gd name="connsiteX8" fmla="*/ 583723 w 1243513"/>
              <a:gd name="connsiteY8" fmla="*/ 917993 h 917993"/>
              <a:gd name="connsiteX0" fmla="*/ 583723 w 1232641"/>
              <a:gd name="connsiteY0" fmla="*/ 917993 h 917993"/>
              <a:gd name="connsiteX1" fmla="*/ 798782 w 1232641"/>
              <a:gd name="connsiteY1" fmla="*/ 829574 h 917993"/>
              <a:gd name="connsiteX2" fmla="*/ 1134836 w 1232641"/>
              <a:gd name="connsiteY2" fmla="*/ 659403 h 917993"/>
              <a:gd name="connsiteX3" fmla="*/ 1222061 w 1232641"/>
              <a:gd name="connsiteY3" fmla="*/ 223409 h 917993"/>
              <a:gd name="connsiteX4" fmla="*/ 934644 w 1232641"/>
              <a:gd name="connsiteY4" fmla="*/ 24359 h 917993"/>
              <a:gd name="connsiteX5" fmla="*/ 395779 w 1232641"/>
              <a:gd name="connsiteY5" fmla="*/ 60687 h 917993"/>
              <a:gd name="connsiteX6" fmla="*/ 2696 w 1232641"/>
              <a:gd name="connsiteY6" fmla="*/ 618782 h 917993"/>
              <a:gd name="connsiteX7" fmla="*/ 519825 w 1232641"/>
              <a:gd name="connsiteY7" fmla="*/ 803786 h 917993"/>
              <a:gd name="connsiteX8" fmla="*/ 583723 w 1232641"/>
              <a:gd name="connsiteY8" fmla="*/ 917993 h 917993"/>
              <a:gd name="connsiteX0" fmla="*/ 583723 w 1187264"/>
              <a:gd name="connsiteY0" fmla="*/ 917993 h 917993"/>
              <a:gd name="connsiteX1" fmla="*/ 798782 w 1187264"/>
              <a:gd name="connsiteY1" fmla="*/ 829574 h 917993"/>
              <a:gd name="connsiteX2" fmla="*/ 1134836 w 1187264"/>
              <a:gd name="connsiteY2" fmla="*/ 659403 h 917993"/>
              <a:gd name="connsiteX3" fmla="*/ 1166273 w 1187264"/>
              <a:gd name="connsiteY3" fmla="*/ 220655 h 917993"/>
              <a:gd name="connsiteX4" fmla="*/ 934644 w 1187264"/>
              <a:gd name="connsiteY4" fmla="*/ 24359 h 917993"/>
              <a:gd name="connsiteX5" fmla="*/ 395779 w 1187264"/>
              <a:gd name="connsiteY5" fmla="*/ 60687 h 917993"/>
              <a:gd name="connsiteX6" fmla="*/ 2696 w 1187264"/>
              <a:gd name="connsiteY6" fmla="*/ 618782 h 917993"/>
              <a:gd name="connsiteX7" fmla="*/ 519825 w 1187264"/>
              <a:gd name="connsiteY7" fmla="*/ 803786 h 917993"/>
              <a:gd name="connsiteX8" fmla="*/ 583723 w 1187264"/>
              <a:gd name="connsiteY8" fmla="*/ 917993 h 917993"/>
              <a:gd name="connsiteX0" fmla="*/ 583723 w 1177003"/>
              <a:gd name="connsiteY0" fmla="*/ 917993 h 917993"/>
              <a:gd name="connsiteX1" fmla="*/ 798782 w 1177003"/>
              <a:gd name="connsiteY1" fmla="*/ 829574 h 917993"/>
              <a:gd name="connsiteX2" fmla="*/ 1103676 w 1177003"/>
              <a:gd name="connsiteY2" fmla="*/ 637838 h 917993"/>
              <a:gd name="connsiteX3" fmla="*/ 1166273 w 1177003"/>
              <a:gd name="connsiteY3" fmla="*/ 220655 h 917993"/>
              <a:gd name="connsiteX4" fmla="*/ 934644 w 1177003"/>
              <a:gd name="connsiteY4" fmla="*/ 24359 h 917993"/>
              <a:gd name="connsiteX5" fmla="*/ 395779 w 1177003"/>
              <a:gd name="connsiteY5" fmla="*/ 60687 h 917993"/>
              <a:gd name="connsiteX6" fmla="*/ 2696 w 1177003"/>
              <a:gd name="connsiteY6" fmla="*/ 618782 h 917993"/>
              <a:gd name="connsiteX7" fmla="*/ 519825 w 1177003"/>
              <a:gd name="connsiteY7" fmla="*/ 803786 h 917993"/>
              <a:gd name="connsiteX8" fmla="*/ 583723 w 1177003"/>
              <a:gd name="connsiteY8" fmla="*/ 917993 h 917993"/>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613 w 1176817"/>
              <a:gd name="connsiteY0" fmla="*/ 914581 h 914581"/>
              <a:gd name="connsiteX1" fmla="*/ 798672 w 1176817"/>
              <a:gd name="connsiteY1" fmla="*/ 826162 h 914581"/>
              <a:gd name="connsiteX2" fmla="*/ 1103566 w 1176817"/>
              <a:gd name="connsiteY2" fmla="*/ 634426 h 914581"/>
              <a:gd name="connsiteX3" fmla="*/ 1166163 w 1176817"/>
              <a:gd name="connsiteY3" fmla="*/ 217243 h 914581"/>
              <a:gd name="connsiteX4" fmla="*/ 935607 w 1176817"/>
              <a:gd name="connsiteY4" fmla="*/ 36274 h 914581"/>
              <a:gd name="connsiteX5" fmla="*/ 395669 w 1176817"/>
              <a:gd name="connsiteY5" fmla="*/ 57275 h 914581"/>
              <a:gd name="connsiteX6" fmla="*/ 2586 w 1176817"/>
              <a:gd name="connsiteY6" fmla="*/ 615370 h 914581"/>
              <a:gd name="connsiteX7" fmla="*/ 519715 w 1176817"/>
              <a:gd name="connsiteY7" fmla="*/ 800374 h 914581"/>
              <a:gd name="connsiteX8" fmla="*/ 583613 w 1176817"/>
              <a:gd name="connsiteY8" fmla="*/ 914581 h 914581"/>
              <a:gd name="connsiteX0" fmla="*/ 583729 w 1176933"/>
              <a:gd name="connsiteY0" fmla="*/ 903086 h 903086"/>
              <a:gd name="connsiteX1" fmla="*/ 798788 w 1176933"/>
              <a:gd name="connsiteY1" fmla="*/ 814667 h 903086"/>
              <a:gd name="connsiteX2" fmla="*/ 1103682 w 1176933"/>
              <a:gd name="connsiteY2" fmla="*/ 622931 h 903086"/>
              <a:gd name="connsiteX3" fmla="*/ 1166279 w 1176933"/>
              <a:gd name="connsiteY3" fmla="*/ 205748 h 903086"/>
              <a:gd name="connsiteX4" fmla="*/ 935723 w 1176933"/>
              <a:gd name="connsiteY4" fmla="*/ 24779 h 903086"/>
              <a:gd name="connsiteX5" fmla="*/ 395785 w 1176933"/>
              <a:gd name="connsiteY5" fmla="*/ 45780 h 903086"/>
              <a:gd name="connsiteX6" fmla="*/ 2702 w 1176933"/>
              <a:gd name="connsiteY6" fmla="*/ 603875 h 903086"/>
              <a:gd name="connsiteX7" fmla="*/ 519831 w 1176933"/>
              <a:gd name="connsiteY7" fmla="*/ 788879 h 903086"/>
              <a:gd name="connsiteX8" fmla="*/ 583729 w 1176933"/>
              <a:gd name="connsiteY8" fmla="*/ 903086 h 903086"/>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4 w 1144038"/>
              <a:gd name="connsiteY0" fmla="*/ 914274 h 914274"/>
              <a:gd name="connsiteX1" fmla="*/ 765893 w 1144038"/>
              <a:gd name="connsiteY1" fmla="*/ 825855 h 914274"/>
              <a:gd name="connsiteX2" fmla="*/ 1070787 w 1144038"/>
              <a:gd name="connsiteY2" fmla="*/ 634119 h 914274"/>
              <a:gd name="connsiteX3" fmla="*/ 1133384 w 1144038"/>
              <a:gd name="connsiteY3" fmla="*/ 216936 h 914274"/>
              <a:gd name="connsiteX4" fmla="*/ 902828 w 1144038"/>
              <a:gd name="connsiteY4" fmla="*/ 35967 h 914274"/>
              <a:gd name="connsiteX5" fmla="*/ 362890 w 1144038"/>
              <a:gd name="connsiteY5" fmla="*/ 56968 h 914274"/>
              <a:gd name="connsiteX6" fmla="*/ 2851 w 1144038"/>
              <a:gd name="connsiteY6" fmla="*/ 610585 h 914274"/>
              <a:gd name="connsiteX7" fmla="*/ 486936 w 1144038"/>
              <a:gd name="connsiteY7" fmla="*/ 800067 h 914274"/>
              <a:gd name="connsiteX8" fmla="*/ 550834 w 1144038"/>
              <a:gd name="connsiteY8" fmla="*/ 914274 h 914274"/>
              <a:gd name="connsiteX0" fmla="*/ 550837 w 1144041"/>
              <a:gd name="connsiteY0" fmla="*/ 905437 h 905437"/>
              <a:gd name="connsiteX1" fmla="*/ 765896 w 1144041"/>
              <a:gd name="connsiteY1" fmla="*/ 817018 h 905437"/>
              <a:gd name="connsiteX2" fmla="*/ 1070790 w 1144041"/>
              <a:gd name="connsiteY2" fmla="*/ 625282 h 905437"/>
              <a:gd name="connsiteX3" fmla="*/ 1133387 w 1144041"/>
              <a:gd name="connsiteY3" fmla="*/ 208099 h 905437"/>
              <a:gd name="connsiteX4" fmla="*/ 902831 w 1144041"/>
              <a:gd name="connsiteY4" fmla="*/ 27130 h 905437"/>
              <a:gd name="connsiteX5" fmla="*/ 362893 w 1144041"/>
              <a:gd name="connsiteY5" fmla="*/ 48131 h 905437"/>
              <a:gd name="connsiteX6" fmla="*/ 2854 w 1144041"/>
              <a:gd name="connsiteY6" fmla="*/ 601748 h 905437"/>
              <a:gd name="connsiteX7" fmla="*/ 486939 w 1144041"/>
              <a:gd name="connsiteY7" fmla="*/ 791230 h 905437"/>
              <a:gd name="connsiteX8" fmla="*/ 550837 w 1144041"/>
              <a:gd name="connsiteY8" fmla="*/ 905437 h 90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4041" h="905437">
                <a:moveTo>
                  <a:pt x="550837" y="905437"/>
                </a:moveTo>
                <a:cubicBezTo>
                  <a:pt x="625126" y="903802"/>
                  <a:pt x="679237" y="863710"/>
                  <a:pt x="765896" y="817018"/>
                </a:cubicBezTo>
                <a:cubicBezTo>
                  <a:pt x="852555" y="770326"/>
                  <a:pt x="1009542" y="726768"/>
                  <a:pt x="1070790" y="625282"/>
                </a:cubicBezTo>
                <a:cubicBezTo>
                  <a:pt x="1132038" y="523796"/>
                  <a:pt x="1161380" y="307791"/>
                  <a:pt x="1133387" y="208099"/>
                </a:cubicBezTo>
                <a:cubicBezTo>
                  <a:pt x="1105394" y="108407"/>
                  <a:pt x="1022719" y="53848"/>
                  <a:pt x="902831" y="27130"/>
                </a:cubicBezTo>
                <a:cubicBezTo>
                  <a:pt x="782943" y="412"/>
                  <a:pt x="513213" y="-25440"/>
                  <a:pt x="362893" y="48131"/>
                </a:cubicBezTo>
                <a:cubicBezTo>
                  <a:pt x="212573" y="121702"/>
                  <a:pt x="-28964" y="168558"/>
                  <a:pt x="2854" y="601748"/>
                </a:cubicBezTo>
                <a:cubicBezTo>
                  <a:pt x="40207" y="875873"/>
                  <a:pt x="350499" y="788031"/>
                  <a:pt x="486939" y="791230"/>
                </a:cubicBezTo>
                <a:cubicBezTo>
                  <a:pt x="640409" y="814584"/>
                  <a:pt x="550837" y="905437"/>
                  <a:pt x="550837" y="90543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C02AF206-61D2-AE26-F16C-90FB6E1FEB45}"/>
              </a:ext>
            </a:extLst>
          </p:cNvPr>
          <p:cNvSpPr>
            <a:spLocks noGrp="1"/>
          </p:cNvSpPr>
          <p:nvPr>
            <p:ph type="title"/>
          </p:nvPr>
        </p:nvSpPr>
        <p:spPr>
          <a:xfrm>
            <a:off x="7180033" y="954157"/>
            <a:ext cx="3901621" cy="1590260"/>
          </a:xfrm>
        </p:spPr>
        <p:txBody>
          <a:bodyPr>
            <a:normAutofit/>
          </a:bodyPr>
          <a:lstStyle/>
          <a:p>
            <a:pPr algn="ctr"/>
            <a:r>
              <a:rPr lang="en-GB"/>
              <a:t>Research on different tools</a:t>
            </a:r>
          </a:p>
        </p:txBody>
      </p:sp>
      <p:pic>
        <p:nvPicPr>
          <p:cNvPr id="5" name="Picture 4" descr="Diagram&#10;&#10;Description automatically generated">
            <a:extLst>
              <a:ext uri="{FF2B5EF4-FFF2-40B4-BE49-F238E27FC236}">
                <a16:creationId xmlns:a16="http://schemas.microsoft.com/office/drawing/2014/main" id="{707C3495-AA47-A377-29D9-1FFDC29B5FF4}"/>
              </a:ext>
            </a:extLst>
          </p:cNvPr>
          <p:cNvPicPr>
            <a:picLocks noGrp="1" noChangeAspect="1"/>
          </p:cNvPicPr>
          <p:nvPr/>
        </p:nvPicPr>
        <p:blipFill>
          <a:blip r:embed="rId2"/>
          <a:stretch>
            <a:fillRect/>
          </a:stretch>
        </p:blipFill>
        <p:spPr>
          <a:xfrm>
            <a:off x="477235" y="1992119"/>
            <a:ext cx="5246535" cy="3871154"/>
          </a:xfrm>
          <a:prstGeom prst="rect">
            <a:avLst/>
          </a:prstGeom>
        </p:spPr>
      </p:pic>
      <p:graphicFrame>
        <p:nvGraphicFramePr>
          <p:cNvPr id="35" name="Content Placeholder 2">
            <a:extLst>
              <a:ext uri="{FF2B5EF4-FFF2-40B4-BE49-F238E27FC236}">
                <a16:creationId xmlns:a16="http://schemas.microsoft.com/office/drawing/2014/main" id="{BB2E6B90-F782-0190-40FE-67239C793A41}"/>
              </a:ext>
            </a:extLst>
          </p:cNvPr>
          <p:cNvGraphicFramePr>
            <a:graphicFrameLocks noGrp="1"/>
          </p:cNvGraphicFramePr>
          <p:nvPr>
            <p:ph idx="1"/>
          </p:nvPr>
        </p:nvGraphicFramePr>
        <p:xfrm>
          <a:off x="6375401" y="3227651"/>
          <a:ext cx="5616401" cy="3065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C848A051-410B-3715-C6B7-3FF2F2A0742E}"/>
              </a:ext>
            </a:extLst>
          </p:cNvPr>
          <p:cNvSpPr txBox="1"/>
          <p:nvPr/>
        </p:nvSpPr>
        <p:spPr>
          <a:xfrm>
            <a:off x="7679530" y="553640"/>
            <a:ext cx="4018359" cy="821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4A40D8FC-B2C0-288F-EB84-EC85BA069E9D}"/>
              </a:ext>
            </a:extLst>
          </p:cNvPr>
          <p:cNvSpPr txBox="1"/>
          <p:nvPr/>
        </p:nvSpPr>
        <p:spPr>
          <a:xfrm>
            <a:off x="714375" y="857250"/>
            <a:ext cx="51673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t>   OneDrive                   MS Teams</a:t>
            </a:r>
          </a:p>
        </p:txBody>
      </p:sp>
      <p:sp>
        <p:nvSpPr>
          <p:cNvPr id="11" name="TextBox 10">
            <a:extLst>
              <a:ext uri="{FF2B5EF4-FFF2-40B4-BE49-F238E27FC236}">
                <a16:creationId xmlns:a16="http://schemas.microsoft.com/office/drawing/2014/main" id="{6FF83EB7-AF88-DF89-C204-0CA5828D67E8}"/>
              </a:ext>
            </a:extLst>
          </p:cNvPr>
          <p:cNvSpPr txBox="1"/>
          <p:nvPr/>
        </p:nvSpPr>
        <p:spPr>
          <a:xfrm>
            <a:off x="711200" y="6019799"/>
            <a:ext cx="227753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 Figure 1: Umass.edu</a:t>
            </a:r>
          </a:p>
        </p:txBody>
      </p:sp>
      <p:sp>
        <p:nvSpPr>
          <p:cNvPr id="12" name="TextBox 11">
            <a:extLst>
              <a:ext uri="{FF2B5EF4-FFF2-40B4-BE49-F238E27FC236}">
                <a16:creationId xmlns:a16="http://schemas.microsoft.com/office/drawing/2014/main" id="{C4AA7232-BBEE-3227-193A-D2BA4851893A}"/>
              </a:ext>
            </a:extLst>
          </p:cNvPr>
          <p:cNvSpPr txBox="1"/>
          <p:nvPr/>
        </p:nvSpPr>
        <p:spPr>
          <a:xfrm>
            <a:off x="10274300" y="6362700"/>
            <a:ext cx="17229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Aisha Kanwal</a:t>
            </a:r>
            <a:endParaRPr lang="en-GB">
              <a:ea typeface="+mn-lt"/>
              <a:cs typeface="+mn-lt"/>
            </a:endParaRPr>
          </a:p>
          <a:p>
            <a:pPr algn="l"/>
            <a:endParaRPr lang="en-GB"/>
          </a:p>
        </p:txBody>
      </p:sp>
    </p:spTree>
    <p:extLst>
      <p:ext uri="{BB962C8B-B14F-4D97-AF65-F5344CB8AC3E}">
        <p14:creationId xmlns:p14="http://schemas.microsoft.com/office/powerpoint/2010/main" val="6641974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5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C3313-0D1C-D563-F460-2A2C521275BD}"/>
              </a:ext>
            </a:extLst>
          </p:cNvPr>
          <p:cNvSpPr>
            <a:spLocks noGrp="1"/>
          </p:cNvSpPr>
          <p:nvPr>
            <p:ph type="title"/>
          </p:nvPr>
        </p:nvSpPr>
        <p:spPr>
          <a:xfrm>
            <a:off x="838201" y="1641752"/>
            <a:ext cx="4394200" cy="1323439"/>
          </a:xfrm>
        </p:spPr>
        <p:txBody>
          <a:bodyPr vert="horz" lIns="91440" tIns="45720" rIns="91440" bIns="45720" rtlCol="0" anchor="t">
            <a:normAutofit/>
          </a:bodyPr>
          <a:lstStyle/>
          <a:p>
            <a:r>
              <a:rPr lang="en-US" sz="4000" kern="1200">
                <a:solidFill>
                  <a:schemeClr val="bg1"/>
                </a:solidFill>
                <a:latin typeface="+mj-lt"/>
                <a:ea typeface="+mj-ea"/>
                <a:cs typeface="+mj-cs"/>
              </a:rPr>
              <a:t>Microsoft teams: </a:t>
            </a:r>
          </a:p>
        </p:txBody>
      </p:sp>
      <p:sp>
        <p:nvSpPr>
          <p:cNvPr id="24" name="Content Placeholder 23">
            <a:extLst>
              <a:ext uri="{FF2B5EF4-FFF2-40B4-BE49-F238E27FC236}">
                <a16:creationId xmlns:a16="http://schemas.microsoft.com/office/drawing/2014/main" id="{29BC1E4D-BB36-81B9-9A97-7353F63A8561}"/>
              </a:ext>
            </a:extLst>
          </p:cNvPr>
          <p:cNvSpPr>
            <a:spLocks noGrp="1"/>
          </p:cNvSpPr>
          <p:nvPr>
            <p:ph idx="1"/>
          </p:nvPr>
        </p:nvSpPr>
        <p:spPr>
          <a:xfrm>
            <a:off x="702734" y="2689200"/>
            <a:ext cx="4394200" cy="2454300"/>
          </a:xfrm>
        </p:spPr>
        <p:txBody>
          <a:bodyPr vert="horz" lIns="91440" tIns="45720" rIns="91440" bIns="45720" rtlCol="0" anchor="t">
            <a:noAutofit/>
          </a:bodyPr>
          <a:lstStyle/>
          <a:p>
            <a:pPr>
              <a:buFont typeface="'Wingdings 3',Sans-Serif" panose="020B0604020202020204" pitchFamily="34" charset="0"/>
              <a:buChar char=""/>
            </a:pPr>
            <a:r>
              <a:rPr lang="en-US" sz="1400">
                <a:solidFill>
                  <a:schemeClr val="bg1">
                    <a:alpha val="80000"/>
                  </a:schemeClr>
                </a:solidFill>
                <a:latin typeface="Arial"/>
                <a:ea typeface="+mn-lt"/>
                <a:cs typeface="Calibri Light"/>
              </a:rPr>
              <a:t>After searching the different tools in the previous slide, we think the digital tool that is used more by students to work together is Microsoft Teams. </a:t>
            </a:r>
            <a:r>
              <a:rPr lang="en-US" sz="1400">
                <a:solidFill>
                  <a:schemeClr val="bg1">
                    <a:alpha val="80000"/>
                  </a:schemeClr>
                </a:solidFill>
                <a:latin typeface="Arial"/>
                <a:ea typeface="+mn-lt"/>
                <a:cs typeface="+mn-lt"/>
              </a:rPr>
              <a:t>This is because all UWTSD students and staff have access to MS teams. This enables you to join or create your own teams with others. This helps to improve communication and collaboration between teachers and students.</a:t>
            </a:r>
            <a:endParaRPr lang="en-US" sz="1400">
              <a:solidFill>
                <a:schemeClr val="bg1">
                  <a:alpha val="80000"/>
                </a:schemeClr>
              </a:solidFill>
              <a:latin typeface="Arial"/>
              <a:cs typeface="Calibri" panose="020F0502020204030204"/>
            </a:endParaRPr>
          </a:p>
          <a:p>
            <a:pPr>
              <a:buFont typeface="'Wingdings 3',Sans-Serif" panose="020B0604020202020204" pitchFamily="34" charset="0"/>
              <a:buChar char=""/>
            </a:pPr>
            <a:r>
              <a:rPr lang="en-US" sz="1400">
                <a:solidFill>
                  <a:schemeClr val="bg1">
                    <a:alpha val="80000"/>
                  </a:schemeClr>
                </a:solidFill>
                <a:latin typeface="Arial"/>
                <a:ea typeface="+mn-lt"/>
                <a:cs typeface="+mn-lt"/>
              </a:rPr>
              <a:t>“According to the Microsoft reports, more than 240,000 educational institutes are now using MS Teams for remote and hybrid learning.” (Victor, 2021)</a:t>
            </a:r>
          </a:p>
          <a:p>
            <a:pPr>
              <a:buFont typeface="'Wingdings 3',Sans-Serif" panose="020B0604020202020204" pitchFamily="34" charset="0"/>
              <a:buChar char=""/>
            </a:pPr>
            <a:endParaRPr lang="en-US" sz="1300">
              <a:solidFill>
                <a:schemeClr val="bg1">
                  <a:alpha val="80000"/>
                </a:schemeClr>
              </a:solidFill>
              <a:ea typeface="+mn-lt"/>
              <a:cs typeface="+mn-lt"/>
            </a:endParaRPr>
          </a:p>
          <a:p>
            <a:endParaRPr lang="en-US" sz="1300">
              <a:solidFill>
                <a:schemeClr val="bg1">
                  <a:alpha val="80000"/>
                </a:schemeClr>
              </a:solidFill>
              <a:ea typeface="+mn-lt"/>
              <a:cs typeface="+mn-lt"/>
            </a:endParaRPr>
          </a:p>
          <a:p>
            <a:endParaRPr lang="en-US" sz="1300">
              <a:solidFill>
                <a:schemeClr val="bg1">
                  <a:alpha val="80000"/>
                </a:schemeClr>
              </a:solidFill>
              <a:cs typeface="Calibri"/>
            </a:endParaRPr>
          </a:p>
        </p:txBody>
      </p:sp>
      <p:pic>
        <p:nvPicPr>
          <p:cNvPr id="4" name="Picture 5" descr="Diagram&#10;&#10;Description automatically generated">
            <a:extLst>
              <a:ext uri="{FF2B5EF4-FFF2-40B4-BE49-F238E27FC236}">
                <a16:creationId xmlns:a16="http://schemas.microsoft.com/office/drawing/2014/main" id="{A8A10C93-B7EF-4FB7-3C7C-24C9EAB236D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627" r="8628" b="-1"/>
          <a:stretch/>
        </p:blipFill>
        <p:spPr>
          <a:xfrm>
            <a:off x="5814060" y="2"/>
            <a:ext cx="6377940" cy="3333749"/>
          </a:xfrm>
          <a:custGeom>
            <a:avLst/>
            <a:gdLst/>
            <a:ahLst/>
            <a:cxnLst/>
            <a:rect l="l" t="t" r="r" b="b"/>
            <a:pathLst>
              <a:path w="6377940" h="3333749">
                <a:moveTo>
                  <a:pt x="0" y="0"/>
                </a:moveTo>
                <a:lnTo>
                  <a:pt x="6377940" y="0"/>
                </a:lnTo>
                <a:lnTo>
                  <a:pt x="6377940" y="3333749"/>
                </a:lnTo>
                <a:lnTo>
                  <a:pt x="174585" y="3333749"/>
                </a:lnTo>
                <a:lnTo>
                  <a:pt x="0" y="2202180"/>
                </a:lnTo>
                <a:close/>
              </a:path>
            </a:pathLst>
          </a:custGeom>
        </p:spPr>
      </p:pic>
      <p:pic>
        <p:nvPicPr>
          <p:cNvPr id="17" name="Picture 17" descr="Icon&#10;&#10;Description automatically generated">
            <a:extLst>
              <a:ext uri="{FF2B5EF4-FFF2-40B4-BE49-F238E27FC236}">
                <a16:creationId xmlns:a16="http://schemas.microsoft.com/office/drawing/2014/main" id="{1A2333BF-AA8B-7677-D4B2-1DD360800CF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2421" r="1" b="41375"/>
          <a:stretch/>
        </p:blipFill>
        <p:spPr>
          <a:xfrm>
            <a:off x="5814060" y="3524252"/>
            <a:ext cx="6377940" cy="3333748"/>
          </a:xfrm>
          <a:custGeom>
            <a:avLst/>
            <a:gdLst/>
            <a:ahLst/>
            <a:cxnLst/>
            <a:rect l="l" t="t" r="r" b="b"/>
            <a:pathLst>
              <a:path w="6377940" h="3333748">
                <a:moveTo>
                  <a:pt x="203977" y="0"/>
                </a:moveTo>
                <a:lnTo>
                  <a:pt x="6377940" y="0"/>
                </a:lnTo>
                <a:lnTo>
                  <a:pt x="6377940" y="3333748"/>
                </a:lnTo>
                <a:lnTo>
                  <a:pt x="0" y="3333748"/>
                </a:lnTo>
                <a:lnTo>
                  <a:pt x="525780" y="1931668"/>
                </a:lnTo>
                <a:lnTo>
                  <a:pt x="205740" y="11428"/>
                </a:lnTo>
                <a:close/>
              </a:path>
            </a:pathLst>
          </a:custGeom>
        </p:spPr>
      </p:pic>
      <p:grpSp>
        <p:nvGrpSpPr>
          <p:cNvPr id="71" name="Group 59">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61" name="Freeform: Shape 60">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Shape 61">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73CE8070-AF37-DF02-0423-13750ED436D0}"/>
              </a:ext>
            </a:extLst>
          </p:cNvPr>
          <p:cNvSpPr txBox="1"/>
          <p:nvPr/>
        </p:nvSpPr>
        <p:spPr>
          <a:xfrm>
            <a:off x="10363200" y="6299199"/>
            <a:ext cx="18923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Aisha Kanwal</a:t>
            </a:r>
            <a:endParaRPr lang="en-GB" b="1">
              <a:ea typeface="+mn-lt"/>
              <a:cs typeface="+mn-lt"/>
            </a:endParaRPr>
          </a:p>
          <a:p>
            <a:pPr algn="l"/>
            <a:endParaRPr lang="en-GB">
              <a:cs typeface="Calibri"/>
            </a:endParaRPr>
          </a:p>
        </p:txBody>
      </p:sp>
    </p:spTree>
    <p:extLst>
      <p:ext uri="{BB962C8B-B14F-4D97-AF65-F5344CB8AC3E}">
        <p14:creationId xmlns:p14="http://schemas.microsoft.com/office/powerpoint/2010/main" val="19203146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2EDFDE6D-10A0-4CEB-9E54-7ACE2F0DB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9">
            <a:extLst>
              <a:ext uri="{FF2B5EF4-FFF2-40B4-BE49-F238E27FC236}">
                <a16:creationId xmlns:a16="http://schemas.microsoft.com/office/drawing/2014/main" id="{1A7935F8-81A6-44FF-B896-2E67958AA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3705" y="1907347"/>
            <a:ext cx="2249810" cy="304413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solidFill>
            <a:schemeClr val="bg2">
              <a:lumMod val="75000"/>
              <a:alpha val="15000"/>
            </a:schemeClr>
          </a:solidFill>
          <a:ln w="25400" cap="rnd">
            <a:no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11">
            <a:extLst>
              <a:ext uri="{FF2B5EF4-FFF2-40B4-BE49-F238E27FC236}">
                <a16:creationId xmlns:a16="http://schemas.microsoft.com/office/drawing/2014/main" id="{721285E4-C6FA-43AA-968B-F08BB8541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82500" y="1824533"/>
            <a:ext cx="2372219"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13">
            <a:extLst>
              <a:ext uri="{FF2B5EF4-FFF2-40B4-BE49-F238E27FC236}">
                <a16:creationId xmlns:a16="http://schemas.microsoft.com/office/drawing/2014/main" id="{F2DA9ACA-B2EC-41B5-A8F3-AA69051A8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84543" y="0"/>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3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9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3 h 2294745"/>
              <a:gd name="connsiteX20" fmla="*/ 39706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3"/>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9" y="1845313"/>
                </a:cubicBezTo>
                <a:cubicBezTo>
                  <a:pt x="91821" y="1704061"/>
                  <a:pt x="0" y="1542068"/>
                  <a:pt x="0" y="1218426"/>
                </a:cubicBezTo>
                <a:lnTo>
                  <a:pt x="0" y="1058531"/>
                </a:lnTo>
                <a:lnTo>
                  <a:pt x="0" y="848826"/>
                </a:lnTo>
                <a:lnTo>
                  <a:pt x="0" y="696534"/>
                </a:lnTo>
                <a:lnTo>
                  <a:pt x="0" y="422824"/>
                </a:lnTo>
                <a:lnTo>
                  <a:pt x="0" y="326933"/>
                </a:lnTo>
                <a:cubicBezTo>
                  <a:pt x="0" y="205568"/>
                  <a:pt x="12913" y="106934"/>
                  <a:pt x="39706" y="23601"/>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15">
            <a:extLst>
              <a:ext uri="{FF2B5EF4-FFF2-40B4-BE49-F238E27FC236}">
                <a16:creationId xmlns:a16="http://schemas.microsoft.com/office/drawing/2014/main" id="{B27535A7-848F-4483-A69C-954C3C2A1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3339" y="0"/>
            <a:ext cx="2372219" cy="2377558"/>
          </a:xfrm>
          <a:custGeom>
            <a:avLst/>
            <a:gdLst>
              <a:gd name="connsiteX0" fmla="*/ 37572 w 2372219"/>
              <a:gd name="connsiteY0" fmla="*/ 0 h 2377558"/>
              <a:gd name="connsiteX1" fmla="*/ 2334647 w 2372219"/>
              <a:gd name="connsiteY1" fmla="*/ 0 h 2377558"/>
              <a:gd name="connsiteX2" fmla="*/ 2353763 w 2372219"/>
              <a:gd name="connsiteY2" fmla="*/ 76379 h 2377558"/>
              <a:gd name="connsiteX3" fmla="*/ 2372219 w 2372219"/>
              <a:gd name="connsiteY3" fmla="*/ 302680 h 2377558"/>
              <a:gd name="connsiteX4" fmla="*/ 2372219 w 2372219"/>
              <a:gd name="connsiteY4" fmla="*/ 403788 h 2377558"/>
              <a:gd name="connsiteX5" fmla="*/ 2372219 w 2372219"/>
              <a:gd name="connsiteY5" fmla="*/ 692390 h 2377558"/>
              <a:gd name="connsiteX6" fmla="*/ 2372219 w 2372219"/>
              <a:gd name="connsiteY6" fmla="*/ 852968 h 2377558"/>
              <a:gd name="connsiteX7" fmla="*/ 2372219 w 2372219"/>
              <a:gd name="connsiteY7" fmla="*/ 1074083 h 2377558"/>
              <a:gd name="connsiteX8" fmla="*/ 2372219 w 2372219"/>
              <a:gd name="connsiteY8" fmla="*/ 1242678 h 2377558"/>
              <a:gd name="connsiteX9" fmla="*/ 2062403 w 2372219"/>
              <a:gd name="connsiteY9" fmla="*/ 1903673 h 2377558"/>
              <a:gd name="connsiteX10" fmla="*/ 1292111 w 2372219"/>
              <a:gd name="connsiteY10" fmla="*/ 2286325 h 2377558"/>
              <a:gd name="connsiteX11" fmla="*/ 1184165 w 2372219"/>
              <a:gd name="connsiteY11" fmla="*/ 2377558 h 2377558"/>
              <a:gd name="connsiteX12" fmla="*/ 1080107 w 2372219"/>
              <a:gd name="connsiteY12" fmla="*/ 2286325 h 2377558"/>
              <a:gd name="connsiteX13" fmla="*/ 309816 w 2372219"/>
              <a:gd name="connsiteY13" fmla="*/ 1903673 h 2377558"/>
              <a:gd name="connsiteX14" fmla="*/ 0 w 2372219"/>
              <a:gd name="connsiteY14" fmla="*/ 1242678 h 2377558"/>
              <a:gd name="connsiteX15" fmla="*/ 0 w 2372219"/>
              <a:gd name="connsiteY15" fmla="*/ 1074083 h 2377558"/>
              <a:gd name="connsiteX16" fmla="*/ 0 w 2372219"/>
              <a:gd name="connsiteY16" fmla="*/ 852968 h 2377558"/>
              <a:gd name="connsiteX17" fmla="*/ 0 w 2372219"/>
              <a:gd name="connsiteY17" fmla="*/ 692390 h 2377558"/>
              <a:gd name="connsiteX18" fmla="*/ 0 w 2372219"/>
              <a:gd name="connsiteY18" fmla="*/ 403788 h 2377558"/>
              <a:gd name="connsiteX19" fmla="*/ 0 w 2372219"/>
              <a:gd name="connsiteY19" fmla="*/ 302680 h 2377558"/>
              <a:gd name="connsiteX20" fmla="*/ 18456 w 2372219"/>
              <a:gd name="connsiteY20" fmla="*/ 76379 h 2377558"/>
              <a:gd name="connsiteX0" fmla="*/ 2334647 w 2426087"/>
              <a:gd name="connsiteY0" fmla="*/ 0 h 2377558"/>
              <a:gd name="connsiteX1" fmla="*/ 2353763 w 2426087"/>
              <a:gd name="connsiteY1" fmla="*/ 76379 h 2377558"/>
              <a:gd name="connsiteX2" fmla="*/ 2372219 w 2426087"/>
              <a:gd name="connsiteY2" fmla="*/ 302680 h 2377558"/>
              <a:gd name="connsiteX3" fmla="*/ 2372219 w 2426087"/>
              <a:gd name="connsiteY3" fmla="*/ 403788 h 2377558"/>
              <a:gd name="connsiteX4" fmla="*/ 2372219 w 2426087"/>
              <a:gd name="connsiteY4" fmla="*/ 692390 h 2377558"/>
              <a:gd name="connsiteX5" fmla="*/ 2372219 w 2426087"/>
              <a:gd name="connsiteY5" fmla="*/ 852968 h 2377558"/>
              <a:gd name="connsiteX6" fmla="*/ 2372219 w 2426087"/>
              <a:gd name="connsiteY6" fmla="*/ 1074083 h 2377558"/>
              <a:gd name="connsiteX7" fmla="*/ 2372219 w 2426087"/>
              <a:gd name="connsiteY7" fmla="*/ 1242678 h 2377558"/>
              <a:gd name="connsiteX8" fmla="*/ 2062403 w 2426087"/>
              <a:gd name="connsiteY8" fmla="*/ 1903673 h 2377558"/>
              <a:gd name="connsiteX9" fmla="*/ 1292111 w 2426087"/>
              <a:gd name="connsiteY9" fmla="*/ 2286325 h 2377558"/>
              <a:gd name="connsiteX10" fmla="*/ 1184165 w 2426087"/>
              <a:gd name="connsiteY10" fmla="*/ 2377558 h 2377558"/>
              <a:gd name="connsiteX11" fmla="*/ 1080107 w 2426087"/>
              <a:gd name="connsiteY11" fmla="*/ 2286325 h 2377558"/>
              <a:gd name="connsiteX12" fmla="*/ 309816 w 2426087"/>
              <a:gd name="connsiteY12" fmla="*/ 1903673 h 2377558"/>
              <a:gd name="connsiteX13" fmla="*/ 0 w 2426087"/>
              <a:gd name="connsiteY13" fmla="*/ 1242678 h 2377558"/>
              <a:gd name="connsiteX14" fmla="*/ 0 w 2426087"/>
              <a:gd name="connsiteY14" fmla="*/ 1074083 h 2377558"/>
              <a:gd name="connsiteX15" fmla="*/ 0 w 2426087"/>
              <a:gd name="connsiteY15" fmla="*/ 852968 h 2377558"/>
              <a:gd name="connsiteX16" fmla="*/ 0 w 2426087"/>
              <a:gd name="connsiteY16" fmla="*/ 692390 h 2377558"/>
              <a:gd name="connsiteX17" fmla="*/ 0 w 2426087"/>
              <a:gd name="connsiteY17" fmla="*/ 403788 h 2377558"/>
              <a:gd name="connsiteX18" fmla="*/ 0 w 2426087"/>
              <a:gd name="connsiteY18" fmla="*/ 302680 h 2377558"/>
              <a:gd name="connsiteX19" fmla="*/ 18456 w 2426087"/>
              <a:gd name="connsiteY19" fmla="*/ 76379 h 2377558"/>
              <a:gd name="connsiteX20" fmla="*/ 37572 w 2426087"/>
              <a:gd name="connsiteY20" fmla="*/ 0 h 2377558"/>
              <a:gd name="connsiteX21" fmla="*/ 2426087 w 2426087"/>
              <a:gd name="connsiteY21" fmla="*/ 9144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852968 h 2377558"/>
              <a:gd name="connsiteX16" fmla="*/ 0 w 2372219"/>
              <a:gd name="connsiteY16" fmla="*/ 692390 h 2377558"/>
              <a:gd name="connsiteX17" fmla="*/ 0 w 2372219"/>
              <a:gd name="connsiteY17" fmla="*/ 403788 h 2377558"/>
              <a:gd name="connsiteX18" fmla="*/ 0 w 2372219"/>
              <a:gd name="connsiteY18" fmla="*/ 302680 h 2377558"/>
              <a:gd name="connsiteX19" fmla="*/ 18456 w 2372219"/>
              <a:gd name="connsiteY19" fmla="*/ 76379 h 2377558"/>
              <a:gd name="connsiteX20" fmla="*/ 37572 w 2372219"/>
              <a:gd name="connsiteY20"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852968 h 2377558"/>
              <a:gd name="connsiteX16" fmla="*/ 0 w 2372219"/>
              <a:gd name="connsiteY16" fmla="*/ 403788 h 2377558"/>
              <a:gd name="connsiteX17" fmla="*/ 0 w 2372219"/>
              <a:gd name="connsiteY17" fmla="*/ 302680 h 2377558"/>
              <a:gd name="connsiteX18" fmla="*/ 18456 w 2372219"/>
              <a:gd name="connsiteY18" fmla="*/ 76379 h 2377558"/>
              <a:gd name="connsiteX19" fmla="*/ 37572 w 2372219"/>
              <a:gd name="connsiteY19"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692390 h 2377558"/>
              <a:gd name="connsiteX5" fmla="*/ 2372219 w 2372219"/>
              <a:gd name="connsiteY5" fmla="*/ 852968 h 2377558"/>
              <a:gd name="connsiteX6" fmla="*/ 2372219 w 2372219"/>
              <a:gd name="connsiteY6" fmla="*/ 1074083 h 2377558"/>
              <a:gd name="connsiteX7" fmla="*/ 2372219 w 2372219"/>
              <a:gd name="connsiteY7" fmla="*/ 1242678 h 2377558"/>
              <a:gd name="connsiteX8" fmla="*/ 2062403 w 2372219"/>
              <a:gd name="connsiteY8" fmla="*/ 1903673 h 2377558"/>
              <a:gd name="connsiteX9" fmla="*/ 1292111 w 2372219"/>
              <a:gd name="connsiteY9" fmla="*/ 2286325 h 2377558"/>
              <a:gd name="connsiteX10" fmla="*/ 1184165 w 2372219"/>
              <a:gd name="connsiteY10" fmla="*/ 2377558 h 2377558"/>
              <a:gd name="connsiteX11" fmla="*/ 1080107 w 2372219"/>
              <a:gd name="connsiteY11" fmla="*/ 2286325 h 2377558"/>
              <a:gd name="connsiteX12" fmla="*/ 309816 w 2372219"/>
              <a:gd name="connsiteY12" fmla="*/ 1903673 h 2377558"/>
              <a:gd name="connsiteX13" fmla="*/ 0 w 2372219"/>
              <a:gd name="connsiteY13" fmla="*/ 1242678 h 2377558"/>
              <a:gd name="connsiteX14" fmla="*/ 0 w 2372219"/>
              <a:gd name="connsiteY14" fmla="*/ 1074083 h 2377558"/>
              <a:gd name="connsiteX15" fmla="*/ 0 w 2372219"/>
              <a:gd name="connsiteY15" fmla="*/ 403788 h 2377558"/>
              <a:gd name="connsiteX16" fmla="*/ 0 w 2372219"/>
              <a:gd name="connsiteY16" fmla="*/ 302680 h 2377558"/>
              <a:gd name="connsiteX17" fmla="*/ 18456 w 2372219"/>
              <a:gd name="connsiteY17" fmla="*/ 76379 h 2377558"/>
              <a:gd name="connsiteX18" fmla="*/ 37572 w 2372219"/>
              <a:gd name="connsiteY18"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852968 h 2377558"/>
              <a:gd name="connsiteX5" fmla="*/ 2372219 w 2372219"/>
              <a:gd name="connsiteY5" fmla="*/ 1074083 h 2377558"/>
              <a:gd name="connsiteX6" fmla="*/ 2372219 w 2372219"/>
              <a:gd name="connsiteY6" fmla="*/ 1242678 h 2377558"/>
              <a:gd name="connsiteX7" fmla="*/ 2062403 w 2372219"/>
              <a:gd name="connsiteY7" fmla="*/ 1903673 h 2377558"/>
              <a:gd name="connsiteX8" fmla="*/ 1292111 w 2372219"/>
              <a:gd name="connsiteY8" fmla="*/ 2286325 h 2377558"/>
              <a:gd name="connsiteX9" fmla="*/ 1184165 w 2372219"/>
              <a:gd name="connsiteY9" fmla="*/ 2377558 h 2377558"/>
              <a:gd name="connsiteX10" fmla="*/ 1080107 w 2372219"/>
              <a:gd name="connsiteY10" fmla="*/ 2286325 h 2377558"/>
              <a:gd name="connsiteX11" fmla="*/ 309816 w 2372219"/>
              <a:gd name="connsiteY11" fmla="*/ 1903673 h 2377558"/>
              <a:gd name="connsiteX12" fmla="*/ 0 w 2372219"/>
              <a:gd name="connsiteY12" fmla="*/ 1242678 h 2377558"/>
              <a:gd name="connsiteX13" fmla="*/ 0 w 2372219"/>
              <a:gd name="connsiteY13" fmla="*/ 1074083 h 2377558"/>
              <a:gd name="connsiteX14" fmla="*/ 0 w 2372219"/>
              <a:gd name="connsiteY14" fmla="*/ 403788 h 2377558"/>
              <a:gd name="connsiteX15" fmla="*/ 0 w 2372219"/>
              <a:gd name="connsiteY15" fmla="*/ 302680 h 2377558"/>
              <a:gd name="connsiteX16" fmla="*/ 18456 w 2372219"/>
              <a:gd name="connsiteY16" fmla="*/ 76379 h 2377558"/>
              <a:gd name="connsiteX17" fmla="*/ 37572 w 2372219"/>
              <a:gd name="connsiteY17"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074083 h 2377558"/>
              <a:gd name="connsiteX5" fmla="*/ 2372219 w 2372219"/>
              <a:gd name="connsiteY5" fmla="*/ 1242678 h 2377558"/>
              <a:gd name="connsiteX6" fmla="*/ 2062403 w 2372219"/>
              <a:gd name="connsiteY6" fmla="*/ 1903673 h 2377558"/>
              <a:gd name="connsiteX7" fmla="*/ 1292111 w 2372219"/>
              <a:gd name="connsiteY7" fmla="*/ 2286325 h 2377558"/>
              <a:gd name="connsiteX8" fmla="*/ 1184165 w 2372219"/>
              <a:gd name="connsiteY8" fmla="*/ 2377558 h 2377558"/>
              <a:gd name="connsiteX9" fmla="*/ 1080107 w 2372219"/>
              <a:gd name="connsiteY9" fmla="*/ 2286325 h 2377558"/>
              <a:gd name="connsiteX10" fmla="*/ 309816 w 2372219"/>
              <a:gd name="connsiteY10" fmla="*/ 1903673 h 2377558"/>
              <a:gd name="connsiteX11" fmla="*/ 0 w 2372219"/>
              <a:gd name="connsiteY11" fmla="*/ 1242678 h 2377558"/>
              <a:gd name="connsiteX12" fmla="*/ 0 w 2372219"/>
              <a:gd name="connsiteY12" fmla="*/ 1074083 h 2377558"/>
              <a:gd name="connsiteX13" fmla="*/ 0 w 2372219"/>
              <a:gd name="connsiteY13" fmla="*/ 403788 h 2377558"/>
              <a:gd name="connsiteX14" fmla="*/ 0 w 2372219"/>
              <a:gd name="connsiteY14" fmla="*/ 302680 h 2377558"/>
              <a:gd name="connsiteX15" fmla="*/ 18456 w 2372219"/>
              <a:gd name="connsiteY15" fmla="*/ 76379 h 2377558"/>
              <a:gd name="connsiteX16" fmla="*/ 37572 w 2372219"/>
              <a:gd name="connsiteY16"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242678 h 2377558"/>
              <a:gd name="connsiteX5" fmla="*/ 2062403 w 2372219"/>
              <a:gd name="connsiteY5" fmla="*/ 1903673 h 2377558"/>
              <a:gd name="connsiteX6" fmla="*/ 1292111 w 2372219"/>
              <a:gd name="connsiteY6" fmla="*/ 2286325 h 2377558"/>
              <a:gd name="connsiteX7" fmla="*/ 1184165 w 2372219"/>
              <a:gd name="connsiteY7" fmla="*/ 2377558 h 2377558"/>
              <a:gd name="connsiteX8" fmla="*/ 1080107 w 2372219"/>
              <a:gd name="connsiteY8" fmla="*/ 2286325 h 2377558"/>
              <a:gd name="connsiteX9" fmla="*/ 309816 w 2372219"/>
              <a:gd name="connsiteY9" fmla="*/ 1903673 h 2377558"/>
              <a:gd name="connsiteX10" fmla="*/ 0 w 2372219"/>
              <a:gd name="connsiteY10" fmla="*/ 1242678 h 2377558"/>
              <a:gd name="connsiteX11" fmla="*/ 0 w 2372219"/>
              <a:gd name="connsiteY11" fmla="*/ 1074083 h 2377558"/>
              <a:gd name="connsiteX12" fmla="*/ 0 w 2372219"/>
              <a:gd name="connsiteY12" fmla="*/ 403788 h 2377558"/>
              <a:gd name="connsiteX13" fmla="*/ 0 w 2372219"/>
              <a:gd name="connsiteY13" fmla="*/ 302680 h 2377558"/>
              <a:gd name="connsiteX14" fmla="*/ 18456 w 2372219"/>
              <a:gd name="connsiteY14" fmla="*/ 76379 h 2377558"/>
              <a:gd name="connsiteX15" fmla="*/ 37572 w 2372219"/>
              <a:gd name="connsiteY15"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242678 h 2377558"/>
              <a:gd name="connsiteX5" fmla="*/ 2062403 w 2372219"/>
              <a:gd name="connsiteY5" fmla="*/ 1903673 h 2377558"/>
              <a:gd name="connsiteX6" fmla="*/ 1292111 w 2372219"/>
              <a:gd name="connsiteY6" fmla="*/ 2286325 h 2377558"/>
              <a:gd name="connsiteX7" fmla="*/ 1184165 w 2372219"/>
              <a:gd name="connsiteY7" fmla="*/ 2377558 h 2377558"/>
              <a:gd name="connsiteX8" fmla="*/ 1080107 w 2372219"/>
              <a:gd name="connsiteY8" fmla="*/ 2286325 h 2377558"/>
              <a:gd name="connsiteX9" fmla="*/ 309816 w 2372219"/>
              <a:gd name="connsiteY9" fmla="*/ 1903673 h 2377558"/>
              <a:gd name="connsiteX10" fmla="*/ 0 w 2372219"/>
              <a:gd name="connsiteY10" fmla="*/ 1242678 h 2377558"/>
              <a:gd name="connsiteX11" fmla="*/ 0 w 2372219"/>
              <a:gd name="connsiteY11" fmla="*/ 403788 h 2377558"/>
              <a:gd name="connsiteX12" fmla="*/ 0 w 2372219"/>
              <a:gd name="connsiteY12" fmla="*/ 302680 h 2377558"/>
              <a:gd name="connsiteX13" fmla="*/ 18456 w 2372219"/>
              <a:gd name="connsiteY13" fmla="*/ 76379 h 2377558"/>
              <a:gd name="connsiteX14" fmla="*/ 37572 w 2372219"/>
              <a:gd name="connsiteY14" fmla="*/ 0 h 2377558"/>
              <a:gd name="connsiteX0" fmla="*/ 2334647 w 2372219"/>
              <a:gd name="connsiteY0" fmla="*/ 0 h 2377558"/>
              <a:gd name="connsiteX1" fmla="*/ 2353763 w 2372219"/>
              <a:gd name="connsiteY1" fmla="*/ 76379 h 2377558"/>
              <a:gd name="connsiteX2" fmla="*/ 2372219 w 2372219"/>
              <a:gd name="connsiteY2" fmla="*/ 302680 h 2377558"/>
              <a:gd name="connsiteX3" fmla="*/ 2372219 w 2372219"/>
              <a:gd name="connsiteY3" fmla="*/ 403788 h 2377558"/>
              <a:gd name="connsiteX4" fmla="*/ 2372219 w 2372219"/>
              <a:gd name="connsiteY4" fmla="*/ 1242678 h 2377558"/>
              <a:gd name="connsiteX5" fmla="*/ 2062403 w 2372219"/>
              <a:gd name="connsiteY5" fmla="*/ 1903673 h 2377558"/>
              <a:gd name="connsiteX6" fmla="*/ 1292111 w 2372219"/>
              <a:gd name="connsiteY6" fmla="*/ 2286325 h 2377558"/>
              <a:gd name="connsiteX7" fmla="*/ 1184165 w 2372219"/>
              <a:gd name="connsiteY7" fmla="*/ 2377558 h 2377558"/>
              <a:gd name="connsiteX8" fmla="*/ 1080107 w 2372219"/>
              <a:gd name="connsiteY8" fmla="*/ 2286325 h 2377558"/>
              <a:gd name="connsiteX9" fmla="*/ 309816 w 2372219"/>
              <a:gd name="connsiteY9" fmla="*/ 1903673 h 2377558"/>
              <a:gd name="connsiteX10" fmla="*/ 0 w 2372219"/>
              <a:gd name="connsiteY10" fmla="*/ 1242678 h 2377558"/>
              <a:gd name="connsiteX11" fmla="*/ 0 w 2372219"/>
              <a:gd name="connsiteY11" fmla="*/ 302680 h 2377558"/>
              <a:gd name="connsiteX12" fmla="*/ 18456 w 2372219"/>
              <a:gd name="connsiteY12" fmla="*/ 76379 h 2377558"/>
              <a:gd name="connsiteX13" fmla="*/ 37572 w 2372219"/>
              <a:gd name="connsiteY13" fmla="*/ 0 h 2377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72219" h="2377558">
                <a:moveTo>
                  <a:pt x="2334647" y="0"/>
                </a:moveTo>
                <a:lnTo>
                  <a:pt x="2353763" y="76379"/>
                </a:lnTo>
                <a:cubicBezTo>
                  <a:pt x="2366168" y="142708"/>
                  <a:pt x="2372219" y="217368"/>
                  <a:pt x="2372219" y="302680"/>
                </a:cubicBezTo>
                <a:lnTo>
                  <a:pt x="2372219" y="403788"/>
                </a:lnTo>
                <a:lnTo>
                  <a:pt x="2372219" y="1242678"/>
                </a:lnTo>
                <a:cubicBezTo>
                  <a:pt x="2372219" y="1583929"/>
                  <a:pt x="2275402" y="1754736"/>
                  <a:pt x="2062403" y="1903673"/>
                </a:cubicBezTo>
                <a:cubicBezTo>
                  <a:pt x="1840890" y="2032009"/>
                  <a:pt x="1550133" y="2086932"/>
                  <a:pt x="1292111" y="2286325"/>
                </a:cubicBezTo>
                <a:lnTo>
                  <a:pt x="1184165" y="2377558"/>
                </a:lnTo>
                <a:lnTo>
                  <a:pt x="1080107" y="2286325"/>
                </a:lnTo>
                <a:cubicBezTo>
                  <a:pt x="822085" y="2086932"/>
                  <a:pt x="531327" y="2032009"/>
                  <a:pt x="309816" y="1903673"/>
                </a:cubicBezTo>
                <a:cubicBezTo>
                  <a:pt x="96817" y="1754736"/>
                  <a:pt x="0" y="1583929"/>
                  <a:pt x="0" y="1242678"/>
                </a:cubicBezTo>
                <a:lnTo>
                  <a:pt x="0" y="302680"/>
                </a:lnTo>
                <a:cubicBezTo>
                  <a:pt x="0" y="217368"/>
                  <a:pt x="6051" y="142708"/>
                  <a:pt x="18456" y="76379"/>
                </a:cubicBezTo>
                <a:lnTo>
                  <a:pt x="37572" y="0"/>
                </a:ln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17">
            <a:extLst>
              <a:ext uri="{FF2B5EF4-FFF2-40B4-BE49-F238E27FC236}">
                <a16:creationId xmlns:a16="http://schemas.microsoft.com/office/drawing/2014/main" id="{FE7EF24A-6FE2-49F0-B69A-7780B11F4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4672" y="0"/>
            <a:ext cx="1607328" cy="2294745"/>
          </a:xfrm>
          <a:custGeom>
            <a:avLst/>
            <a:gdLst>
              <a:gd name="connsiteX0" fmla="*/ 49162 w 1607328"/>
              <a:gd name="connsiteY0" fmla="*/ 0 h 2294745"/>
              <a:gd name="connsiteX1" fmla="*/ 1607328 w 1607328"/>
              <a:gd name="connsiteY1" fmla="*/ 0 h 2294745"/>
              <a:gd name="connsiteX2" fmla="*/ 1607328 w 1607328"/>
              <a:gd name="connsiteY2" fmla="*/ 2000018 h 2294745"/>
              <a:gd name="connsiteX3" fmla="*/ 1603693 w 1607328"/>
              <a:gd name="connsiteY3" fmla="*/ 2001495 h 2294745"/>
              <a:gd name="connsiteX4" fmla="*/ 1225436 w 1607328"/>
              <a:gd name="connsiteY4" fmla="*/ 2208220 h 2294745"/>
              <a:gd name="connsiteX5" fmla="*/ 1123061 w 1607328"/>
              <a:gd name="connsiteY5" fmla="*/ 2294745 h 2294745"/>
              <a:gd name="connsiteX6" fmla="*/ 1024372 w 1607328"/>
              <a:gd name="connsiteY6" fmla="*/ 2208220 h 2294745"/>
              <a:gd name="connsiteX7" fmla="*/ 293828 w 1607328"/>
              <a:gd name="connsiteY7" fmla="*/ 1845313 h 2294745"/>
              <a:gd name="connsiteX8" fmla="*/ 0 w 1607328"/>
              <a:gd name="connsiteY8" fmla="*/ 1218426 h 2294745"/>
              <a:gd name="connsiteX9" fmla="*/ 0 w 1607328"/>
              <a:gd name="connsiteY9" fmla="*/ 1058531 h 2294745"/>
              <a:gd name="connsiteX10" fmla="*/ 0 w 1607328"/>
              <a:gd name="connsiteY10" fmla="*/ 848826 h 2294745"/>
              <a:gd name="connsiteX11" fmla="*/ 0 w 1607328"/>
              <a:gd name="connsiteY11" fmla="*/ 696534 h 2294745"/>
              <a:gd name="connsiteX12" fmla="*/ 0 w 1607328"/>
              <a:gd name="connsiteY12" fmla="*/ 422824 h 2294745"/>
              <a:gd name="connsiteX13" fmla="*/ 0 w 1607328"/>
              <a:gd name="connsiteY13" fmla="*/ 326933 h 2294745"/>
              <a:gd name="connsiteX14" fmla="*/ 39706 w 1607328"/>
              <a:gd name="connsiteY14"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07328" h="2294745">
                <a:moveTo>
                  <a:pt x="49162" y="0"/>
                </a:moveTo>
                <a:lnTo>
                  <a:pt x="1607328" y="0"/>
                </a:lnTo>
                <a:lnTo>
                  <a:pt x="1607328" y="2000018"/>
                </a:lnTo>
                <a:lnTo>
                  <a:pt x="1603693" y="2001495"/>
                </a:lnTo>
                <a:cubicBezTo>
                  <a:pt x="1477906" y="2053369"/>
                  <a:pt x="1347790" y="2113667"/>
                  <a:pt x="1225436"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3"/>
                </a:lnTo>
                <a:cubicBezTo>
                  <a:pt x="0" y="205568"/>
                  <a:pt x="12912" y="106934"/>
                  <a:pt x="39706" y="23601"/>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19">
            <a:extLst>
              <a:ext uri="{FF2B5EF4-FFF2-40B4-BE49-F238E27FC236}">
                <a16:creationId xmlns:a16="http://schemas.microsoft.com/office/drawing/2014/main" id="{8CAABBC0-DFAB-42B2-BD8B-247F36AE9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23468" y="10053"/>
            <a:ext cx="1664941" cy="2367505"/>
          </a:xfrm>
          <a:custGeom>
            <a:avLst/>
            <a:gdLst>
              <a:gd name="connsiteX0" fmla="*/ 37572 w 1664941"/>
              <a:gd name="connsiteY0" fmla="*/ 0 h 2377558"/>
              <a:gd name="connsiteX1" fmla="*/ 1664941 w 1664941"/>
              <a:gd name="connsiteY1" fmla="*/ 0 h 2377558"/>
              <a:gd name="connsiteX2" fmla="*/ 1664941 w 1664941"/>
              <a:gd name="connsiteY2" fmla="*/ 2079550 h 2377558"/>
              <a:gd name="connsiteX3" fmla="*/ 1590818 w 1664941"/>
              <a:gd name="connsiteY3" fmla="*/ 2111466 h 2377558"/>
              <a:gd name="connsiteX4" fmla="*/ 1292111 w 1664941"/>
              <a:gd name="connsiteY4" fmla="*/ 2286325 h 2377558"/>
              <a:gd name="connsiteX5" fmla="*/ 1184165 w 1664941"/>
              <a:gd name="connsiteY5" fmla="*/ 2377558 h 2377558"/>
              <a:gd name="connsiteX6" fmla="*/ 1080107 w 1664941"/>
              <a:gd name="connsiteY6" fmla="*/ 2286325 h 2377558"/>
              <a:gd name="connsiteX7" fmla="*/ 309815 w 1664941"/>
              <a:gd name="connsiteY7" fmla="*/ 1903673 h 2377558"/>
              <a:gd name="connsiteX8" fmla="*/ 0 w 1664941"/>
              <a:gd name="connsiteY8" fmla="*/ 1242678 h 2377558"/>
              <a:gd name="connsiteX9" fmla="*/ 0 w 1664941"/>
              <a:gd name="connsiteY9" fmla="*/ 1074083 h 2377558"/>
              <a:gd name="connsiteX10" fmla="*/ 0 w 1664941"/>
              <a:gd name="connsiteY10" fmla="*/ 852968 h 2377558"/>
              <a:gd name="connsiteX11" fmla="*/ 0 w 1664941"/>
              <a:gd name="connsiteY11" fmla="*/ 692390 h 2377558"/>
              <a:gd name="connsiteX12" fmla="*/ 0 w 1664941"/>
              <a:gd name="connsiteY12" fmla="*/ 403788 h 2377558"/>
              <a:gd name="connsiteX13" fmla="*/ 0 w 1664941"/>
              <a:gd name="connsiteY13" fmla="*/ 302680 h 2377558"/>
              <a:gd name="connsiteX14" fmla="*/ 18456 w 1664941"/>
              <a:gd name="connsiteY14" fmla="*/ 76379 h 2377558"/>
              <a:gd name="connsiteX0" fmla="*/ 37572 w 1664941"/>
              <a:gd name="connsiteY0" fmla="*/ 0 h 2377558"/>
              <a:gd name="connsiteX1" fmla="*/ 1664941 w 1664941"/>
              <a:gd name="connsiteY1" fmla="*/ 0 h 2377558"/>
              <a:gd name="connsiteX2" fmla="*/ 1664941 w 1664941"/>
              <a:gd name="connsiteY2" fmla="*/ 2079550 h 2377558"/>
              <a:gd name="connsiteX3" fmla="*/ 1590818 w 1664941"/>
              <a:gd name="connsiteY3" fmla="*/ 2111466 h 2377558"/>
              <a:gd name="connsiteX4" fmla="*/ 1292111 w 1664941"/>
              <a:gd name="connsiteY4" fmla="*/ 2286325 h 2377558"/>
              <a:gd name="connsiteX5" fmla="*/ 1184165 w 1664941"/>
              <a:gd name="connsiteY5" fmla="*/ 2377558 h 2377558"/>
              <a:gd name="connsiteX6" fmla="*/ 1080107 w 1664941"/>
              <a:gd name="connsiteY6" fmla="*/ 2286325 h 2377558"/>
              <a:gd name="connsiteX7" fmla="*/ 309815 w 1664941"/>
              <a:gd name="connsiteY7" fmla="*/ 1903673 h 2377558"/>
              <a:gd name="connsiteX8" fmla="*/ 0 w 1664941"/>
              <a:gd name="connsiteY8" fmla="*/ 1242678 h 2377558"/>
              <a:gd name="connsiteX9" fmla="*/ 0 w 1664941"/>
              <a:gd name="connsiteY9" fmla="*/ 1074083 h 2377558"/>
              <a:gd name="connsiteX10" fmla="*/ 0 w 1664941"/>
              <a:gd name="connsiteY10" fmla="*/ 852968 h 2377558"/>
              <a:gd name="connsiteX11" fmla="*/ 0 w 1664941"/>
              <a:gd name="connsiteY11" fmla="*/ 692390 h 2377558"/>
              <a:gd name="connsiteX12" fmla="*/ 0 w 1664941"/>
              <a:gd name="connsiteY12" fmla="*/ 403788 h 2377558"/>
              <a:gd name="connsiteX13" fmla="*/ 0 w 1664941"/>
              <a:gd name="connsiteY13" fmla="*/ 302680 h 2377558"/>
              <a:gd name="connsiteX14" fmla="*/ 18456 w 1664941"/>
              <a:gd name="connsiteY14" fmla="*/ 76379 h 2377558"/>
              <a:gd name="connsiteX15" fmla="*/ 129012 w 1664941"/>
              <a:gd name="connsiteY15" fmla="*/ 91440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692390 h 2377558"/>
              <a:gd name="connsiteX11" fmla="*/ 0 w 1664941"/>
              <a:gd name="connsiteY11" fmla="*/ 403788 h 2377558"/>
              <a:gd name="connsiteX12" fmla="*/ 0 w 1664941"/>
              <a:gd name="connsiteY12" fmla="*/ 302680 h 2377558"/>
              <a:gd name="connsiteX13" fmla="*/ 18456 w 1664941"/>
              <a:gd name="connsiteY13" fmla="*/ 76379 h 2377558"/>
              <a:gd name="connsiteX14" fmla="*/ 129012 w 1664941"/>
              <a:gd name="connsiteY14" fmla="*/ 91440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692390 h 2377558"/>
              <a:gd name="connsiteX11" fmla="*/ 0 w 1664941"/>
              <a:gd name="connsiteY11" fmla="*/ 403788 h 2377558"/>
              <a:gd name="connsiteX12" fmla="*/ 0 w 1664941"/>
              <a:gd name="connsiteY12" fmla="*/ 302680 h 2377558"/>
              <a:gd name="connsiteX13" fmla="*/ 18456 w 1664941"/>
              <a:gd name="connsiteY13" fmla="*/ 76379 h 2377558"/>
              <a:gd name="connsiteX14" fmla="*/ 33263 w 1664941"/>
              <a:gd name="connsiteY14"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692390 h 2377558"/>
              <a:gd name="connsiteX11" fmla="*/ 0 w 1664941"/>
              <a:gd name="connsiteY11" fmla="*/ 302680 h 2377558"/>
              <a:gd name="connsiteX12" fmla="*/ 18456 w 1664941"/>
              <a:gd name="connsiteY12" fmla="*/ 76379 h 2377558"/>
              <a:gd name="connsiteX13" fmla="*/ 33263 w 1664941"/>
              <a:gd name="connsiteY13"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852968 h 2377558"/>
              <a:gd name="connsiteX10" fmla="*/ 0 w 1664941"/>
              <a:gd name="connsiteY10" fmla="*/ 302680 h 2377558"/>
              <a:gd name="connsiteX11" fmla="*/ 18456 w 1664941"/>
              <a:gd name="connsiteY11" fmla="*/ 76379 h 2377558"/>
              <a:gd name="connsiteX12" fmla="*/ 33263 w 1664941"/>
              <a:gd name="connsiteY12"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1074083 h 2377558"/>
              <a:gd name="connsiteX9" fmla="*/ 0 w 1664941"/>
              <a:gd name="connsiteY9" fmla="*/ 302680 h 2377558"/>
              <a:gd name="connsiteX10" fmla="*/ 18456 w 1664941"/>
              <a:gd name="connsiteY10" fmla="*/ 76379 h 2377558"/>
              <a:gd name="connsiteX11" fmla="*/ 33263 w 1664941"/>
              <a:gd name="connsiteY11" fmla="*/ 10053 h 2377558"/>
              <a:gd name="connsiteX0" fmla="*/ 1664941 w 1664941"/>
              <a:gd name="connsiteY0" fmla="*/ 0 h 2377558"/>
              <a:gd name="connsiteX1" fmla="*/ 1664941 w 1664941"/>
              <a:gd name="connsiteY1" fmla="*/ 2079550 h 2377558"/>
              <a:gd name="connsiteX2" fmla="*/ 1590818 w 1664941"/>
              <a:gd name="connsiteY2" fmla="*/ 2111466 h 2377558"/>
              <a:gd name="connsiteX3" fmla="*/ 1292111 w 1664941"/>
              <a:gd name="connsiteY3" fmla="*/ 2286325 h 2377558"/>
              <a:gd name="connsiteX4" fmla="*/ 1184165 w 1664941"/>
              <a:gd name="connsiteY4" fmla="*/ 2377558 h 2377558"/>
              <a:gd name="connsiteX5" fmla="*/ 1080107 w 1664941"/>
              <a:gd name="connsiteY5" fmla="*/ 2286325 h 2377558"/>
              <a:gd name="connsiteX6" fmla="*/ 309815 w 1664941"/>
              <a:gd name="connsiteY6" fmla="*/ 1903673 h 2377558"/>
              <a:gd name="connsiteX7" fmla="*/ 0 w 1664941"/>
              <a:gd name="connsiteY7" fmla="*/ 1242678 h 2377558"/>
              <a:gd name="connsiteX8" fmla="*/ 0 w 1664941"/>
              <a:gd name="connsiteY8" fmla="*/ 302680 h 2377558"/>
              <a:gd name="connsiteX9" fmla="*/ 18456 w 1664941"/>
              <a:gd name="connsiteY9" fmla="*/ 76379 h 2377558"/>
              <a:gd name="connsiteX10" fmla="*/ 33263 w 1664941"/>
              <a:gd name="connsiteY10" fmla="*/ 10053 h 2377558"/>
              <a:gd name="connsiteX0" fmla="*/ 1664941 w 1664941"/>
              <a:gd name="connsiteY0" fmla="*/ 2069497 h 2367505"/>
              <a:gd name="connsiteX1" fmla="*/ 1590818 w 1664941"/>
              <a:gd name="connsiteY1" fmla="*/ 2101413 h 2367505"/>
              <a:gd name="connsiteX2" fmla="*/ 1292111 w 1664941"/>
              <a:gd name="connsiteY2" fmla="*/ 2276272 h 2367505"/>
              <a:gd name="connsiteX3" fmla="*/ 1184165 w 1664941"/>
              <a:gd name="connsiteY3" fmla="*/ 2367505 h 2367505"/>
              <a:gd name="connsiteX4" fmla="*/ 1080107 w 1664941"/>
              <a:gd name="connsiteY4" fmla="*/ 2276272 h 2367505"/>
              <a:gd name="connsiteX5" fmla="*/ 309815 w 1664941"/>
              <a:gd name="connsiteY5" fmla="*/ 1893620 h 2367505"/>
              <a:gd name="connsiteX6" fmla="*/ 0 w 1664941"/>
              <a:gd name="connsiteY6" fmla="*/ 1232625 h 2367505"/>
              <a:gd name="connsiteX7" fmla="*/ 0 w 1664941"/>
              <a:gd name="connsiteY7" fmla="*/ 292627 h 2367505"/>
              <a:gd name="connsiteX8" fmla="*/ 18456 w 1664941"/>
              <a:gd name="connsiteY8" fmla="*/ 66326 h 2367505"/>
              <a:gd name="connsiteX9" fmla="*/ 33263 w 1664941"/>
              <a:gd name="connsiteY9" fmla="*/ 0 h 2367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4941" h="2367505">
                <a:moveTo>
                  <a:pt x="1664941" y="2069497"/>
                </a:moveTo>
                <a:lnTo>
                  <a:pt x="1590818" y="2101413"/>
                </a:lnTo>
                <a:cubicBezTo>
                  <a:pt x="1490231" y="2147043"/>
                  <a:pt x="1388869" y="2201499"/>
                  <a:pt x="1292111" y="2276272"/>
                </a:cubicBezTo>
                <a:lnTo>
                  <a:pt x="1184165" y="2367505"/>
                </a:lnTo>
                <a:lnTo>
                  <a:pt x="1080107" y="2276272"/>
                </a:lnTo>
                <a:cubicBezTo>
                  <a:pt x="822085" y="2076879"/>
                  <a:pt x="531327" y="2021956"/>
                  <a:pt x="309815" y="1893620"/>
                </a:cubicBezTo>
                <a:cubicBezTo>
                  <a:pt x="96816" y="1744683"/>
                  <a:pt x="0" y="1573876"/>
                  <a:pt x="0" y="1232625"/>
                </a:cubicBezTo>
                <a:lnTo>
                  <a:pt x="0" y="292627"/>
                </a:lnTo>
                <a:cubicBezTo>
                  <a:pt x="0" y="207315"/>
                  <a:pt x="6051" y="132655"/>
                  <a:pt x="18456" y="66326"/>
                </a:cubicBezTo>
                <a:cubicBezTo>
                  <a:pt x="24828" y="40866"/>
                  <a:pt x="33263" y="0"/>
                  <a:pt x="33263" y="0"/>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loud 3">
            <a:extLst>
              <a:ext uri="{FF2B5EF4-FFF2-40B4-BE49-F238E27FC236}">
                <a16:creationId xmlns:a16="http://schemas.microsoft.com/office/drawing/2014/main" id="{9E28883B-1566-E1FF-7FFD-2DF8E6FD9A6F}"/>
              </a:ext>
            </a:extLst>
          </p:cNvPr>
          <p:cNvSpPr/>
          <p:nvPr/>
        </p:nvSpPr>
        <p:spPr>
          <a:xfrm>
            <a:off x="2140210" y="213731"/>
            <a:ext cx="5838281" cy="202580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a:latin typeface="Century Gothic"/>
                <a:ea typeface="+mn-lt"/>
                <a:cs typeface="+mn-lt"/>
              </a:rPr>
              <a:t>Our Proposed Method</a:t>
            </a:r>
            <a:endParaRPr lang="en-US" sz="2400" b="1">
              <a:latin typeface="Century Gothic"/>
            </a:endParaRPr>
          </a:p>
        </p:txBody>
      </p:sp>
      <p:sp>
        <p:nvSpPr>
          <p:cNvPr id="5" name="Oval 4">
            <a:extLst>
              <a:ext uri="{FF2B5EF4-FFF2-40B4-BE49-F238E27FC236}">
                <a16:creationId xmlns:a16="http://schemas.microsoft.com/office/drawing/2014/main" id="{15138387-5745-AEC1-7F62-42E7F84A58DE}"/>
              </a:ext>
            </a:extLst>
          </p:cNvPr>
          <p:cNvSpPr/>
          <p:nvPr/>
        </p:nvSpPr>
        <p:spPr>
          <a:xfrm>
            <a:off x="4047066" y="2785534"/>
            <a:ext cx="2853266" cy="2573866"/>
          </a:xfrm>
          <a:prstGeom prst="ellips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ea typeface="+mn-lt"/>
                <a:cs typeface="+mn-lt"/>
              </a:rPr>
              <a:t>We will be asking the questions to the students at </a:t>
            </a:r>
            <a:endParaRPr lang="en-US">
              <a:solidFill>
                <a:schemeClr val="tx1"/>
              </a:solidFill>
              <a:ea typeface="+mn-lt"/>
              <a:cs typeface="+mn-lt"/>
            </a:endParaRPr>
          </a:p>
          <a:p>
            <a:pPr algn="ctr"/>
            <a:r>
              <a:rPr lang="en-GB">
                <a:solidFill>
                  <a:schemeClr val="tx1"/>
                </a:solidFill>
                <a:ea typeface="+mn-lt"/>
                <a:cs typeface="+mn-lt"/>
              </a:rPr>
              <a:t>UWTSD</a:t>
            </a:r>
            <a:endParaRPr lang="en-US">
              <a:solidFill>
                <a:schemeClr val="tx1"/>
              </a:solidFill>
            </a:endParaRPr>
          </a:p>
        </p:txBody>
      </p:sp>
      <p:sp>
        <p:nvSpPr>
          <p:cNvPr id="7" name="Oval 6">
            <a:extLst>
              <a:ext uri="{FF2B5EF4-FFF2-40B4-BE49-F238E27FC236}">
                <a16:creationId xmlns:a16="http://schemas.microsoft.com/office/drawing/2014/main" id="{BF479085-29AB-0F11-3D54-C0E28612FF1D}"/>
              </a:ext>
            </a:extLst>
          </p:cNvPr>
          <p:cNvSpPr/>
          <p:nvPr/>
        </p:nvSpPr>
        <p:spPr>
          <a:xfrm>
            <a:off x="7814733" y="2785534"/>
            <a:ext cx="3056466" cy="2573866"/>
          </a:xfrm>
          <a:prstGeom prst="ellipse">
            <a:avLst/>
          </a:prstGeom>
          <a:solidFill>
            <a:schemeClr val="tx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431C30"/>
              </a:solidFill>
              <a:latin typeface="Goudy Old Style"/>
              <a:ea typeface="Arial"/>
              <a:cs typeface="Arial"/>
            </a:endParaRPr>
          </a:p>
          <a:p>
            <a:pPr algn="ctr"/>
            <a:endParaRPr lang="en-GB">
              <a:solidFill>
                <a:srgbClr val="431C30"/>
              </a:solidFill>
              <a:latin typeface="Goudy Old Style"/>
              <a:ea typeface="Arial"/>
              <a:cs typeface="Arial"/>
            </a:endParaRPr>
          </a:p>
          <a:p>
            <a:pPr algn="ctr"/>
            <a:r>
              <a:rPr lang="en-GB">
                <a:solidFill>
                  <a:srgbClr val="431C30"/>
                </a:solidFill>
                <a:latin typeface="Goudy Old Style"/>
                <a:ea typeface="Arial"/>
                <a:cs typeface="Arial"/>
              </a:rPr>
              <a:t>The questions that we will be asking on the questionnaire are closed questions, rank questions and </a:t>
            </a:r>
            <a:endParaRPr lang="en-US">
              <a:solidFill>
                <a:srgbClr val="FFFFFF"/>
              </a:solidFill>
              <a:latin typeface="Goudy Old Style"/>
              <a:ea typeface="Arial"/>
              <a:cs typeface="Arial"/>
            </a:endParaRPr>
          </a:p>
          <a:p>
            <a:pPr algn="ctr"/>
            <a:r>
              <a:rPr lang="en-GB">
                <a:solidFill>
                  <a:srgbClr val="431C30"/>
                </a:solidFill>
                <a:latin typeface="Goudy Old Style"/>
                <a:ea typeface="Arial"/>
                <a:cs typeface="Arial"/>
              </a:rPr>
              <a:t>Likert scale questions. </a:t>
            </a:r>
            <a:endParaRPr lang="en-US">
              <a:cs typeface="Arial"/>
            </a:endParaRPr>
          </a:p>
        </p:txBody>
      </p:sp>
      <p:sp>
        <p:nvSpPr>
          <p:cNvPr id="8" name="Oval 7">
            <a:extLst>
              <a:ext uri="{FF2B5EF4-FFF2-40B4-BE49-F238E27FC236}">
                <a16:creationId xmlns:a16="http://schemas.microsoft.com/office/drawing/2014/main" id="{C98CB971-319E-F145-1C42-46C7D04DB1F6}"/>
              </a:ext>
            </a:extLst>
          </p:cNvPr>
          <p:cNvSpPr/>
          <p:nvPr/>
        </p:nvSpPr>
        <p:spPr>
          <a:xfrm>
            <a:off x="355599" y="2785532"/>
            <a:ext cx="2853266" cy="2573866"/>
          </a:xfrm>
          <a:prstGeom prst="ellipse">
            <a:avLst/>
          </a:prstGeom>
          <a:solidFill>
            <a:schemeClr val="tx2">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431C30"/>
              </a:solidFill>
              <a:latin typeface="Goudy Old Style"/>
              <a:ea typeface="Goudy Old Style"/>
              <a:cs typeface="Goudy Old Style"/>
            </a:endParaRPr>
          </a:p>
          <a:p>
            <a:pPr algn="ctr"/>
            <a:r>
              <a:rPr lang="en-GB">
                <a:solidFill>
                  <a:srgbClr val="431C30"/>
                </a:solidFill>
                <a:latin typeface="Goudy Old Style"/>
                <a:ea typeface="Goudy Old Style"/>
                <a:cs typeface="Goudy Old Style"/>
              </a:rPr>
              <a:t>We will be collecting data through the quantitative method.</a:t>
            </a:r>
            <a:endParaRPr lang="en-GB"/>
          </a:p>
        </p:txBody>
      </p:sp>
      <p:sp>
        <p:nvSpPr>
          <p:cNvPr id="9" name="TextBox 8">
            <a:extLst>
              <a:ext uri="{FF2B5EF4-FFF2-40B4-BE49-F238E27FC236}">
                <a16:creationId xmlns:a16="http://schemas.microsoft.com/office/drawing/2014/main" id="{485117BB-9628-9CEC-BB45-B5D9A73F3C91}"/>
              </a:ext>
            </a:extLst>
          </p:cNvPr>
          <p:cNvSpPr txBox="1"/>
          <p:nvPr/>
        </p:nvSpPr>
        <p:spPr>
          <a:xfrm>
            <a:off x="1096432" y="3022599"/>
            <a:ext cx="13716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2400"/>
              <a:t> </a:t>
            </a:r>
            <a:r>
              <a:rPr lang="en-GB" sz="2400" b="1"/>
              <a:t> What?</a:t>
            </a:r>
          </a:p>
        </p:txBody>
      </p:sp>
      <p:sp>
        <p:nvSpPr>
          <p:cNvPr id="10" name="TextBox 9">
            <a:extLst>
              <a:ext uri="{FF2B5EF4-FFF2-40B4-BE49-F238E27FC236}">
                <a16:creationId xmlns:a16="http://schemas.microsoft.com/office/drawing/2014/main" id="{213881C8-AABD-D284-CBB6-1037261B3A8B}"/>
              </a:ext>
            </a:extLst>
          </p:cNvPr>
          <p:cNvSpPr txBox="1"/>
          <p:nvPr/>
        </p:nvSpPr>
        <p:spPr>
          <a:xfrm>
            <a:off x="4648199" y="3026834"/>
            <a:ext cx="15748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    Who?</a:t>
            </a:r>
          </a:p>
        </p:txBody>
      </p:sp>
      <p:sp>
        <p:nvSpPr>
          <p:cNvPr id="11" name="TextBox 10">
            <a:extLst>
              <a:ext uri="{FF2B5EF4-FFF2-40B4-BE49-F238E27FC236}">
                <a16:creationId xmlns:a16="http://schemas.microsoft.com/office/drawing/2014/main" id="{8F49D32C-D96A-C281-F946-B6114ED7ADED}"/>
              </a:ext>
            </a:extLst>
          </p:cNvPr>
          <p:cNvSpPr txBox="1"/>
          <p:nvPr/>
        </p:nvSpPr>
        <p:spPr>
          <a:xfrm>
            <a:off x="8779933" y="2908300"/>
            <a:ext cx="151553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  How?</a:t>
            </a:r>
          </a:p>
        </p:txBody>
      </p:sp>
      <p:sp>
        <p:nvSpPr>
          <p:cNvPr id="12" name="Arrow: Right 11">
            <a:extLst>
              <a:ext uri="{FF2B5EF4-FFF2-40B4-BE49-F238E27FC236}">
                <a16:creationId xmlns:a16="http://schemas.microsoft.com/office/drawing/2014/main" id="{107D3C5B-619D-266D-AFF9-F4CAF0D9AC0A}"/>
              </a:ext>
            </a:extLst>
          </p:cNvPr>
          <p:cNvSpPr/>
          <p:nvPr/>
        </p:nvSpPr>
        <p:spPr>
          <a:xfrm>
            <a:off x="657234" y="5124230"/>
            <a:ext cx="10871199" cy="1735665"/>
          </a:xfrm>
          <a:prstGeom prst="rightArrow">
            <a:avLst/>
          </a:prstGeom>
          <a:solidFill>
            <a:schemeClr val="accent3">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nSpc>
                <a:spcPct val="110000"/>
              </a:lnSpc>
              <a:spcBef>
                <a:spcPts val="1000"/>
              </a:spcBef>
            </a:pPr>
            <a:endParaRPr lang="en-GB">
              <a:solidFill>
                <a:schemeClr val="tx1"/>
              </a:solidFill>
              <a:latin typeface="Arial"/>
              <a:cs typeface="Arial"/>
            </a:endParaRPr>
          </a:p>
          <a:p>
            <a:pPr>
              <a:lnSpc>
                <a:spcPct val="110000"/>
              </a:lnSpc>
              <a:spcBef>
                <a:spcPts val="1000"/>
              </a:spcBef>
            </a:pPr>
            <a:endParaRPr lang="en-GB" sz="1600">
              <a:solidFill>
                <a:schemeClr val="tx1"/>
              </a:solidFill>
              <a:latin typeface="Arial"/>
              <a:ea typeface="+mn-lt"/>
              <a:cs typeface="Arial"/>
            </a:endParaRPr>
          </a:p>
          <a:p>
            <a:pPr>
              <a:lnSpc>
                <a:spcPct val="110000"/>
              </a:lnSpc>
              <a:spcBef>
                <a:spcPts val="1000"/>
              </a:spcBef>
            </a:pPr>
            <a:r>
              <a:rPr lang="en-GB" sz="1600">
                <a:solidFill>
                  <a:schemeClr val="tx1"/>
                </a:solidFill>
                <a:latin typeface="Arial"/>
                <a:ea typeface="+mn-lt"/>
                <a:cs typeface="Arial"/>
              </a:rPr>
              <a:t>Quantitative methods involve writing questions, such as for surveys and questionnaires. They are particularly suited for people who can read and to measure their attitude and opinions. They are easier to compare with other studies (Nardi, 2018)</a:t>
            </a:r>
            <a:endParaRPr lang="en-GB">
              <a:solidFill>
                <a:schemeClr val="tx1"/>
              </a:solidFill>
            </a:endParaRPr>
          </a:p>
          <a:p>
            <a:pPr>
              <a:lnSpc>
                <a:spcPct val="110000"/>
              </a:lnSpc>
              <a:spcBef>
                <a:spcPts val="1000"/>
              </a:spcBef>
            </a:pPr>
            <a:endParaRPr lang="en-GB">
              <a:solidFill>
                <a:schemeClr val="tx1"/>
              </a:solidFill>
              <a:latin typeface="Arial"/>
              <a:ea typeface="+mn-lt"/>
              <a:cs typeface="Arial"/>
            </a:endParaRPr>
          </a:p>
          <a:p>
            <a:pPr algn="ctr"/>
            <a:endParaRPr lang="en-GB">
              <a:solidFill>
                <a:schemeClr val="tx1"/>
              </a:solidFill>
              <a:latin typeface="Arial"/>
              <a:cs typeface="Arial"/>
            </a:endParaRPr>
          </a:p>
        </p:txBody>
      </p:sp>
      <p:sp>
        <p:nvSpPr>
          <p:cNvPr id="2" name="TextBox 1">
            <a:extLst>
              <a:ext uri="{FF2B5EF4-FFF2-40B4-BE49-F238E27FC236}">
                <a16:creationId xmlns:a16="http://schemas.microsoft.com/office/drawing/2014/main" id="{D51D02EE-AF5D-F21E-620F-F87DBEADEF86}"/>
              </a:ext>
            </a:extLst>
          </p:cNvPr>
          <p:cNvSpPr txBox="1"/>
          <p:nvPr/>
        </p:nvSpPr>
        <p:spPr>
          <a:xfrm>
            <a:off x="10164234" y="165100"/>
            <a:ext cx="19261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endParaRPr lang="en-GB">
              <a:ea typeface="+mn-lt"/>
              <a:cs typeface="+mn-lt"/>
            </a:endParaRPr>
          </a:p>
          <a:p>
            <a:pPr algn="l"/>
            <a:endParaRPr lang="en-GB"/>
          </a:p>
        </p:txBody>
      </p:sp>
    </p:spTree>
    <p:extLst>
      <p:ext uri="{BB962C8B-B14F-4D97-AF65-F5344CB8AC3E}">
        <p14:creationId xmlns:p14="http://schemas.microsoft.com/office/powerpoint/2010/main" val="1533529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ppt_x"/>
                                          </p:val>
                                        </p:tav>
                                        <p:tav tm="100000">
                                          <p:val>
                                            <p:strVal val="#ppt_x"/>
                                          </p:val>
                                        </p:tav>
                                      </p:tavLst>
                                    </p:anim>
                                    <p:anim calcmode="lin" valueType="num">
                                      <p:cBhvr additive="base">
                                        <p:cTn id="23"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Red drawing pins on a map">
            <a:extLst>
              <a:ext uri="{FF2B5EF4-FFF2-40B4-BE49-F238E27FC236}">
                <a16:creationId xmlns:a16="http://schemas.microsoft.com/office/drawing/2014/main" id="{446D06FC-DB52-F550-CDF8-23CBB46F04F8}"/>
              </a:ext>
            </a:extLst>
          </p:cNvPr>
          <p:cNvPicPr>
            <a:picLocks noChangeAspect="1"/>
          </p:cNvPicPr>
          <p:nvPr/>
        </p:nvPicPr>
        <p:blipFill rotWithShape="1">
          <a:blip r:embed="rId2"/>
          <a:srcRect t="16548" r="-2" b="8353"/>
          <a:stretch/>
        </p:blipFill>
        <p:spPr>
          <a:xfrm>
            <a:off x="20" y="10"/>
            <a:ext cx="12191981" cy="6857990"/>
          </a:xfrm>
          <a:prstGeom prst="rect">
            <a:avLst/>
          </a:prstGeom>
        </p:spPr>
      </p:pic>
      <p:sp>
        <p:nvSpPr>
          <p:cNvPr id="24" name="Freeform: Shape 23">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A20BCAE0-73C6-8D3B-9DA1-08ED0107E98E}"/>
              </a:ext>
            </a:extLst>
          </p:cNvPr>
          <p:cNvSpPr>
            <a:spLocks noGrp="1"/>
          </p:cNvSpPr>
          <p:nvPr>
            <p:ph type="title"/>
          </p:nvPr>
        </p:nvSpPr>
        <p:spPr>
          <a:xfrm>
            <a:off x="4224658" y="610578"/>
            <a:ext cx="4990780" cy="1258293"/>
          </a:xfrm>
        </p:spPr>
        <p:txBody>
          <a:bodyPr vert="horz" lIns="91440" tIns="45720" rIns="91440" bIns="45720" rtlCol="0" anchor="ctr">
            <a:noAutofit/>
          </a:bodyPr>
          <a:lstStyle/>
          <a:p>
            <a:pPr algn="ctr">
              <a:lnSpc>
                <a:spcPct val="90000"/>
              </a:lnSpc>
              <a:spcBef>
                <a:spcPts val="1000"/>
              </a:spcBef>
            </a:pPr>
            <a:endParaRPr lang="en-GB" sz="2300" b="0">
              <a:ea typeface="+mj-lt"/>
              <a:cs typeface="+mj-lt"/>
            </a:endParaRPr>
          </a:p>
          <a:p>
            <a:pPr algn="ctr">
              <a:lnSpc>
                <a:spcPct val="90000"/>
              </a:lnSpc>
              <a:spcBef>
                <a:spcPts val="1000"/>
              </a:spcBef>
            </a:pPr>
            <a:r>
              <a:rPr lang="en-GB" sz="3600" b="0">
                <a:latin typeface="The Hand"/>
                <a:cs typeface="Arial"/>
              </a:rPr>
              <a:t>We have attached the link  for </a:t>
            </a:r>
            <a:br>
              <a:rPr lang="en-GB" sz="3600" b="0">
                <a:latin typeface="The Hand"/>
                <a:cs typeface="Arial"/>
              </a:rPr>
            </a:br>
            <a:r>
              <a:rPr lang="en-GB" sz="3600" b="0">
                <a:latin typeface="The Hand"/>
                <a:cs typeface="Arial"/>
              </a:rPr>
              <a:t>the questionnaire:</a:t>
            </a:r>
            <a:endParaRPr lang="en-GB" sz="3600">
              <a:latin typeface="The Hand"/>
            </a:endParaRPr>
          </a:p>
        </p:txBody>
      </p:sp>
      <p:sp>
        <p:nvSpPr>
          <p:cNvPr id="3" name="Content Placeholder 2">
            <a:extLst>
              <a:ext uri="{FF2B5EF4-FFF2-40B4-BE49-F238E27FC236}">
                <a16:creationId xmlns:a16="http://schemas.microsoft.com/office/drawing/2014/main" id="{2B3B819E-E7A0-915A-EC1D-385B38DEFFC1}"/>
              </a:ext>
            </a:extLst>
          </p:cNvPr>
          <p:cNvSpPr>
            <a:spLocks noGrp="1"/>
          </p:cNvSpPr>
          <p:nvPr>
            <p:ph idx="1"/>
          </p:nvPr>
        </p:nvSpPr>
        <p:spPr>
          <a:xfrm>
            <a:off x="7457702" y="2265829"/>
            <a:ext cx="4236001" cy="3501011"/>
          </a:xfrm>
        </p:spPr>
        <p:txBody>
          <a:bodyPr anchor="ctr">
            <a:normAutofit/>
          </a:bodyPr>
          <a:lstStyle/>
          <a:p>
            <a:pPr algn="ctr">
              <a:lnSpc>
                <a:spcPct val="90000"/>
              </a:lnSpc>
            </a:pPr>
            <a:r>
              <a:rPr lang="en-GB" sz="2700">
                <a:latin typeface="Arial"/>
                <a:ea typeface="+mn-lt"/>
                <a:cs typeface="+mn-lt"/>
                <a:hlinkClick r:id="rId3">
                  <a:extLst>
                    <a:ext uri="{A12FA001-AC4F-418D-AE19-62706E023703}">
                      <ahyp:hlinkClr xmlns:ahyp="http://schemas.microsoft.com/office/drawing/2018/hyperlinkcolor" val="tx"/>
                    </a:ext>
                  </a:extLst>
                </a:hlinkClick>
              </a:rPr>
              <a:t>Ms form questionnaire</a:t>
            </a:r>
            <a:endParaRPr lang="en-GB" sz="2700">
              <a:latin typeface="Arial"/>
              <a:cs typeface="Arial"/>
            </a:endParaRPr>
          </a:p>
        </p:txBody>
      </p:sp>
      <p:sp>
        <p:nvSpPr>
          <p:cNvPr id="4" name="TextBox 3">
            <a:extLst>
              <a:ext uri="{FF2B5EF4-FFF2-40B4-BE49-F238E27FC236}">
                <a16:creationId xmlns:a16="http://schemas.microsoft.com/office/drawing/2014/main" id="{DFF9FF1E-7D76-6BA6-C70D-289779412A98}"/>
              </a:ext>
            </a:extLst>
          </p:cNvPr>
          <p:cNvSpPr txBox="1"/>
          <p:nvPr/>
        </p:nvSpPr>
        <p:spPr>
          <a:xfrm>
            <a:off x="10253133" y="6379633"/>
            <a:ext cx="2565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endParaRPr lang="en-GB">
              <a:ea typeface="+mn-lt"/>
              <a:cs typeface="+mn-lt"/>
            </a:endParaRPr>
          </a:p>
          <a:p>
            <a:pPr algn="l"/>
            <a:endParaRPr lang="en-GB"/>
          </a:p>
        </p:txBody>
      </p:sp>
    </p:spTree>
    <p:extLst>
      <p:ext uri="{BB962C8B-B14F-4D97-AF65-F5344CB8AC3E}">
        <p14:creationId xmlns:p14="http://schemas.microsoft.com/office/powerpoint/2010/main" val="399405017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3">
            <a:extLst>
              <a:ext uri="{FF2B5EF4-FFF2-40B4-BE49-F238E27FC236}">
                <a16:creationId xmlns:a16="http://schemas.microsoft.com/office/drawing/2014/main" id="{37AA8BCF-98F0-1CCB-246A-D4F2ACEDBF5B}"/>
              </a:ext>
            </a:extLst>
          </p:cNvPr>
          <p:cNvGraphicFramePr/>
          <p:nvPr>
            <p:extLst>
              <p:ext uri="{D42A27DB-BD31-4B8C-83A1-F6EECF244321}">
                <p14:modId xmlns:p14="http://schemas.microsoft.com/office/powerpoint/2010/main" val="3103128069"/>
              </p:ext>
            </p:extLst>
          </p:nvPr>
        </p:nvGraphicFramePr>
        <p:xfrm>
          <a:off x="110067" y="1540933"/>
          <a:ext cx="5638799" cy="467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068D0A97-FFC1-8D07-12A6-2B8762673A70}"/>
              </a:ext>
            </a:extLst>
          </p:cNvPr>
          <p:cNvSpPr txBox="1"/>
          <p:nvPr/>
        </p:nvSpPr>
        <p:spPr>
          <a:xfrm>
            <a:off x="2349500" y="3602566"/>
            <a:ext cx="1270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Ethical</a:t>
            </a:r>
            <a:endParaRPr lang="en-US"/>
          </a:p>
          <a:p>
            <a:r>
              <a:rPr lang="en-GB"/>
              <a:t> concerns</a:t>
            </a:r>
          </a:p>
        </p:txBody>
      </p:sp>
      <p:sp>
        <p:nvSpPr>
          <p:cNvPr id="32" name="TextBox 31">
            <a:extLst>
              <a:ext uri="{FF2B5EF4-FFF2-40B4-BE49-F238E27FC236}">
                <a16:creationId xmlns:a16="http://schemas.microsoft.com/office/drawing/2014/main" id="{AB751DB9-A973-82C6-EE36-5FC4309C02CB}"/>
              </a:ext>
            </a:extLst>
          </p:cNvPr>
          <p:cNvSpPr txBox="1"/>
          <p:nvPr/>
        </p:nvSpPr>
        <p:spPr>
          <a:xfrm>
            <a:off x="5985048" y="1864247"/>
            <a:ext cx="4367559" cy="544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Bef>
                <a:spcPts val="1000"/>
              </a:spcBef>
            </a:pPr>
            <a:endParaRPr lang="en-GB">
              <a:ea typeface="+mn-lt"/>
              <a:cs typeface="+mn-lt"/>
            </a:endParaRPr>
          </a:p>
          <a:p>
            <a:pPr marL="285750" indent="-285750">
              <a:spcBef>
                <a:spcPts val="1000"/>
              </a:spcBef>
              <a:buFont typeface="Arial"/>
              <a:buChar char="•"/>
            </a:pPr>
            <a:r>
              <a:rPr lang="en-GB">
                <a:latin typeface="Arial"/>
                <a:ea typeface="+mn-lt"/>
                <a:cs typeface="+mn-lt"/>
              </a:rPr>
              <a:t>"Ethical considerations in research are a set of principles that guide your research designs and practices." (Bhandari, 2022)</a:t>
            </a:r>
          </a:p>
          <a:p>
            <a:pPr marL="285750" indent="-285750">
              <a:spcBef>
                <a:spcPts val="1000"/>
              </a:spcBef>
              <a:buFont typeface="Arial"/>
              <a:buChar char="•"/>
            </a:pPr>
            <a:r>
              <a:rPr lang="en-GB">
                <a:latin typeface="Arial"/>
                <a:ea typeface="+mn-lt"/>
                <a:cs typeface="+mn-lt"/>
              </a:rPr>
              <a:t>We will be using our data collected by students and then analyse it an ethical way. In this research we will not be forcing any students to take part against their free will. This will be their own choice. </a:t>
            </a:r>
            <a:endParaRPr lang="en-US">
              <a:latin typeface="Arial"/>
              <a:ea typeface="+mn-lt"/>
              <a:cs typeface="+mn-lt"/>
            </a:endParaRPr>
          </a:p>
          <a:p>
            <a:pPr marL="285750" indent="-285750">
              <a:spcBef>
                <a:spcPts val="1000"/>
              </a:spcBef>
              <a:buFont typeface="Arial"/>
              <a:buChar char="•"/>
            </a:pPr>
            <a:r>
              <a:rPr lang="en-GB">
                <a:latin typeface="Arial"/>
                <a:ea typeface="+mn-lt"/>
                <a:cs typeface="+mn-lt"/>
              </a:rPr>
              <a:t>We will also have to keep our safety and protection when asking questions to students in an ethical manner. </a:t>
            </a:r>
            <a:endParaRPr lang="en-US">
              <a:latin typeface="Arial"/>
              <a:ea typeface="+mn-lt"/>
              <a:cs typeface="+mn-lt"/>
            </a:endParaRPr>
          </a:p>
          <a:p>
            <a:pPr marL="285750" indent="-285750">
              <a:spcBef>
                <a:spcPts val="1000"/>
              </a:spcBef>
              <a:buFont typeface="Arial"/>
              <a:buChar char="•"/>
            </a:pPr>
            <a:endParaRPr lang="en-GB">
              <a:ea typeface="+mn-lt"/>
              <a:cs typeface="+mn-lt"/>
            </a:endParaRPr>
          </a:p>
          <a:p>
            <a:pPr marL="285750" indent="-285750">
              <a:spcBef>
                <a:spcPts val="1000"/>
              </a:spcBef>
              <a:buFont typeface="Arial"/>
              <a:buChar char="•"/>
            </a:pPr>
            <a:endParaRPr lang="en-GB">
              <a:ea typeface="+mn-lt"/>
              <a:cs typeface="+mn-lt"/>
            </a:endParaRPr>
          </a:p>
          <a:p>
            <a:endParaRPr lang="en-US"/>
          </a:p>
        </p:txBody>
      </p:sp>
      <p:sp>
        <p:nvSpPr>
          <p:cNvPr id="66" name="TextBox 65">
            <a:extLst>
              <a:ext uri="{FF2B5EF4-FFF2-40B4-BE49-F238E27FC236}">
                <a16:creationId xmlns:a16="http://schemas.microsoft.com/office/drawing/2014/main" id="{5312A51E-4051-386E-5B4F-F41EA394C48B}"/>
              </a:ext>
            </a:extLst>
          </p:cNvPr>
          <p:cNvSpPr txBox="1"/>
          <p:nvPr/>
        </p:nvSpPr>
        <p:spPr>
          <a:xfrm>
            <a:off x="659779" y="492512"/>
            <a:ext cx="478573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Broadway"/>
              </a:rPr>
              <a:t>Ethical considerations</a:t>
            </a:r>
            <a:endParaRPr lang="en-US" sz="2800"/>
          </a:p>
        </p:txBody>
      </p:sp>
      <p:sp>
        <p:nvSpPr>
          <p:cNvPr id="14" name="TextBox 13">
            <a:extLst>
              <a:ext uri="{FF2B5EF4-FFF2-40B4-BE49-F238E27FC236}">
                <a16:creationId xmlns:a16="http://schemas.microsoft.com/office/drawing/2014/main" id="{BB2A0D40-9954-9341-FAD3-5547FF888D08}"/>
              </a:ext>
            </a:extLst>
          </p:cNvPr>
          <p:cNvSpPr txBox="1"/>
          <p:nvPr/>
        </p:nvSpPr>
        <p:spPr>
          <a:xfrm>
            <a:off x="10354733" y="6350000"/>
            <a:ext cx="2260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Arial"/>
              </a:rPr>
              <a:t>Aisha Kanwal</a:t>
            </a:r>
          </a:p>
          <a:p>
            <a:pPr algn="l"/>
            <a:endParaRPr lang="en-GB"/>
          </a:p>
        </p:txBody>
      </p:sp>
    </p:spTree>
    <p:extLst>
      <p:ext uri="{BB962C8B-B14F-4D97-AF65-F5344CB8AC3E}">
        <p14:creationId xmlns:p14="http://schemas.microsoft.com/office/powerpoint/2010/main" val="262627804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2"/>
                                        </p:tgtEl>
                                        <p:attrNameLst>
                                          <p:attrName>style.visibility</p:attrName>
                                        </p:attrNameLst>
                                      </p:cBhvr>
                                      <p:to>
                                        <p:strVal val="visible"/>
                                      </p:to>
                                    </p:set>
                                    <p:animEffect transition="in" filter="fade">
                                      <p:cBhvr>
                                        <p:cTn id="12" dur="1000"/>
                                        <p:tgtEl>
                                          <p:spTgt spid="32"/>
                                        </p:tgtEl>
                                      </p:cBhvr>
                                    </p:animEffect>
                                    <p:anim calcmode="lin" valueType="num">
                                      <p:cBhvr>
                                        <p:cTn id="13" dur="1000" fill="hold"/>
                                        <p:tgtEl>
                                          <p:spTgt spid="32"/>
                                        </p:tgtEl>
                                        <p:attrNameLst>
                                          <p:attrName>ppt_x</p:attrName>
                                        </p:attrNameLst>
                                      </p:cBhvr>
                                      <p:tavLst>
                                        <p:tav tm="0">
                                          <p:val>
                                            <p:strVal val="#ppt_x"/>
                                          </p:val>
                                        </p:tav>
                                        <p:tav tm="100000">
                                          <p:val>
                                            <p:strVal val="#ppt_x"/>
                                          </p:val>
                                        </p:tav>
                                      </p:tavLst>
                                    </p:anim>
                                    <p:anim calcmode="lin" valueType="num">
                                      <p:cBhvr>
                                        <p:cTn id="14" dur="900" decel="100000" fill="hold"/>
                                        <p:tgtEl>
                                          <p:spTgt spid="32"/>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P spid="3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4F263ACB-EFAA-ED38-9872-887C958E467B}"/>
              </a:ext>
            </a:extLst>
          </p:cNvPr>
          <p:cNvGraphicFramePr/>
          <p:nvPr>
            <p:extLst>
              <p:ext uri="{D42A27DB-BD31-4B8C-83A1-F6EECF244321}">
                <p14:modId xmlns:p14="http://schemas.microsoft.com/office/powerpoint/2010/main" val="1450506867"/>
              </p:ext>
            </p:extLst>
          </p:nvPr>
        </p:nvGraphicFramePr>
        <p:xfrm>
          <a:off x="5156975" y="1242266"/>
          <a:ext cx="3821118" cy="40371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6" name="Diagram 76">
            <a:extLst>
              <a:ext uri="{FF2B5EF4-FFF2-40B4-BE49-F238E27FC236}">
                <a16:creationId xmlns:a16="http://schemas.microsoft.com/office/drawing/2014/main" id="{32536047-3F11-EACD-458D-B95F38143A12}"/>
              </a:ext>
            </a:extLst>
          </p:cNvPr>
          <p:cNvGraphicFramePr/>
          <p:nvPr>
            <p:extLst>
              <p:ext uri="{D42A27DB-BD31-4B8C-83A1-F6EECF244321}">
                <p14:modId xmlns:p14="http://schemas.microsoft.com/office/powerpoint/2010/main" val="3584013360"/>
              </p:ext>
            </p:extLst>
          </p:nvPr>
        </p:nvGraphicFramePr>
        <p:xfrm>
          <a:off x="945391" y="1185052"/>
          <a:ext cx="3964169" cy="43745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5" name="TextBox 1">
            <a:extLst>
              <a:ext uri="{FF2B5EF4-FFF2-40B4-BE49-F238E27FC236}">
                <a16:creationId xmlns:a16="http://schemas.microsoft.com/office/drawing/2014/main" id="{CE286FB2-C5FC-DC05-6A53-31DE1B367452}"/>
              </a:ext>
            </a:extLst>
          </p:cNvPr>
          <p:cNvSpPr txBox="1"/>
          <p:nvPr/>
        </p:nvSpPr>
        <p:spPr>
          <a:xfrm>
            <a:off x="3471688" y="729765"/>
            <a:ext cx="3881437"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2000" b="1">
                <a:solidFill>
                  <a:schemeClr val="tx1">
                    <a:lumMod val="85000"/>
                    <a:lumOff val="15000"/>
                  </a:schemeClr>
                </a:solidFill>
              </a:rPr>
              <a:t>        </a:t>
            </a:r>
          </a:p>
        </p:txBody>
      </p:sp>
      <p:sp>
        <p:nvSpPr>
          <p:cNvPr id="1562" name="Rectangle: Rounded Corners 1561">
            <a:extLst>
              <a:ext uri="{FF2B5EF4-FFF2-40B4-BE49-F238E27FC236}">
                <a16:creationId xmlns:a16="http://schemas.microsoft.com/office/drawing/2014/main" id="{3D001B50-3CA4-0DEF-4E32-77B436E80426}"/>
              </a:ext>
            </a:extLst>
          </p:cNvPr>
          <p:cNvSpPr/>
          <p:nvPr/>
        </p:nvSpPr>
        <p:spPr>
          <a:xfrm>
            <a:off x="3241288" y="276922"/>
            <a:ext cx="3902925" cy="91068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a:solidFill>
                  <a:schemeClr val="bg1"/>
                </a:solidFill>
                <a:latin typeface="Century Gothic"/>
                <a:ea typeface="+mn-lt"/>
                <a:cs typeface="+mn-lt"/>
              </a:rPr>
              <a:t> Research Timeline</a:t>
            </a:r>
            <a:endParaRPr lang="en-US" sz="2400">
              <a:solidFill>
                <a:schemeClr val="bg1"/>
              </a:solidFill>
              <a:latin typeface="Century Gothic"/>
            </a:endParaRPr>
          </a:p>
        </p:txBody>
      </p:sp>
      <p:sp>
        <p:nvSpPr>
          <p:cNvPr id="31" name="TextBox 30">
            <a:extLst>
              <a:ext uri="{FF2B5EF4-FFF2-40B4-BE49-F238E27FC236}">
                <a16:creationId xmlns:a16="http://schemas.microsoft.com/office/drawing/2014/main" id="{E5C56EA5-4BFE-53E1-2359-02B22128AC6A}"/>
              </a:ext>
            </a:extLst>
          </p:cNvPr>
          <p:cNvSpPr txBox="1"/>
          <p:nvPr/>
        </p:nvSpPr>
        <p:spPr>
          <a:xfrm>
            <a:off x="10083800" y="6354233"/>
            <a:ext cx="2184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Nabeela Begum</a:t>
            </a:r>
            <a:endParaRPr lang="en-GB">
              <a:ea typeface="+mn-lt"/>
              <a:cs typeface="+mn-lt"/>
            </a:endParaRPr>
          </a:p>
          <a:p>
            <a:pPr algn="l"/>
            <a:endParaRPr lang="en-GB"/>
          </a:p>
        </p:txBody>
      </p:sp>
    </p:spTree>
    <p:extLst>
      <p:ext uri="{BB962C8B-B14F-4D97-AF65-F5344CB8AC3E}">
        <p14:creationId xmlns:p14="http://schemas.microsoft.com/office/powerpoint/2010/main" val="33197498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6"/>
                                        </p:tgtEl>
                                        <p:attrNameLst>
                                          <p:attrName>style.visibility</p:attrName>
                                        </p:attrNameLst>
                                      </p:cBhvr>
                                      <p:to>
                                        <p:strVal val="visible"/>
                                      </p:to>
                                    </p:set>
                                    <p:anim calcmode="lin" valueType="num">
                                      <p:cBhvr additive="base">
                                        <p:cTn id="7" dur="500" fill="hold"/>
                                        <p:tgtEl>
                                          <p:spTgt spid="76"/>
                                        </p:tgtEl>
                                        <p:attrNameLst>
                                          <p:attrName>ppt_x</p:attrName>
                                        </p:attrNameLst>
                                      </p:cBhvr>
                                      <p:tavLst>
                                        <p:tav tm="0">
                                          <p:val>
                                            <p:strVal val="#ppt_x"/>
                                          </p:val>
                                        </p:tav>
                                        <p:tav tm="100000">
                                          <p:val>
                                            <p:strVal val="#ppt_x"/>
                                          </p:val>
                                        </p:tav>
                                      </p:tavLst>
                                    </p:anim>
                                    <p:anim calcmode="lin" valueType="num">
                                      <p:cBhvr additive="base">
                                        <p:cTn id="8" dur="500" fill="hold"/>
                                        <p:tgtEl>
                                          <p:spTgt spid="7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7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1F72CB4B-A086-E546-83B0-DD8F40789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806A5-A21D-FFD8-9D12-EAA9B2447433}"/>
              </a:ext>
            </a:extLst>
          </p:cNvPr>
          <p:cNvSpPr>
            <a:spLocks noGrp="1"/>
          </p:cNvSpPr>
          <p:nvPr>
            <p:ph type="title"/>
          </p:nvPr>
        </p:nvSpPr>
        <p:spPr>
          <a:xfrm>
            <a:off x="1448276" y="281374"/>
            <a:ext cx="5145313" cy="1507398"/>
          </a:xfrm>
        </p:spPr>
        <p:txBody>
          <a:bodyPr vert="horz" lIns="91440" tIns="45720" rIns="91440" bIns="45720" rtlCol="0" anchor="ctr">
            <a:normAutofit/>
          </a:bodyPr>
          <a:lstStyle/>
          <a:p>
            <a:r>
              <a:rPr lang="en-US" kern="1200">
                <a:solidFill>
                  <a:schemeClr val="tx2"/>
                </a:solidFill>
                <a:latin typeface="+mj-lt"/>
                <a:ea typeface="+mj-ea"/>
                <a:cs typeface="+mj-cs"/>
              </a:rPr>
              <a:t>Hypothesis</a:t>
            </a:r>
          </a:p>
        </p:txBody>
      </p:sp>
      <p:sp>
        <p:nvSpPr>
          <p:cNvPr id="4" name="TextBox 3">
            <a:extLst>
              <a:ext uri="{FF2B5EF4-FFF2-40B4-BE49-F238E27FC236}">
                <a16:creationId xmlns:a16="http://schemas.microsoft.com/office/drawing/2014/main" id="{44E510B0-ED8B-9180-0C6F-367F935579D1}"/>
              </a:ext>
            </a:extLst>
          </p:cNvPr>
          <p:cNvSpPr txBox="1"/>
          <p:nvPr/>
        </p:nvSpPr>
        <p:spPr>
          <a:xfrm>
            <a:off x="952501" y="2844800"/>
            <a:ext cx="5143500" cy="305317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110000"/>
              </a:lnSpc>
              <a:spcAft>
                <a:spcPts val="600"/>
              </a:spcAft>
            </a:pPr>
            <a:r>
              <a:rPr lang="en-US" sz="2000">
                <a:solidFill>
                  <a:schemeClr val="tx2"/>
                </a:solidFill>
              </a:rPr>
              <a:t>Nabeela Begum</a:t>
            </a:r>
          </a:p>
          <a:p>
            <a:pPr>
              <a:lnSpc>
                <a:spcPct val="110000"/>
              </a:lnSpc>
              <a:spcAft>
                <a:spcPts val="600"/>
              </a:spcAft>
            </a:pPr>
            <a:endParaRPr lang="en-US" sz="2000">
              <a:solidFill>
                <a:schemeClr val="tx2"/>
              </a:solidFill>
            </a:endParaRPr>
          </a:p>
        </p:txBody>
      </p:sp>
      <p:pic>
        <p:nvPicPr>
          <p:cNvPr id="47" name="Picture 46" descr="Microscopic view of cells">
            <a:extLst>
              <a:ext uri="{FF2B5EF4-FFF2-40B4-BE49-F238E27FC236}">
                <a16:creationId xmlns:a16="http://schemas.microsoft.com/office/drawing/2014/main" id="{E0AB00B1-055B-E016-FA50-BB6E6E33B0A2}"/>
              </a:ext>
            </a:extLst>
          </p:cNvPr>
          <p:cNvPicPr>
            <a:picLocks noChangeAspect="1"/>
          </p:cNvPicPr>
          <p:nvPr/>
        </p:nvPicPr>
        <p:blipFill rotWithShape="1">
          <a:blip r:embed="rId2"/>
          <a:srcRect l="19140" r="24155" b="1"/>
          <a:stretch/>
        </p:blipFill>
        <p:spPr>
          <a:xfrm>
            <a:off x="7205595" y="812056"/>
            <a:ext cx="3876811" cy="5127565"/>
          </a:xfrm>
          <a:custGeom>
            <a:avLst/>
            <a:gdLst/>
            <a:ahLst/>
            <a:cxnLst/>
            <a:rect l="l" t="t" r="r" b="b"/>
            <a:pathLst>
              <a:path w="3876811" h="5127565">
                <a:moveTo>
                  <a:pt x="1941583" y="0"/>
                </a:moveTo>
                <a:lnTo>
                  <a:pt x="2111641" y="149098"/>
                </a:lnTo>
                <a:cubicBezTo>
                  <a:pt x="2533316" y="474958"/>
                  <a:pt x="3008486" y="564716"/>
                  <a:pt x="3370494" y="774450"/>
                </a:cubicBezTo>
                <a:cubicBezTo>
                  <a:pt x="3718589" y="1017851"/>
                  <a:pt x="3876811" y="1296993"/>
                  <a:pt x="3876811" y="1854685"/>
                </a:cubicBezTo>
                <a:cubicBezTo>
                  <a:pt x="3876811" y="2072195"/>
                  <a:pt x="3876810" y="2289706"/>
                  <a:pt x="3876810" y="2507216"/>
                </a:cubicBezTo>
                <a:lnTo>
                  <a:pt x="3872563" y="5127565"/>
                </a:lnTo>
                <a:lnTo>
                  <a:pt x="4248" y="5127565"/>
                </a:lnTo>
                <a:lnTo>
                  <a:pt x="0" y="2507216"/>
                </a:lnTo>
                <a:cubicBezTo>
                  <a:pt x="0" y="2289706"/>
                  <a:pt x="1" y="2072195"/>
                  <a:pt x="1" y="1854685"/>
                </a:cubicBezTo>
                <a:cubicBezTo>
                  <a:pt x="1" y="1296993"/>
                  <a:pt x="158225" y="1017851"/>
                  <a:pt x="506320" y="774450"/>
                </a:cubicBezTo>
                <a:cubicBezTo>
                  <a:pt x="868329" y="564716"/>
                  <a:pt x="1343500" y="474958"/>
                  <a:pt x="1765173" y="149098"/>
                </a:cubicBezTo>
                <a:close/>
              </a:path>
            </a:pathLst>
          </a:custGeom>
        </p:spPr>
      </p:pic>
      <p:sp>
        <p:nvSpPr>
          <p:cNvPr id="68" name="Freeform: Shape 67">
            <a:extLst>
              <a:ext uri="{FF2B5EF4-FFF2-40B4-BE49-F238E27FC236}">
                <a16:creationId xmlns:a16="http://schemas.microsoft.com/office/drawing/2014/main" id="{BE9E86F5-3804-4993-9353-B93A62BA6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828" y="722659"/>
            <a:ext cx="4014345" cy="5291886"/>
          </a:xfrm>
          <a:custGeom>
            <a:avLst/>
            <a:gdLst>
              <a:gd name="connsiteX0" fmla="*/ 2010463 w 4014345"/>
              <a:gd name="connsiteY0" fmla="*/ 0 h 5302828"/>
              <a:gd name="connsiteX1" fmla="*/ 2186554 w 4014345"/>
              <a:gd name="connsiteY1" fmla="*/ 153908 h 5302828"/>
              <a:gd name="connsiteX2" fmla="*/ 3490066 w 4014345"/>
              <a:gd name="connsiteY2" fmla="*/ 799434 h 5302828"/>
              <a:gd name="connsiteX3" fmla="*/ 4014345 w 4014345"/>
              <a:gd name="connsiteY3" fmla="*/ 1914517 h 5302828"/>
              <a:gd name="connsiteX4" fmla="*/ 4014344 w 4014345"/>
              <a:gd name="connsiteY4" fmla="*/ 2588099 h 5302828"/>
              <a:gd name="connsiteX5" fmla="*/ 4009930 w 4014345"/>
              <a:gd name="connsiteY5" fmla="*/ 5302828 h 5302828"/>
              <a:gd name="connsiteX6" fmla="*/ 4415 w 4014345"/>
              <a:gd name="connsiteY6" fmla="*/ 5302828 h 5302828"/>
              <a:gd name="connsiteX7" fmla="*/ 0 w 4014345"/>
              <a:gd name="connsiteY7" fmla="*/ 2588099 h 5302828"/>
              <a:gd name="connsiteX8" fmla="*/ 1 w 4014345"/>
              <a:gd name="connsiteY8" fmla="*/ 1914517 h 5302828"/>
              <a:gd name="connsiteX9" fmla="*/ 524282 w 4014345"/>
              <a:gd name="connsiteY9" fmla="*/ 799434 h 5302828"/>
              <a:gd name="connsiteX10" fmla="*/ 1827794 w 4014345"/>
              <a:gd name="connsiteY10" fmla="*/ 153908 h 5302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14345" h="5302828">
                <a:moveTo>
                  <a:pt x="2010463" y="0"/>
                </a:moveTo>
                <a:lnTo>
                  <a:pt x="2186554" y="153908"/>
                </a:lnTo>
                <a:cubicBezTo>
                  <a:pt x="2623188" y="490280"/>
                  <a:pt x="3115215" y="582934"/>
                  <a:pt x="3490066" y="799434"/>
                </a:cubicBezTo>
                <a:cubicBezTo>
                  <a:pt x="3850510" y="1050687"/>
                  <a:pt x="4014345" y="1338834"/>
                  <a:pt x="4014345" y="1914517"/>
                </a:cubicBezTo>
                <a:cubicBezTo>
                  <a:pt x="4014345" y="2139044"/>
                  <a:pt x="4014344" y="2363572"/>
                  <a:pt x="4014344" y="2588099"/>
                </a:cubicBezTo>
                <a:lnTo>
                  <a:pt x="4009930" y="5302828"/>
                </a:lnTo>
                <a:lnTo>
                  <a:pt x="4415" y="5302828"/>
                </a:lnTo>
                <a:lnTo>
                  <a:pt x="0" y="2588099"/>
                </a:lnTo>
                <a:cubicBezTo>
                  <a:pt x="0" y="2363572"/>
                  <a:pt x="1" y="2139044"/>
                  <a:pt x="1" y="1914517"/>
                </a:cubicBezTo>
                <a:cubicBezTo>
                  <a:pt x="1" y="1338834"/>
                  <a:pt x="163838" y="1050687"/>
                  <a:pt x="524282" y="799434"/>
                </a:cubicBezTo>
                <a:cubicBezTo>
                  <a:pt x="899134" y="582934"/>
                  <a:pt x="1391162" y="490280"/>
                  <a:pt x="1827794" y="153908"/>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F456305E-DFD8-3B5F-4597-FE70AF322DCC}"/>
              </a:ext>
            </a:extLst>
          </p:cNvPr>
          <p:cNvSpPr txBox="1"/>
          <p:nvPr/>
        </p:nvSpPr>
        <p:spPr>
          <a:xfrm>
            <a:off x="6804422" y="1785937"/>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9553E59-B9F1-DDD9-5D65-F18A00D1F693}"/>
              </a:ext>
            </a:extLst>
          </p:cNvPr>
          <p:cNvSpPr txBox="1"/>
          <p:nvPr/>
        </p:nvSpPr>
        <p:spPr>
          <a:xfrm>
            <a:off x="696516" y="2071687"/>
            <a:ext cx="601503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Our hypothesis is that we will find out from students which digital tool i.e. MS Teams or One Drive is mostly used by them. According to our research and understanding, we believe MS Teams is the most digital tool used by students. Our research will only tell us if we are correct after gathering the information and </a:t>
            </a:r>
            <a:r>
              <a:rPr lang="en-US" err="1">
                <a:ea typeface="+mn-lt"/>
                <a:cs typeface="+mn-lt"/>
              </a:rPr>
              <a:t>analysing</a:t>
            </a:r>
            <a:r>
              <a:rPr lang="en-US">
                <a:ea typeface="+mn-lt"/>
                <a:cs typeface="+mn-lt"/>
              </a:rPr>
              <a:t> the data. Also keeping in mind that the questionnaire for students is in accordance with ethical manners. </a:t>
            </a:r>
            <a:endParaRPr lang="en-US"/>
          </a:p>
        </p:txBody>
      </p:sp>
    </p:spTree>
    <p:extLst>
      <p:ext uri="{BB962C8B-B14F-4D97-AF65-F5344CB8AC3E}">
        <p14:creationId xmlns:p14="http://schemas.microsoft.com/office/powerpoint/2010/main" val="6003634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EC0F7-FC6C-70DA-BD32-DF2990840E7E}"/>
              </a:ext>
            </a:extLst>
          </p:cNvPr>
          <p:cNvSpPr>
            <a:spLocks noGrp="1"/>
          </p:cNvSpPr>
          <p:nvPr>
            <p:ph type="title"/>
          </p:nvPr>
        </p:nvSpPr>
        <p:spPr/>
        <p:txBody>
          <a:bodyPr>
            <a:normAutofit fontScale="90000"/>
          </a:bodyPr>
          <a:lstStyle/>
          <a:p>
            <a:r>
              <a:rPr lang="en-US"/>
              <a:t>References</a:t>
            </a:r>
            <a:br>
              <a:rPr lang="en-US"/>
            </a:br>
            <a:endParaRPr lang="en-US"/>
          </a:p>
        </p:txBody>
      </p:sp>
      <p:sp>
        <p:nvSpPr>
          <p:cNvPr id="3" name="Content Placeholder 2">
            <a:extLst>
              <a:ext uri="{FF2B5EF4-FFF2-40B4-BE49-F238E27FC236}">
                <a16:creationId xmlns:a16="http://schemas.microsoft.com/office/drawing/2014/main" id="{713FD63A-42BF-45EE-8E99-F27D6261E9F5}"/>
              </a:ext>
            </a:extLst>
          </p:cNvPr>
          <p:cNvSpPr>
            <a:spLocks noGrp="1"/>
          </p:cNvSpPr>
          <p:nvPr>
            <p:ph idx="1"/>
          </p:nvPr>
        </p:nvSpPr>
        <p:spPr>
          <a:xfrm>
            <a:off x="602677" y="1926524"/>
            <a:ext cx="11387729" cy="5241888"/>
          </a:xfrm>
        </p:spPr>
        <p:txBody>
          <a:bodyPr vert="horz" lIns="91440" tIns="45720" rIns="91440" bIns="45720" rtlCol="0" anchor="t">
            <a:normAutofit/>
          </a:bodyPr>
          <a:lstStyle/>
          <a:p>
            <a:r>
              <a:rPr lang="en-US" sz="1600">
                <a:latin typeface="Arial"/>
                <a:cs typeface="Arial"/>
              </a:rPr>
              <a:t>Bhandari, P. (2022)</a:t>
            </a:r>
            <a:r>
              <a:rPr lang="en-US" sz="1600" i="1">
                <a:latin typeface="Arial"/>
                <a:cs typeface="Arial"/>
              </a:rPr>
              <a:t> Ethical Considerations in Research. </a:t>
            </a:r>
            <a:r>
              <a:rPr lang="en-US" sz="1600">
                <a:latin typeface="Arial"/>
                <a:cs typeface="Arial"/>
              </a:rPr>
              <a:t>Available at: </a:t>
            </a:r>
            <a:r>
              <a:rPr lang="en-US" sz="1600">
                <a:latin typeface="Arial"/>
                <a:cs typeface="Arial"/>
                <a:hlinkClick r:id="rId2"/>
              </a:rPr>
              <a:t>http://www.scribbr.co.uk/research-methods/ethical-considerations</a:t>
            </a:r>
            <a:r>
              <a:rPr lang="en-US" sz="1600">
                <a:latin typeface="Arial"/>
                <a:cs typeface="Arial"/>
              </a:rPr>
              <a:t> (Accessed on 28/09/2022)</a:t>
            </a:r>
            <a:endParaRPr lang="en-US" sz="1600">
              <a:ea typeface="+mn-lt"/>
              <a:cs typeface="+mn-lt"/>
            </a:endParaRPr>
          </a:p>
          <a:p>
            <a:r>
              <a:rPr lang="en-US" sz="1600" err="1">
                <a:latin typeface="Arial"/>
                <a:cs typeface="Arial"/>
              </a:rPr>
              <a:t>Florjancic</a:t>
            </a:r>
            <a:r>
              <a:rPr lang="en-US" sz="1600">
                <a:latin typeface="Arial"/>
                <a:cs typeface="Arial"/>
              </a:rPr>
              <a:t>, V. and </a:t>
            </a:r>
            <a:r>
              <a:rPr lang="en-US" sz="1600" err="1">
                <a:latin typeface="Arial"/>
                <a:cs typeface="Arial"/>
              </a:rPr>
              <a:t>Wiechetek</a:t>
            </a:r>
            <a:r>
              <a:rPr lang="en-US" sz="1600">
                <a:latin typeface="Arial"/>
                <a:cs typeface="Arial"/>
              </a:rPr>
              <a:t>, L. (2022) 'Using Moodle and MS teams in higher education-a comparative study',</a:t>
            </a:r>
            <a:r>
              <a:rPr lang="en-US" sz="1600" i="1">
                <a:latin typeface="Arial"/>
                <a:cs typeface="Arial"/>
              </a:rPr>
              <a:t> International Journal of Innovation and learning, </a:t>
            </a:r>
            <a:r>
              <a:rPr lang="en-US" sz="1600">
                <a:latin typeface="Arial"/>
                <a:cs typeface="Arial"/>
              </a:rPr>
              <a:t>32(2) pp. 264-286. DOI: 10.1504/IJIL.2022.120650</a:t>
            </a:r>
            <a:endParaRPr lang="en-US" sz="1600">
              <a:ea typeface="+mn-lt"/>
              <a:cs typeface="+mn-lt"/>
            </a:endParaRPr>
          </a:p>
          <a:p>
            <a:r>
              <a:rPr lang="en-US" sz="1600">
                <a:latin typeface="Arial"/>
                <a:cs typeface="Arial"/>
              </a:rPr>
              <a:t>Nardi, M.P. (2018) </a:t>
            </a:r>
            <a:r>
              <a:rPr lang="en-US" sz="1600" i="1">
                <a:latin typeface="Arial"/>
                <a:cs typeface="Arial"/>
              </a:rPr>
              <a:t>Doing Survey Research: a guide to quantitative methods.</a:t>
            </a:r>
            <a:r>
              <a:rPr lang="en-US" sz="1600">
                <a:latin typeface="Arial"/>
                <a:cs typeface="Arial"/>
              </a:rPr>
              <a:t> 4th </a:t>
            </a:r>
            <a:r>
              <a:rPr lang="en-US" sz="1600" err="1">
                <a:latin typeface="Arial"/>
                <a:cs typeface="Arial"/>
              </a:rPr>
              <a:t>edn</a:t>
            </a:r>
            <a:r>
              <a:rPr lang="en-US" sz="1600">
                <a:latin typeface="Arial"/>
                <a:cs typeface="Arial"/>
              </a:rPr>
              <a:t>. Milton: Taylor and Fransis.</a:t>
            </a:r>
            <a:endParaRPr lang="en-US" sz="1600">
              <a:ea typeface="+mn-lt"/>
              <a:cs typeface="+mn-lt"/>
            </a:endParaRPr>
          </a:p>
          <a:p>
            <a:r>
              <a:rPr lang="en-US" sz="1600">
                <a:latin typeface="Arial"/>
                <a:cs typeface="Arial"/>
              </a:rPr>
              <a:t>Paterson, K. (2022) 'zoom vs teams', </a:t>
            </a:r>
            <a:r>
              <a:rPr lang="en-US" sz="1600" i="1">
                <a:latin typeface="Arial"/>
                <a:cs typeface="Arial"/>
              </a:rPr>
              <a:t>Which is better for remote meetings in 2022</a:t>
            </a:r>
            <a:r>
              <a:rPr lang="en-US" sz="1600">
                <a:latin typeface="Arial"/>
                <a:cs typeface="Arial"/>
              </a:rPr>
              <a:t>?[blog] 7 April. Available at: </a:t>
            </a:r>
            <a:r>
              <a:rPr lang="en-US" sz="1600">
                <a:latin typeface="Arial"/>
                <a:cs typeface="Arial"/>
                <a:hlinkClick r:id="rId3"/>
              </a:rPr>
              <a:t>http://zapier.com/blog/zoom-vs-teams/#collaboration</a:t>
            </a:r>
            <a:r>
              <a:rPr lang="en-US" sz="1600">
                <a:latin typeface="Arial"/>
                <a:cs typeface="Arial"/>
              </a:rPr>
              <a:t> (Accessed on 13/10/2022)</a:t>
            </a:r>
            <a:endParaRPr lang="en-US" sz="1600">
              <a:ea typeface="+mn-lt"/>
              <a:cs typeface="+mn-lt"/>
            </a:endParaRPr>
          </a:p>
          <a:p>
            <a:r>
              <a:rPr lang="en-US" sz="1600">
                <a:latin typeface="Arial"/>
                <a:cs typeface="Arial"/>
              </a:rPr>
              <a:t>University of Massachusetts Amherst (2022) </a:t>
            </a:r>
            <a:r>
              <a:rPr lang="en-US" sz="1600" i="1">
                <a:latin typeface="Arial"/>
                <a:cs typeface="Arial"/>
              </a:rPr>
              <a:t>Microsoft OneDrive vs Teams and SharePoint.</a:t>
            </a:r>
            <a:r>
              <a:rPr lang="en-US" sz="1600">
                <a:latin typeface="Arial"/>
                <a:cs typeface="Arial"/>
              </a:rPr>
              <a:t> Available at : </a:t>
            </a:r>
            <a:r>
              <a:rPr lang="en-US" sz="1600">
                <a:latin typeface="Arial"/>
                <a:cs typeface="Arial"/>
                <a:hlinkClick r:id="rId4"/>
              </a:rPr>
              <a:t>http://www.umass.edu/it/online-storage/onedrive-vs-teams</a:t>
            </a:r>
            <a:r>
              <a:rPr lang="en-US" sz="1600">
                <a:latin typeface="Arial"/>
                <a:cs typeface="Arial"/>
              </a:rPr>
              <a:t> (Accessed on 14/10/2022)</a:t>
            </a:r>
            <a:endParaRPr lang="en-US" sz="1600">
              <a:ea typeface="+mn-lt"/>
              <a:cs typeface="+mn-lt"/>
            </a:endParaRPr>
          </a:p>
          <a:p>
            <a:r>
              <a:rPr lang="en-US" sz="1600">
                <a:latin typeface="Arial"/>
                <a:cs typeface="Arial"/>
              </a:rPr>
              <a:t>Victor, A. (2021) </a:t>
            </a:r>
            <a:r>
              <a:rPr lang="en-US" sz="1600" i="1">
                <a:latin typeface="Arial"/>
                <a:cs typeface="Arial"/>
              </a:rPr>
              <a:t>Multi skills: why more schools are adopting Microsoft teams for education</a:t>
            </a:r>
            <a:r>
              <a:rPr lang="en-US" sz="1600">
                <a:latin typeface="Arial"/>
                <a:cs typeface="Arial"/>
              </a:rPr>
              <a:t>. Available at: </a:t>
            </a:r>
            <a:r>
              <a:rPr lang="en-US" sz="1600">
                <a:latin typeface="Arial"/>
                <a:cs typeface="Arial"/>
                <a:hlinkClick r:id="rId5"/>
              </a:rPr>
              <a:t>http://www.multiskills-ng.com/</a:t>
            </a:r>
            <a:r>
              <a:rPr lang="en-US" sz="1600">
                <a:latin typeface="Arial"/>
                <a:cs typeface="Arial"/>
              </a:rPr>
              <a:t> (Accessed: 03/10/2022)</a:t>
            </a: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34279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4" name="Group 173">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75" name="Freeform: Shape 174">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6" name="Freeform: Shape 175">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7" name="Freeform: Shape 176">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8" name="Freeform: Shape 177">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80" name="Rectangle 179">
            <a:extLst>
              <a:ext uri="{FF2B5EF4-FFF2-40B4-BE49-F238E27FC236}">
                <a16:creationId xmlns:a16="http://schemas.microsoft.com/office/drawing/2014/main" id="{3D7AAEFC-156E-1144-8D57-FBE2CD3B6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24" descr="Empty desk and whiteboard">
            <a:extLst>
              <a:ext uri="{FF2B5EF4-FFF2-40B4-BE49-F238E27FC236}">
                <a16:creationId xmlns:a16="http://schemas.microsoft.com/office/drawing/2014/main" id="{00AADDEE-0513-9F3E-F3C4-9BC81EB53851}"/>
              </a:ext>
            </a:extLst>
          </p:cNvPr>
          <p:cNvPicPr>
            <a:picLocks noChangeAspect="1"/>
          </p:cNvPicPr>
          <p:nvPr/>
        </p:nvPicPr>
        <p:blipFill rotWithShape="1">
          <a:blip r:embed="rId2"/>
          <a:srcRect t="25000"/>
          <a:stretch/>
        </p:blipFill>
        <p:spPr>
          <a:xfrm>
            <a:off x="20" y="10"/>
            <a:ext cx="12191979" cy="6857989"/>
          </a:xfrm>
          <a:prstGeom prst="rect">
            <a:avLst/>
          </a:prstGeom>
        </p:spPr>
      </p:pic>
      <p:sp>
        <p:nvSpPr>
          <p:cNvPr id="182" name="Freeform: Shape 181">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7594"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solidFill>
            <a:srgbClr val="00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DBFF82-B09B-D33A-E4EA-938BE8BB6ACD}"/>
              </a:ext>
            </a:extLst>
          </p:cNvPr>
          <p:cNvSpPr>
            <a:spLocks noGrp="1"/>
          </p:cNvSpPr>
          <p:nvPr>
            <p:ph type="title"/>
          </p:nvPr>
        </p:nvSpPr>
        <p:spPr>
          <a:xfrm>
            <a:off x="4521389" y="1826096"/>
            <a:ext cx="3149221" cy="2142699"/>
          </a:xfrm>
        </p:spPr>
        <p:txBody>
          <a:bodyPr vert="horz" lIns="91440" tIns="45720" rIns="91440" bIns="45720" rtlCol="0" anchor="b">
            <a:normAutofit/>
          </a:bodyPr>
          <a:lstStyle/>
          <a:p>
            <a:pPr algn="ctr">
              <a:lnSpc>
                <a:spcPct val="90000"/>
              </a:lnSpc>
            </a:pPr>
            <a:r>
              <a:rPr lang="en-US" sz="2200">
                <a:solidFill>
                  <a:srgbClr val="FFFFFF"/>
                </a:solidFill>
              </a:rPr>
              <a:t> End of presentation </a:t>
            </a:r>
            <a:br>
              <a:rPr lang="en-US" sz="2200">
                <a:solidFill>
                  <a:srgbClr val="FFFFFF"/>
                </a:solidFill>
              </a:rPr>
            </a:br>
            <a:br>
              <a:rPr lang="en-US" sz="2200">
                <a:solidFill>
                  <a:srgbClr val="FFFFFF"/>
                </a:solidFill>
              </a:rPr>
            </a:br>
            <a:br>
              <a:rPr lang="en-US" sz="2200">
                <a:solidFill>
                  <a:srgbClr val="FFFFFF"/>
                </a:solidFill>
              </a:rPr>
            </a:br>
            <a:r>
              <a:rPr lang="en-US" sz="2200">
                <a:solidFill>
                  <a:srgbClr val="FFFFFF"/>
                </a:solidFill>
              </a:rPr>
              <a:t>Thank you</a:t>
            </a:r>
            <a:br>
              <a:rPr lang="en-US" sz="2200">
                <a:solidFill>
                  <a:srgbClr val="FFFFFF"/>
                </a:solidFill>
              </a:rPr>
            </a:br>
            <a:br>
              <a:rPr lang="en-US" sz="2200">
                <a:solidFill>
                  <a:srgbClr val="FFFFFF"/>
                </a:solidFill>
              </a:rPr>
            </a:br>
            <a:r>
              <a:rPr lang="en-US" sz="2200">
                <a:solidFill>
                  <a:srgbClr val="FFFFFF"/>
                </a:solidFill>
              </a:rPr>
              <a:t>Any Questions??</a:t>
            </a:r>
          </a:p>
        </p:txBody>
      </p:sp>
    </p:spTree>
    <p:extLst>
      <p:ext uri="{BB962C8B-B14F-4D97-AF65-F5344CB8AC3E}">
        <p14:creationId xmlns:p14="http://schemas.microsoft.com/office/powerpoint/2010/main" val="82312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3</vt:i4>
      </vt:variant>
      <vt:variant>
        <vt:lpstr>Slide Titles</vt:lpstr>
      </vt:variant>
      <vt:variant>
        <vt:i4>12</vt:i4>
      </vt:variant>
    </vt:vector>
  </HeadingPairs>
  <TitlesOfParts>
    <vt:vector size="15" baseType="lpstr">
      <vt:lpstr>MarrakeshVTI</vt:lpstr>
      <vt:lpstr>ChitchatVTI</vt:lpstr>
      <vt:lpstr>office theme</vt:lpstr>
      <vt:lpstr>How do students use technology to collaborate at UWTSD??  Module Code:  LCHS4002 Lecturer: Julius Azasoo </vt:lpstr>
      <vt:lpstr>Which digital tool is most used by students at UWTSD to collaborate together?</vt:lpstr>
      <vt:lpstr> </vt:lpstr>
      <vt:lpstr>Research on different tools</vt:lpstr>
      <vt:lpstr>Microsoft teams: </vt:lpstr>
      <vt:lpstr>PowerPoint Presentation</vt:lpstr>
      <vt:lpstr> We have attached the link  for  the questionnaire:</vt:lpstr>
      <vt:lpstr>PowerPoint Presentation</vt:lpstr>
      <vt:lpstr>PowerPoint Presentation</vt:lpstr>
      <vt:lpstr>Hypothesis</vt:lpstr>
      <vt:lpstr>References </vt:lpstr>
      <vt:lpstr> End of presentation    Thank you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cp:revision>
  <dcterms:created xsi:type="dcterms:W3CDTF">2022-10-11T16:25:53Z</dcterms:created>
  <dcterms:modified xsi:type="dcterms:W3CDTF">2022-10-20T08:32:20Z</dcterms:modified>
</cp:coreProperties>
</file>