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3" r:id="rId1"/>
  </p:sldMasterIdLst>
  <p:notesMasterIdLst>
    <p:notesMasterId r:id="rId32"/>
  </p:notesMasterIdLst>
  <p:sldIdLst>
    <p:sldId id="275" r:id="rId2"/>
    <p:sldId id="287" r:id="rId3"/>
    <p:sldId id="288" r:id="rId4"/>
    <p:sldId id="256" r:id="rId5"/>
    <p:sldId id="262" r:id="rId6"/>
    <p:sldId id="257" r:id="rId7"/>
    <p:sldId id="276" r:id="rId8"/>
    <p:sldId id="282" r:id="rId9"/>
    <p:sldId id="268" r:id="rId10"/>
    <p:sldId id="269" r:id="rId11"/>
    <p:sldId id="278" r:id="rId12"/>
    <p:sldId id="279" r:id="rId13"/>
    <p:sldId id="286" r:id="rId14"/>
    <p:sldId id="259" r:id="rId15"/>
    <p:sldId id="260" r:id="rId16"/>
    <p:sldId id="274" r:id="rId17"/>
    <p:sldId id="272" r:id="rId18"/>
    <p:sldId id="273" r:id="rId19"/>
    <p:sldId id="261" r:id="rId20"/>
    <p:sldId id="263" r:id="rId21"/>
    <p:sldId id="265" r:id="rId22"/>
    <p:sldId id="267" r:id="rId23"/>
    <p:sldId id="283" r:id="rId24"/>
    <p:sldId id="284" r:id="rId25"/>
    <p:sldId id="266" r:id="rId26"/>
    <p:sldId id="264" r:id="rId27"/>
    <p:sldId id="258" r:id="rId28"/>
    <p:sldId id="271" r:id="rId29"/>
    <p:sldId id="285" r:id="rId30"/>
    <p:sldId id="270"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99"/>
    <a:srgbClr val="FFCC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23BC7A-D3B3-A310-B9CC-A68A2BA59965}" v="28" dt="2025-08-29T09:07:11.8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1" autoAdjust="0"/>
    <p:restoredTop sz="94660"/>
  </p:normalViewPr>
  <p:slideViewPr>
    <p:cSldViewPr snapToGrid="0">
      <p:cViewPr>
        <p:scale>
          <a:sx n="83" d="100"/>
          <a:sy n="83" d="100"/>
        </p:scale>
        <p:origin x="1368" y="7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c604230b-847d-4cb1-9e23-f810d4c0fde1" providerId="ADAL" clId="{6EC285FA-702F-437B-A326-7A47D98AFC1E}"/>
    <pc:docChg chg="undo redo custSel addSld modSld">
      <pc:chgData name="Ross Phillips" userId="c604230b-847d-4cb1-9e23-f810d4c0fde1" providerId="ADAL" clId="{6EC285FA-702F-437B-A326-7A47D98AFC1E}" dt="2025-08-05T14:44:35.059" v="740" actId="729"/>
      <pc:docMkLst>
        <pc:docMk/>
      </pc:docMkLst>
      <pc:sldChg chg="addSp delSp modSp mod setBg modClrScheme modAnim chgLayout">
        <pc:chgData name="Ross Phillips" userId="c604230b-847d-4cb1-9e23-f810d4c0fde1" providerId="ADAL" clId="{6EC285FA-702F-437B-A326-7A47D98AFC1E}" dt="2025-08-05T12:10:17.783" v="471"/>
        <pc:sldMkLst>
          <pc:docMk/>
          <pc:sldMk cId="3082472742" sldId="256"/>
        </pc:sldMkLst>
        <pc:spChg chg="mod ord">
          <ac:chgData name="Ross Phillips" userId="c604230b-847d-4cb1-9e23-f810d4c0fde1" providerId="ADAL" clId="{6EC285FA-702F-437B-A326-7A47D98AFC1E}" dt="2025-08-05T10:53:26.701" v="42" actId="26606"/>
          <ac:spMkLst>
            <pc:docMk/>
            <pc:sldMk cId="3082472742" sldId="256"/>
            <ac:spMk id="2" creationId="{A41C28FF-C811-400B-88BD-6CA646CDF4E2}"/>
          </ac:spMkLst>
        </pc:spChg>
        <pc:spChg chg="mod ord">
          <ac:chgData name="Ross Phillips" userId="c604230b-847d-4cb1-9e23-f810d4c0fde1" providerId="ADAL" clId="{6EC285FA-702F-437B-A326-7A47D98AFC1E}" dt="2025-08-05T10:53:26.701" v="42" actId="26606"/>
          <ac:spMkLst>
            <pc:docMk/>
            <pc:sldMk cId="3082472742" sldId="256"/>
            <ac:spMk id="3" creationId="{B8725D1F-9FAE-49D8-9072-D33315EC9F5C}"/>
          </ac:spMkLst>
        </pc:spChg>
        <pc:spChg chg="add">
          <ac:chgData name="Ross Phillips" userId="c604230b-847d-4cb1-9e23-f810d4c0fde1" providerId="ADAL" clId="{6EC285FA-702F-437B-A326-7A47D98AFC1E}" dt="2025-08-05T10:53:26.701" v="42" actId="26606"/>
          <ac:spMkLst>
            <pc:docMk/>
            <pc:sldMk cId="3082472742" sldId="256"/>
            <ac:spMk id="9" creationId="{DCC583FC-3774-47D1-9A8B-E0DBA89CBF6F}"/>
          </ac:spMkLst>
        </pc:spChg>
        <pc:spChg chg="add">
          <ac:chgData name="Ross Phillips" userId="c604230b-847d-4cb1-9e23-f810d4c0fde1" providerId="ADAL" clId="{6EC285FA-702F-437B-A326-7A47D98AFC1E}" dt="2025-08-05T10:53:26.701" v="42" actId="26606"/>
          <ac:spMkLst>
            <pc:docMk/>
            <pc:sldMk cId="3082472742" sldId="256"/>
            <ac:spMk id="39" creationId="{AECDF498-6F66-4565-9FB7-10767033377B}"/>
          </ac:spMkLst>
        </pc:spChg>
        <pc:spChg chg="add">
          <ac:chgData name="Ross Phillips" userId="c604230b-847d-4cb1-9e23-f810d4c0fde1" providerId="ADAL" clId="{6EC285FA-702F-437B-A326-7A47D98AFC1E}" dt="2025-08-05T10:53:26.701" v="42" actId="26606"/>
          <ac:spMkLst>
            <pc:docMk/>
            <pc:sldMk cId="3082472742" sldId="256"/>
            <ac:spMk id="41" creationId="{E0779346-49CA-41C2-BD0A-62F2E1903A7B}"/>
          </ac:spMkLst>
        </pc:spChg>
        <pc:grpChg chg="add">
          <ac:chgData name="Ross Phillips" userId="c604230b-847d-4cb1-9e23-f810d4c0fde1" providerId="ADAL" clId="{6EC285FA-702F-437B-A326-7A47D98AFC1E}" dt="2025-08-05T10:53:26.701" v="42" actId="26606"/>
          <ac:grpSpMkLst>
            <pc:docMk/>
            <pc:sldMk cId="3082472742" sldId="256"/>
            <ac:grpSpMk id="11" creationId="{E8DDDC38-A59D-4C57-BEAA-01E57BDEF44B}"/>
          </ac:grpSpMkLst>
        </pc:grpChg>
        <pc:grpChg chg="add">
          <ac:chgData name="Ross Phillips" userId="c604230b-847d-4cb1-9e23-f810d4c0fde1" providerId="ADAL" clId="{6EC285FA-702F-437B-A326-7A47D98AFC1E}" dt="2025-08-05T10:53:26.701" v="42" actId="26606"/>
          <ac:grpSpMkLst>
            <pc:docMk/>
            <pc:sldMk cId="3082472742" sldId="256"/>
            <ac:grpSpMk id="25" creationId="{44251A81-4530-41B5-B8FB-DC124AC02C24}"/>
          </ac:grpSpMkLst>
        </pc:grpChg>
        <pc:picChg chg="mod">
          <ac:chgData name="Ross Phillips" userId="c604230b-847d-4cb1-9e23-f810d4c0fde1" providerId="ADAL" clId="{6EC285FA-702F-437B-A326-7A47D98AFC1E}" dt="2025-08-05T10:53:26.701" v="42" actId="26606"/>
          <ac:picMkLst>
            <pc:docMk/>
            <pc:sldMk cId="3082472742" sldId="256"/>
            <ac:picMk id="4" creationId="{FBC84949-56A0-42A5-ABC6-F2977989C84C}"/>
          </ac:picMkLst>
        </pc:picChg>
      </pc:sldChg>
      <pc:sldChg chg="addSp delSp modSp mod modClrScheme chgLayout">
        <pc:chgData name="Ross Phillips" userId="c604230b-847d-4cb1-9e23-f810d4c0fde1" providerId="ADAL" clId="{6EC285FA-702F-437B-A326-7A47D98AFC1E}" dt="2025-08-05T10:56:50.169" v="86" actId="113"/>
        <pc:sldMkLst>
          <pc:docMk/>
          <pc:sldMk cId="3187001179" sldId="257"/>
        </pc:sldMkLst>
        <pc:spChg chg="mod ord">
          <ac:chgData name="Ross Phillips" userId="c604230b-847d-4cb1-9e23-f810d4c0fde1" providerId="ADAL" clId="{6EC285FA-702F-437B-A326-7A47D98AFC1E}" dt="2025-08-05T10:56:12.441" v="70" actId="700"/>
          <ac:spMkLst>
            <pc:docMk/>
            <pc:sldMk cId="3187001179" sldId="257"/>
            <ac:spMk id="2" creationId="{6DA883D6-DE1B-42BA-A2DD-38F709C25CDF}"/>
          </ac:spMkLst>
        </pc:spChg>
        <pc:spChg chg="mod ord">
          <ac:chgData name="Ross Phillips" userId="c604230b-847d-4cb1-9e23-f810d4c0fde1" providerId="ADAL" clId="{6EC285FA-702F-437B-A326-7A47D98AFC1E}" dt="2025-08-05T10:56:30.497" v="82"/>
          <ac:spMkLst>
            <pc:docMk/>
            <pc:sldMk cId="3187001179" sldId="257"/>
            <ac:spMk id="3" creationId="{4D516AD7-52A9-45C3-89C5-88E2C77538E5}"/>
          </ac:spMkLst>
        </pc:spChg>
        <pc:spChg chg="mod">
          <ac:chgData name="Ross Phillips" userId="c604230b-847d-4cb1-9e23-f810d4c0fde1" providerId="ADAL" clId="{6EC285FA-702F-437B-A326-7A47D98AFC1E}" dt="2025-08-05T10:56:28.095" v="81" actId="27636"/>
          <ac:spMkLst>
            <pc:docMk/>
            <pc:sldMk cId="3187001179" sldId="257"/>
            <ac:spMk id="4" creationId="{C522BDD4-B79A-4F79-8424-4BD38E5BF83A}"/>
          </ac:spMkLst>
        </pc:spChg>
        <pc:spChg chg="add mod ord">
          <ac:chgData name="Ross Phillips" userId="c604230b-847d-4cb1-9e23-f810d4c0fde1" providerId="ADAL" clId="{6EC285FA-702F-437B-A326-7A47D98AFC1E}" dt="2025-08-05T10:56:50.169" v="86" actId="113"/>
          <ac:spMkLst>
            <pc:docMk/>
            <pc:sldMk cId="3187001179" sldId="257"/>
            <ac:spMk id="8" creationId="{EEFE4EE9-AA82-3CDB-6DC8-EFCF4D9D822E}"/>
          </ac:spMkLst>
        </pc:spChg>
      </pc:sldChg>
      <pc:sldChg chg="addSp delSp modSp mod setBg modClrScheme chgLayout">
        <pc:chgData name="Ross Phillips" userId="c604230b-847d-4cb1-9e23-f810d4c0fde1" providerId="ADAL" clId="{6EC285FA-702F-437B-A326-7A47D98AFC1E}" dt="2025-08-05T14:28:24.900" v="661" actId="27636"/>
        <pc:sldMkLst>
          <pc:docMk/>
          <pc:sldMk cId="3988011986" sldId="258"/>
        </pc:sldMkLst>
        <pc:spChg chg="mod ord">
          <ac:chgData name="Ross Phillips" userId="c604230b-847d-4cb1-9e23-f810d4c0fde1" providerId="ADAL" clId="{6EC285FA-702F-437B-A326-7A47D98AFC1E}" dt="2025-08-05T14:28:24.900" v="661" actId="27636"/>
          <ac:spMkLst>
            <pc:docMk/>
            <pc:sldMk cId="3988011986" sldId="258"/>
            <ac:spMk id="2" creationId="{BC917EAE-5808-46D4-947D-F9112D7EF52D}"/>
          </ac:spMkLst>
        </pc:spChg>
        <pc:spChg chg="add">
          <ac:chgData name="Ross Phillips" userId="c604230b-847d-4cb1-9e23-f810d4c0fde1" providerId="ADAL" clId="{6EC285FA-702F-437B-A326-7A47D98AFC1E}" dt="2025-08-05T11:23:02.133" v="377" actId="26606"/>
          <ac:spMkLst>
            <pc:docMk/>
            <pc:sldMk cId="3988011986" sldId="258"/>
            <ac:spMk id="41" creationId="{AE2F7D72-C98C-4C79-88A4-1DD7AAE7BF3D}"/>
          </ac:spMkLst>
        </pc:spChg>
        <pc:spChg chg="add">
          <ac:chgData name="Ross Phillips" userId="c604230b-847d-4cb1-9e23-f810d4c0fde1" providerId="ADAL" clId="{6EC285FA-702F-437B-A326-7A47D98AFC1E}" dt="2025-08-05T11:23:02.133" v="377" actId="26606"/>
          <ac:spMkLst>
            <pc:docMk/>
            <pc:sldMk cId="3988011986" sldId="258"/>
            <ac:spMk id="43" creationId="{C03B0394-07A3-4767-BDD5-04B2F3E6BD4B}"/>
          </ac:spMkLst>
        </pc:spChg>
        <pc:spChg chg="add">
          <ac:chgData name="Ross Phillips" userId="c604230b-847d-4cb1-9e23-f810d4c0fde1" providerId="ADAL" clId="{6EC285FA-702F-437B-A326-7A47D98AFC1E}" dt="2025-08-05T11:23:02.133" v="377" actId="26606"/>
          <ac:spMkLst>
            <pc:docMk/>
            <pc:sldMk cId="3988011986" sldId="258"/>
            <ac:spMk id="45" creationId="{EA50189A-2FD4-4608-A527-341A1811A64B}"/>
          </ac:spMkLst>
        </pc:spChg>
        <pc:spChg chg="add">
          <ac:chgData name="Ross Phillips" userId="c604230b-847d-4cb1-9e23-f810d4c0fde1" providerId="ADAL" clId="{6EC285FA-702F-437B-A326-7A47D98AFC1E}" dt="2025-08-05T11:23:02.133" v="377" actId="26606"/>
          <ac:spMkLst>
            <pc:docMk/>
            <pc:sldMk cId="3988011986" sldId="258"/>
            <ac:spMk id="47" creationId="{95ECFC88-1E40-4C47-960F-87C500F10959}"/>
          </ac:spMkLst>
        </pc:spChg>
        <pc:spChg chg="add">
          <ac:chgData name="Ross Phillips" userId="c604230b-847d-4cb1-9e23-f810d4c0fde1" providerId="ADAL" clId="{6EC285FA-702F-437B-A326-7A47D98AFC1E}" dt="2025-08-05T11:23:02.133" v="377" actId="26606"/>
          <ac:spMkLst>
            <pc:docMk/>
            <pc:sldMk cId="3988011986" sldId="258"/>
            <ac:spMk id="49" creationId="{3B61BD80-022D-4577-9D14-EAD5DFD135CF}"/>
          </ac:spMkLst>
        </pc:spChg>
        <pc:grpChg chg="add">
          <ac:chgData name="Ross Phillips" userId="c604230b-847d-4cb1-9e23-f810d4c0fde1" providerId="ADAL" clId="{6EC285FA-702F-437B-A326-7A47D98AFC1E}" dt="2025-08-05T11:23:02.133" v="377" actId="26606"/>
          <ac:grpSpMkLst>
            <pc:docMk/>
            <pc:sldMk cId="3988011986" sldId="258"/>
            <ac:grpSpMk id="13" creationId="{51B860BB-F934-4DE1-A930-090DD475F1A9}"/>
          </ac:grpSpMkLst>
        </pc:grpChg>
        <pc:grpChg chg="add">
          <ac:chgData name="Ross Phillips" userId="c604230b-847d-4cb1-9e23-f810d4c0fde1" providerId="ADAL" clId="{6EC285FA-702F-437B-A326-7A47D98AFC1E}" dt="2025-08-05T11:23:02.133" v="377" actId="26606"/>
          <ac:grpSpMkLst>
            <pc:docMk/>
            <pc:sldMk cId="3988011986" sldId="258"/>
            <ac:grpSpMk id="27" creationId="{DD17BCFA-C80F-4670-B8B9-034B5B1C8BA8}"/>
          </ac:grpSpMkLst>
        </pc:grpChg>
        <pc:picChg chg="mod">
          <ac:chgData name="Ross Phillips" userId="c604230b-847d-4cb1-9e23-f810d4c0fde1" providerId="ADAL" clId="{6EC285FA-702F-437B-A326-7A47D98AFC1E}" dt="2025-08-05T11:23:02.133" v="377" actId="26606"/>
          <ac:picMkLst>
            <pc:docMk/>
            <pc:sldMk cId="3988011986" sldId="258"/>
            <ac:picMk id="8" creationId="{C3B1C1DD-1FE1-4A56-A428-90AE8420CD2B}"/>
          </ac:picMkLst>
        </pc:picChg>
      </pc:sldChg>
      <pc:sldChg chg="addSp delSp modSp mod modClrScheme chgLayout">
        <pc:chgData name="Ross Phillips" userId="c604230b-847d-4cb1-9e23-f810d4c0fde1" providerId="ADAL" clId="{6EC285FA-702F-437B-A326-7A47D98AFC1E}" dt="2025-08-05T10:59:48.532" v="131"/>
        <pc:sldMkLst>
          <pc:docMk/>
          <pc:sldMk cId="975900196" sldId="259"/>
        </pc:sldMkLst>
        <pc:spChg chg="mod ord">
          <ac:chgData name="Ross Phillips" userId="c604230b-847d-4cb1-9e23-f810d4c0fde1" providerId="ADAL" clId="{6EC285FA-702F-437B-A326-7A47D98AFC1E}" dt="2025-08-05T10:59:21.913" v="119" actId="700"/>
          <ac:spMkLst>
            <pc:docMk/>
            <pc:sldMk cId="975900196" sldId="259"/>
            <ac:spMk id="2" creationId="{CB5C156B-08D9-40CE-986E-5B012C73BDEA}"/>
          </ac:spMkLst>
        </pc:spChg>
        <pc:spChg chg="mod ord">
          <ac:chgData name="Ross Phillips" userId="c604230b-847d-4cb1-9e23-f810d4c0fde1" providerId="ADAL" clId="{6EC285FA-702F-437B-A326-7A47D98AFC1E}" dt="2025-08-05T10:59:48.532" v="131"/>
          <ac:spMkLst>
            <pc:docMk/>
            <pc:sldMk cId="975900196" sldId="259"/>
            <ac:spMk id="3" creationId="{AD76B7A1-057B-4542-AE0F-3B1419D316C4}"/>
          </ac:spMkLst>
        </pc:spChg>
        <pc:spChg chg="mod">
          <ac:chgData name="Ross Phillips" userId="c604230b-847d-4cb1-9e23-f810d4c0fde1" providerId="ADAL" clId="{6EC285FA-702F-437B-A326-7A47D98AFC1E}" dt="2025-08-05T10:59:46.212" v="130" actId="27636"/>
          <ac:spMkLst>
            <pc:docMk/>
            <pc:sldMk cId="975900196" sldId="259"/>
            <ac:spMk id="4" creationId="{018A871C-0DD6-4725-845E-43A4D44D2B82}"/>
          </ac:spMkLst>
        </pc:spChg>
        <pc:spChg chg="add mod ord">
          <ac:chgData name="Ross Phillips" userId="c604230b-847d-4cb1-9e23-f810d4c0fde1" providerId="ADAL" clId="{6EC285FA-702F-437B-A326-7A47D98AFC1E}" dt="2025-08-05T10:59:40.651" v="128" actId="27636"/>
          <ac:spMkLst>
            <pc:docMk/>
            <pc:sldMk cId="975900196" sldId="259"/>
            <ac:spMk id="7" creationId="{E69611B2-3307-42E2-988C-BA6295D513CD}"/>
          </ac:spMkLst>
        </pc:spChg>
      </pc:sldChg>
      <pc:sldChg chg="addSp delSp modSp mod modClrScheme chgLayout">
        <pc:chgData name="Ross Phillips" userId="c604230b-847d-4cb1-9e23-f810d4c0fde1" providerId="ADAL" clId="{6EC285FA-702F-437B-A326-7A47D98AFC1E}" dt="2025-08-05T11:02:09.309" v="159" actId="27636"/>
        <pc:sldMkLst>
          <pc:docMk/>
          <pc:sldMk cId="3398629384" sldId="260"/>
        </pc:sldMkLst>
        <pc:spChg chg="mod ord">
          <ac:chgData name="Ross Phillips" userId="c604230b-847d-4cb1-9e23-f810d4c0fde1" providerId="ADAL" clId="{6EC285FA-702F-437B-A326-7A47D98AFC1E}" dt="2025-08-05T11:01:31.790" v="132" actId="700"/>
          <ac:spMkLst>
            <pc:docMk/>
            <pc:sldMk cId="3398629384" sldId="260"/>
            <ac:spMk id="2" creationId="{08899558-9257-4FE2-9DDF-F653BFBA2E2F}"/>
          </ac:spMkLst>
        </pc:spChg>
        <pc:spChg chg="mod ord">
          <ac:chgData name="Ross Phillips" userId="c604230b-847d-4cb1-9e23-f810d4c0fde1" providerId="ADAL" clId="{6EC285FA-702F-437B-A326-7A47D98AFC1E}" dt="2025-08-05T11:02:09.309" v="159" actId="27636"/>
          <ac:spMkLst>
            <pc:docMk/>
            <pc:sldMk cId="3398629384" sldId="260"/>
            <ac:spMk id="3" creationId="{4750BCFE-91AB-494E-976D-4393FDD31F60}"/>
          </ac:spMkLst>
        </pc:spChg>
        <pc:spChg chg="add mod ord">
          <ac:chgData name="Ross Phillips" userId="c604230b-847d-4cb1-9e23-f810d4c0fde1" providerId="ADAL" clId="{6EC285FA-702F-437B-A326-7A47D98AFC1E}" dt="2025-08-05T11:02:09.309" v="158" actId="27636"/>
          <ac:spMkLst>
            <pc:docMk/>
            <pc:sldMk cId="3398629384" sldId="260"/>
            <ac:spMk id="8" creationId="{10062FC4-FE31-3496-E46B-CA853354D408}"/>
          </ac:spMkLst>
        </pc:spChg>
      </pc:sldChg>
      <pc:sldChg chg="addSp delSp modSp mod modClrScheme chgLayout">
        <pc:chgData name="Ross Phillips" userId="c604230b-847d-4cb1-9e23-f810d4c0fde1" providerId="ADAL" clId="{6EC285FA-702F-437B-A326-7A47D98AFC1E}" dt="2025-08-05T11:12:18.011" v="239" actId="113"/>
        <pc:sldMkLst>
          <pc:docMk/>
          <pc:sldMk cId="1264004821" sldId="261"/>
        </pc:sldMkLst>
        <pc:spChg chg="mod ord">
          <ac:chgData name="Ross Phillips" userId="c604230b-847d-4cb1-9e23-f810d4c0fde1" providerId="ADAL" clId="{6EC285FA-702F-437B-A326-7A47D98AFC1E}" dt="2025-08-05T11:11:32.192" v="226" actId="700"/>
          <ac:spMkLst>
            <pc:docMk/>
            <pc:sldMk cId="1264004821" sldId="261"/>
            <ac:spMk id="2" creationId="{15D0663E-EACD-47D8-9ADD-A54840E59CA9}"/>
          </ac:spMkLst>
        </pc:spChg>
        <pc:spChg chg="add mod ord">
          <ac:chgData name="Ross Phillips" userId="c604230b-847d-4cb1-9e23-f810d4c0fde1" providerId="ADAL" clId="{6EC285FA-702F-437B-A326-7A47D98AFC1E}" dt="2025-08-05T11:12:18.011" v="239" actId="113"/>
          <ac:spMkLst>
            <pc:docMk/>
            <pc:sldMk cId="1264004821" sldId="261"/>
            <ac:spMk id="7" creationId="{2A0FA372-8F76-99D8-0FF7-5DC8BF5448C8}"/>
          </ac:spMkLst>
        </pc:spChg>
        <pc:spChg chg="add mod">
          <ac:chgData name="Ross Phillips" userId="c604230b-847d-4cb1-9e23-f810d4c0fde1" providerId="ADAL" clId="{6EC285FA-702F-437B-A326-7A47D98AFC1E}" dt="2025-08-05T11:12:13.436" v="238" actId="15"/>
          <ac:spMkLst>
            <pc:docMk/>
            <pc:sldMk cId="1264004821" sldId="261"/>
            <ac:spMk id="9" creationId="{4BA4C423-56CE-02CF-34A6-AB5770085C48}"/>
          </ac:spMkLst>
        </pc:spChg>
      </pc:sldChg>
      <pc:sldChg chg="addSp delSp modSp mod setBg modClrScheme chgLayout">
        <pc:chgData name="Ross Phillips" userId="c604230b-847d-4cb1-9e23-f810d4c0fde1" providerId="ADAL" clId="{6EC285FA-702F-437B-A326-7A47D98AFC1E}" dt="2025-08-05T10:55:49.807" v="69" actId="26606"/>
        <pc:sldMkLst>
          <pc:docMk/>
          <pc:sldMk cId="1779231688" sldId="262"/>
        </pc:sldMkLst>
        <pc:spChg chg="mod ord">
          <ac:chgData name="Ross Phillips" userId="c604230b-847d-4cb1-9e23-f810d4c0fde1" providerId="ADAL" clId="{6EC285FA-702F-437B-A326-7A47D98AFC1E}" dt="2025-08-05T10:55:49.807" v="69" actId="26606"/>
          <ac:spMkLst>
            <pc:docMk/>
            <pc:sldMk cId="1779231688" sldId="262"/>
            <ac:spMk id="3" creationId="{4B70734C-C08A-4E42-99E2-E587A6449CD5}"/>
          </ac:spMkLst>
        </pc:spChg>
        <pc:spChg chg="add mod ord">
          <ac:chgData name="Ross Phillips" userId="c604230b-847d-4cb1-9e23-f810d4c0fde1" providerId="ADAL" clId="{6EC285FA-702F-437B-A326-7A47D98AFC1E}" dt="2025-08-05T10:55:49.807" v="69" actId="26606"/>
          <ac:spMkLst>
            <pc:docMk/>
            <pc:sldMk cId="1779231688" sldId="262"/>
            <ac:spMk id="12" creationId="{4EE19D4B-8828-C93F-23B0-1920F7F272F6}"/>
          </ac:spMkLst>
        </pc:spChg>
        <pc:spChg chg="add">
          <ac:chgData name="Ross Phillips" userId="c604230b-847d-4cb1-9e23-f810d4c0fde1" providerId="ADAL" clId="{6EC285FA-702F-437B-A326-7A47D98AFC1E}" dt="2025-08-05T10:55:49.807" v="69" actId="26606"/>
          <ac:spMkLst>
            <pc:docMk/>
            <pc:sldMk cId="1779231688" sldId="262"/>
            <ac:spMk id="111" creationId="{9A34AFBF-C40B-42F0-A3AB-54B68B13A65A}"/>
          </ac:spMkLst>
        </pc:spChg>
        <pc:spChg chg="add">
          <ac:chgData name="Ross Phillips" userId="c604230b-847d-4cb1-9e23-f810d4c0fde1" providerId="ADAL" clId="{6EC285FA-702F-437B-A326-7A47D98AFC1E}" dt="2025-08-05T10:55:49.807" v="69" actId="26606"/>
          <ac:spMkLst>
            <pc:docMk/>
            <pc:sldMk cId="1779231688" sldId="262"/>
            <ac:spMk id="112" creationId="{37C24879-4D3C-4DA2-8F74-16C0E93F2B4A}"/>
          </ac:spMkLst>
        </pc:spChg>
        <pc:spChg chg="add">
          <ac:chgData name="Ross Phillips" userId="c604230b-847d-4cb1-9e23-f810d4c0fde1" providerId="ADAL" clId="{6EC285FA-702F-437B-A326-7A47D98AFC1E}" dt="2025-08-05T10:55:49.807" v="69" actId="26606"/>
          <ac:spMkLst>
            <pc:docMk/>
            <pc:sldMk cId="1779231688" sldId="262"/>
            <ac:spMk id="113" creationId="{D0146147-DA5C-4538-809A-7BC770E7D850}"/>
          </ac:spMkLst>
        </pc:spChg>
        <pc:spChg chg="add">
          <ac:chgData name="Ross Phillips" userId="c604230b-847d-4cb1-9e23-f810d4c0fde1" providerId="ADAL" clId="{6EC285FA-702F-437B-A326-7A47D98AFC1E}" dt="2025-08-05T10:55:49.807" v="69" actId="26606"/>
          <ac:spMkLst>
            <pc:docMk/>
            <pc:sldMk cId="1779231688" sldId="262"/>
            <ac:spMk id="114" creationId="{8BD69E15-D0F0-46AD-8C47-4586B1F24F30}"/>
          </ac:spMkLst>
        </pc:spChg>
        <pc:grpChg chg="add">
          <ac:chgData name="Ross Phillips" userId="c604230b-847d-4cb1-9e23-f810d4c0fde1" providerId="ADAL" clId="{6EC285FA-702F-437B-A326-7A47D98AFC1E}" dt="2025-08-05T10:55:49.807" v="69" actId="26606"/>
          <ac:grpSpMkLst>
            <pc:docMk/>
            <pc:sldMk cId="1779231688" sldId="262"/>
            <ac:grpSpMk id="85" creationId="{8A4B381F-0613-4635-9FF1-7F138E908709}"/>
          </ac:grpSpMkLst>
        </pc:grpChg>
        <pc:picChg chg="mod">
          <ac:chgData name="Ross Phillips" userId="c604230b-847d-4cb1-9e23-f810d4c0fde1" providerId="ADAL" clId="{6EC285FA-702F-437B-A326-7A47D98AFC1E}" dt="2025-08-05T10:55:49.807" v="69" actId="26606"/>
          <ac:picMkLst>
            <pc:docMk/>
            <pc:sldMk cId="1779231688" sldId="262"/>
            <ac:picMk id="5" creationId="{29A9717C-891D-04F1-7219-25FC39E8DF64}"/>
          </ac:picMkLst>
        </pc:picChg>
        <pc:picChg chg="mod ord">
          <ac:chgData name="Ross Phillips" userId="c604230b-847d-4cb1-9e23-f810d4c0fde1" providerId="ADAL" clId="{6EC285FA-702F-437B-A326-7A47D98AFC1E}" dt="2025-08-05T10:55:49.807" v="69" actId="26606"/>
          <ac:picMkLst>
            <pc:docMk/>
            <pc:sldMk cId="1779231688" sldId="262"/>
            <ac:picMk id="7" creationId="{F0052522-5B0E-4B9D-AB33-AA72B8183336}"/>
          </ac:picMkLst>
        </pc:picChg>
        <pc:picChg chg="mod ord">
          <ac:chgData name="Ross Phillips" userId="c604230b-847d-4cb1-9e23-f810d4c0fde1" providerId="ADAL" clId="{6EC285FA-702F-437B-A326-7A47D98AFC1E}" dt="2025-08-05T10:55:49.807" v="69" actId="26606"/>
          <ac:picMkLst>
            <pc:docMk/>
            <pc:sldMk cId="1779231688" sldId="262"/>
            <ac:picMk id="8" creationId="{2C2ABCDC-4940-4C9F-B6E2-77AA8FE2BE27}"/>
          </ac:picMkLst>
        </pc:picChg>
      </pc:sldChg>
      <pc:sldChg chg="addSp delSp modSp mod modClrScheme chgLayout">
        <pc:chgData name="Ross Phillips" userId="c604230b-847d-4cb1-9e23-f810d4c0fde1" providerId="ADAL" clId="{6EC285FA-702F-437B-A326-7A47D98AFC1E}" dt="2025-08-05T11:14:14.875" v="271" actId="15"/>
        <pc:sldMkLst>
          <pc:docMk/>
          <pc:sldMk cId="4233813250" sldId="263"/>
        </pc:sldMkLst>
        <pc:spChg chg="mod ord">
          <ac:chgData name="Ross Phillips" userId="c604230b-847d-4cb1-9e23-f810d4c0fde1" providerId="ADAL" clId="{6EC285FA-702F-437B-A326-7A47D98AFC1E}" dt="2025-08-05T11:14:08.535" v="268" actId="6264"/>
          <ac:spMkLst>
            <pc:docMk/>
            <pc:sldMk cId="4233813250" sldId="263"/>
            <ac:spMk id="5" creationId="{391170FA-1398-421F-8923-CB0CD7079253}"/>
          </ac:spMkLst>
        </pc:spChg>
        <pc:spChg chg="add mod ord">
          <ac:chgData name="Ross Phillips" userId="c604230b-847d-4cb1-9e23-f810d4c0fde1" providerId="ADAL" clId="{6EC285FA-702F-437B-A326-7A47D98AFC1E}" dt="2025-08-05T11:14:14.875" v="271" actId="15"/>
          <ac:spMkLst>
            <pc:docMk/>
            <pc:sldMk cId="4233813250" sldId="263"/>
            <ac:spMk id="7" creationId="{5EECB9AE-5EF7-934A-BAA7-9D299232BCDF}"/>
          </ac:spMkLst>
        </pc:spChg>
        <pc:spChg chg="add mod ord">
          <ac:chgData name="Ross Phillips" userId="c604230b-847d-4cb1-9e23-f810d4c0fde1" providerId="ADAL" clId="{6EC285FA-702F-437B-A326-7A47D98AFC1E}" dt="2025-08-05T11:14:08.535" v="268" actId="6264"/>
          <ac:spMkLst>
            <pc:docMk/>
            <pc:sldMk cId="4233813250" sldId="263"/>
            <ac:spMk id="9" creationId="{F0463D20-4C77-C833-B85B-6900B694F31D}"/>
          </ac:spMkLst>
        </pc:spChg>
      </pc:sldChg>
      <pc:sldChg chg="addSp delSp modSp mod chgLayout">
        <pc:chgData name="Ross Phillips" userId="c604230b-847d-4cb1-9e23-f810d4c0fde1" providerId="ADAL" clId="{6EC285FA-702F-437B-A326-7A47D98AFC1E}" dt="2025-08-05T11:18:26.734" v="347" actId="1076"/>
        <pc:sldMkLst>
          <pc:docMk/>
          <pc:sldMk cId="2650666642" sldId="264"/>
        </pc:sldMkLst>
        <pc:spChg chg="mod ord">
          <ac:chgData name="Ross Phillips" userId="c604230b-847d-4cb1-9e23-f810d4c0fde1" providerId="ADAL" clId="{6EC285FA-702F-437B-A326-7A47D98AFC1E}" dt="2025-08-05T11:18:07.421" v="342" actId="700"/>
          <ac:spMkLst>
            <pc:docMk/>
            <pc:sldMk cId="2650666642" sldId="264"/>
            <ac:spMk id="2" creationId="{2D715BE6-8B9B-4BF5-96B5-A4C3405294BF}"/>
          </ac:spMkLst>
        </pc:spChg>
        <pc:spChg chg="mod ord">
          <ac:chgData name="Ross Phillips" userId="c604230b-847d-4cb1-9e23-f810d4c0fde1" providerId="ADAL" clId="{6EC285FA-702F-437B-A326-7A47D98AFC1E}" dt="2025-08-05T11:18:14.887" v="344"/>
          <ac:spMkLst>
            <pc:docMk/>
            <pc:sldMk cId="2650666642" sldId="264"/>
            <ac:spMk id="3" creationId="{7707F4EE-0DAB-4145-87E5-5CD6D9BD4EB2}"/>
          </ac:spMkLst>
        </pc:spChg>
        <pc:picChg chg="mod">
          <ac:chgData name="Ross Phillips" userId="c604230b-847d-4cb1-9e23-f810d4c0fde1" providerId="ADAL" clId="{6EC285FA-702F-437B-A326-7A47D98AFC1E}" dt="2025-08-05T11:18:26.734" v="347" actId="1076"/>
          <ac:picMkLst>
            <pc:docMk/>
            <pc:sldMk cId="2650666642" sldId="264"/>
            <ac:picMk id="7" creationId="{244E1448-83C0-46D9-84F2-E707E50597ED}"/>
          </ac:picMkLst>
        </pc:picChg>
      </pc:sldChg>
      <pc:sldChg chg="addSp delSp modSp mod modClrScheme chgLayout">
        <pc:chgData name="Ross Phillips" userId="c604230b-847d-4cb1-9e23-f810d4c0fde1" providerId="ADAL" clId="{6EC285FA-702F-437B-A326-7A47D98AFC1E}" dt="2025-08-05T11:15:02.721" v="284" actId="15"/>
        <pc:sldMkLst>
          <pc:docMk/>
          <pc:sldMk cId="1114120671" sldId="265"/>
        </pc:sldMkLst>
        <pc:spChg chg="add mod ord">
          <ac:chgData name="Ross Phillips" userId="c604230b-847d-4cb1-9e23-f810d4c0fde1" providerId="ADAL" clId="{6EC285FA-702F-437B-A326-7A47D98AFC1E}" dt="2025-08-05T11:14:24.650" v="272" actId="700"/>
          <ac:spMkLst>
            <pc:docMk/>
            <pc:sldMk cId="1114120671" sldId="265"/>
            <ac:spMk id="7" creationId="{CFD0CA03-7E6D-DE35-FDFB-4BC771BFC7B0}"/>
          </ac:spMkLst>
        </pc:spChg>
        <pc:spChg chg="add mod ord">
          <ac:chgData name="Ross Phillips" userId="c604230b-847d-4cb1-9e23-f810d4c0fde1" providerId="ADAL" clId="{6EC285FA-702F-437B-A326-7A47D98AFC1E}" dt="2025-08-05T11:14:46.311" v="278" actId="15"/>
          <ac:spMkLst>
            <pc:docMk/>
            <pc:sldMk cId="1114120671" sldId="265"/>
            <ac:spMk id="8" creationId="{DECB2840-C6DC-2164-BC8E-294339DABF14}"/>
          </ac:spMkLst>
        </pc:spChg>
        <pc:spChg chg="add mod">
          <ac:chgData name="Ross Phillips" userId="c604230b-847d-4cb1-9e23-f810d4c0fde1" providerId="ADAL" clId="{6EC285FA-702F-437B-A326-7A47D98AFC1E}" dt="2025-08-05T11:15:02.721" v="284" actId="15"/>
          <ac:spMkLst>
            <pc:docMk/>
            <pc:sldMk cId="1114120671" sldId="265"/>
            <ac:spMk id="10" creationId="{EFF8B1D7-C2CA-0D82-19C9-2242BFE69A51}"/>
          </ac:spMkLst>
        </pc:spChg>
      </pc:sldChg>
      <pc:sldChg chg="addSp delSp modSp mod modClrScheme chgLayout">
        <pc:chgData name="Ross Phillips" userId="c604230b-847d-4cb1-9e23-f810d4c0fde1" providerId="ADAL" clId="{6EC285FA-702F-437B-A326-7A47D98AFC1E}" dt="2025-08-05T14:27:50.921" v="653" actId="1076"/>
        <pc:sldMkLst>
          <pc:docMk/>
          <pc:sldMk cId="1060902677" sldId="266"/>
        </pc:sldMkLst>
        <pc:spChg chg="mod ord">
          <ac:chgData name="Ross Phillips" userId="c604230b-847d-4cb1-9e23-f810d4c0fde1" providerId="ADAL" clId="{6EC285FA-702F-437B-A326-7A47D98AFC1E}" dt="2025-08-05T11:17:36.367" v="328" actId="700"/>
          <ac:spMkLst>
            <pc:docMk/>
            <pc:sldMk cId="1060902677" sldId="266"/>
            <ac:spMk id="2" creationId="{6C7D9D0B-0D84-45B9-8321-E1C709CD5AF2}"/>
          </ac:spMkLst>
        </pc:spChg>
        <pc:spChg chg="mod ord">
          <ac:chgData name="Ross Phillips" userId="c604230b-847d-4cb1-9e23-f810d4c0fde1" providerId="ADAL" clId="{6EC285FA-702F-437B-A326-7A47D98AFC1E}" dt="2025-08-05T11:17:53.190" v="340"/>
          <ac:spMkLst>
            <pc:docMk/>
            <pc:sldMk cId="1060902677" sldId="266"/>
            <ac:spMk id="3" creationId="{7630ACA2-716C-4707-B7E2-B6D00E1B22A6}"/>
          </ac:spMkLst>
        </pc:spChg>
        <pc:spChg chg="mod">
          <ac:chgData name="Ross Phillips" userId="c604230b-847d-4cb1-9e23-f810d4c0fde1" providerId="ADAL" clId="{6EC285FA-702F-437B-A326-7A47D98AFC1E}" dt="2025-08-05T11:17:51.147" v="339" actId="27636"/>
          <ac:spMkLst>
            <pc:docMk/>
            <pc:sldMk cId="1060902677" sldId="266"/>
            <ac:spMk id="4" creationId="{52DDC057-327F-47BA-ADC7-B51EB7054882}"/>
          </ac:spMkLst>
        </pc:spChg>
        <pc:spChg chg="add mod ord">
          <ac:chgData name="Ross Phillips" userId="c604230b-847d-4cb1-9e23-f810d4c0fde1" providerId="ADAL" clId="{6EC285FA-702F-437B-A326-7A47D98AFC1E}" dt="2025-08-05T11:17:46.429" v="337" actId="27636"/>
          <ac:spMkLst>
            <pc:docMk/>
            <pc:sldMk cId="1060902677" sldId="266"/>
            <ac:spMk id="8" creationId="{084AEC8D-72D7-0B23-5A72-7D24D59F4CFD}"/>
          </ac:spMkLst>
        </pc:spChg>
        <pc:picChg chg="mod">
          <ac:chgData name="Ross Phillips" userId="c604230b-847d-4cb1-9e23-f810d4c0fde1" providerId="ADAL" clId="{6EC285FA-702F-437B-A326-7A47D98AFC1E}" dt="2025-08-05T14:27:50.921" v="653" actId="1076"/>
          <ac:picMkLst>
            <pc:docMk/>
            <pc:sldMk cId="1060902677" sldId="266"/>
            <ac:picMk id="6" creationId="{1D5CB1AC-AECA-4E34-92C6-A02F0CBAA8C8}"/>
          </ac:picMkLst>
        </pc:picChg>
      </pc:sldChg>
      <pc:sldChg chg="addSp delSp modSp mod modClrScheme chgLayout">
        <pc:chgData name="Ross Phillips" userId="c604230b-847d-4cb1-9e23-f810d4c0fde1" providerId="ADAL" clId="{6EC285FA-702F-437B-A326-7A47D98AFC1E}" dt="2025-08-05T11:16:46.417" v="320" actId="27636"/>
        <pc:sldMkLst>
          <pc:docMk/>
          <pc:sldMk cId="3994365533" sldId="267"/>
        </pc:sldMkLst>
        <pc:spChg chg="add mod ord">
          <ac:chgData name="Ross Phillips" userId="c604230b-847d-4cb1-9e23-f810d4c0fde1" providerId="ADAL" clId="{6EC285FA-702F-437B-A326-7A47D98AFC1E}" dt="2025-08-05T11:16:17.457" v="309" actId="6264"/>
          <ac:spMkLst>
            <pc:docMk/>
            <pc:sldMk cId="3994365533" sldId="267"/>
            <ac:spMk id="5" creationId="{67A3BD99-88A4-0AC8-73F9-19033F0BB011}"/>
          </ac:spMkLst>
        </pc:spChg>
        <pc:spChg chg="add mod ord">
          <ac:chgData name="Ross Phillips" userId="c604230b-847d-4cb1-9e23-f810d4c0fde1" providerId="ADAL" clId="{6EC285FA-702F-437B-A326-7A47D98AFC1E}" dt="2025-08-05T11:16:46.417" v="320" actId="27636"/>
          <ac:spMkLst>
            <pc:docMk/>
            <pc:sldMk cId="3994365533" sldId="267"/>
            <ac:spMk id="6" creationId="{C731DDC1-3564-C407-4A52-33DE7ACD89BF}"/>
          </ac:spMkLst>
        </pc:spChg>
        <pc:spChg chg="add mod ord">
          <ac:chgData name="Ross Phillips" userId="c604230b-847d-4cb1-9e23-f810d4c0fde1" providerId="ADAL" clId="{6EC285FA-702F-437B-A326-7A47D98AFC1E}" dt="2025-08-05T11:16:46.417" v="319" actId="27636"/>
          <ac:spMkLst>
            <pc:docMk/>
            <pc:sldMk cId="3994365533" sldId="267"/>
            <ac:spMk id="12" creationId="{FE733A56-9176-732A-7C3D-17692AD027DF}"/>
          </ac:spMkLst>
        </pc:spChg>
      </pc:sldChg>
      <pc:sldChg chg="addSp delSp modSp mod modClrScheme chgLayout">
        <pc:chgData name="Ross Phillips" userId="c604230b-847d-4cb1-9e23-f810d4c0fde1" providerId="ADAL" clId="{6EC285FA-702F-437B-A326-7A47D98AFC1E}" dt="2025-08-05T14:25:10.893" v="639" actId="20577"/>
        <pc:sldMkLst>
          <pc:docMk/>
          <pc:sldMk cId="3627810218" sldId="268"/>
        </pc:sldMkLst>
        <pc:spChg chg="mod ord">
          <ac:chgData name="Ross Phillips" userId="c604230b-847d-4cb1-9e23-f810d4c0fde1" providerId="ADAL" clId="{6EC285FA-702F-437B-A326-7A47D98AFC1E}" dt="2025-08-05T10:57:19.057" v="87" actId="700"/>
          <ac:spMkLst>
            <pc:docMk/>
            <pc:sldMk cId="3627810218" sldId="268"/>
            <ac:spMk id="2" creationId="{12BD284D-D53B-4665-A89F-8F2CA0033E5C}"/>
          </ac:spMkLst>
        </pc:spChg>
        <pc:spChg chg="mod ord">
          <ac:chgData name="Ross Phillips" userId="c604230b-847d-4cb1-9e23-f810d4c0fde1" providerId="ADAL" clId="{6EC285FA-702F-437B-A326-7A47D98AFC1E}" dt="2025-08-05T10:57:51.500" v="95" actId="6549"/>
          <ac:spMkLst>
            <pc:docMk/>
            <pc:sldMk cId="3627810218" sldId="268"/>
            <ac:spMk id="3" creationId="{6BDD881A-2A0F-462B-ACF0-255787089C3B}"/>
          </ac:spMkLst>
        </pc:spChg>
        <pc:spChg chg="add mod ord">
          <ac:chgData name="Ross Phillips" userId="c604230b-847d-4cb1-9e23-f810d4c0fde1" providerId="ADAL" clId="{6EC285FA-702F-437B-A326-7A47D98AFC1E}" dt="2025-08-05T14:25:10.893" v="639" actId="20577"/>
          <ac:spMkLst>
            <pc:docMk/>
            <pc:sldMk cId="3627810218" sldId="268"/>
            <ac:spMk id="6" creationId="{76DB7170-0172-CD39-46FE-E3CB24B211A1}"/>
          </ac:spMkLst>
        </pc:spChg>
        <pc:picChg chg="mod">
          <ac:chgData name="Ross Phillips" userId="c604230b-847d-4cb1-9e23-f810d4c0fde1" providerId="ADAL" clId="{6EC285FA-702F-437B-A326-7A47D98AFC1E}" dt="2025-08-05T10:57:59.184" v="96" actId="1076"/>
          <ac:picMkLst>
            <pc:docMk/>
            <pc:sldMk cId="3627810218" sldId="268"/>
            <ac:picMk id="9" creationId="{431F1320-0FF9-49B7-879C-006687E67267}"/>
          </ac:picMkLst>
        </pc:picChg>
      </pc:sldChg>
      <pc:sldChg chg="addSp delSp modSp mod modClrScheme chgLayout">
        <pc:chgData name="Ross Phillips" userId="c604230b-847d-4cb1-9e23-f810d4c0fde1" providerId="ADAL" clId="{6EC285FA-702F-437B-A326-7A47D98AFC1E}" dt="2025-08-05T10:58:34.765" v="112" actId="6549"/>
        <pc:sldMkLst>
          <pc:docMk/>
          <pc:sldMk cId="3246315719" sldId="269"/>
        </pc:sldMkLst>
        <pc:spChg chg="mod ord">
          <ac:chgData name="Ross Phillips" userId="c604230b-847d-4cb1-9e23-f810d4c0fde1" providerId="ADAL" clId="{6EC285FA-702F-437B-A326-7A47D98AFC1E}" dt="2025-08-05T10:58:06.134" v="97" actId="700"/>
          <ac:spMkLst>
            <pc:docMk/>
            <pc:sldMk cId="3246315719" sldId="269"/>
            <ac:spMk id="2" creationId="{66811A29-E23D-4A83-884B-78D9A0543E9C}"/>
          </ac:spMkLst>
        </pc:spChg>
        <pc:spChg chg="mod ord">
          <ac:chgData name="Ross Phillips" userId="c604230b-847d-4cb1-9e23-f810d4c0fde1" providerId="ADAL" clId="{6EC285FA-702F-437B-A326-7A47D98AFC1E}" dt="2025-08-05T10:58:34.765" v="112" actId="6549"/>
          <ac:spMkLst>
            <pc:docMk/>
            <pc:sldMk cId="3246315719" sldId="269"/>
            <ac:spMk id="3" creationId="{1AF91273-99CE-4F2A-8F9C-58A4DAC9AAA2}"/>
          </ac:spMkLst>
        </pc:spChg>
        <pc:spChg chg="add mod ord">
          <ac:chgData name="Ross Phillips" userId="c604230b-847d-4cb1-9e23-f810d4c0fde1" providerId="ADAL" clId="{6EC285FA-702F-437B-A326-7A47D98AFC1E}" dt="2025-08-05T10:58:31.842" v="110" actId="27636"/>
          <ac:spMkLst>
            <pc:docMk/>
            <pc:sldMk cId="3246315719" sldId="269"/>
            <ac:spMk id="8" creationId="{34850D01-C0A9-90FA-766C-A4E1C0D9859D}"/>
          </ac:spMkLst>
        </pc:spChg>
      </pc:sldChg>
      <pc:sldChg chg="addSp delSp modSp mod setBg modClrScheme setClrOvrMap chgLayout">
        <pc:chgData name="Ross Phillips" userId="c604230b-847d-4cb1-9e23-f810d4c0fde1" providerId="ADAL" clId="{6EC285FA-702F-437B-A326-7A47D98AFC1E}" dt="2025-08-05T11:26:19.069" v="430" actId="26606"/>
        <pc:sldMkLst>
          <pc:docMk/>
          <pc:sldMk cId="330283607" sldId="270"/>
        </pc:sldMkLst>
        <pc:spChg chg="add mod ord">
          <ac:chgData name="Ross Phillips" userId="c604230b-847d-4cb1-9e23-f810d4c0fde1" providerId="ADAL" clId="{6EC285FA-702F-437B-A326-7A47D98AFC1E}" dt="2025-08-05T11:26:19.069" v="430" actId="26606"/>
          <ac:spMkLst>
            <pc:docMk/>
            <pc:sldMk cId="330283607" sldId="270"/>
            <ac:spMk id="4" creationId="{3EA683FF-3FC6-35D9-D2A7-F4720B50BCB5}"/>
          </ac:spMkLst>
        </pc:spChg>
        <pc:spChg chg="add mod ord">
          <ac:chgData name="Ross Phillips" userId="c604230b-847d-4cb1-9e23-f810d4c0fde1" providerId="ADAL" clId="{6EC285FA-702F-437B-A326-7A47D98AFC1E}" dt="2025-08-05T11:26:19.069" v="430" actId="26606"/>
          <ac:spMkLst>
            <pc:docMk/>
            <pc:sldMk cId="330283607" sldId="270"/>
            <ac:spMk id="8" creationId="{A87B9A60-948C-B532-373A-6144DF5356D8}"/>
          </ac:spMkLst>
        </pc:spChg>
        <pc:spChg chg="add">
          <ac:chgData name="Ross Phillips" userId="c604230b-847d-4cb1-9e23-f810d4c0fde1" providerId="ADAL" clId="{6EC285FA-702F-437B-A326-7A47D98AFC1E}" dt="2025-08-05T11:26:19.069" v="430" actId="26606"/>
          <ac:spMkLst>
            <pc:docMk/>
            <pc:sldMk cId="330283607" sldId="270"/>
            <ac:spMk id="41" creationId="{FF1A843A-A6BC-4027-A46F-8EA29D26FEAA}"/>
          </ac:spMkLst>
        </pc:spChg>
        <pc:spChg chg="add">
          <ac:chgData name="Ross Phillips" userId="c604230b-847d-4cb1-9e23-f810d4c0fde1" providerId="ADAL" clId="{6EC285FA-702F-437B-A326-7A47D98AFC1E}" dt="2025-08-05T11:26:19.069" v="430" actId="26606"/>
          <ac:spMkLst>
            <pc:docMk/>
            <pc:sldMk cId="330283607" sldId="270"/>
            <ac:spMk id="43" creationId="{2507F48C-66CC-4AFA-B9A7-360743221ECD}"/>
          </ac:spMkLst>
        </pc:spChg>
        <pc:spChg chg="add">
          <ac:chgData name="Ross Phillips" userId="c604230b-847d-4cb1-9e23-f810d4c0fde1" providerId="ADAL" clId="{6EC285FA-702F-437B-A326-7A47D98AFC1E}" dt="2025-08-05T11:26:19.069" v="430" actId="26606"/>
          <ac:spMkLst>
            <pc:docMk/>
            <pc:sldMk cId="330283607" sldId="270"/>
            <ac:spMk id="45" creationId="{95FFA5E0-4C70-431D-A19D-18415F6C4009}"/>
          </ac:spMkLst>
        </pc:spChg>
        <pc:spChg chg="add">
          <ac:chgData name="Ross Phillips" userId="c604230b-847d-4cb1-9e23-f810d4c0fde1" providerId="ADAL" clId="{6EC285FA-702F-437B-A326-7A47D98AFC1E}" dt="2025-08-05T11:26:19.069" v="430" actId="26606"/>
          <ac:spMkLst>
            <pc:docMk/>
            <pc:sldMk cId="330283607" sldId="270"/>
            <ac:spMk id="47" creationId="{BBE55C11-4C41-45E4-A00F-83DEE6BB51A8}"/>
          </ac:spMkLst>
        </pc:spChg>
        <pc:grpChg chg="add">
          <ac:chgData name="Ross Phillips" userId="c604230b-847d-4cb1-9e23-f810d4c0fde1" providerId="ADAL" clId="{6EC285FA-702F-437B-A326-7A47D98AFC1E}" dt="2025-08-05T11:26:19.069" v="430" actId="26606"/>
          <ac:grpSpMkLst>
            <pc:docMk/>
            <pc:sldMk cId="330283607" sldId="270"/>
            <ac:grpSpMk id="13" creationId="{027FE0C2-9C19-4FB7-81C0-06ECDD8C0511}"/>
          </ac:grpSpMkLst>
        </pc:grpChg>
        <pc:grpChg chg="add">
          <ac:chgData name="Ross Phillips" userId="c604230b-847d-4cb1-9e23-f810d4c0fde1" providerId="ADAL" clId="{6EC285FA-702F-437B-A326-7A47D98AFC1E}" dt="2025-08-05T11:26:19.069" v="430" actId="26606"/>
          <ac:grpSpMkLst>
            <pc:docMk/>
            <pc:sldMk cId="330283607" sldId="270"/>
            <ac:grpSpMk id="27" creationId="{AC0D9DD5-F48B-4179-BF11-4D156DA02A0A}"/>
          </ac:grpSpMkLst>
        </pc:grpChg>
        <pc:picChg chg="mod ord">
          <ac:chgData name="Ross Phillips" userId="c604230b-847d-4cb1-9e23-f810d4c0fde1" providerId="ADAL" clId="{6EC285FA-702F-437B-A326-7A47D98AFC1E}" dt="2025-08-05T11:26:19.069" v="430" actId="26606"/>
          <ac:picMkLst>
            <pc:docMk/>
            <pc:sldMk cId="330283607" sldId="270"/>
            <ac:picMk id="5" creationId="{E70F9B5A-F429-4D2E-9436-0F24B4E7B262}"/>
          </ac:picMkLst>
        </pc:picChg>
      </pc:sldChg>
      <pc:sldChg chg="addSp delSp modSp mod modClrScheme chgLayout">
        <pc:chgData name="Ross Phillips" userId="c604230b-847d-4cb1-9e23-f810d4c0fde1" providerId="ADAL" clId="{6EC285FA-702F-437B-A326-7A47D98AFC1E}" dt="2025-08-05T14:29:23.163" v="666" actId="20577"/>
        <pc:sldMkLst>
          <pc:docMk/>
          <pc:sldMk cId="907380328" sldId="271"/>
        </pc:sldMkLst>
        <pc:spChg chg="mod ord">
          <ac:chgData name="Ross Phillips" userId="c604230b-847d-4cb1-9e23-f810d4c0fde1" providerId="ADAL" clId="{6EC285FA-702F-437B-A326-7A47D98AFC1E}" dt="2025-08-05T11:24:03.146" v="394" actId="700"/>
          <ac:spMkLst>
            <pc:docMk/>
            <pc:sldMk cId="907380328" sldId="271"/>
            <ac:spMk id="2" creationId="{77D28FAC-537E-46B6-9EE1-527037F067EA}"/>
          </ac:spMkLst>
        </pc:spChg>
        <pc:spChg chg="add mod ord">
          <ac:chgData name="Ross Phillips" userId="c604230b-847d-4cb1-9e23-f810d4c0fde1" providerId="ADAL" clId="{6EC285FA-702F-437B-A326-7A47D98AFC1E}" dt="2025-08-05T14:29:23.163" v="666" actId="20577"/>
          <ac:spMkLst>
            <pc:docMk/>
            <pc:sldMk cId="907380328" sldId="271"/>
            <ac:spMk id="6" creationId="{B35020A5-5DAB-02F6-4E5A-84AE0932B22F}"/>
          </ac:spMkLst>
        </pc:spChg>
        <pc:spChg chg="add mod">
          <ac:chgData name="Ross Phillips" userId="c604230b-847d-4cb1-9e23-f810d4c0fde1" providerId="ADAL" clId="{6EC285FA-702F-437B-A326-7A47D98AFC1E}" dt="2025-08-05T11:24:17.039" v="400"/>
          <ac:spMkLst>
            <pc:docMk/>
            <pc:sldMk cId="907380328" sldId="271"/>
            <ac:spMk id="13" creationId="{37A4D471-6B4A-80D5-635F-629C8A07DB00}"/>
          </ac:spMkLst>
        </pc:spChg>
        <pc:picChg chg="add mod">
          <ac:chgData name="Ross Phillips" userId="c604230b-847d-4cb1-9e23-f810d4c0fde1" providerId="ADAL" clId="{6EC285FA-702F-437B-A326-7A47D98AFC1E}" dt="2025-08-05T11:24:24.323" v="401" actId="1076"/>
          <ac:picMkLst>
            <pc:docMk/>
            <pc:sldMk cId="907380328" sldId="271"/>
            <ac:picMk id="14" creationId="{5165A594-F9D9-40BC-B9B5-0F9F74ECB9BE}"/>
          </ac:picMkLst>
        </pc:picChg>
      </pc:sldChg>
      <pc:sldChg chg="addSp delSp modSp mod modClrScheme modShow chgLayout">
        <pc:chgData name="Ross Phillips" userId="c604230b-847d-4cb1-9e23-f810d4c0fde1" providerId="ADAL" clId="{6EC285FA-702F-437B-A326-7A47D98AFC1E}" dt="2025-08-05T14:44:29.856" v="739" actId="729"/>
        <pc:sldMkLst>
          <pc:docMk/>
          <pc:sldMk cId="2623141212" sldId="272"/>
        </pc:sldMkLst>
        <pc:spChg chg="mod ord">
          <ac:chgData name="Ross Phillips" userId="c604230b-847d-4cb1-9e23-f810d4c0fde1" providerId="ADAL" clId="{6EC285FA-702F-437B-A326-7A47D98AFC1E}" dt="2025-08-05T11:03:38.454" v="212" actId="700"/>
          <ac:spMkLst>
            <pc:docMk/>
            <pc:sldMk cId="2623141212" sldId="272"/>
            <ac:spMk id="2" creationId="{D46710C5-2162-4B4B-B837-60B9073DBD33}"/>
          </ac:spMkLst>
        </pc:spChg>
        <pc:spChg chg="mod ord">
          <ac:chgData name="Ross Phillips" userId="c604230b-847d-4cb1-9e23-f810d4c0fde1" providerId="ADAL" clId="{6EC285FA-702F-437B-A326-7A47D98AFC1E}" dt="2025-08-05T11:03:58.267" v="222"/>
          <ac:spMkLst>
            <pc:docMk/>
            <pc:sldMk cId="2623141212" sldId="272"/>
            <ac:spMk id="3" creationId="{61BDF262-781E-42EE-8E6B-E7A78C0C31D1}"/>
          </ac:spMkLst>
        </pc:spChg>
        <pc:spChg chg="mod">
          <ac:chgData name="Ross Phillips" userId="c604230b-847d-4cb1-9e23-f810d4c0fde1" providerId="ADAL" clId="{6EC285FA-702F-437B-A326-7A47D98AFC1E}" dt="2025-08-05T11:03:50.692" v="221" actId="21"/>
          <ac:spMkLst>
            <pc:docMk/>
            <pc:sldMk cId="2623141212" sldId="272"/>
            <ac:spMk id="5" creationId="{5B092D1F-259B-486D-8BE7-2ECC5A15ACBC}"/>
          </ac:spMkLst>
        </pc:spChg>
        <pc:spChg chg="add mod ord">
          <ac:chgData name="Ross Phillips" userId="c604230b-847d-4cb1-9e23-f810d4c0fde1" providerId="ADAL" clId="{6EC285FA-702F-437B-A326-7A47D98AFC1E}" dt="2025-08-05T11:03:45.502" v="220" actId="27636"/>
          <ac:spMkLst>
            <pc:docMk/>
            <pc:sldMk cId="2623141212" sldId="272"/>
            <ac:spMk id="8" creationId="{C7258103-CEFB-F9AC-423E-9534CA546E3E}"/>
          </ac:spMkLst>
        </pc:spChg>
      </pc:sldChg>
      <pc:sldChg chg="addSp delSp modSp mod setBg modShow chgLayout">
        <pc:chgData name="Ross Phillips" userId="c604230b-847d-4cb1-9e23-f810d4c0fde1" providerId="ADAL" clId="{6EC285FA-702F-437B-A326-7A47D98AFC1E}" dt="2025-08-05T14:44:35.059" v="740" actId="729"/>
        <pc:sldMkLst>
          <pc:docMk/>
          <pc:sldMk cId="1306929580" sldId="273"/>
        </pc:sldMkLst>
        <pc:spChg chg="mod ord">
          <ac:chgData name="Ross Phillips" userId="c604230b-847d-4cb1-9e23-f810d4c0fde1" providerId="ADAL" clId="{6EC285FA-702F-437B-A326-7A47D98AFC1E}" dt="2025-08-05T14:26:45.061" v="652" actId="20577"/>
          <ac:spMkLst>
            <pc:docMk/>
            <pc:sldMk cId="1306929580" sldId="273"/>
            <ac:spMk id="2" creationId="{B02A7FCF-99EB-405A-AA70-441D3652D3E9}"/>
          </ac:spMkLst>
        </pc:spChg>
        <pc:spChg chg="mod">
          <ac:chgData name="Ross Phillips" userId="c604230b-847d-4cb1-9e23-f810d4c0fde1" providerId="ADAL" clId="{6EC285FA-702F-437B-A326-7A47D98AFC1E}" dt="2025-08-05T11:10:08.616" v="225" actId="26606"/>
          <ac:spMkLst>
            <pc:docMk/>
            <pc:sldMk cId="1306929580" sldId="273"/>
            <ac:spMk id="5" creationId="{6B2B4CB8-8314-413C-954B-3409A92272C5}"/>
          </ac:spMkLst>
        </pc:spChg>
        <pc:spChg chg="add">
          <ac:chgData name="Ross Phillips" userId="c604230b-847d-4cb1-9e23-f810d4c0fde1" providerId="ADAL" clId="{6EC285FA-702F-437B-A326-7A47D98AFC1E}" dt="2025-08-05T11:10:08.616" v="225" actId="26606"/>
          <ac:spMkLst>
            <pc:docMk/>
            <pc:sldMk cId="1306929580" sldId="273"/>
            <ac:spMk id="76" creationId="{D4FB45AB-D8BC-433D-BBA0-CB57E1C1DE03}"/>
          </ac:spMkLst>
        </pc:spChg>
        <pc:spChg chg="add">
          <ac:chgData name="Ross Phillips" userId="c604230b-847d-4cb1-9e23-f810d4c0fde1" providerId="ADAL" clId="{6EC285FA-702F-437B-A326-7A47D98AFC1E}" dt="2025-08-05T11:10:08.616" v="225" actId="26606"/>
          <ac:spMkLst>
            <pc:docMk/>
            <pc:sldMk cId="1306929580" sldId="273"/>
            <ac:spMk id="78" creationId="{B1CCB0CD-26B0-44D6-9B39-DC5A35744C98}"/>
          </ac:spMkLst>
        </pc:spChg>
        <pc:spChg chg="add">
          <ac:chgData name="Ross Phillips" userId="c604230b-847d-4cb1-9e23-f810d4c0fde1" providerId="ADAL" clId="{6EC285FA-702F-437B-A326-7A47D98AFC1E}" dt="2025-08-05T11:10:08.616" v="225" actId="26606"/>
          <ac:spMkLst>
            <pc:docMk/>
            <pc:sldMk cId="1306929580" sldId="273"/>
            <ac:spMk id="102" creationId="{AE2F7D72-C98C-4C79-88A4-1DD7AAE7BF3D}"/>
          </ac:spMkLst>
        </pc:spChg>
        <pc:spChg chg="add">
          <ac:chgData name="Ross Phillips" userId="c604230b-847d-4cb1-9e23-f810d4c0fde1" providerId="ADAL" clId="{6EC285FA-702F-437B-A326-7A47D98AFC1E}" dt="2025-08-05T11:10:08.616" v="225" actId="26606"/>
          <ac:spMkLst>
            <pc:docMk/>
            <pc:sldMk cId="1306929580" sldId="273"/>
            <ac:spMk id="103" creationId="{C03B0394-07A3-4767-BDD5-04B2F3E6BD4B}"/>
          </ac:spMkLst>
        </pc:spChg>
        <pc:spChg chg="add">
          <ac:chgData name="Ross Phillips" userId="c604230b-847d-4cb1-9e23-f810d4c0fde1" providerId="ADAL" clId="{6EC285FA-702F-437B-A326-7A47D98AFC1E}" dt="2025-08-05T11:10:08.616" v="225" actId="26606"/>
          <ac:spMkLst>
            <pc:docMk/>
            <pc:sldMk cId="1306929580" sldId="273"/>
            <ac:spMk id="104" creationId="{25F09A6E-4A17-4E03-A89A-7132656D2C13}"/>
          </ac:spMkLst>
        </pc:spChg>
        <pc:spChg chg="add">
          <ac:chgData name="Ross Phillips" userId="c604230b-847d-4cb1-9e23-f810d4c0fde1" providerId="ADAL" clId="{6EC285FA-702F-437B-A326-7A47D98AFC1E}" dt="2025-08-05T11:10:08.616" v="225" actId="26606"/>
          <ac:spMkLst>
            <pc:docMk/>
            <pc:sldMk cId="1306929580" sldId="273"/>
            <ac:spMk id="105" creationId="{F4792517-3658-42A7-B004-BF85114F34FA}"/>
          </ac:spMkLst>
        </pc:spChg>
        <pc:grpChg chg="add">
          <ac:chgData name="Ross Phillips" userId="c604230b-847d-4cb1-9e23-f810d4c0fde1" providerId="ADAL" clId="{6EC285FA-702F-437B-A326-7A47D98AFC1E}" dt="2025-08-05T11:10:08.616" v="225" actId="26606"/>
          <ac:grpSpMkLst>
            <pc:docMk/>
            <pc:sldMk cId="1306929580" sldId="273"/>
            <ac:grpSpMk id="89" creationId="{DD17BCFA-C80F-4670-B8B9-034B5B1C8BA8}"/>
          </ac:grpSpMkLst>
        </pc:grpChg>
        <pc:picChg chg="mod ord">
          <ac:chgData name="Ross Phillips" userId="c604230b-847d-4cb1-9e23-f810d4c0fde1" providerId="ADAL" clId="{6EC285FA-702F-437B-A326-7A47D98AFC1E}" dt="2025-08-05T11:10:08.616" v="225" actId="26606"/>
          <ac:picMkLst>
            <pc:docMk/>
            <pc:sldMk cId="1306929580" sldId="273"/>
            <ac:picMk id="7" creationId="{FFB1F9AC-7E40-4E74-84FD-8E74132C4ED6}"/>
          </ac:picMkLst>
        </pc:picChg>
      </pc:sldChg>
      <pc:sldChg chg="addSp delSp modSp mod modClrScheme modShow chgLayout">
        <pc:chgData name="Ross Phillips" userId="c604230b-847d-4cb1-9e23-f810d4c0fde1" providerId="ADAL" clId="{6EC285FA-702F-437B-A326-7A47D98AFC1E}" dt="2025-08-05T14:44:22.522" v="738" actId="729"/>
        <pc:sldMkLst>
          <pc:docMk/>
          <pc:sldMk cId="685359682" sldId="274"/>
        </pc:sldMkLst>
        <pc:spChg chg="mod ord">
          <ac:chgData name="Ross Phillips" userId="c604230b-847d-4cb1-9e23-f810d4c0fde1" providerId="ADAL" clId="{6EC285FA-702F-437B-A326-7A47D98AFC1E}" dt="2025-08-05T11:02:24.237" v="160" actId="700"/>
          <ac:spMkLst>
            <pc:docMk/>
            <pc:sldMk cId="685359682" sldId="274"/>
            <ac:spMk id="2" creationId="{CFE618AC-BA40-4CC9-A350-104A63FBF6A8}"/>
          </ac:spMkLst>
        </pc:spChg>
        <pc:spChg chg="mod ord">
          <ac:chgData name="Ross Phillips" userId="c604230b-847d-4cb1-9e23-f810d4c0fde1" providerId="ADAL" clId="{6EC285FA-702F-437B-A326-7A47D98AFC1E}" dt="2025-08-05T14:26:30.886" v="649" actId="27636"/>
          <ac:spMkLst>
            <pc:docMk/>
            <pc:sldMk cId="685359682" sldId="274"/>
            <ac:spMk id="3" creationId="{6310A1F2-B6DF-43FD-A765-448661E6E26F}"/>
          </ac:spMkLst>
        </pc:spChg>
        <pc:spChg chg="add mod ord">
          <ac:chgData name="Ross Phillips" userId="c604230b-847d-4cb1-9e23-f810d4c0fde1" providerId="ADAL" clId="{6EC285FA-702F-437B-A326-7A47D98AFC1E}" dt="2025-08-05T14:26:30.886" v="648" actId="27636"/>
          <ac:spMkLst>
            <pc:docMk/>
            <pc:sldMk cId="685359682" sldId="274"/>
            <ac:spMk id="8" creationId="{B8874651-6D86-45E5-A61B-E9D65CF76BD0}"/>
          </ac:spMkLst>
        </pc:spChg>
      </pc:sldChg>
      <pc:sldChg chg="addSp delSp modSp mod setBg setClrOvrMap delDesignElem chgLayout">
        <pc:chgData name="Ross Phillips" userId="c604230b-847d-4cb1-9e23-f810d4c0fde1" providerId="ADAL" clId="{6EC285FA-702F-437B-A326-7A47D98AFC1E}" dt="2025-08-05T12:11:31.414" v="478" actId="1076"/>
        <pc:sldMkLst>
          <pc:docMk/>
          <pc:sldMk cId="3259618041" sldId="275"/>
        </pc:sldMkLst>
        <pc:spChg chg="mod ord">
          <ac:chgData name="Ross Phillips" userId="c604230b-847d-4cb1-9e23-f810d4c0fde1" providerId="ADAL" clId="{6EC285FA-702F-437B-A326-7A47D98AFC1E}" dt="2025-08-05T12:11:23.851" v="477" actId="1076"/>
          <ac:spMkLst>
            <pc:docMk/>
            <pc:sldMk cId="3259618041" sldId="275"/>
            <ac:spMk id="2" creationId="{1549A370-E293-4731-B2BB-ABE0D28CCDBC}"/>
          </ac:spMkLst>
        </pc:spChg>
        <pc:spChg chg="mod ord">
          <ac:chgData name="Ross Phillips" userId="c604230b-847d-4cb1-9e23-f810d4c0fde1" providerId="ADAL" clId="{6EC285FA-702F-437B-A326-7A47D98AFC1E}" dt="2025-08-05T12:11:31.414" v="478" actId="1076"/>
          <ac:spMkLst>
            <pc:docMk/>
            <pc:sldMk cId="3259618041" sldId="275"/>
            <ac:spMk id="3" creationId="{88DDDB08-14F9-40F2-B177-59E7A5C5F349}"/>
          </ac:spMkLst>
        </pc:spChg>
        <pc:spChg chg="add">
          <ac:chgData name="Ross Phillips" userId="c604230b-847d-4cb1-9e23-f810d4c0fde1" providerId="ADAL" clId="{6EC285FA-702F-437B-A326-7A47D98AFC1E}" dt="2025-08-05T10:52:38.907" v="35" actId="26606"/>
          <ac:spMkLst>
            <pc:docMk/>
            <pc:sldMk cId="3259618041" sldId="275"/>
            <ac:spMk id="7" creationId="{95FFA5E0-4C70-431D-A19D-18415F6C4009}"/>
          </ac:spMkLst>
        </pc:spChg>
        <pc:spChg chg="add">
          <ac:chgData name="Ross Phillips" userId="c604230b-847d-4cb1-9e23-f810d4c0fde1" providerId="ADAL" clId="{6EC285FA-702F-437B-A326-7A47D98AFC1E}" dt="2025-08-05T10:52:38.907" v="35" actId="26606"/>
          <ac:spMkLst>
            <pc:docMk/>
            <pc:sldMk cId="3259618041" sldId="275"/>
            <ac:spMk id="8" creationId="{BBE55C11-4C41-45E4-A00F-83DEE6BB51A8}"/>
          </ac:spMkLst>
        </pc:spChg>
        <pc:picChg chg="mod ord">
          <ac:chgData name="Ross Phillips" userId="c604230b-847d-4cb1-9e23-f810d4c0fde1" providerId="ADAL" clId="{6EC285FA-702F-437B-A326-7A47D98AFC1E}" dt="2025-08-05T10:52:15.138" v="12" actId="26606"/>
          <ac:picMkLst>
            <pc:docMk/>
            <pc:sldMk cId="3259618041" sldId="275"/>
            <ac:picMk id="4" creationId="{8647A16F-4A1D-40C3-BE2D-E10D8E9E149C}"/>
          </ac:picMkLst>
        </pc:picChg>
      </pc:sldChg>
      <pc:sldChg chg="addSp delSp modSp mod chgLayout">
        <pc:chgData name="Ross Phillips" userId="c604230b-847d-4cb1-9e23-f810d4c0fde1" providerId="ADAL" clId="{6EC285FA-702F-437B-A326-7A47D98AFC1E}" dt="2025-08-05T10:52:28.900" v="19" actId="27636"/>
        <pc:sldMkLst>
          <pc:docMk/>
          <pc:sldMk cId="1494612854" sldId="276"/>
        </pc:sldMkLst>
        <pc:spChg chg="mod ord">
          <ac:chgData name="Ross Phillips" userId="c604230b-847d-4cb1-9e23-f810d4c0fde1" providerId="ADAL" clId="{6EC285FA-702F-437B-A326-7A47D98AFC1E}" dt="2025-08-05T10:52:28.741" v="14" actId="6264"/>
          <ac:spMkLst>
            <pc:docMk/>
            <pc:sldMk cId="1494612854" sldId="276"/>
            <ac:spMk id="2" creationId="{00000000-0000-0000-0000-000000000000}"/>
          </ac:spMkLst>
        </pc:spChg>
        <pc:spChg chg="mod ord">
          <ac:chgData name="Ross Phillips" userId="c604230b-847d-4cb1-9e23-f810d4c0fde1" providerId="ADAL" clId="{6EC285FA-702F-437B-A326-7A47D98AFC1E}" dt="2025-08-05T10:52:28.900" v="19" actId="27636"/>
          <ac:spMkLst>
            <pc:docMk/>
            <pc:sldMk cId="1494612854" sldId="276"/>
            <ac:spMk id="3" creationId="{00000000-0000-0000-0000-000000000000}"/>
          </ac:spMkLst>
        </pc:spChg>
        <pc:spChg chg="mod ord">
          <ac:chgData name="Ross Phillips" userId="c604230b-847d-4cb1-9e23-f810d4c0fde1" providerId="ADAL" clId="{6EC285FA-702F-437B-A326-7A47D98AFC1E}" dt="2025-08-05T10:52:28.885" v="18" actId="27636"/>
          <ac:spMkLst>
            <pc:docMk/>
            <pc:sldMk cId="1494612854" sldId="276"/>
            <ac:spMk id="4" creationId="{34E2DC30-1802-4174-A753-DEB3C6F0F86D}"/>
          </ac:spMkLst>
        </pc:spChg>
      </pc:sldChg>
      <pc:sldChg chg="addSp delSp modSp mod chgLayout">
        <pc:chgData name="Ross Phillips" userId="c604230b-847d-4cb1-9e23-f810d4c0fde1" providerId="ADAL" clId="{6EC285FA-702F-437B-A326-7A47D98AFC1E}" dt="2025-08-05T10:52:29.001" v="26" actId="27636"/>
        <pc:sldMkLst>
          <pc:docMk/>
          <pc:sldMk cId="1081516787" sldId="278"/>
        </pc:sldMkLst>
        <pc:spChg chg="mod ord">
          <ac:chgData name="Ross Phillips" userId="c604230b-847d-4cb1-9e23-f810d4c0fde1" providerId="ADAL" clId="{6EC285FA-702F-437B-A326-7A47D98AFC1E}" dt="2025-08-05T10:52:28.741" v="14" actId="6264"/>
          <ac:spMkLst>
            <pc:docMk/>
            <pc:sldMk cId="1081516787" sldId="278"/>
            <ac:spMk id="2" creationId="{00000000-0000-0000-0000-000000000000}"/>
          </ac:spMkLst>
        </pc:spChg>
        <pc:spChg chg="mod ord">
          <ac:chgData name="Ross Phillips" userId="c604230b-847d-4cb1-9e23-f810d4c0fde1" providerId="ADAL" clId="{6EC285FA-702F-437B-A326-7A47D98AFC1E}" dt="2025-08-05T10:52:29.001" v="26" actId="27636"/>
          <ac:spMkLst>
            <pc:docMk/>
            <pc:sldMk cId="1081516787" sldId="278"/>
            <ac:spMk id="3" creationId="{00000000-0000-0000-0000-000000000000}"/>
          </ac:spMkLst>
        </pc:spChg>
        <pc:spChg chg="mod ord">
          <ac:chgData name="Ross Phillips" userId="c604230b-847d-4cb1-9e23-f810d4c0fde1" providerId="ADAL" clId="{6EC285FA-702F-437B-A326-7A47D98AFC1E}" dt="2025-08-05T10:52:28.985" v="25" actId="27636"/>
          <ac:spMkLst>
            <pc:docMk/>
            <pc:sldMk cId="1081516787" sldId="278"/>
            <ac:spMk id="4" creationId="{BEB04FFB-A709-4942-9A63-21984F9CD3CA}"/>
          </ac:spMkLst>
        </pc:spChg>
      </pc:sldChg>
      <pc:sldChg chg="addSp delSp modSp mod chgLayout">
        <pc:chgData name="Ross Phillips" userId="c604230b-847d-4cb1-9e23-f810d4c0fde1" providerId="ADAL" clId="{6EC285FA-702F-437B-A326-7A47D98AFC1E}" dt="2025-08-05T10:52:29.063" v="28" actId="27636"/>
        <pc:sldMkLst>
          <pc:docMk/>
          <pc:sldMk cId="3167384916" sldId="279"/>
        </pc:sldMkLst>
        <pc:spChg chg="mod ord">
          <ac:chgData name="Ross Phillips" userId="c604230b-847d-4cb1-9e23-f810d4c0fde1" providerId="ADAL" clId="{6EC285FA-702F-437B-A326-7A47D98AFC1E}" dt="2025-08-05T10:52:28.741" v="14" actId="6264"/>
          <ac:spMkLst>
            <pc:docMk/>
            <pc:sldMk cId="3167384916" sldId="279"/>
            <ac:spMk id="2" creationId="{00000000-0000-0000-0000-000000000000}"/>
          </ac:spMkLst>
        </pc:spChg>
        <pc:spChg chg="mod ord">
          <ac:chgData name="Ross Phillips" userId="c604230b-847d-4cb1-9e23-f810d4c0fde1" providerId="ADAL" clId="{6EC285FA-702F-437B-A326-7A47D98AFC1E}" dt="2025-08-05T10:52:29.063" v="28" actId="27636"/>
          <ac:spMkLst>
            <pc:docMk/>
            <pc:sldMk cId="3167384916" sldId="279"/>
            <ac:spMk id="3" creationId="{00000000-0000-0000-0000-000000000000}"/>
          </ac:spMkLst>
        </pc:spChg>
        <pc:spChg chg="mod ord">
          <ac:chgData name="Ross Phillips" userId="c604230b-847d-4cb1-9e23-f810d4c0fde1" providerId="ADAL" clId="{6EC285FA-702F-437B-A326-7A47D98AFC1E}" dt="2025-08-05T10:52:29.048" v="27" actId="27636"/>
          <ac:spMkLst>
            <pc:docMk/>
            <pc:sldMk cId="3167384916" sldId="279"/>
            <ac:spMk id="4" creationId="{92B45B69-3A8E-4BB2-9929-28D618AEF6A6}"/>
          </ac:spMkLst>
        </pc:spChg>
      </pc:sldChg>
      <pc:sldChg chg="addSp delSp modSp mod chgLayout">
        <pc:chgData name="Ross Phillips" userId="c604230b-847d-4cb1-9e23-f810d4c0fde1" providerId="ADAL" clId="{6EC285FA-702F-437B-A326-7A47D98AFC1E}" dt="2025-08-05T10:52:28.947" v="22" actId="27636"/>
        <pc:sldMkLst>
          <pc:docMk/>
          <pc:sldMk cId="722828086" sldId="282"/>
        </pc:sldMkLst>
        <pc:spChg chg="mod ord">
          <ac:chgData name="Ross Phillips" userId="c604230b-847d-4cb1-9e23-f810d4c0fde1" providerId="ADAL" clId="{6EC285FA-702F-437B-A326-7A47D98AFC1E}" dt="2025-08-05T10:52:28.741" v="14" actId="6264"/>
          <ac:spMkLst>
            <pc:docMk/>
            <pc:sldMk cId="722828086" sldId="282"/>
            <ac:spMk id="2" creationId="{00000000-0000-0000-0000-000000000000}"/>
          </ac:spMkLst>
        </pc:spChg>
        <pc:spChg chg="mod ord">
          <ac:chgData name="Ross Phillips" userId="c604230b-847d-4cb1-9e23-f810d4c0fde1" providerId="ADAL" clId="{6EC285FA-702F-437B-A326-7A47D98AFC1E}" dt="2025-08-05T10:52:28.947" v="21" actId="27636"/>
          <ac:spMkLst>
            <pc:docMk/>
            <pc:sldMk cId="722828086" sldId="282"/>
            <ac:spMk id="3" creationId="{00000000-0000-0000-0000-000000000000}"/>
          </ac:spMkLst>
        </pc:spChg>
        <pc:spChg chg="mod ord">
          <ac:chgData name="Ross Phillips" userId="c604230b-847d-4cb1-9e23-f810d4c0fde1" providerId="ADAL" clId="{6EC285FA-702F-437B-A326-7A47D98AFC1E}" dt="2025-08-05T10:52:28.947" v="22" actId="27636"/>
          <ac:spMkLst>
            <pc:docMk/>
            <pc:sldMk cId="722828086" sldId="282"/>
            <ac:spMk id="4" creationId="{7255A07F-24A6-437B-92ED-76E7C985E48F}"/>
          </ac:spMkLst>
        </pc:spChg>
      </pc:sldChg>
      <pc:sldChg chg="addSp delSp modSp mod chgLayout">
        <pc:chgData name="Ross Phillips" userId="c604230b-847d-4cb1-9e23-f810d4c0fde1" providerId="ADAL" clId="{6EC285FA-702F-437B-A326-7A47D98AFC1E}" dt="2025-08-05T11:17:03.568" v="323" actId="1076"/>
        <pc:sldMkLst>
          <pc:docMk/>
          <pc:sldMk cId="101602778" sldId="283"/>
        </pc:sldMkLst>
        <pc:spChg chg="mod ord">
          <ac:chgData name="Ross Phillips" userId="c604230b-847d-4cb1-9e23-f810d4c0fde1" providerId="ADAL" clId="{6EC285FA-702F-437B-A326-7A47D98AFC1E}" dt="2025-08-05T10:52:28.741" v="14" actId="6264"/>
          <ac:spMkLst>
            <pc:docMk/>
            <pc:sldMk cId="101602778" sldId="283"/>
            <ac:spMk id="2" creationId="{00000000-0000-0000-0000-000000000000}"/>
          </ac:spMkLst>
        </pc:spChg>
        <pc:picChg chg="mod ord">
          <ac:chgData name="Ross Phillips" userId="c604230b-847d-4cb1-9e23-f810d4c0fde1" providerId="ADAL" clId="{6EC285FA-702F-437B-A326-7A47D98AFC1E}" dt="2025-08-05T11:17:03.568" v="323" actId="1076"/>
          <ac:picMkLst>
            <pc:docMk/>
            <pc:sldMk cId="101602778" sldId="283"/>
            <ac:picMk id="4" creationId="{00000000-0000-0000-0000-000000000000}"/>
          </ac:picMkLst>
        </pc:picChg>
      </pc:sldChg>
      <pc:sldChg chg="addSp delSp modSp mod chgLayout">
        <pc:chgData name="Ross Phillips" userId="c604230b-847d-4cb1-9e23-f810d4c0fde1" providerId="ADAL" clId="{6EC285FA-702F-437B-A326-7A47D98AFC1E}" dt="2025-08-05T11:17:25.887" v="327" actId="1076"/>
        <pc:sldMkLst>
          <pc:docMk/>
          <pc:sldMk cId="242506561" sldId="284"/>
        </pc:sldMkLst>
        <pc:spChg chg="mod ord">
          <ac:chgData name="Ross Phillips" userId="c604230b-847d-4cb1-9e23-f810d4c0fde1" providerId="ADAL" clId="{6EC285FA-702F-437B-A326-7A47D98AFC1E}" dt="2025-08-05T11:17:18.637" v="325" actId="1076"/>
          <ac:spMkLst>
            <pc:docMk/>
            <pc:sldMk cId="242506561" sldId="284"/>
            <ac:spMk id="2" creationId="{00000000-0000-0000-0000-000000000000}"/>
          </ac:spMkLst>
        </pc:spChg>
        <pc:picChg chg="mod ord">
          <ac:chgData name="Ross Phillips" userId="c604230b-847d-4cb1-9e23-f810d4c0fde1" providerId="ADAL" clId="{6EC285FA-702F-437B-A326-7A47D98AFC1E}" dt="2025-08-05T11:17:25.887" v="327" actId="1076"/>
          <ac:picMkLst>
            <pc:docMk/>
            <pc:sldMk cId="242506561" sldId="284"/>
            <ac:picMk id="6" creationId="{00000000-0000-0000-0000-000000000000}"/>
          </ac:picMkLst>
        </pc:picChg>
      </pc:sldChg>
      <pc:sldChg chg="addSp delSp modSp mod chgLayout">
        <pc:chgData name="Ross Phillips" userId="c604230b-847d-4cb1-9e23-f810d4c0fde1" providerId="ADAL" clId="{6EC285FA-702F-437B-A326-7A47D98AFC1E}" dt="2025-08-05T14:30:27.948" v="737" actId="207"/>
        <pc:sldMkLst>
          <pc:docMk/>
          <pc:sldMk cId="3464882948" sldId="285"/>
        </pc:sldMkLst>
        <pc:spChg chg="mod ord">
          <ac:chgData name="Ross Phillips" userId="c604230b-847d-4cb1-9e23-f810d4c0fde1" providerId="ADAL" clId="{6EC285FA-702F-437B-A326-7A47D98AFC1E}" dt="2025-08-05T11:25:17.808" v="411" actId="21"/>
          <ac:spMkLst>
            <pc:docMk/>
            <pc:sldMk cId="3464882948" sldId="285"/>
            <ac:spMk id="2" creationId="{F271D4D7-24B9-5CB0-8D2F-76117A0F10E7}"/>
          </ac:spMkLst>
        </pc:spChg>
        <pc:spChg chg="add mod ord">
          <ac:chgData name="Ross Phillips" userId="c604230b-847d-4cb1-9e23-f810d4c0fde1" providerId="ADAL" clId="{6EC285FA-702F-437B-A326-7A47D98AFC1E}" dt="2025-08-05T14:30:27.948" v="737" actId="207"/>
          <ac:spMkLst>
            <pc:docMk/>
            <pc:sldMk cId="3464882948" sldId="285"/>
            <ac:spMk id="4" creationId="{D818CD8F-6B23-E95E-9048-10CEECC1CE8A}"/>
          </ac:spMkLst>
        </pc:spChg>
        <pc:picChg chg="mod">
          <ac:chgData name="Ross Phillips" userId="c604230b-847d-4cb1-9e23-f810d4c0fde1" providerId="ADAL" clId="{6EC285FA-702F-437B-A326-7A47D98AFC1E}" dt="2025-08-05T11:24:35.797" v="404" actId="1076"/>
          <ac:picMkLst>
            <pc:docMk/>
            <pc:sldMk cId="3464882948" sldId="285"/>
            <ac:picMk id="6" creationId="{FABB04D4-4701-22E7-0473-EFC2EC1D2F95}"/>
          </ac:picMkLst>
        </pc:picChg>
        <pc:picChg chg="mod">
          <ac:chgData name="Ross Phillips" userId="c604230b-847d-4cb1-9e23-f810d4c0fde1" providerId="ADAL" clId="{6EC285FA-702F-437B-A326-7A47D98AFC1E}" dt="2025-08-05T11:25:23.701" v="412" actId="1076"/>
          <ac:picMkLst>
            <pc:docMk/>
            <pc:sldMk cId="3464882948" sldId="285"/>
            <ac:picMk id="1026" creationId="{BFE00B6B-0AF0-B7B5-69AC-FAC0AF273A8F}"/>
          </ac:picMkLst>
        </pc:picChg>
      </pc:sldChg>
      <pc:sldChg chg="addSp delSp modSp mod modClrScheme chgLayout">
        <pc:chgData name="Ross Phillips" userId="c604230b-847d-4cb1-9e23-f810d4c0fde1" providerId="ADAL" clId="{6EC285FA-702F-437B-A326-7A47D98AFC1E}" dt="2025-08-05T10:59:14.984" v="118"/>
        <pc:sldMkLst>
          <pc:docMk/>
          <pc:sldMk cId="4239507432" sldId="286"/>
        </pc:sldMkLst>
        <pc:spChg chg="mod ord">
          <ac:chgData name="Ross Phillips" userId="c604230b-847d-4cb1-9e23-f810d4c0fde1" providerId="ADAL" clId="{6EC285FA-702F-437B-A326-7A47D98AFC1E}" dt="2025-08-05T10:58:55.993" v="113" actId="700"/>
          <ac:spMkLst>
            <pc:docMk/>
            <pc:sldMk cId="4239507432" sldId="286"/>
            <ac:spMk id="2" creationId="{CB5C156B-08D9-40CE-986E-5B012C73BDEA}"/>
          </ac:spMkLst>
        </pc:spChg>
        <pc:spChg chg="mod ord">
          <ac:chgData name="Ross Phillips" userId="c604230b-847d-4cb1-9e23-f810d4c0fde1" providerId="ADAL" clId="{6EC285FA-702F-437B-A326-7A47D98AFC1E}" dt="2025-08-05T10:59:14.984" v="118"/>
          <ac:spMkLst>
            <pc:docMk/>
            <pc:sldMk cId="4239507432" sldId="286"/>
            <ac:spMk id="3" creationId="{AD76B7A1-057B-4542-AE0F-3B1419D316C4}"/>
          </ac:spMkLst>
        </pc:spChg>
        <pc:spChg chg="mod">
          <ac:chgData name="Ross Phillips" userId="c604230b-847d-4cb1-9e23-f810d4c0fde1" providerId="ADAL" clId="{6EC285FA-702F-437B-A326-7A47D98AFC1E}" dt="2025-08-05T10:59:12.403" v="117" actId="21"/>
          <ac:spMkLst>
            <pc:docMk/>
            <pc:sldMk cId="4239507432" sldId="286"/>
            <ac:spMk id="4" creationId="{018A871C-0DD6-4725-845E-43A4D44D2B82}"/>
          </ac:spMkLst>
        </pc:spChg>
        <pc:spChg chg="add mod ord">
          <ac:chgData name="Ross Phillips" userId="c604230b-847d-4cb1-9e23-f810d4c0fde1" providerId="ADAL" clId="{6EC285FA-702F-437B-A326-7A47D98AFC1E}" dt="2025-08-05T10:59:07.236" v="116"/>
          <ac:spMkLst>
            <pc:docMk/>
            <pc:sldMk cId="4239507432" sldId="286"/>
            <ac:spMk id="7" creationId="{4F32D54D-6FBE-A85E-D784-8EA0D8ECD36D}"/>
          </ac:spMkLst>
        </pc:spChg>
      </pc:sldChg>
      <pc:sldChg chg="delSp modSp add mod setBg delDesignElem">
        <pc:chgData name="Ross Phillips" userId="c604230b-847d-4cb1-9e23-f810d4c0fde1" providerId="ADAL" clId="{6EC285FA-702F-437B-A326-7A47D98AFC1E}" dt="2025-08-05T13:45:58.112" v="482" actId="207"/>
        <pc:sldMkLst>
          <pc:docMk/>
          <pc:sldMk cId="3057954643" sldId="287"/>
        </pc:sldMkLst>
        <pc:spChg chg="mod">
          <ac:chgData name="Ross Phillips" userId="c604230b-847d-4cb1-9e23-f810d4c0fde1" providerId="ADAL" clId="{6EC285FA-702F-437B-A326-7A47D98AFC1E}" dt="2025-08-05T13:45:58.112" v="482" actId="207"/>
          <ac:spMkLst>
            <pc:docMk/>
            <pc:sldMk cId="3057954643" sldId="287"/>
            <ac:spMk id="5" creationId="{599074E8-8722-B8E7-4E77-617C810B2F45}"/>
          </ac:spMkLst>
        </pc:spChg>
      </pc:sldChg>
      <pc:sldChg chg="modSp add mod">
        <pc:chgData name="Ross Phillips" userId="c604230b-847d-4cb1-9e23-f810d4c0fde1" providerId="ADAL" clId="{6EC285FA-702F-437B-A326-7A47D98AFC1E}" dt="2025-08-05T14:22:38.020" v="587" actId="20577"/>
        <pc:sldMkLst>
          <pc:docMk/>
          <pc:sldMk cId="343093581" sldId="288"/>
        </pc:sldMkLst>
        <pc:spChg chg="mod">
          <ac:chgData name="Ross Phillips" userId="c604230b-847d-4cb1-9e23-f810d4c0fde1" providerId="ADAL" clId="{6EC285FA-702F-437B-A326-7A47D98AFC1E}" dt="2025-08-05T14:22:38.020" v="587" actId="20577"/>
          <ac:spMkLst>
            <pc:docMk/>
            <pc:sldMk cId="343093581" sldId="288"/>
            <ac:spMk id="4" creationId="{C3A39534-4463-2DA5-07DA-7C3A3C68AACD}"/>
          </ac:spMkLst>
        </pc:spChg>
      </pc:sldChg>
    </pc:docChg>
  </pc:docChgLst>
  <pc:docChgLst>
    <pc:chgData name="Ross Phillips" userId="S::r.phillips@uwtsd.ac.uk::c604230b-847d-4cb1-9e23-f810d4c0fde1" providerId="AD" clId="Web-{1C23BC7A-D3B3-A310-B9CC-A68A2BA59965}"/>
    <pc:docChg chg="modSld">
      <pc:chgData name="Ross Phillips" userId="S::r.phillips@uwtsd.ac.uk::c604230b-847d-4cb1-9e23-f810d4c0fde1" providerId="AD" clId="Web-{1C23BC7A-D3B3-A310-B9CC-A68A2BA59965}" dt="2025-08-29T09:07:11.879" v="27" actId="20577"/>
      <pc:docMkLst>
        <pc:docMk/>
      </pc:docMkLst>
      <pc:sldChg chg="modSp">
        <pc:chgData name="Ross Phillips" userId="S::r.phillips@uwtsd.ac.uk::c604230b-847d-4cb1-9e23-f810d4c0fde1" providerId="AD" clId="Web-{1C23BC7A-D3B3-A310-B9CC-A68A2BA59965}" dt="2025-08-29T09:06:36.863" v="16" actId="1076"/>
        <pc:sldMkLst>
          <pc:docMk/>
          <pc:sldMk cId="3187001179" sldId="257"/>
        </pc:sldMkLst>
        <pc:picChg chg="mod">
          <ac:chgData name="Ross Phillips" userId="S::r.phillips@uwtsd.ac.uk::c604230b-847d-4cb1-9e23-f810d4c0fde1" providerId="AD" clId="Web-{1C23BC7A-D3B3-A310-B9CC-A68A2BA59965}" dt="2025-08-29T09:06:36.863" v="16" actId="1076"/>
          <ac:picMkLst>
            <pc:docMk/>
            <pc:sldMk cId="3187001179" sldId="257"/>
            <ac:picMk id="6" creationId="{071D861B-412A-434F-AAE2-30074D84526E}"/>
          </ac:picMkLst>
        </pc:picChg>
      </pc:sldChg>
      <pc:sldChg chg="modSp">
        <pc:chgData name="Ross Phillips" userId="S::r.phillips@uwtsd.ac.uk::c604230b-847d-4cb1-9e23-f810d4c0fde1" providerId="AD" clId="Web-{1C23BC7A-D3B3-A310-B9CC-A68A2BA59965}" dt="2025-08-29T09:07:11.879" v="27" actId="20577"/>
        <pc:sldMkLst>
          <pc:docMk/>
          <pc:sldMk cId="722828086" sldId="282"/>
        </pc:sldMkLst>
        <pc:spChg chg="mod">
          <ac:chgData name="Ross Phillips" userId="S::r.phillips@uwtsd.ac.uk::c604230b-847d-4cb1-9e23-f810d4c0fde1" providerId="AD" clId="Web-{1C23BC7A-D3B3-A310-B9CC-A68A2BA59965}" dt="2025-08-29T09:07:11.879" v="27" actId="20577"/>
          <ac:spMkLst>
            <pc:docMk/>
            <pc:sldMk cId="722828086" sldId="282"/>
            <ac:spMk id="2" creationId="{00000000-0000-0000-0000-000000000000}"/>
          </ac:spMkLst>
        </pc:spChg>
      </pc:sldChg>
      <pc:sldChg chg="modSp">
        <pc:chgData name="Ross Phillips" userId="S::r.phillips@uwtsd.ac.uk::c604230b-847d-4cb1-9e23-f810d4c0fde1" providerId="AD" clId="Web-{1C23BC7A-D3B3-A310-B9CC-A68A2BA59965}" dt="2025-08-29T09:06:19.019" v="15" actId="20577"/>
        <pc:sldMkLst>
          <pc:docMk/>
          <pc:sldMk cId="343093581" sldId="288"/>
        </pc:sldMkLst>
        <pc:spChg chg="mod">
          <ac:chgData name="Ross Phillips" userId="S::r.phillips@uwtsd.ac.uk::c604230b-847d-4cb1-9e23-f810d4c0fde1" providerId="AD" clId="Web-{1C23BC7A-D3B3-A310-B9CC-A68A2BA59965}" dt="2025-08-29T09:06:19.019" v="15" actId="20577"/>
          <ac:spMkLst>
            <pc:docMk/>
            <pc:sldMk cId="343093581" sldId="288"/>
            <ac:spMk id="3" creationId="{F766AB32-2A86-5BAD-75F4-D653584DF410}"/>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BE84F67-0021-4B3B-9876-E4D80589718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9B94835-8C60-4D4E-A519-C12D22437717}">
      <dgm:prSet/>
      <dgm:spPr/>
      <dgm:t>
        <a:bodyPr/>
        <a:lstStyle/>
        <a:p>
          <a:r>
            <a:rPr lang="en-GB" dirty="0"/>
            <a:t>What have we covered so far?</a:t>
          </a:r>
          <a:endParaRPr lang="en-US" dirty="0"/>
        </a:p>
      </dgm:t>
    </dgm:pt>
    <dgm:pt modelId="{F373D7B0-B2F3-4C8E-9339-6D57C3F55CCD}" type="parTrans" cxnId="{CB0BEB9F-C47A-48E2-B067-431069FB7E57}">
      <dgm:prSet/>
      <dgm:spPr/>
      <dgm:t>
        <a:bodyPr/>
        <a:lstStyle/>
        <a:p>
          <a:endParaRPr lang="en-US"/>
        </a:p>
      </dgm:t>
    </dgm:pt>
    <dgm:pt modelId="{7F77B51E-4540-4DEA-AB12-4A3EE7AB08C5}" type="sibTrans" cxnId="{CB0BEB9F-C47A-48E2-B067-431069FB7E57}">
      <dgm:prSet/>
      <dgm:spPr/>
      <dgm:t>
        <a:bodyPr/>
        <a:lstStyle/>
        <a:p>
          <a:endParaRPr lang="en-US"/>
        </a:p>
      </dgm:t>
    </dgm:pt>
    <dgm:pt modelId="{994A838C-8D17-4B46-BE5D-D6A972536217}">
      <dgm:prSet/>
      <dgm:spPr/>
      <dgm:t>
        <a:bodyPr/>
        <a:lstStyle/>
        <a:p>
          <a:r>
            <a:rPr lang="en-GB"/>
            <a:t>Do you have any questions?</a:t>
          </a:r>
          <a:endParaRPr lang="en-US"/>
        </a:p>
      </dgm:t>
    </dgm:pt>
    <dgm:pt modelId="{9DCCF352-C72C-4D07-9E48-360D6511BB4A}" type="parTrans" cxnId="{F6F191E4-9144-413A-8E28-ED14277D46A0}">
      <dgm:prSet/>
      <dgm:spPr/>
      <dgm:t>
        <a:bodyPr/>
        <a:lstStyle/>
        <a:p>
          <a:endParaRPr lang="en-US"/>
        </a:p>
      </dgm:t>
    </dgm:pt>
    <dgm:pt modelId="{D18512E0-4E01-4478-B4E7-C6FC8B7FA94B}" type="sibTrans" cxnId="{F6F191E4-9144-413A-8E28-ED14277D46A0}">
      <dgm:prSet/>
      <dgm:spPr/>
      <dgm:t>
        <a:bodyPr/>
        <a:lstStyle/>
        <a:p>
          <a:endParaRPr lang="en-US"/>
        </a:p>
      </dgm:t>
    </dgm:pt>
    <dgm:pt modelId="{9A81CAC6-239B-4909-B75E-F4739C43887C}" type="pres">
      <dgm:prSet presAssocID="{3BE84F67-0021-4B3B-9876-E4D80589718E}" presName="root" presStyleCnt="0">
        <dgm:presLayoutVars>
          <dgm:dir/>
          <dgm:resizeHandles val="exact"/>
        </dgm:presLayoutVars>
      </dgm:prSet>
      <dgm:spPr/>
    </dgm:pt>
    <dgm:pt modelId="{2FD75A56-DEB2-40A9-8753-0A58B7453E3A}" type="pres">
      <dgm:prSet presAssocID="{B9B94835-8C60-4D4E-A519-C12D22437717}" presName="compNode" presStyleCnt="0"/>
      <dgm:spPr/>
    </dgm:pt>
    <dgm:pt modelId="{F50209D2-C6E3-4834-9937-135E088CF50D}" type="pres">
      <dgm:prSet presAssocID="{B9B94835-8C60-4D4E-A519-C12D22437717}" presName="bgRect" presStyleLbl="bgShp" presStyleIdx="0" presStyleCnt="2"/>
      <dgm:spPr/>
    </dgm:pt>
    <dgm:pt modelId="{BD178805-488C-4D96-925C-CA3E3C1FF1A5}" type="pres">
      <dgm:prSet presAssocID="{B9B94835-8C60-4D4E-A519-C12D2243771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esentation with Checklist"/>
        </a:ext>
      </dgm:extLst>
    </dgm:pt>
    <dgm:pt modelId="{89F3A1F2-9E4C-4E62-9A8C-D166733BFFF2}" type="pres">
      <dgm:prSet presAssocID="{B9B94835-8C60-4D4E-A519-C12D22437717}" presName="spaceRect" presStyleCnt="0"/>
      <dgm:spPr/>
    </dgm:pt>
    <dgm:pt modelId="{3B1A2109-664C-4487-935F-0FE8B78A7BD1}" type="pres">
      <dgm:prSet presAssocID="{B9B94835-8C60-4D4E-A519-C12D22437717}" presName="parTx" presStyleLbl="revTx" presStyleIdx="0" presStyleCnt="2">
        <dgm:presLayoutVars>
          <dgm:chMax val="0"/>
          <dgm:chPref val="0"/>
        </dgm:presLayoutVars>
      </dgm:prSet>
      <dgm:spPr/>
    </dgm:pt>
    <dgm:pt modelId="{43BDE727-287E-4B64-ACB0-05799CD3CABF}" type="pres">
      <dgm:prSet presAssocID="{7F77B51E-4540-4DEA-AB12-4A3EE7AB08C5}" presName="sibTrans" presStyleCnt="0"/>
      <dgm:spPr/>
    </dgm:pt>
    <dgm:pt modelId="{7D344E8E-9DC7-4934-860A-E035D904D93D}" type="pres">
      <dgm:prSet presAssocID="{994A838C-8D17-4B46-BE5D-D6A972536217}" presName="compNode" presStyleCnt="0"/>
      <dgm:spPr/>
    </dgm:pt>
    <dgm:pt modelId="{824868CA-A6B7-43B5-A987-4F970CD39CFE}" type="pres">
      <dgm:prSet presAssocID="{994A838C-8D17-4B46-BE5D-D6A972536217}" presName="bgRect" presStyleLbl="bgShp" presStyleIdx="1" presStyleCnt="2"/>
      <dgm:spPr/>
    </dgm:pt>
    <dgm:pt modelId="{6D2BA007-71FC-4A04-A940-378EDFA50858}" type="pres">
      <dgm:prSet presAssocID="{994A838C-8D17-4B46-BE5D-D6A97253621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D63F30AC-DE50-4165-906B-224884CECB49}" type="pres">
      <dgm:prSet presAssocID="{994A838C-8D17-4B46-BE5D-D6A972536217}" presName="spaceRect" presStyleCnt="0"/>
      <dgm:spPr/>
    </dgm:pt>
    <dgm:pt modelId="{790BAB36-A6AD-4D2A-B04D-34322ACC6E76}" type="pres">
      <dgm:prSet presAssocID="{994A838C-8D17-4B46-BE5D-D6A972536217}" presName="parTx" presStyleLbl="revTx" presStyleIdx="1" presStyleCnt="2">
        <dgm:presLayoutVars>
          <dgm:chMax val="0"/>
          <dgm:chPref val="0"/>
        </dgm:presLayoutVars>
      </dgm:prSet>
      <dgm:spPr/>
    </dgm:pt>
  </dgm:ptLst>
  <dgm:cxnLst>
    <dgm:cxn modelId="{9966C79A-7A03-496D-9F12-087FBF72569D}" type="presOf" srcId="{3BE84F67-0021-4B3B-9876-E4D80589718E}" destId="{9A81CAC6-239B-4909-B75E-F4739C43887C}" srcOrd="0" destOrd="0" presId="urn:microsoft.com/office/officeart/2018/2/layout/IconVerticalSolidList"/>
    <dgm:cxn modelId="{CB0BEB9F-C47A-48E2-B067-431069FB7E57}" srcId="{3BE84F67-0021-4B3B-9876-E4D80589718E}" destId="{B9B94835-8C60-4D4E-A519-C12D22437717}" srcOrd="0" destOrd="0" parTransId="{F373D7B0-B2F3-4C8E-9339-6D57C3F55CCD}" sibTransId="{7F77B51E-4540-4DEA-AB12-4A3EE7AB08C5}"/>
    <dgm:cxn modelId="{26281BB6-A1D0-4499-A641-F58E5578FE2A}" type="presOf" srcId="{B9B94835-8C60-4D4E-A519-C12D22437717}" destId="{3B1A2109-664C-4487-935F-0FE8B78A7BD1}" srcOrd="0" destOrd="0" presId="urn:microsoft.com/office/officeart/2018/2/layout/IconVerticalSolidList"/>
    <dgm:cxn modelId="{07A54FCF-CA1B-426A-BD94-FBBDB0B6511F}" type="presOf" srcId="{994A838C-8D17-4B46-BE5D-D6A972536217}" destId="{790BAB36-A6AD-4D2A-B04D-34322ACC6E76}" srcOrd="0" destOrd="0" presId="urn:microsoft.com/office/officeart/2018/2/layout/IconVerticalSolidList"/>
    <dgm:cxn modelId="{F6F191E4-9144-413A-8E28-ED14277D46A0}" srcId="{3BE84F67-0021-4B3B-9876-E4D80589718E}" destId="{994A838C-8D17-4B46-BE5D-D6A972536217}" srcOrd="1" destOrd="0" parTransId="{9DCCF352-C72C-4D07-9E48-360D6511BB4A}" sibTransId="{D18512E0-4E01-4478-B4E7-C6FC8B7FA94B}"/>
    <dgm:cxn modelId="{62B46232-09DA-4267-8F5A-4019B7C4B9A1}" type="presParOf" srcId="{9A81CAC6-239B-4909-B75E-F4739C43887C}" destId="{2FD75A56-DEB2-40A9-8753-0A58B7453E3A}" srcOrd="0" destOrd="0" presId="urn:microsoft.com/office/officeart/2018/2/layout/IconVerticalSolidList"/>
    <dgm:cxn modelId="{34884093-06FF-4418-B096-BDCEDF21ACC0}" type="presParOf" srcId="{2FD75A56-DEB2-40A9-8753-0A58B7453E3A}" destId="{F50209D2-C6E3-4834-9937-135E088CF50D}" srcOrd="0" destOrd="0" presId="urn:microsoft.com/office/officeart/2018/2/layout/IconVerticalSolidList"/>
    <dgm:cxn modelId="{BD154BC2-10CF-4BBC-96C3-BC70DD2AE000}" type="presParOf" srcId="{2FD75A56-DEB2-40A9-8753-0A58B7453E3A}" destId="{BD178805-488C-4D96-925C-CA3E3C1FF1A5}" srcOrd="1" destOrd="0" presId="urn:microsoft.com/office/officeart/2018/2/layout/IconVerticalSolidList"/>
    <dgm:cxn modelId="{94C1E684-A979-4D8C-8CE6-A4CCC9BDC1A9}" type="presParOf" srcId="{2FD75A56-DEB2-40A9-8753-0A58B7453E3A}" destId="{89F3A1F2-9E4C-4E62-9A8C-D166733BFFF2}" srcOrd="2" destOrd="0" presId="urn:microsoft.com/office/officeart/2018/2/layout/IconVerticalSolidList"/>
    <dgm:cxn modelId="{B4553590-547E-4DA4-A9D7-EA77B42F07BE}" type="presParOf" srcId="{2FD75A56-DEB2-40A9-8753-0A58B7453E3A}" destId="{3B1A2109-664C-4487-935F-0FE8B78A7BD1}" srcOrd="3" destOrd="0" presId="urn:microsoft.com/office/officeart/2018/2/layout/IconVerticalSolidList"/>
    <dgm:cxn modelId="{409196BC-C454-432A-A355-0575A7AD9BF2}" type="presParOf" srcId="{9A81CAC6-239B-4909-B75E-F4739C43887C}" destId="{43BDE727-287E-4B64-ACB0-05799CD3CABF}" srcOrd="1" destOrd="0" presId="urn:microsoft.com/office/officeart/2018/2/layout/IconVerticalSolidList"/>
    <dgm:cxn modelId="{2621D79D-A8C0-45FD-A49B-907CBEB383D3}" type="presParOf" srcId="{9A81CAC6-239B-4909-B75E-F4739C43887C}" destId="{7D344E8E-9DC7-4934-860A-E035D904D93D}" srcOrd="2" destOrd="0" presId="urn:microsoft.com/office/officeart/2018/2/layout/IconVerticalSolidList"/>
    <dgm:cxn modelId="{00249FFE-8B85-43F4-96D2-91DA3E29EA6C}" type="presParOf" srcId="{7D344E8E-9DC7-4934-860A-E035D904D93D}" destId="{824868CA-A6B7-43B5-A987-4F970CD39CFE}" srcOrd="0" destOrd="0" presId="urn:microsoft.com/office/officeart/2018/2/layout/IconVerticalSolidList"/>
    <dgm:cxn modelId="{758B504A-C4F8-4424-AD2D-ABC9C89E799A}" type="presParOf" srcId="{7D344E8E-9DC7-4934-860A-E035D904D93D}" destId="{6D2BA007-71FC-4A04-A940-378EDFA50858}" srcOrd="1" destOrd="0" presId="urn:microsoft.com/office/officeart/2018/2/layout/IconVerticalSolidList"/>
    <dgm:cxn modelId="{269FC636-8471-4A3A-9219-180ECCC1282C}" type="presParOf" srcId="{7D344E8E-9DC7-4934-860A-E035D904D93D}" destId="{D63F30AC-DE50-4165-906B-224884CECB49}" srcOrd="2" destOrd="0" presId="urn:microsoft.com/office/officeart/2018/2/layout/IconVerticalSolidList"/>
    <dgm:cxn modelId="{7EF4E6C1-5EFB-4FC5-8B9E-7F54B7D67C2E}" type="presParOf" srcId="{7D344E8E-9DC7-4934-860A-E035D904D93D}" destId="{790BAB36-A6AD-4D2A-B04D-34322ACC6E7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0209D2-C6E3-4834-9937-135E088CF50D}">
      <dsp:nvSpPr>
        <dsp:cNvPr id="0" name=""/>
        <dsp:cNvSpPr/>
      </dsp:nvSpPr>
      <dsp:spPr>
        <a:xfrm>
          <a:off x="0" y="855526"/>
          <a:ext cx="6832212" cy="15794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178805-488C-4D96-925C-CA3E3C1FF1A5}">
      <dsp:nvSpPr>
        <dsp:cNvPr id="0" name=""/>
        <dsp:cNvSpPr/>
      </dsp:nvSpPr>
      <dsp:spPr>
        <a:xfrm>
          <a:off x="477778" y="1210899"/>
          <a:ext cx="868688" cy="8686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B1A2109-664C-4487-935F-0FE8B78A7BD1}">
      <dsp:nvSpPr>
        <dsp:cNvPr id="0" name=""/>
        <dsp:cNvSpPr/>
      </dsp:nvSpPr>
      <dsp:spPr>
        <a:xfrm>
          <a:off x="1824245" y="855526"/>
          <a:ext cx="5007966" cy="15794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157" tIns="167157" rIns="167157" bIns="167157" numCol="1" spcCol="1270" anchor="ctr" anchorCtr="0">
          <a:noAutofit/>
        </a:bodyPr>
        <a:lstStyle/>
        <a:p>
          <a:pPr marL="0" lvl="0" indent="0" algn="l" defTabSz="1111250">
            <a:lnSpc>
              <a:spcPct val="90000"/>
            </a:lnSpc>
            <a:spcBef>
              <a:spcPct val="0"/>
            </a:spcBef>
            <a:spcAft>
              <a:spcPct val="35000"/>
            </a:spcAft>
            <a:buNone/>
          </a:pPr>
          <a:r>
            <a:rPr lang="en-GB" sz="2500" kern="1200" dirty="0"/>
            <a:t>What have we covered so far?</a:t>
          </a:r>
          <a:endParaRPr lang="en-US" sz="2500" kern="1200" dirty="0"/>
        </a:p>
      </dsp:txBody>
      <dsp:txXfrm>
        <a:off x="1824245" y="855526"/>
        <a:ext cx="5007966" cy="1579433"/>
      </dsp:txXfrm>
    </dsp:sp>
    <dsp:sp modelId="{824868CA-A6B7-43B5-A987-4F970CD39CFE}">
      <dsp:nvSpPr>
        <dsp:cNvPr id="0" name=""/>
        <dsp:cNvSpPr/>
      </dsp:nvSpPr>
      <dsp:spPr>
        <a:xfrm>
          <a:off x="0" y="2829818"/>
          <a:ext cx="6832212" cy="15794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2BA007-71FC-4A04-A940-378EDFA50858}">
      <dsp:nvSpPr>
        <dsp:cNvPr id="0" name=""/>
        <dsp:cNvSpPr/>
      </dsp:nvSpPr>
      <dsp:spPr>
        <a:xfrm>
          <a:off x="477778" y="3185191"/>
          <a:ext cx="868688" cy="8686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90BAB36-A6AD-4D2A-B04D-34322ACC6E76}">
      <dsp:nvSpPr>
        <dsp:cNvPr id="0" name=""/>
        <dsp:cNvSpPr/>
      </dsp:nvSpPr>
      <dsp:spPr>
        <a:xfrm>
          <a:off x="1824245" y="2829818"/>
          <a:ext cx="5007966" cy="15794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157" tIns="167157" rIns="167157" bIns="167157" numCol="1" spcCol="1270" anchor="ctr" anchorCtr="0">
          <a:noAutofit/>
        </a:bodyPr>
        <a:lstStyle/>
        <a:p>
          <a:pPr marL="0" lvl="0" indent="0" algn="l" defTabSz="1111250">
            <a:lnSpc>
              <a:spcPct val="90000"/>
            </a:lnSpc>
            <a:spcBef>
              <a:spcPct val="0"/>
            </a:spcBef>
            <a:spcAft>
              <a:spcPct val="35000"/>
            </a:spcAft>
            <a:buNone/>
          </a:pPr>
          <a:r>
            <a:rPr lang="en-GB" sz="2500" kern="1200"/>
            <a:t>Do you have any questions?</a:t>
          </a:r>
          <a:endParaRPr lang="en-US" sz="2500" kern="1200"/>
        </a:p>
      </dsp:txBody>
      <dsp:txXfrm>
        <a:off x="1824245" y="2829818"/>
        <a:ext cx="5007966" cy="157943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005AFCD-33DF-4CF3-AEC4-7DB053B5950B}" type="datetimeFigureOut">
              <a:rPr lang="en-GB" smtClean="0"/>
              <a:t>29/08/2025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0A7C73-D17C-4F65-9F37-50D1B80D965D}" type="slidenum">
              <a:rPr lang="en-GB" smtClean="0"/>
              <a:t>‹#›</a:t>
            </a:fld>
            <a:endParaRPr lang="en-GB"/>
          </a:p>
        </p:txBody>
      </p:sp>
    </p:spTree>
    <p:extLst>
      <p:ext uri="{BB962C8B-B14F-4D97-AF65-F5344CB8AC3E}">
        <p14:creationId xmlns:p14="http://schemas.microsoft.com/office/powerpoint/2010/main" val="9617480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p>
        </p:txBody>
      </p:sp>
      <p:sp>
        <p:nvSpPr>
          <p:cNvPr id="4" name="Slide Number Placeholder 3"/>
          <p:cNvSpPr>
            <a:spLocks noGrp="1"/>
          </p:cNvSpPr>
          <p:nvPr>
            <p:ph type="sldNum" sz="quarter" idx="5"/>
          </p:nvPr>
        </p:nvSpPr>
        <p:spPr/>
        <p:txBody>
          <a:bodyPr/>
          <a:lstStyle/>
          <a:p>
            <a:fld id="{3C828836-1701-4445-ACD0-B166F46EA1CB}" type="slidenum">
              <a:rPr lang="cy-GB" smtClean="0"/>
              <a:t>7</a:t>
            </a:fld>
            <a:endParaRPr lang="cy-GB"/>
          </a:p>
        </p:txBody>
      </p:sp>
    </p:spTree>
    <p:extLst>
      <p:ext uri="{BB962C8B-B14F-4D97-AF65-F5344CB8AC3E}">
        <p14:creationId xmlns:p14="http://schemas.microsoft.com/office/powerpoint/2010/main" val="3198521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A4B53A7-3209-46A6-9454-F38EAC8F11E7}" type="datetimeFigureOut">
              <a:rPr lang="en-US" smtClean="0"/>
              <a:t>8/29/2025</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1423580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4B53A7-3209-46A6-9454-F38EAC8F11E7}" type="datetimeFigureOut">
              <a:rPr lang="en-US" smtClean="0"/>
              <a:t>8/29/2025</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15895880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4B53A7-3209-46A6-9454-F38EAC8F11E7}" type="datetimeFigureOut">
              <a:rPr lang="en-US" smtClean="0"/>
              <a:t>8/29/2025</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15672437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A4B53A7-3209-46A6-9454-F38EAC8F11E7}" type="datetimeFigureOut">
              <a:rPr lang="en-US" smtClean="0"/>
              <a:t>8/29/2025</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6770877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13"/>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4B53A7-3209-46A6-9454-F38EAC8F11E7}" type="datetimeFigureOut">
              <a:rPr lang="en-US" smtClean="0"/>
              <a:t>8/29/2025</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18714522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A4B53A7-3209-46A6-9454-F38EAC8F11E7}" type="datetimeFigureOut">
              <a:rPr lang="en-US" smtClean="0"/>
              <a:t>8/29/2025</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28538917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A4B53A7-3209-46A6-9454-F38EAC8F11E7}" type="datetimeFigureOut">
              <a:rPr lang="en-US" smtClean="0"/>
              <a:t>8/29/2025</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15185685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A4B53A7-3209-46A6-9454-F38EAC8F11E7}" type="datetimeFigureOut">
              <a:rPr lang="en-US" smtClean="0"/>
              <a:t>8/29/2025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28331806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A4B53A7-3209-46A6-9454-F38EAC8F11E7}" type="datetimeFigureOut">
              <a:rPr lang="en-US" smtClean="0"/>
              <a:t>8/29/2025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32988966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4B53A7-3209-46A6-9454-F38EAC8F11E7}" type="datetimeFigureOut">
              <a:rPr lang="en-US" smtClean="0"/>
              <a:pPr/>
              <a:t>8/29/2025</a:t>
            </a:fld>
            <a:endParaRPr lang="en-US" dirty="0"/>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7CE633F-9882-4A5C-83A2-1109D0C73261}" type="slidenum">
              <a:rPr lang="en-US" smtClean="0"/>
              <a:pPr/>
              <a:t>‹#›</a:t>
            </a:fld>
            <a:endParaRPr lang="en-US"/>
          </a:p>
        </p:txBody>
      </p:sp>
    </p:spTree>
    <p:extLst>
      <p:ext uri="{BB962C8B-B14F-4D97-AF65-F5344CB8AC3E}">
        <p14:creationId xmlns:p14="http://schemas.microsoft.com/office/powerpoint/2010/main" val="22150503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4B53A7-3209-46A6-9454-F38EAC8F11E7}" type="datetimeFigureOut">
              <a:rPr lang="en-US" smtClean="0"/>
              <a:pPr/>
              <a:t>8/29/2025</a:t>
            </a:fld>
            <a:endParaRPr lang="en-US" dirty="0"/>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7CE633F-9882-4A5C-83A2-1109D0C73261}"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1509511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A4B53A7-3209-46A6-9454-F38EAC8F11E7}" type="datetimeFigureOut">
              <a:rPr lang="en-US" smtClean="0"/>
              <a:pPr/>
              <a:t>8/29/2025</a:t>
            </a:fld>
            <a:endParaRPr lang="en-US" dirty="0"/>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7CE633F-9882-4A5C-83A2-1109D0C73261}" type="slidenum">
              <a:rPr lang="en-US" smtClean="0"/>
              <a:pPr/>
              <a:t>‹#›</a:t>
            </a:fld>
            <a:endParaRPr lang="en-US"/>
          </a:p>
        </p:txBody>
      </p:sp>
    </p:spTree>
    <p:extLst>
      <p:ext uri="{BB962C8B-B14F-4D97-AF65-F5344CB8AC3E}">
        <p14:creationId xmlns:p14="http://schemas.microsoft.com/office/powerpoint/2010/main" val="4547488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A4B53A7-3209-46A6-9454-F38EAC8F11E7}" type="datetimeFigureOut">
              <a:rPr lang="en-US" smtClean="0"/>
              <a:pPr/>
              <a:t>8/29/2025</a:t>
            </a:fld>
            <a:endParaRPr lang="en-US" dirty="0"/>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7CE633F-9882-4A5C-83A2-1109D0C73261}"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0275313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A4B53A7-3209-46A6-9454-F38EAC8F11E7}" type="datetimeFigureOut">
              <a:rPr lang="en-US" smtClean="0"/>
              <a:pPr/>
              <a:t>8/29/2025</a:t>
            </a:fld>
            <a:endParaRPr lang="en-US" dirty="0"/>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7CE633F-9882-4A5C-83A2-1109D0C73261}" type="slidenum">
              <a:rPr lang="en-US" smtClean="0"/>
              <a:pPr/>
              <a:t>‹#›</a:t>
            </a:fld>
            <a:endParaRPr lang="en-US"/>
          </a:p>
        </p:txBody>
      </p:sp>
    </p:spTree>
    <p:extLst>
      <p:ext uri="{BB962C8B-B14F-4D97-AF65-F5344CB8AC3E}">
        <p14:creationId xmlns:p14="http://schemas.microsoft.com/office/powerpoint/2010/main" val="25921206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4B53A7-3209-46A6-9454-F38EAC8F11E7}" type="datetimeFigureOut">
              <a:rPr lang="en-US" smtClean="0"/>
              <a:t>8/29/2025</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32279265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4B53A7-3209-46A6-9454-F38EAC8F11E7}" type="datetimeFigureOut">
              <a:rPr lang="en-US" smtClean="0"/>
              <a:t>8/29/2025</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37495279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32"/>
            <a:ext cx="2356674" cy="6853285"/>
            <a:chOff x="6627813" y="195454"/>
            <a:chExt cx="1952625" cy="5678297"/>
          </a:xfrm>
        </p:grpSpPr>
        <p:sp>
          <p:nvSpPr>
            <p:cNvPr id="11" name="Freeform 27"/>
            <p:cNvSpPr/>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6A4B53A7-3209-46A6-9454-F38EAC8F11E7}" type="datetimeFigureOut">
              <a:rPr lang="en-US" smtClean="0"/>
              <a:pPr/>
              <a:t>8/29/2025</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2387145672"/>
      </p:ext>
    </p:extLst>
  </p:cSld>
  <p:clrMap bg1="lt1" tx1="dk1" bg2="lt2" tx2="dk2" accent1="accent1" accent2="accent2" accent3="accent3" accent4="accent4" accent5="accent5" accent6="accent6" hlink="hlink" folHlink="folHlink"/>
  <p:sldLayoutIdLst>
    <p:sldLayoutId id="2147483814" r:id="rId1"/>
    <p:sldLayoutId id="2147483815" r:id="rId2"/>
    <p:sldLayoutId id="2147483816" r:id="rId3"/>
    <p:sldLayoutId id="2147483817" r:id="rId4"/>
    <p:sldLayoutId id="2147483818" r:id="rId5"/>
    <p:sldLayoutId id="2147483819" r:id="rId6"/>
    <p:sldLayoutId id="2147483820" r:id="rId7"/>
    <p:sldLayoutId id="2147483821" r:id="rId8"/>
    <p:sldLayoutId id="2147483822" r:id="rId9"/>
    <p:sldLayoutId id="2147483823" r:id="rId10"/>
    <p:sldLayoutId id="2147483824" r:id="rId11"/>
    <p:sldLayoutId id="2147483825" r:id="rId12"/>
    <p:sldLayoutId id="2147483826" r:id="rId13"/>
    <p:sldLayoutId id="2147483827" r:id="rId14"/>
    <p:sldLayoutId id="2147483828" r:id="rId15"/>
    <p:sldLayoutId id="214748382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campus.extension.org/course/view.php?id=719" TargetMode="External"/><Relationship Id="rId2" Type="http://schemas.openxmlformats.org/officeDocument/2006/relationships/image" Target="../media/image7.jpg"/><Relationship Id="rId1" Type="http://schemas.openxmlformats.org/officeDocument/2006/relationships/slideLayout" Target="../slideLayouts/slideLayout3.xml"/><Relationship Id="rId5" Type="http://schemas.openxmlformats.org/officeDocument/2006/relationships/hyperlink" Target="https://pixabay.com/en/question-speech-bubbles-speech-1828268/" TargetMode="External"/><Relationship Id="rId4" Type="http://schemas.openxmlformats.org/officeDocument/2006/relationships/image" Target="../media/image8.jpg"/></Relationships>
</file>

<file path=ppt/slides/_rels/slide6.xml.rels><?xml version="1.0" encoding="UTF-8" standalone="yes"?>
<Relationships xmlns="http://schemas.openxmlformats.org/package/2006/relationships"><Relationship Id="rId3" Type="http://schemas.openxmlformats.org/officeDocument/2006/relationships/hyperlink" Target="https://www.pngguru.com/free-transparent-background-png-clipart-nlloz" TargetMode="External"/><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www.freepngclipart.com/free-png/83130-adobe-three-dimensional-title-frame-euclidean-vector-illustrator" TargetMode="External"/><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www.business2community.com/customer-experience/art-asking-questions-01802321" TargetMode="External"/><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clipartstation.com/review-of-literature-clipart-10/" TargetMode="External"/><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http://clipartstation.com/review-of-literature-clipart-10/" TargetMode="External"/><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clipart-library.com/analyze-cliparts.html" TargetMode="External"/><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moodle.uwtsd.ac.uk/mod/book/view.php?id=277821" TargetMode="External"/><Relationship Id="rId1" Type="http://schemas.openxmlformats.org/officeDocument/2006/relationships/slideLayout" Target="../slideLayouts/slideLayout2.xml"/><Relationship Id="rId4" Type="http://schemas.openxmlformats.org/officeDocument/2006/relationships/hyperlink" Target="http://blog.ncce.org/2016/06/02/build-blended-learning-presence-part-1/"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kindpng.com/imgv/TooTxmm_quantitative-descriptive-research-quantitative-research-design-clipart-hd/" TargetMode="External"/><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www.scribbr.com/methodology/population-vs-sample/" TargetMode="External"/><Relationship Id="rId1" Type="http://schemas.openxmlformats.org/officeDocument/2006/relationships/slideLayout" Target="../slideLayouts/slideLayout4.xml"/><Relationship Id="rId4" Type="http://schemas.openxmlformats.org/officeDocument/2006/relationships/hyperlink" Target="https://www.kindpng.com/imgv/TooTxmm_quantitative-descriptive-research-quantitative-research-design-clipart-hd/"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kindpng.com/imgv/TooTxmm_quantitative-descriptive-research-quantitative-research-design-clipart-hd/" TargetMode="External"/><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https://www.kindpng.com/imgv/TooTxmm_quantitative-descriptive-research-quantitative-research-design-clipart-hd/" TargetMode="External"/><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bsf.org.br/tag/article-level-metrics/" TargetMode="External"/><Relationship Id="rId2" Type="http://schemas.openxmlformats.org/officeDocument/2006/relationships/image" Target="../media/image18.jp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hyperlink" Target="https://ait.libguides.com/c.php?g=280082&amp;p=2551412" TargetMode="External"/><Relationship Id="rId2" Type="http://schemas.openxmlformats.org/officeDocument/2006/relationships/image" Target="../media/image19.gi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elearninginfographics.com/proofreading-tips-phd-dissertation-infographic/" TargetMode="External"/><Relationship Id="rId2" Type="http://schemas.openxmlformats.org/officeDocument/2006/relationships/image" Target="../media/image20.jp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hyperlink" Target="http://clipart-library.com/animated-footsteps-cliparts.html" TargetMode="External"/><Relationship Id="rId2" Type="http://schemas.openxmlformats.org/officeDocument/2006/relationships/image" Target="../media/image21.jp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2.xml"/><Relationship Id="rId4" Type="http://schemas.openxmlformats.org/officeDocument/2006/relationships/hyperlink" Target="http://www.istockphoto.com/illustrations/two-people-meeting"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www.parliament.nz/en/visit-and-learn/how-parliament-works/fact-sheets/delving-deeper-supplementary-questions/" TargetMode="External"/><Relationship Id="rId2" Type="http://schemas.openxmlformats.org/officeDocument/2006/relationships/image" Target="../media/image24.jp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5FFA5E0-4C70-431D-A19D-18415F6C4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8647A16F-4A1D-40C3-BE2D-E10D8E9E149C}"/>
              </a:ext>
            </a:extLst>
          </p:cNvPr>
          <p:cNvPicPr>
            <a:picLocks noChangeAspect="1"/>
          </p:cNvPicPr>
          <p:nvPr/>
        </p:nvPicPr>
        <p:blipFill>
          <a:blip r:embed="rId2"/>
          <a:srcRect t="21932" r="1" b="23507"/>
          <a:stretch>
            <a:fillRect/>
          </a:stretch>
        </p:blipFill>
        <p:spPr>
          <a:xfrm>
            <a:off x="20" y="10"/>
            <a:ext cx="12191980" cy="6857990"/>
          </a:xfrm>
          <a:prstGeom prst="rect">
            <a:avLst/>
          </a:prstGeom>
        </p:spPr>
      </p:pic>
      <p:sp>
        <p:nvSpPr>
          <p:cNvPr id="8" name="Freeform: Shape 7">
            <a:extLst>
              <a:ext uri="{FF2B5EF4-FFF2-40B4-BE49-F238E27FC236}">
                <a16:creationId xmlns:a16="http://schemas.microsoft.com/office/drawing/2014/main" id="{BBE55C11-4C41-45E4-A00F-83DEE6BB5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3632297"/>
            <a:ext cx="7527616" cy="2170389"/>
          </a:xfrm>
          <a:custGeom>
            <a:avLst/>
            <a:gdLst>
              <a:gd name="connsiteX0" fmla="*/ 0 w 7527616"/>
              <a:gd name="connsiteY0" fmla="*/ 0 h 2170389"/>
              <a:gd name="connsiteX1" fmla="*/ 85411 w 7527616"/>
              <a:gd name="connsiteY1" fmla="*/ 0 h 2170389"/>
              <a:gd name="connsiteX2" fmla="*/ 926533 w 7527616"/>
              <a:gd name="connsiteY2" fmla="*/ 0 h 2170389"/>
              <a:gd name="connsiteX3" fmla="*/ 1114264 w 7527616"/>
              <a:gd name="connsiteY3" fmla="*/ 0 h 2170389"/>
              <a:gd name="connsiteX4" fmla="*/ 6544376 w 7527616"/>
              <a:gd name="connsiteY4" fmla="*/ 0 h 2170389"/>
              <a:gd name="connsiteX5" fmla="*/ 6610082 w 7527616"/>
              <a:gd name="connsiteY5" fmla="*/ 26276 h 2170389"/>
              <a:gd name="connsiteX6" fmla="*/ 6619468 w 7527616"/>
              <a:gd name="connsiteY6" fmla="*/ 36786 h 2170389"/>
              <a:gd name="connsiteX7" fmla="*/ 7506496 w 7527616"/>
              <a:gd name="connsiteY7" fmla="*/ 1024760 h 2170389"/>
              <a:gd name="connsiteX8" fmla="*/ 7506496 w 7527616"/>
              <a:gd name="connsiteY8" fmla="*/ 1140374 h 2170389"/>
              <a:gd name="connsiteX9" fmla="*/ 6619468 w 7527616"/>
              <a:gd name="connsiteY9" fmla="*/ 2133603 h 2170389"/>
              <a:gd name="connsiteX10" fmla="*/ 6610082 w 7527616"/>
              <a:gd name="connsiteY10" fmla="*/ 2144113 h 2170389"/>
              <a:gd name="connsiteX11" fmla="*/ 6544376 w 7527616"/>
              <a:gd name="connsiteY11" fmla="*/ 2170389 h 2170389"/>
              <a:gd name="connsiteX12" fmla="*/ 1114264 w 7527616"/>
              <a:gd name="connsiteY12" fmla="*/ 2170389 h 2170389"/>
              <a:gd name="connsiteX13" fmla="*/ 926533 w 7527616"/>
              <a:gd name="connsiteY13" fmla="*/ 2170389 h 2170389"/>
              <a:gd name="connsiteX14" fmla="*/ 146150 w 7527616"/>
              <a:gd name="connsiteY14" fmla="*/ 2170389 h 2170389"/>
              <a:gd name="connsiteX15" fmla="*/ 0 w 7527616"/>
              <a:gd name="connsiteY15" fmla="*/ 2170389 h 2170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527616" h="2170389">
                <a:moveTo>
                  <a:pt x="0" y="0"/>
                </a:moveTo>
                <a:lnTo>
                  <a:pt x="85411" y="0"/>
                </a:lnTo>
                <a:cubicBezTo>
                  <a:pt x="290008" y="0"/>
                  <a:pt x="562804" y="0"/>
                  <a:pt x="926533" y="0"/>
                </a:cubicBezTo>
                <a:cubicBezTo>
                  <a:pt x="926533" y="0"/>
                  <a:pt x="926533" y="0"/>
                  <a:pt x="1114264" y="0"/>
                </a:cubicBezTo>
                <a:cubicBezTo>
                  <a:pt x="1114264" y="0"/>
                  <a:pt x="1114264" y="0"/>
                  <a:pt x="6544376" y="0"/>
                </a:cubicBezTo>
                <a:cubicBezTo>
                  <a:pt x="6567842" y="0"/>
                  <a:pt x="6591309" y="10510"/>
                  <a:pt x="6610082" y="26276"/>
                </a:cubicBezTo>
                <a:cubicBezTo>
                  <a:pt x="6614775" y="26276"/>
                  <a:pt x="6619468" y="31531"/>
                  <a:pt x="6619468" y="36786"/>
                </a:cubicBezTo>
                <a:cubicBezTo>
                  <a:pt x="6619468" y="36786"/>
                  <a:pt x="6619468" y="36786"/>
                  <a:pt x="7506496" y="1024760"/>
                </a:cubicBezTo>
                <a:cubicBezTo>
                  <a:pt x="7534656" y="1056291"/>
                  <a:pt x="7534656" y="1108843"/>
                  <a:pt x="7506496" y="1140374"/>
                </a:cubicBezTo>
                <a:cubicBezTo>
                  <a:pt x="7506496" y="1140374"/>
                  <a:pt x="7506496" y="1140374"/>
                  <a:pt x="6619468" y="2133603"/>
                </a:cubicBezTo>
                <a:cubicBezTo>
                  <a:pt x="6619468" y="2133603"/>
                  <a:pt x="6614775" y="2138858"/>
                  <a:pt x="6610082" y="2144113"/>
                </a:cubicBezTo>
                <a:cubicBezTo>
                  <a:pt x="6591309" y="2159879"/>
                  <a:pt x="6567842" y="2170389"/>
                  <a:pt x="6544376" y="2170389"/>
                </a:cubicBezTo>
                <a:cubicBezTo>
                  <a:pt x="6544376" y="2170389"/>
                  <a:pt x="6544376" y="2170389"/>
                  <a:pt x="1114264" y="2170389"/>
                </a:cubicBezTo>
                <a:cubicBezTo>
                  <a:pt x="1114264" y="2170389"/>
                  <a:pt x="1114264" y="2170389"/>
                  <a:pt x="926533" y="2170389"/>
                </a:cubicBezTo>
                <a:cubicBezTo>
                  <a:pt x="926533" y="2170389"/>
                  <a:pt x="926533" y="2170389"/>
                  <a:pt x="146150" y="2170389"/>
                </a:cubicBezTo>
                <a:lnTo>
                  <a:pt x="0" y="2170389"/>
                </a:lnTo>
                <a:close/>
              </a:path>
            </a:pathLst>
          </a:custGeom>
          <a:solidFill>
            <a:srgbClr val="445565">
              <a:alpha val="87843"/>
            </a:srgbClr>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2" name="Title 1">
            <a:extLst>
              <a:ext uri="{FF2B5EF4-FFF2-40B4-BE49-F238E27FC236}">
                <a16:creationId xmlns:a16="http://schemas.microsoft.com/office/drawing/2014/main" id="{1549A370-E293-4731-B2BB-ABE0D28CCDBC}"/>
              </a:ext>
            </a:extLst>
          </p:cNvPr>
          <p:cNvSpPr>
            <a:spLocks noGrp="1"/>
          </p:cNvSpPr>
          <p:nvPr>
            <p:ph type="ctrTitle"/>
          </p:nvPr>
        </p:nvSpPr>
        <p:spPr>
          <a:xfrm>
            <a:off x="322054" y="4197710"/>
            <a:ext cx="6665344" cy="958911"/>
          </a:xfrm>
        </p:spPr>
        <p:txBody>
          <a:bodyPr>
            <a:noAutofit/>
          </a:bodyPr>
          <a:lstStyle/>
          <a:p>
            <a:pPr>
              <a:lnSpc>
                <a:spcPct val="90000"/>
              </a:lnSpc>
            </a:pPr>
            <a:r>
              <a:rPr lang="en-GB" sz="3600" dirty="0" err="1"/>
              <a:t>Prosiect</a:t>
            </a:r>
            <a:r>
              <a:rPr lang="en-GB" sz="3600" dirty="0"/>
              <a:t> </a:t>
            </a:r>
            <a:r>
              <a:rPr lang="en-GB" sz="3600" dirty="0" err="1"/>
              <a:t>Annibynnol</a:t>
            </a:r>
            <a:br>
              <a:rPr lang="en-GB" sz="3600" dirty="0"/>
            </a:br>
            <a:r>
              <a:rPr lang="en-GB" sz="3600" dirty="0"/>
              <a:t>Independent Project</a:t>
            </a:r>
            <a:br>
              <a:rPr lang="en-GB" sz="3600" dirty="0"/>
            </a:br>
            <a:r>
              <a:rPr lang="en-GB" sz="3600" dirty="0"/>
              <a:t>ECGE6003</a:t>
            </a:r>
            <a:endParaRPr lang="en-GB" sz="3600" dirty="0">
              <a:solidFill>
                <a:srgbClr val="FEFFFF"/>
              </a:solidFill>
            </a:endParaRPr>
          </a:p>
        </p:txBody>
      </p:sp>
      <p:sp>
        <p:nvSpPr>
          <p:cNvPr id="3" name="Subtitle 2">
            <a:extLst>
              <a:ext uri="{FF2B5EF4-FFF2-40B4-BE49-F238E27FC236}">
                <a16:creationId xmlns:a16="http://schemas.microsoft.com/office/drawing/2014/main" id="{88DDDB08-14F9-40F2-B177-59E7A5C5F349}"/>
              </a:ext>
            </a:extLst>
          </p:cNvPr>
          <p:cNvSpPr>
            <a:spLocks noGrp="1"/>
          </p:cNvSpPr>
          <p:nvPr>
            <p:ph type="subTitle" idx="1"/>
          </p:nvPr>
        </p:nvSpPr>
        <p:spPr>
          <a:xfrm>
            <a:off x="322054" y="5277751"/>
            <a:ext cx="5454227" cy="524935"/>
          </a:xfrm>
        </p:spPr>
        <p:txBody>
          <a:bodyPr>
            <a:normAutofit/>
          </a:bodyPr>
          <a:lstStyle/>
          <a:p>
            <a:pPr>
              <a:lnSpc>
                <a:spcPct val="90000"/>
              </a:lnSpc>
            </a:pPr>
            <a:r>
              <a:rPr lang="en-GB" dirty="0">
                <a:solidFill>
                  <a:srgbClr val="FEFFFF"/>
                </a:solidFill>
              </a:rPr>
              <a:t>Writing your research proposal</a:t>
            </a:r>
          </a:p>
        </p:txBody>
      </p:sp>
    </p:spTree>
    <p:extLst>
      <p:ext uri="{BB962C8B-B14F-4D97-AF65-F5344CB8AC3E}">
        <p14:creationId xmlns:p14="http://schemas.microsoft.com/office/powerpoint/2010/main" val="325961804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99074E8-8722-B8E7-4E77-617C810B2F45}"/>
              </a:ext>
            </a:extLst>
          </p:cNvPr>
          <p:cNvSpPr>
            <a:spLocks noGrp="1"/>
          </p:cNvSpPr>
          <p:nvPr>
            <p:ph type="title"/>
          </p:nvPr>
        </p:nvSpPr>
        <p:spPr>
          <a:xfrm>
            <a:off x="1259893" y="3101093"/>
            <a:ext cx="2454052" cy="3029344"/>
          </a:xfrm>
        </p:spPr>
        <p:txBody>
          <a:bodyPr>
            <a:normAutofit/>
          </a:bodyPr>
          <a:lstStyle/>
          <a:p>
            <a:r>
              <a:rPr lang="en-GB" sz="3200" dirty="0">
                <a:solidFill>
                  <a:schemeClr val="tx1"/>
                </a:solidFill>
              </a:rPr>
              <a:t>Recap</a:t>
            </a:r>
          </a:p>
        </p:txBody>
      </p:sp>
      <p:graphicFrame>
        <p:nvGraphicFramePr>
          <p:cNvPr id="8" name="Content Placeholder 5">
            <a:extLst>
              <a:ext uri="{FF2B5EF4-FFF2-40B4-BE49-F238E27FC236}">
                <a16:creationId xmlns:a16="http://schemas.microsoft.com/office/drawing/2014/main" id="{A04995B6-DCD3-6580-0661-827096021892}"/>
              </a:ext>
            </a:extLst>
          </p:cNvPr>
          <p:cNvGraphicFramePr>
            <a:graphicFrameLocks noGrp="1"/>
          </p:cNvGraphicFramePr>
          <p:nvPr>
            <p:ph idx="1"/>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579546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FC012-2B6E-AF3F-E176-39C1D3E449D6}"/>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F766AB32-2A86-5BAD-75F4-D653584DF410}"/>
              </a:ext>
            </a:extLst>
          </p:cNvPr>
          <p:cNvSpPr>
            <a:spLocks noGrp="1"/>
          </p:cNvSpPr>
          <p:nvPr>
            <p:ph sz="half" idx="1"/>
          </p:nvPr>
        </p:nvSpPr>
        <p:spPr/>
        <p:txBody>
          <a:bodyPr vert="horz" lIns="91440" tIns="45720" rIns="91440" bIns="45720" rtlCol="0" anchor="t">
            <a:normAutofit/>
          </a:bodyPr>
          <a:lstStyle/>
          <a:p>
            <a:r>
              <a:rPr lang="en-GB" dirty="0" err="1">
                <a:ea typeface="+mn-lt"/>
                <a:cs typeface="+mn-lt"/>
              </a:rPr>
              <a:t>Erbyn</a:t>
            </a:r>
            <a:r>
              <a:rPr lang="en-GB" dirty="0">
                <a:ea typeface="+mn-lt"/>
                <a:cs typeface="+mn-lt"/>
              </a:rPr>
              <a:t> </a:t>
            </a:r>
            <a:r>
              <a:rPr lang="en-GB" dirty="0" err="1">
                <a:ea typeface="+mn-lt"/>
                <a:cs typeface="+mn-lt"/>
              </a:rPr>
              <a:t>diwedd</a:t>
            </a:r>
            <a:r>
              <a:rPr lang="en-GB" dirty="0">
                <a:ea typeface="+mn-lt"/>
                <a:cs typeface="+mn-lt"/>
              </a:rPr>
              <a:t> y </a:t>
            </a:r>
            <a:r>
              <a:rPr lang="en-GB" dirty="0" err="1">
                <a:ea typeface="+mn-lt"/>
                <a:cs typeface="+mn-lt"/>
              </a:rPr>
              <a:t>sesiwn</a:t>
            </a:r>
            <a:r>
              <a:rPr lang="en-GB" dirty="0">
                <a:ea typeface="+mn-lt"/>
                <a:cs typeface="+mn-lt"/>
              </a:rPr>
              <a:t> hon, </a:t>
            </a:r>
            <a:r>
              <a:rPr lang="en-GB" dirty="0" err="1">
                <a:ea typeface="+mn-lt"/>
                <a:cs typeface="+mn-lt"/>
              </a:rPr>
              <a:t>byddwch</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gallu</a:t>
            </a:r>
            <a:r>
              <a:rPr lang="en-GB" dirty="0">
                <a:ea typeface="+mn-lt"/>
                <a:cs typeface="+mn-lt"/>
              </a:rPr>
              <a:t>: </a:t>
            </a:r>
            <a:endParaRPr lang="en-GB" dirty="0"/>
          </a:p>
          <a:p>
            <a:pPr lvl="1">
              <a:buFont typeface="Courier New" charset="2"/>
              <a:buChar char="o"/>
            </a:pPr>
            <a:r>
              <a:rPr lang="en-GB" dirty="0" err="1">
                <a:ea typeface="+mn-lt"/>
                <a:cs typeface="+mn-lt"/>
              </a:rPr>
              <a:t>Disgrifio</a:t>
            </a:r>
            <a:r>
              <a:rPr lang="en-GB" dirty="0">
                <a:ea typeface="+mn-lt"/>
                <a:cs typeface="+mn-lt"/>
              </a:rPr>
              <a:t> </a:t>
            </a:r>
            <a:r>
              <a:rPr lang="en-GB" dirty="0" err="1">
                <a:ea typeface="+mn-lt"/>
                <a:cs typeface="+mn-lt"/>
              </a:rPr>
              <a:t>sut</a:t>
            </a:r>
            <a:r>
              <a:rPr lang="en-GB" dirty="0">
                <a:ea typeface="+mn-lt"/>
                <a:cs typeface="+mn-lt"/>
              </a:rPr>
              <a:t> </a:t>
            </a:r>
            <a:r>
              <a:rPr lang="en-GB" dirty="0" err="1">
                <a:ea typeface="+mn-lt"/>
                <a:cs typeface="+mn-lt"/>
              </a:rPr>
              <a:t>i</a:t>
            </a:r>
            <a:r>
              <a:rPr lang="en-GB" dirty="0">
                <a:ea typeface="+mn-lt"/>
                <a:cs typeface="+mn-lt"/>
              </a:rPr>
              <a:t> </a:t>
            </a:r>
            <a:r>
              <a:rPr lang="en-GB" dirty="0" err="1">
                <a:ea typeface="+mn-lt"/>
                <a:cs typeface="+mn-lt"/>
              </a:rPr>
              <a:t>ysgrifennu</a:t>
            </a:r>
            <a:r>
              <a:rPr lang="en-GB" dirty="0">
                <a:ea typeface="+mn-lt"/>
                <a:cs typeface="+mn-lt"/>
              </a:rPr>
              <a:t> </a:t>
            </a:r>
            <a:r>
              <a:rPr lang="en-GB" dirty="0" err="1">
                <a:ea typeface="+mn-lt"/>
                <a:cs typeface="+mn-lt"/>
              </a:rPr>
              <a:t>eich</a:t>
            </a:r>
            <a:r>
              <a:rPr lang="en-GB" dirty="0">
                <a:ea typeface="+mn-lt"/>
                <a:cs typeface="+mn-lt"/>
              </a:rPr>
              <a:t> </a:t>
            </a:r>
            <a:r>
              <a:rPr lang="en-GB" dirty="0" err="1">
                <a:ea typeface="+mn-lt"/>
                <a:cs typeface="+mn-lt"/>
              </a:rPr>
              <a:t>cynnig</a:t>
            </a:r>
            <a:r>
              <a:rPr lang="en-GB" dirty="0">
                <a:ea typeface="+mn-lt"/>
                <a:cs typeface="+mn-lt"/>
              </a:rPr>
              <a:t> </a:t>
            </a:r>
            <a:r>
              <a:rPr lang="en-GB" dirty="0" err="1">
                <a:ea typeface="+mn-lt"/>
                <a:cs typeface="+mn-lt"/>
              </a:rPr>
              <a:t>ymchwil</a:t>
            </a:r>
            <a:r>
              <a:rPr lang="en-GB" dirty="0">
                <a:ea typeface="+mn-lt"/>
                <a:cs typeface="+mn-lt"/>
              </a:rPr>
              <a:t> </a:t>
            </a:r>
            <a:endParaRPr lang="en-GB" dirty="0"/>
          </a:p>
          <a:p>
            <a:pPr lvl="1">
              <a:buFont typeface="Courier New" charset="2"/>
              <a:buChar char="o"/>
            </a:pPr>
            <a:r>
              <a:rPr lang="en-GB" err="1">
                <a:ea typeface="+mn-lt"/>
                <a:cs typeface="+mn-lt"/>
              </a:rPr>
              <a:t>Cofio</a:t>
            </a:r>
            <a:r>
              <a:rPr lang="en-GB" dirty="0">
                <a:ea typeface="+mn-lt"/>
                <a:cs typeface="+mn-lt"/>
              </a:rPr>
              <a:t> </a:t>
            </a:r>
            <a:r>
              <a:rPr lang="en-GB" err="1">
                <a:ea typeface="+mn-lt"/>
                <a:cs typeface="+mn-lt"/>
              </a:rPr>
              <a:t>elfennau</a:t>
            </a:r>
            <a:r>
              <a:rPr lang="en-GB" dirty="0">
                <a:ea typeface="+mn-lt"/>
                <a:cs typeface="+mn-lt"/>
              </a:rPr>
              <a:t> </a:t>
            </a:r>
            <a:r>
              <a:rPr lang="en-GB" err="1">
                <a:ea typeface="+mn-lt"/>
                <a:cs typeface="+mn-lt"/>
              </a:rPr>
              <a:t>allweddol</a:t>
            </a:r>
            <a:r>
              <a:rPr lang="en-GB" dirty="0">
                <a:ea typeface="+mn-lt"/>
                <a:cs typeface="+mn-lt"/>
              </a:rPr>
              <a:t> y </a:t>
            </a:r>
            <a:r>
              <a:rPr lang="en-GB" err="1">
                <a:ea typeface="+mn-lt"/>
                <a:cs typeface="+mn-lt"/>
              </a:rPr>
              <a:t>cynnig</a:t>
            </a:r>
            <a:r>
              <a:rPr lang="en-GB" dirty="0">
                <a:ea typeface="+mn-lt"/>
                <a:cs typeface="+mn-lt"/>
              </a:rPr>
              <a:t> </a:t>
            </a:r>
            <a:r>
              <a:rPr lang="en-GB" err="1">
                <a:ea typeface="+mn-lt"/>
                <a:cs typeface="+mn-lt"/>
              </a:rPr>
              <a:t>ymchwil</a:t>
            </a:r>
            <a:r>
              <a:rPr lang="en-GB">
                <a:ea typeface="+mn-lt"/>
                <a:cs typeface="+mn-lt"/>
              </a:rPr>
              <a:t> </a:t>
            </a:r>
            <a:endParaRPr lang="en-GB"/>
          </a:p>
        </p:txBody>
      </p:sp>
      <p:sp>
        <p:nvSpPr>
          <p:cNvPr id="4" name="Content Placeholder 3">
            <a:extLst>
              <a:ext uri="{FF2B5EF4-FFF2-40B4-BE49-F238E27FC236}">
                <a16:creationId xmlns:a16="http://schemas.microsoft.com/office/drawing/2014/main" id="{C3A39534-4463-2DA5-07DA-7C3A3C68AACD}"/>
              </a:ext>
            </a:extLst>
          </p:cNvPr>
          <p:cNvSpPr>
            <a:spLocks noGrp="1"/>
          </p:cNvSpPr>
          <p:nvPr>
            <p:ph sz="half" idx="2"/>
          </p:nvPr>
        </p:nvSpPr>
        <p:spPr/>
        <p:txBody>
          <a:bodyPr>
            <a:normAutofit/>
          </a:bodyPr>
          <a:lstStyle/>
          <a:p>
            <a:r>
              <a:rPr lang="en-GB" dirty="0"/>
              <a:t>By the end of this session, you will be able to:</a:t>
            </a:r>
          </a:p>
          <a:p>
            <a:pPr lvl="1"/>
            <a:r>
              <a:rPr lang="en-GB" dirty="0"/>
              <a:t>Describe how to write your research proposal</a:t>
            </a:r>
          </a:p>
          <a:p>
            <a:pPr lvl="1"/>
            <a:r>
              <a:rPr lang="en-GB" dirty="0"/>
              <a:t>Recall the key elements of the research proposal</a:t>
            </a:r>
          </a:p>
          <a:p>
            <a:pPr lvl="1"/>
            <a:endParaRPr lang="en-GB" dirty="0"/>
          </a:p>
        </p:txBody>
      </p:sp>
    </p:spTree>
    <p:extLst>
      <p:ext uri="{BB962C8B-B14F-4D97-AF65-F5344CB8AC3E}">
        <p14:creationId xmlns:p14="http://schemas.microsoft.com/office/powerpoint/2010/main" val="3430935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CC583FC-3774-47D1-9A8B-E0DBA89CBF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1" name="Group 10">
            <a:extLst>
              <a:ext uri="{FF2B5EF4-FFF2-40B4-BE49-F238E27FC236}">
                <a16:creationId xmlns:a16="http://schemas.microsoft.com/office/drawing/2014/main" id="{E8DDDC38-A59D-4C57-BEAA-01E57BDEF4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5253" y="228600"/>
            <a:ext cx="2851523" cy="6638625"/>
            <a:chOff x="2487613" y="285750"/>
            <a:chExt cx="2428875" cy="5654676"/>
          </a:xfrm>
        </p:grpSpPr>
        <p:sp>
          <p:nvSpPr>
            <p:cNvPr id="12" name="Freeform 11">
              <a:extLst>
                <a:ext uri="{FF2B5EF4-FFF2-40B4-BE49-F238E27FC236}">
                  <a16:creationId xmlns:a16="http://schemas.microsoft.com/office/drawing/2014/main" id="{07181E0D-4E2E-4CF7-83D6-6BF1884F26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3" name="Freeform 12">
              <a:extLst>
                <a:ext uri="{FF2B5EF4-FFF2-40B4-BE49-F238E27FC236}">
                  <a16:creationId xmlns:a16="http://schemas.microsoft.com/office/drawing/2014/main" id="{41E4039F-6250-4F1A-8B44-8211D95CBF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4" name="Freeform 13">
              <a:extLst>
                <a:ext uri="{FF2B5EF4-FFF2-40B4-BE49-F238E27FC236}">
                  <a16:creationId xmlns:a16="http://schemas.microsoft.com/office/drawing/2014/main" id="{C27CE0F8-A859-4A25-8A2E-2F48B2D7F1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5" name="Freeform 14">
              <a:extLst>
                <a:ext uri="{FF2B5EF4-FFF2-40B4-BE49-F238E27FC236}">
                  <a16:creationId xmlns:a16="http://schemas.microsoft.com/office/drawing/2014/main" id="{1D3B4413-99E7-41CB-BC1A-91CB93B73D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6" name="Freeform 15">
              <a:extLst>
                <a:ext uri="{FF2B5EF4-FFF2-40B4-BE49-F238E27FC236}">
                  <a16:creationId xmlns:a16="http://schemas.microsoft.com/office/drawing/2014/main" id="{2B5AE9BA-21EA-413E-92D1-70B41D12F8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7" name="Freeform 16">
              <a:extLst>
                <a:ext uri="{FF2B5EF4-FFF2-40B4-BE49-F238E27FC236}">
                  <a16:creationId xmlns:a16="http://schemas.microsoft.com/office/drawing/2014/main" id="{EA6962B4-B58E-4363-AE37-502AAB46F0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8" name="Freeform 17">
              <a:extLst>
                <a:ext uri="{FF2B5EF4-FFF2-40B4-BE49-F238E27FC236}">
                  <a16:creationId xmlns:a16="http://schemas.microsoft.com/office/drawing/2014/main" id="{8CFEAE09-A4F7-4009-BBA4-E007F3FF21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9" name="Freeform 18">
              <a:extLst>
                <a:ext uri="{FF2B5EF4-FFF2-40B4-BE49-F238E27FC236}">
                  <a16:creationId xmlns:a16="http://schemas.microsoft.com/office/drawing/2014/main" id="{BEC0F162-6193-4A0C-9667-DD7C8B4BD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0" name="Freeform 19">
              <a:extLst>
                <a:ext uri="{FF2B5EF4-FFF2-40B4-BE49-F238E27FC236}">
                  <a16:creationId xmlns:a16="http://schemas.microsoft.com/office/drawing/2014/main" id="{7AE69957-54B0-48E2-8BCD-EE01C7190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1" name="Freeform 20">
              <a:extLst>
                <a:ext uri="{FF2B5EF4-FFF2-40B4-BE49-F238E27FC236}">
                  <a16:creationId xmlns:a16="http://schemas.microsoft.com/office/drawing/2014/main" id="{9E3E384D-F4D8-4B3A-978C-EFEED16D3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2" name="Freeform 21">
              <a:extLst>
                <a:ext uri="{FF2B5EF4-FFF2-40B4-BE49-F238E27FC236}">
                  <a16:creationId xmlns:a16="http://schemas.microsoft.com/office/drawing/2014/main" id="{66DD5E8A-F260-4F93-94D6-AA109560AC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3" name="Freeform 22">
              <a:extLst>
                <a:ext uri="{FF2B5EF4-FFF2-40B4-BE49-F238E27FC236}">
                  <a16:creationId xmlns:a16="http://schemas.microsoft.com/office/drawing/2014/main" id="{AB7CE38B-1EFC-4D54-BD22-F0E1C0ED2A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5" name="Group 24">
            <a:extLst>
              <a:ext uri="{FF2B5EF4-FFF2-40B4-BE49-F238E27FC236}">
                <a16:creationId xmlns:a16="http://schemas.microsoft.com/office/drawing/2014/main" id="{44251A81-4530-41B5-B8FB-DC124AC02C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26" name="Freeform 27">
              <a:extLst>
                <a:ext uri="{FF2B5EF4-FFF2-40B4-BE49-F238E27FC236}">
                  <a16:creationId xmlns:a16="http://schemas.microsoft.com/office/drawing/2014/main" id="{704F0C26-A940-4311-8A41-C69C075D7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7" name="Freeform 28">
              <a:extLst>
                <a:ext uri="{FF2B5EF4-FFF2-40B4-BE49-F238E27FC236}">
                  <a16:creationId xmlns:a16="http://schemas.microsoft.com/office/drawing/2014/main" id="{72844B50-4A36-4E90-9BD1-7945BAF043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8" name="Freeform 29">
              <a:extLst>
                <a:ext uri="{FF2B5EF4-FFF2-40B4-BE49-F238E27FC236}">
                  <a16:creationId xmlns:a16="http://schemas.microsoft.com/office/drawing/2014/main" id="{FFFF2F5F-4D06-40B4-AAF7-7BF88551BF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9" name="Freeform 30">
              <a:extLst>
                <a:ext uri="{FF2B5EF4-FFF2-40B4-BE49-F238E27FC236}">
                  <a16:creationId xmlns:a16="http://schemas.microsoft.com/office/drawing/2014/main" id="{C2D84FDB-118B-42FD-8561-B383615D2B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0" name="Freeform 31">
              <a:extLst>
                <a:ext uri="{FF2B5EF4-FFF2-40B4-BE49-F238E27FC236}">
                  <a16:creationId xmlns:a16="http://schemas.microsoft.com/office/drawing/2014/main" id="{5B64B543-1195-4970-808B-156908D3B5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1" name="Freeform 32">
              <a:extLst>
                <a:ext uri="{FF2B5EF4-FFF2-40B4-BE49-F238E27FC236}">
                  <a16:creationId xmlns:a16="http://schemas.microsoft.com/office/drawing/2014/main" id="{1B6440B3-14CA-4B3F-AF89-7FEC0A2246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2" name="Freeform 33">
              <a:extLst>
                <a:ext uri="{FF2B5EF4-FFF2-40B4-BE49-F238E27FC236}">
                  <a16:creationId xmlns:a16="http://schemas.microsoft.com/office/drawing/2014/main" id="{47F34F74-6C9C-4D9D-B2D7-AF753BD44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3" name="Freeform 34">
              <a:extLst>
                <a:ext uri="{FF2B5EF4-FFF2-40B4-BE49-F238E27FC236}">
                  <a16:creationId xmlns:a16="http://schemas.microsoft.com/office/drawing/2014/main" id="{4246517D-AB8F-4BEF-B5E5-7A8BC0DDE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4" name="Freeform 35">
              <a:extLst>
                <a:ext uri="{FF2B5EF4-FFF2-40B4-BE49-F238E27FC236}">
                  <a16:creationId xmlns:a16="http://schemas.microsoft.com/office/drawing/2014/main" id="{0ACFBF4D-E487-4BD0-8BCA-2DB6DC0464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5" name="Freeform 36">
              <a:extLst>
                <a:ext uri="{FF2B5EF4-FFF2-40B4-BE49-F238E27FC236}">
                  <a16:creationId xmlns:a16="http://schemas.microsoft.com/office/drawing/2014/main" id="{23DE6D3A-314E-4642-AEAF-54B822D4E1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6" name="Freeform 37">
              <a:extLst>
                <a:ext uri="{FF2B5EF4-FFF2-40B4-BE49-F238E27FC236}">
                  <a16:creationId xmlns:a16="http://schemas.microsoft.com/office/drawing/2014/main" id="{FEE0BBF7-C59B-4279-AFF5-28F6433B9A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7" name="Freeform 38">
              <a:extLst>
                <a:ext uri="{FF2B5EF4-FFF2-40B4-BE49-F238E27FC236}">
                  <a16:creationId xmlns:a16="http://schemas.microsoft.com/office/drawing/2014/main" id="{B2C1E620-478E-4DC2-A505-934657FF11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A41C28FF-C811-400B-88BD-6CA646CDF4E2}"/>
              </a:ext>
            </a:extLst>
          </p:cNvPr>
          <p:cNvSpPr>
            <a:spLocks noGrp="1"/>
          </p:cNvSpPr>
          <p:nvPr>
            <p:ph type="title"/>
          </p:nvPr>
        </p:nvSpPr>
        <p:spPr>
          <a:xfrm>
            <a:off x="6483096" y="624110"/>
            <a:ext cx="5021516" cy="1280890"/>
          </a:xfrm>
        </p:spPr>
        <p:txBody>
          <a:bodyPr vert="horz" lIns="91440" tIns="45720" rIns="91440" bIns="45720" rtlCol="0">
            <a:normAutofit/>
          </a:bodyPr>
          <a:lstStyle/>
          <a:p>
            <a:pPr>
              <a:lnSpc>
                <a:spcPct val="90000"/>
              </a:lnSpc>
            </a:pPr>
            <a:r>
              <a:rPr lang="en-US" sz="2000"/>
              <a:t>Pam </a:t>
            </a:r>
            <a:r>
              <a:rPr lang="en-US" sz="2000" err="1"/>
              <a:t>mae</a:t>
            </a:r>
            <a:r>
              <a:rPr lang="en-US" sz="2000"/>
              <a:t> </a:t>
            </a:r>
            <a:r>
              <a:rPr lang="en-US" sz="2000" err="1"/>
              <a:t>angen</a:t>
            </a:r>
            <a:r>
              <a:rPr lang="en-US" sz="2000"/>
              <a:t> </a:t>
            </a:r>
            <a:r>
              <a:rPr lang="en-US" sz="2000" err="1"/>
              <a:t>i</a:t>
            </a:r>
            <a:r>
              <a:rPr lang="en-US" sz="2000"/>
              <a:t> mi </a:t>
            </a:r>
            <a:r>
              <a:rPr lang="en-US" sz="2000" err="1"/>
              <a:t>ysgrifennu</a:t>
            </a:r>
            <a:r>
              <a:rPr lang="en-US" sz="2000"/>
              <a:t> </a:t>
            </a:r>
            <a:r>
              <a:rPr lang="en-US" sz="2000" err="1"/>
              <a:t>cynllun</a:t>
            </a:r>
            <a:r>
              <a:rPr lang="en-US" sz="2000"/>
              <a:t> </a:t>
            </a:r>
            <a:r>
              <a:rPr lang="en-US" sz="2000" err="1"/>
              <a:t>ymchwil</a:t>
            </a:r>
            <a:r>
              <a:rPr lang="en-US" sz="2000"/>
              <a:t>?</a:t>
            </a:r>
            <a:br>
              <a:rPr lang="en-US" sz="2000"/>
            </a:br>
            <a:r>
              <a:rPr lang="en-US" sz="2000"/>
              <a:t>Why do I need to write a research proposal?</a:t>
            </a:r>
          </a:p>
        </p:txBody>
      </p:sp>
      <p:sp>
        <p:nvSpPr>
          <p:cNvPr id="39" name="Rectangle 38">
            <a:extLst>
              <a:ext uri="{FF2B5EF4-FFF2-40B4-BE49-F238E27FC236}">
                <a16:creationId xmlns:a16="http://schemas.microsoft.com/office/drawing/2014/main" id="{AECDF498-6F66-4565-9FB7-1076703337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Freeform 11">
            <a:extLst>
              <a:ext uri="{FF2B5EF4-FFF2-40B4-BE49-F238E27FC236}">
                <a16:creationId xmlns:a16="http://schemas.microsoft.com/office/drawing/2014/main" id="{E0779346-49CA-41C2-BD0A-62F2E1903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4" name="Picture 3" descr="Glasses on top of a book">
            <a:extLst>
              <a:ext uri="{FF2B5EF4-FFF2-40B4-BE49-F238E27FC236}">
                <a16:creationId xmlns:a16="http://schemas.microsoft.com/office/drawing/2014/main" id="{FBC84949-56A0-42A5-ABC6-F2977989C84C}"/>
              </a:ext>
            </a:extLst>
          </p:cNvPr>
          <p:cNvPicPr>
            <a:picLocks noChangeAspect="1"/>
          </p:cNvPicPr>
          <p:nvPr/>
        </p:nvPicPr>
        <p:blipFill rotWithShape="1">
          <a:blip r:embed="rId2"/>
          <a:srcRect l="15160" r="39800" b="-1"/>
          <a:stretch>
            <a:fillRect/>
          </a:stretch>
        </p:blipFill>
        <p:spPr>
          <a:xfrm>
            <a:off x="-1555" y="1731"/>
            <a:ext cx="4662331" cy="6858000"/>
          </a:xfrm>
          <a:prstGeom prst="rect">
            <a:avLst/>
          </a:prstGeom>
        </p:spPr>
      </p:pic>
      <p:sp>
        <p:nvSpPr>
          <p:cNvPr id="3" name="Subtitle 2">
            <a:extLst>
              <a:ext uri="{FF2B5EF4-FFF2-40B4-BE49-F238E27FC236}">
                <a16:creationId xmlns:a16="http://schemas.microsoft.com/office/drawing/2014/main" id="{B8725D1F-9FAE-49D8-9072-D33315EC9F5C}"/>
              </a:ext>
            </a:extLst>
          </p:cNvPr>
          <p:cNvSpPr>
            <a:spLocks noGrp="1"/>
          </p:cNvSpPr>
          <p:nvPr>
            <p:ph idx="1"/>
          </p:nvPr>
        </p:nvSpPr>
        <p:spPr>
          <a:xfrm>
            <a:off x="6438191" y="2133600"/>
            <a:ext cx="5066419" cy="3777622"/>
          </a:xfrm>
        </p:spPr>
        <p:txBody>
          <a:bodyPr vert="horz" lIns="91440" tIns="45720" rIns="91440" bIns="45720" rtlCol="0">
            <a:normAutofit/>
          </a:bodyPr>
          <a:lstStyle/>
          <a:p>
            <a:r>
              <a:rPr lang="en-US" dirty="0"/>
              <a:t>Mae </a:t>
            </a:r>
            <a:r>
              <a:rPr lang="en-US" dirty="0" err="1"/>
              <a:t>angen</a:t>
            </a:r>
            <a:r>
              <a:rPr lang="en-US" dirty="0"/>
              <a:t> </a:t>
            </a:r>
            <a:r>
              <a:rPr lang="en-US" dirty="0" err="1"/>
              <a:t>i</a:t>
            </a:r>
            <a:r>
              <a:rPr lang="en-US" dirty="0"/>
              <a:t> chi </a:t>
            </a:r>
            <a:r>
              <a:rPr lang="en-US" dirty="0" err="1"/>
              <a:t>ysgrifennu</a:t>
            </a:r>
            <a:r>
              <a:rPr lang="en-US" dirty="0"/>
              <a:t> </a:t>
            </a:r>
            <a:r>
              <a:rPr lang="en-US" dirty="0" err="1"/>
              <a:t>cynnig</a:t>
            </a:r>
            <a:r>
              <a:rPr lang="en-US" dirty="0"/>
              <a:t> </a:t>
            </a:r>
            <a:r>
              <a:rPr lang="en-US" dirty="0" err="1"/>
              <a:t>ymchwil</a:t>
            </a:r>
            <a:r>
              <a:rPr lang="en-US" dirty="0"/>
              <a:t> </a:t>
            </a:r>
            <a:r>
              <a:rPr lang="en-US" dirty="0" err="1"/>
              <a:t>cyn</a:t>
            </a:r>
            <a:r>
              <a:rPr lang="en-US" dirty="0"/>
              <a:t> </a:t>
            </a:r>
            <a:r>
              <a:rPr lang="en-US" dirty="0" err="1"/>
              <a:t>i</a:t>
            </a:r>
            <a:r>
              <a:rPr lang="en-US" dirty="0"/>
              <a:t> chi </a:t>
            </a:r>
            <a:r>
              <a:rPr lang="en-US" dirty="0" err="1"/>
              <a:t>ddechrau</a:t>
            </a:r>
            <a:r>
              <a:rPr lang="en-US" dirty="0"/>
              <a:t> </a:t>
            </a:r>
            <a:r>
              <a:rPr lang="en-US" dirty="0" err="1"/>
              <a:t>ysgrifennu</a:t>
            </a:r>
            <a:r>
              <a:rPr lang="en-US" dirty="0"/>
              <a:t> </a:t>
            </a:r>
            <a:r>
              <a:rPr lang="en-US" dirty="0" err="1"/>
              <a:t>eich</a:t>
            </a:r>
            <a:r>
              <a:rPr lang="en-US" dirty="0"/>
              <a:t> </a:t>
            </a:r>
            <a:r>
              <a:rPr lang="en-US" dirty="0" err="1"/>
              <a:t>traethawd</a:t>
            </a:r>
            <a:r>
              <a:rPr lang="en-US" dirty="0"/>
              <a:t> </a:t>
            </a:r>
            <a:r>
              <a:rPr lang="en-US" dirty="0" err="1"/>
              <a:t>hir</a:t>
            </a:r>
            <a:r>
              <a:rPr lang="en-US" dirty="0"/>
              <a:t> neu </a:t>
            </a:r>
            <a:r>
              <a:rPr lang="en-US" dirty="0" err="1"/>
              <a:t>bortffolio</a:t>
            </a:r>
            <a:r>
              <a:rPr lang="en-US" dirty="0"/>
              <a:t>.</a:t>
            </a:r>
          </a:p>
          <a:p>
            <a:r>
              <a:rPr lang="en-US" dirty="0"/>
              <a:t>Mae </a:t>
            </a:r>
            <a:r>
              <a:rPr lang="en-US" dirty="0" err="1"/>
              <a:t>angen</a:t>
            </a:r>
            <a:r>
              <a:rPr lang="en-US" dirty="0"/>
              <a:t> </a:t>
            </a:r>
            <a:r>
              <a:rPr lang="en-US" dirty="0" err="1"/>
              <a:t>i'ch</a:t>
            </a:r>
            <a:r>
              <a:rPr lang="en-US" dirty="0"/>
              <a:t> </a:t>
            </a:r>
            <a:r>
              <a:rPr lang="en-US" dirty="0" err="1"/>
              <a:t>cynnig</a:t>
            </a:r>
            <a:r>
              <a:rPr lang="en-US" dirty="0"/>
              <a:t> </a:t>
            </a:r>
            <a:r>
              <a:rPr lang="en-US" dirty="0" err="1"/>
              <a:t>ymchwil</a:t>
            </a:r>
            <a:r>
              <a:rPr lang="en-US" dirty="0"/>
              <a:t> </a:t>
            </a:r>
            <a:r>
              <a:rPr lang="en-US" dirty="0" err="1"/>
              <a:t>berswadio</a:t>
            </a:r>
            <a:r>
              <a:rPr lang="en-US" dirty="0"/>
              <a:t> </a:t>
            </a:r>
            <a:r>
              <a:rPr lang="en-US" dirty="0" err="1"/>
              <a:t>eich</a:t>
            </a:r>
            <a:r>
              <a:rPr lang="en-US" dirty="0"/>
              <a:t> </a:t>
            </a:r>
            <a:r>
              <a:rPr lang="en-US" dirty="0" err="1"/>
              <a:t>tiwtor</a:t>
            </a:r>
            <a:r>
              <a:rPr lang="en-US" dirty="0"/>
              <a:t> bod </a:t>
            </a:r>
            <a:r>
              <a:rPr lang="en-US" dirty="0" err="1"/>
              <a:t>eich</a:t>
            </a:r>
            <a:r>
              <a:rPr lang="en-US" dirty="0"/>
              <a:t> </a:t>
            </a:r>
            <a:r>
              <a:rPr lang="en-US" dirty="0" err="1"/>
              <a:t>prosiect</a:t>
            </a:r>
            <a:r>
              <a:rPr lang="en-US" dirty="0"/>
              <a:t> </a:t>
            </a:r>
            <a:r>
              <a:rPr lang="en-US" dirty="0" err="1"/>
              <a:t>yn</a:t>
            </a:r>
            <a:r>
              <a:rPr lang="en-US" dirty="0"/>
              <a:t> </a:t>
            </a:r>
            <a:r>
              <a:rPr lang="en-US" dirty="0" err="1"/>
              <a:t>werth</a:t>
            </a:r>
            <a:r>
              <a:rPr lang="en-US" dirty="0"/>
              <a:t> </a:t>
            </a:r>
            <a:r>
              <a:rPr lang="en-US" dirty="0" err="1"/>
              <a:t>chweil</a:t>
            </a:r>
            <a:r>
              <a:rPr lang="en-US" dirty="0"/>
              <a:t> </a:t>
            </a:r>
            <a:r>
              <a:rPr lang="en-US" dirty="0" err="1"/>
              <a:t>mewn</a:t>
            </a:r>
            <a:r>
              <a:rPr lang="en-US" dirty="0"/>
              <a:t> 1000 o </a:t>
            </a:r>
            <a:r>
              <a:rPr lang="en-US" dirty="0" err="1"/>
              <a:t>eiriau</a:t>
            </a:r>
            <a:r>
              <a:rPr lang="en-US" dirty="0"/>
              <a:t>.</a:t>
            </a:r>
          </a:p>
          <a:p>
            <a:r>
              <a:rPr lang="en-US" dirty="0"/>
              <a:t>You need to write a research proposal before you start writing your dissertation or portfolio.</a:t>
            </a:r>
          </a:p>
          <a:p>
            <a:r>
              <a:rPr lang="en-US" dirty="0"/>
              <a:t>Your research proposal needs to persuade your tutor that your project is worthwhile in 1000 words.</a:t>
            </a:r>
          </a:p>
        </p:txBody>
      </p:sp>
    </p:spTree>
    <p:extLst>
      <p:ext uri="{BB962C8B-B14F-4D97-AF65-F5344CB8AC3E}">
        <p14:creationId xmlns:p14="http://schemas.microsoft.com/office/powerpoint/2010/main" val="30824727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85" name="Group 84">
            <a:extLst>
              <a:ext uri="{FF2B5EF4-FFF2-40B4-BE49-F238E27FC236}">
                <a16:creationId xmlns:a16="http://schemas.microsoft.com/office/drawing/2014/main" id="{8A4B381F-0613-4635-9FF1-7F138E9087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86" name="Freeform 11">
              <a:extLst>
                <a:ext uri="{FF2B5EF4-FFF2-40B4-BE49-F238E27FC236}">
                  <a16:creationId xmlns:a16="http://schemas.microsoft.com/office/drawing/2014/main" id="{E2CDD211-CC70-4A05-B57A-0C7AF10EC3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87" name="Freeform 12">
              <a:extLst>
                <a:ext uri="{FF2B5EF4-FFF2-40B4-BE49-F238E27FC236}">
                  <a16:creationId xmlns:a16="http://schemas.microsoft.com/office/drawing/2014/main" id="{FB3D49A7-66BC-4C31-9FCE-024EBC631A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88" name="Freeform 13">
              <a:extLst>
                <a:ext uri="{FF2B5EF4-FFF2-40B4-BE49-F238E27FC236}">
                  <a16:creationId xmlns:a16="http://schemas.microsoft.com/office/drawing/2014/main" id="{891BBF88-3ED5-4945-88CA-7C244AC3D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89" name="Freeform 14">
              <a:extLst>
                <a:ext uri="{FF2B5EF4-FFF2-40B4-BE49-F238E27FC236}">
                  <a16:creationId xmlns:a16="http://schemas.microsoft.com/office/drawing/2014/main" id="{4DE5D08A-C8FA-4A93-91EB-6E1638AC62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90" name="Freeform 15">
              <a:extLst>
                <a:ext uri="{FF2B5EF4-FFF2-40B4-BE49-F238E27FC236}">
                  <a16:creationId xmlns:a16="http://schemas.microsoft.com/office/drawing/2014/main" id="{D0E74E81-2BD8-4D93-9C58-07B71A4F05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91" name="Freeform 16">
              <a:extLst>
                <a:ext uri="{FF2B5EF4-FFF2-40B4-BE49-F238E27FC236}">
                  <a16:creationId xmlns:a16="http://schemas.microsoft.com/office/drawing/2014/main" id="{02EA5090-484E-4DA2-B792-E432502D2C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92" name="Freeform 17">
              <a:extLst>
                <a:ext uri="{FF2B5EF4-FFF2-40B4-BE49-F238E27FC236}">
                  <a16:creationId xmlns:a16="http://schemas.microsoft.com/office/drawing/2014/main" id="{D7FAC83F-F4D3-4922-8C9E-09D170A5B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93" name="Freeform 18">
              <a:extLst>
                <a:ext uri="{FF2B5EF4-FFF2-40B4-BE49-F238E27FC236}">
                  <a16:creationId xmlns:a16="http://schemas.microsoft.com/office/drawing/2014/main" id="{EF580442-0B7E-4CD2-897B-76A2413296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94" name="Freeform 19">
              <a:extLst>
                <a:ext uri="{FF2B5EF4-FFF2-40B4-BE49-F238E27FC236}">
                  <a16:creationId xmlns:a16="http://schemas.microsoft.com/office/drawing/2014/main" id="{A8E7A643-FA1F-4BE4-89B2-129A03C1BB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95" name="Freeform 20">
              <a:extLst>
                <a:ext uri="{FF2B5EF4-FFF2-40B4-BE49-F238E27FC236}">
                  <a16:creationId xmlns:a16="http://schemas.microsoft.com/office/drawing/2014/main" id="{D706DC49-A8B1-49C1-BA11-B9458C1BF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96" name="Freeform 21">
              <a:extLst>
                <a:ext uri="{FF2B5EF4-FFF2-40B4-BE49-F238E27FC236}">
                  <a16:creationId xmlns:a16="http://schemas.microsoft.com/office/drawing/2014/main" id="{47E69BF8-0814-4C8B-9536-83C76D54F4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97" name="Freeform 22">
              <a:extLst>
                <a:ext uri="{FF2B5EF4-FFF2-40B4-BE49-F238E27FC236}">
                  <a16:creationId xmlns:a16="http://schemas.microsoft.com/office/drawing/2014/main" id="{93C248F8-17F0-4179-87EB-62C570BEC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98" name="Group 97">
            <a:extLst>
              <a:ext uri="{FF2B5EF4-FFF2-40B4-BE49-F238E27FC236}">
                <a16:creationId xmlns:a16="http://schemas.microsoft.com/office/drawing/2014/main" id="{CDF9A384-C07B-4A0E-8EEB-2ED4C022E7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32"/>
            <a:ext cx="2356675" cy="6853285"/>
            <a:chOff x="6627813" y="195454"/>
            <a:chExt cx="1952625" cy="5678297"/>
          </a:xfrm>
        </p:grpSpPr>
        <p:sp>
          <p:nvSpPr>
            <p:cNvPr id="99" name="Freeform 27">
              <a:extLst>
                <a:ext uri="{FF2B5EF4-FFF2-40B4-BE49-F238E27FC236}">
                  <a16:creationId xmlns:a16="http://schemas.microsoft.com/office/drawing/2014/main" id="{8D1C582A-8FE1-4558-8EC8-232453FCFF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0" name="Freeform 28">
              <a:extLst>
                <a:ext uri="{FF2B5EF4-FFF2-40B4-BE49-F238E27FC236}">
                  <a16:creationId xmlns:a16="http://schemas.microsoft.com/office/drawing/2014/main" id="{10ECFB74-0B8D-4753-BE03-35897F08E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1" name="Freeform 29">
              <a:extLst>
                <a:ext uri="{FF2B5EF4-FFF2-40B4-BE49-F238E27FC236}">
                  <a16:creationId xmlns:a16="http://schemas.microsoft.com/office/drawing/2014/main" id="{0F48B5A0-967D-4E4C-A04B-AFBD264020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2" name="Freeform 30">
              <a:extLst>
                <a:ext uri="{FF2B5EF4-FFF2-40B4-BE49-F238E27FC236}">
                  <a16:creationId xmlns:a16="http://schemas.microsoft.com/office/drawing/2014/main" id="{8F554B57-78BD-4A75-AF1F-AAA92F530D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3" name="Freeform 31">
              <a:extLst>
                <a:ext uri="{FF2B5EF4-FFF2-40B4-BE49-F238E27FC236}">
                  <a16:creationId xmlns:a16="http://schemas.microsoft.com/office/drawing/2014/main" id="{08E5B0D4-8380-4829-84AA-90CDAEEF7F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4" name="Freeform 32">
              <a:extLst>
                <a:ext uri="{FF2B5EF4-FFF2-40B4-BE49-F238E27FC236}">
                  <a16:creationId xmlns:a16="http://schemas.microsoft.com/office/drawing/2014/main" id="{DA671424-A7DE-414A-8249-A31B277F8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5" name="Freeform 33">
              <a:extLst>
                <a:ext uri="{FF2B5EF4-FFF2-40B4-BE49-F238E27FC236}">
                  <a16:creationId xmlns:a16="http://schemas.microsoft.com/office/drawing/2014/main" id="{61F019F6-A015-48C9-98B3-C8F96F70A3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6" name="Freeform 34">
              <a:extLst>
                <a:ext uri="{FF2B5EF4-FFF2-40B4-BE49-F238E27FC236}">
                  <a16:creationId xmlns:a16="http://schemas.microsoft.com/office/drawing/2014/main" id="{27089672-068C-4739-9E42-D287803194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7" name="Freeform 35">
              <a:extLst>
                <a:ext uri="{FF2B5EF4-FFF2-40B4-BE49-F238E27FC236}">
                  <a16:creationId xmlns:a16="http://schemas.microsoft.com/office/drawing/2014/main" id="{E15B15B6-DFF2-4D21-A92E-B03D249F5D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8" name="Freeform 36">
              <a:extLst>
                <a:ext uri="{FF2B5EF4-FFF2-40B4-BE49-F238E27FC236}">
                  <a16:creationId xmlns:a16="http://schemas.microsoft.com/office/drawing/2014/main" id="{1EFBF119-E03B-40FC-9342-17EEA72B0C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9" name="Freeform 37">
              <a:extLst>
                <a:ext uri="{FF2B5EF4-FFF2-40B4-BE49-F238E27FC236}">
                  <a16:creationId xmlns:a16="http://schemas.microsoft.com/office/drawing/2014/main" id="{78BC0A82-D228-47FF-91A2-5695386978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0" name="Freeform 38">
              <a:extLst>
                <a:ext uri="{FF2B5EF4-FFF2-40B4-BE49-F238E27FC236}">
                  <a16:creationId xmlns:a16="http://schemas.microsoft.com/office/drawing/2014/main" id="{A8B1606E-1842-4EA4-BD61-722A2D5FEB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11" name="Rectangle 110">
            <a:extLst>
              <a:ext uri="{FF2B5EF4-FFF2-40B4-BE49-F238E27FC236}">
                <a16:creationId xmlns:a16="http://schemas.microsoft.com/office/drawing/2014/main" id="{9A34AFBF-C40B-42F0-A3AB-54B68B13A6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 name="Freeform 6">
            <a:extLst>
              <a:ext uri="{FF2B5EF4-FFF2-40B4-BE49-F238E27FC236}">
                <a16:creationId xmlns:a16="http://schemas.microsoft.com/office/drawing/2014/main" id="{37C24879-4D3C-4DA2-8F74-16C0E93F2B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13" name="Rectangle 112">
            <a:extLst>
              <a:ext uri="{FF2B5EF4-FFF2-40B4-BE49-F238E27FC236}">
                <a16:creationId xmlns:a16="http://schemas.microsoft.com/office/drawing/2014/main" id="{D0146147-DA5C-4538-809A-7BC770E7D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8" name="Picture 7" descr="Logo&#10;&#10;Description automatically generated">
            <a:extLst>
              <a:ext uri="{FF2B5EF4-FFF2-40B4-BE49-F238E27FC236}">
                <a16:creationId xmlns:a16="http://schemas.microsoft.com/office/drawing/2014/main" id="{2C2ABCDC-4940-4C9F-B6E2-77AA8FE2BE2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1828" r="12641" b="1"/>
          <a:stretch>
            <a:fillRect/>
          </a:stretch>
        </p:blipFill>
        <p:spPr>
          <a:xfrm>
            <a:off x="20" y="10"/>
            <a:ext cx="6976328" cy="6857991"/>
          </a:xfrm>
          <a:custGeom>
            <a:avLst/>
            <a:gdLst/>
            <a:ahLst/>
            <a:cxnLst/>
            <a:rect l="l" t="t" r="r" b="b"/>
            <a:pathLst>
              <a:path w="6976348" h="6858001">
                <a:moveTo>
                  <a:pt x="2047968" y="2"/>
                </a:moveTo>
                <a:lnTo>
                  <a:pt x="2421047" y="2"/>
                </a:lnTo>
                <a:cubicBezTo>
                  <a:pt x="2421047" y="2"/>
                  <a:pt x="2421047" y="2"/>
                  <a:pt x="6863326" y="4443267"/>
                </a:cubicBezTo>
                <a:cubicBezTo>
                  <a:pt x="7014022" y="4593998"/>
                  <a:pt x="7014022" y="4843030"/>
                  <a:pt x="6863326" y="4993761"/>
                </a:cubicBezTo>
                <a:cubicBezTo>
                  <a:pt x="6863326" y="4993761"/>
                  <a:pt x="6863326" y="4993761"/>
                  <a:pt x="5211442" y="6646011"/>
                </a:cubicBezTo>
                <a:lnTo>
                  <a:pt x="4999499" y="6858001"/>
                </a:lnTo>
                <a:lnTo>
                  <a:pt x="4626420" y="6858001"/>
                </a:lnTo>
                <a:lnTo>
                  <a:pt x="4838363" y="6646011"/>
                </a:lnTo>
                <a:cubicBezTo>
                  <a:pt x="6490247" y="4993761"/>
                  <a:pt x="6490247" y="4993761"/>
                  <a:pt x="6490247" y="4993761"/>
                </a:cubicBezTo>
                <a:cubicBezTo>
                  <a:pt x="6640943" y="4843030"/>
                  <a:pt x="6640943" y="4593998"/>
                  <a:pt x="6490247" y="4443267"/>
                </a:cubicBezTo>
                <a:cubicBezTo>
                  <a:pt x="2047968" y="2"/>
                  <a:pt x="2047968" y="2"/>
                  <a:pt x="2047968" y="2"/>
                </a:cubicBezTo>
                <a:close/>
                <a:moveTo>
                  <a:pt x="1135717" y="2"/>
                </a:moveTo>
                <a:lnTo>
                  <a:pt x="1269792" y="2"/>
                </a:lnTo>
                <a:cubicBezTo>
                  <a:pt x="1269792" y="2"/>
                  <a:pt x="1269792" y="2"/>
                  <a:pt x="5712070" y="4443267"/>
                </a:cubicBezTo>
                <a:cubicBezTo>
                  <a:pt x="5862767" y="4593998"/>
                  <a:pt x="5862767" y="4843030"/>
                  <a:pt x="5712070" y="4993761"/>
                </a:cubicBezTo>
                <a:cubicBezTo>
                  <a:pt x="5712070" y="4993761"/>
                  <a:pt x="5712070" y="4993761"/>
                  <a:pt x="4060187" y="6646011"/>
                </a:cubicBezTo>
                <a:lnTo>
                  <a:pt x="3848243" y="6858001"/>
                </a:lnTo>
                <a:lnTo>
                  <a:pt x="3714169" y="6858001"/>
                </a:lnTo>
                <a:lnTo>
                  <a:pt x="3926112" y="6646011"/>
                </a:lnTo>
                <a:cubicBezTo>
                  <a:pt x="5577996" y="4993761"/>
                  <a:pt x="5577996" y="4993761"/>
                  <a:pt x="5577996" y="4993761"/>
                </a:cubicBezTo>
                <a:cubicBezTo>
                  <a:pt x="5728692" y="4843030"/>
                  <a:pt x="5728692" y="4593998"/>
                  <a:pt x="5577996" y="4443267"/>
                </a:cubicBezTo>
                <a:cubicBezTo>
                  <a:pt x="1135717" y="2"/>
                  <a:pt x="1135717" y="2"/>
                  <a:pt x="1135717" y="2"/>
                </a:cubicBezTo>
                <a:close/>
                <a:moveTo>
                  <a:pt x="0" y="0"/>
                </a:moveTo>
                <a:lnTo>
                  <a:pt x="718193" y="0"/>
                </a:lnTo>
                <a:lnTo>
                  <a:pt x="950814" y="0"/>
                </a:lnTo>
                <a:cubicBezTo>
                  <a:pt x="950814" y="0"/>
                  <a:pt x="950814" y="0"/>
                  <a:pt x="5393093" y="4443265"/>
                </a:cubicBezTo>
                <a:cubicBezTo>
                  <a:pt x="5543790" y="4593996"/>
                  <a:pt x="5543790" y="4843028"/>
                  <a:pt x="5393093" y="4993759"/>
                </a:cubicBezTo>
                <a:cubicBezTo>
                  <a:pt x="5393093" y="4993759"/>
                  <a:pt x="5393093" y="4993759"/>
                  <a:pt x="3686757" y="6700475"/>
                </a:cubicBezTo>
                <a:lnTo>
                  <a:pt x="3529266" y="6858000"/>
                </a:lnTo>
                <a:lnTo>
                  <a:pt x="0" y="6858000"/>
                </a:lnTo>
                <a:close/>
              </a:path>
            </a:pathLst>
          </a:custGeom>
        </p:spPr>
      </p:pic>
      <p:pic>
        <p:nvPicPr>
          <p:cNvPr id="5" name="Picture 4">
            <a:extLst>
              <a:ext uri="{FF2B5EF4-FFF2-40B4-BE49-F238E27FC236}">
                <a16:creationId xmlns:a16="http://schemas.microsoft.com/office/drawing/2014/main" id="{29A9717C-891D-04F1-7219-25FC39E8DF64}"/>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3885" r="-2" b="28300"/>
          <a:stretch>
            <a:fillRect/>
          </a:stretch>
        </p:blipFill>
        <p:spPr>
          <a:xfrm>
            <a:off x="950814" y="10"/>
            <a:ext cx="10112982" cy="6857991"/>
          </a:xfrm>
          <a:custGeom>
            <a:avLst/>
            <a:gdLst/>
            <a:ahLst/>
            <a:cxnLst/>
            <a:rect l="l" t="t" r="r" b="b"/>
            <a:pathLst>
              <a:path w="10112982" h="6858001">
                <a:moveTo>
                  <a:pt x="5184602" y="2"/>
                </a:moveTo>
                <a:lnTo>
                  <a:pt x="5557681" y="2"/>
                </a:lnTo>
                <a:cubicBezTo>
                  <a:pt x="5557681" y="2"/>
                  <a:pt x="5557681" y="2"/>
                  <a:pt x="9999960" y="4443267"/>
                </a:cubicBezTo>
                <a:cubicBezTo>
                  <a:pt x="10150656" y="4593998"/>
                  <a:pt x="10150656" y="4843030"/>
                  <a:pt x="9999960" y="4993761"/>
                </a:cubicBezTo>
                <a:cubicBezTo>
                  <a:pt x="9999960" y="4993761"/>
                  <a:pt x="9999960" y="4993761"/>
                  <a:pt x="8348076" y="6646011"/>
                </a:cubicBezTo>
                <a:lnTo>
                  <a:pt x="8136133" y="6858001"/>
                </a:lnTo>
                <a:lnTo>
                  <a:pt x="7763053" y="6858001"/>
                </a:lnTo>
                <a:lnTo>
                  <a:pt x="7974997" y="6646011"/>
                </a:lnTo>
                <a:cubicBezTo>
                  <a:pt x="9626880" y="4993761"/>
                  <a:pt x="9626880" y="4993761"/>
                  <a:pt x="9626880" y="4993761"/>
                </a:cubicBezTo>
                <a:cubicBezTo>
                  <a:pt x="9777577" y="4843030"/>
                  <a:pt x="9777577" y="4593998"/>
                  <a:pt x="9626880" y="4443267"/>
                </a:cubicBezTo>
                <a:cubicBezTo>
                  <a:pt x="5184602" y="2"/>
                  <a:pt x="5184602" y="2"/>
                  <a:pt x="5184602" y="2"/>
                </a:cubicBezTo>
                <a:close/>
                <a:moveTo>
                  <a:pt x="4272351" y="2"/>
                </a:moveTo>
                <a:lnTo>
                  <a:pt x="4406426" y="2"/>
                </a:lnTo>
                <a:cubicBezTo>
                  <a:pt x="4406426" y="2"/>
                  <a:pt x="4406426" y="2"/>
                  <a:pt x="8848704" y="4443267"/>
                </a:cubicBezTo>
                <a:cubicBezTo>
                  <a:pt x="8999400" y="4593998"/>
                  <a:pt x="8999400" y="4843030"/>
                  <a:pt x="8848704" y="4993761"/>
                </a:cubicBezTo>
                <a:cubicBezTo>
                  <a:pt x="8848704" y="4993761"/>
                  <a:pt x="8848704" y="4993761"/>
                  <a:pt x="7196821" y="6646011"/>
                </a:cubicBezTo>
                <a:lnTo>
                  <a:pt x="6984877" y="6858001"/>
                </a:lnTo>
                <a:lnTo>
                  <a:pt x="6850803" y="6858001"/>
                </a:lnTo>
                <a:lnTo>
                  <a:pt x="7062747" y="6646011"/>
                </a:lnTo>
                <a:cubicBezTo>
                  <a:pt x="8714630" y="4993761"/>
                  <a:pt x="8714630" y="4993761"/>
                  <a:pt x="8714630" y="4993761"/>
                </a:cubicBezTo>
                <a:cubicBezTo>
                  <a:pt x="8865326" y="4843030"/>
                  <a:pt x="8865326" y="4593998"/>
                  <a:pt x="8714630" y="4443267"/>
                </a:cubicBezTo>
                <a:cubicBezTo>
                  <a:pt x="4272351" y="2"/>
                  <a:pt x="4272351" y="2"/>
                  <a:pt x="4272351" y="2"/>
                </a:cubicBezTo>
                <a:close/>
                <a:moveTo>
                  <a:pt x="0" y="0"/>
                </a:moveTo>
                <a:lnTo>
                  <a:pt x="2727340" y="0"/>
                </a:lnTo>
                <a:lnTo>
                  <a:pt x="2782361" y="0"/>
                </a:lnTo>
                <a:lnTo>
                  <a:pt x="3418402" y="0"/>
                </a:lnTo>
                <a:lnTo>
                  <a:pt x="4085717" y="0"/>
                </a:lnTo>
                <a:cubicBezTo>
                  <a:pt x="4085717" y="0"/>
                  <a:pt x="4085717" y="0"/>
                  <a:pt x="8527996" y="4443265"/>
                </a:cubicBezTo>
                <a:cubicBezTo>
                  <a:pt x="8678694" y="4593996"/>
                  <a:pt x="8678694" y="4843028"/>
                  <a:pt x="8527996" y="4993759"/>
                </a:cubicBezTo>
                <a:cubicBezTo>
                  <a:pt x="8527996" y="4993759"/>
                  <a:pt x="8527996" y="4993759"/>
                  <a:pt x="6821659" y="6700475"/>
                </a:cubicBezTo>
                <a:lnTo>
                  <a:pt x="6664169" y="6858000"/>
                </a:lnTo>
                <a:lnTo>
                  <a:pt x="4048684" y="6858000"/>
                </a:lnTo>
                <a:lnTo>
                  <a:pt x="4260627" y="6646010"/>
                </a:lnTo>
                <a:cubicBezTo>
                  <a:pt x="5912511" y="4993760"/>
                  <a:pt x="5912511" y="4993760"/>
                  <a:pt x="5912511" y="4993760"/>
                </a:cubicBezTo>
                <a:cubicBezTo>
                  <a:pt x="6063207" y="4843029"/>
                  <a:pt x="6063207" y="4593997"/>
                  <a:pt x="5912511" y="4443266"/>
                </a:cubicBezTo>
                <a:cubicBezTo>
                  <a:pt x="1470232" y="1"/>
                  <a:pt x="1470232" y="1"/>
                  <a:pt x="1470232" y="1"/>
                </a:cubicBezTo>
                <a:lnTo>
                  <a:pt x="1097153" y="1"/>
                </a:lnTo>
                <a:cubicBezTo>
                  <a:pt x="1097153" y="1"/>
                  <a:pt x="1097153" y="1"/>
                  <a:pt x="5539432" y="4443266"/>
                </a:cubicBezTo>
                <a:cubicBezTo>
                  <a:pt x="5690128" y="4593997"/>
                  <a:pt x="5690128" y="4843029"/>
                  <a:pt x="5539432" y="4993760"/>
                </a:cubicBezTo>
                <a:cubicBezTo>
                  <a:pt x="5539432" y="4993760"/>
                  <a:pt x="5539432" y="4993760"/>
                  <a:pt x="3887548" y="6646010"/>
                </a:cubicBezTo>
                <a:lnTo>
                  <a:pt x="3675605" y="6858000"/>
                </a:lnTo>
                <a:lnTo>
                  <a:pt x="2897428" y="6858000"/>
                </a:lnTo>
                <a:lnTo>
                  <a:pt x="3109372" y="6646010"/>
                </a:lnTo>
                <a:cubicBezTo>
                  <a:pt x="4761255" y="4993760"/>
                  <a:pt x="4761255" y="4993760"/>
                  <a:pt x="4761255" y="4993760"/>
                </a:cubicBezTo>
                <a:cubicBezTo>
                  <a:pt x="4911952" y="4843029"/>
                  <a:pt x="4911952" y="4593997"/>
                  <a:pt x="4761255" y="4443266"/>
                </a:cubicBezTo>
                <a:cubicBezTo>
                  <a:pt x="318977" y="1"/>
                  <a:pt x="318977" y="1"/>
                  <a:pt x="318977" y="1"/>
                </a:cubicBezTo>
                <a:lnTo>
                  <a:pt x="184902" y="1"/>
                </a:lnTo>
                <a:cubicBezTo>
                  <a:pt x="184902" y="1"/>
                  <a:pt x="184902" y="1"/>
                  <a:pt x="4627181" y="4443266"/>
                </a:cubicBezTo>
                <a:cubicBezTo>
                  <a:pt x="4777877" y="4593997"/>
                  <a:pt x="4777877" y="4843029"/>
                  <a:pt x="4627181" y="4993760"/>
                </a:cubicBezTo>
                <a:cubicBezTo>
                  <a:pt x="4627181" y="4993760"/>
                  <a:pt x="4627181" y="4993760"/>
                  <a:pt x="2975297" y="6646010"/>
                </a:cubicBezTo>
                <a:lnTo>
                  <a:pt x="2763354" y="6858000"/>
                </a:lnTo>
                <a:lnTo>
                  <a:pt x="2578452" y="6858000"/>
                </a:lnTo>
                <a:lnTo>
                  <a:pt x="2790396" y="6646010"/>
                </a:lnTo>
                <a:cubicBezTo>
                  <a:pt x="4442279" y="4993759"/>
                  <a:pt x="4442279" y="4993759"/>
                  <a:pt x="4442279" y="4993759"/>
                </a:cubicBezTo>
                <a:cubicBezTo>
                  <a:pt x="4592976" y="4843028"/>
                  <a:pt x="4592976" y="4593996"/>
                  <a:pt x="4442279" y="4443265"/>
                </a:cubicBezTo>
                <a:cubicBezTo>
                  <a:pt x="0" y="0"/>
                  <a:pt x="0" y="0"/>
                  <a:pt x="0" y="0"/>
                </a:cubicBezTo>
                <a:close/>
              </a:path>
            </a:pathLst>
          </a:custGeom>
          <a:ln>
            <a:solidFill>
              <a:schemeClr val="accent1"/>
            </a:solidFill>
          </a:ln>
        </p:spPr>
      </p:pic>
      <p:pic>
        <p:nvPicPr>
          <p:cNvPr id="7" name="Picture 6" descr="Logo&#10;&#10;Description automatically generated">
            <a:extLst>
              <a:ext uri="{FF2B5EF4-FFF2-40B4-BE49-F238E27FC236}">
                <a16:creationId xmlns:a16="http://schemas.microsoft.com/office/drawing/2014/main" id="{F0052522-5B0E-4B9D-AB33-AA72B818333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0859" r="11671" b="1"/>
          <a:stretch>
            <a:fillRect/>
          </a:stretch>
        </p:blipFill>
        <p:spPr>
          <a:xfrm>
            <a:off x="5036531" y="10"/>
            <a:ext cx="7155468" cy="6857990"/>
          </a:xfrm>
          <a:custGeom>
            <a:avLst/>
            <a:gdLst/>
            <a:ahLst/>
            <a:cxnLst/>
            <a:rect l="l" t="t" r="r" b="b"/>
            <a:pathLst>
              <a:path w="7155468" h="6858000">
                <a:moveTo>
                  <a:pt x="0" y="0"/>
                </a:moveTo>
                <a:lnTo>
                  <a:pt x="6241068" y="0"/>
                </a:lnTo>
                <a:lnTo>
                  <a:pt x="6381745" y="0"/>
                </a:lnTo>
                <a:lnTo>
                  <a:pt x="7155468" y="0"/>
                </a:lnTo>
                <a:lnTo>
                  <a:pt x="7155468" y="6858000"/>
                </a:lnTo>
                <a:lnTo>
                  <a:pt x="6381745" y="6858000"/>
                </a:lnTo>
                <a:lnTo>
                  <a:pt x="6241068" y="6858000"/>
                </a:lnTo>
                <a:lnTo>
                  <a:pt x="4050415" y="6858000"/>
                </a:lnTo>
                <a:lnTo>
                  <a:pt x="4262358" y="6646010"/>
                </a:lnTo>
                <a:cubicBezTo>
                  <a:pt x="5914242" y="4993760"/>
                  <a:pt x="5914242" y="4993760"/>
                  <a:pt x="5914242" y="4993760"/>
                </a:cubicBezTo>
                <a:cubicBezTo>
                  <a:pt x="6064938" y="4843029"/>
                  <a:pt x="6064938" y="4593997"/>
                  <a:pt x="5914242" y="4443266"/>
                </a:cubicBezTo>
                <a:cubicBezTo>
                  <a:pt x="1471963" y="1"/>
                  <a:pt x="1471963" y="1"/>
                  <a:pt x="1471963" y="1"/>
                </a:cubicBezTo>
                <a:lnTo>
                  <a:pt x="1098884" y="1"/>
                </a:lnTo>
                <a:cubicBezTo>
                  <a:pt x="1098884" y="1"/>
                  <a:pt x="1098884" y="1"/>
                  <a:pt x="5541162" y="4443266"/>
                </a:cubicBezTo>
                <a:cubicBezTo>
                  <a:pt x="5691859" y="4593997"/>
                  <a:pt x="5691859" y="4843029"/>
                  <a:pt x="5541162" y="4993760"/>
                </a:cubicBezTo>
                <a:cubicBezTo>
                  <a:pt x="5541162" y="4993760"/>
                  <a:pt x="5541162" y="4993760"/>
                  <a:pt x="3889279" y="6646010"/>
                </a:cubicBezTo>
                <a:lnTo>
                  <a:pt x="3677335" y="6858000"/>
                </a:lnTo>
                <a:lnTo>
                  <a:pt x="2899159" y="6858000"/>
                </a:lnTo>
                <a:lnTo>
                  <a:pt x="3111103" y="6646010"/>
                </a:lnTo>
                <a:cubicBezTo>
                  <a:pt x="4762986" y="4993760"/>
                  <a:pt x="4762986" y="4993760"/>
                  <a:pt x="4762986" y="4993760"/>
                </a:cubicBezTo>
                <a:cubicBezTo>
                  <a:pt x="4913682" y="4843029"/>
                  <a:pt x="4913682" y="4593997"/>
                  <a:pt x="4762986" y="4443266"/>
                </a:cubicBezTo>
                <a:cubicBezTo>
                  <a:pt x="320708" y="1"/>
                  <a:pt x="320708" y="1"/>
                  <a:pt x="320708" y="1"/>
                </a:cubicBezTo>
                <a:lnTo>
                  <a:pt x="186633" y="1"/>
                </a:lnTo>
                <a:cubicBezTo>
                  <a:pt x="186633" y="1"/>
                  <a:pt x="186633" y="1"/>
                  <a:pt x="4628912" y="4443266"/>
                </a:cubicBezTo>
                <a:cubicBezTo>
                  <a:pt x="4779608" y="4593997"/>
                  <a:pt x="4779608" y="4843029"/>
                  <a:pt x="4628912" y="4993760"/>
                </a:cubicBezTo>
                <a:cubicBezTo>
                  <a:pt x="4628912" y="4993760"/>
                  <a:pt x="4628912" y="4993760"/>
                  <a:pt x="2977029" y="6646010"/>
                </a:cubicBezTo>
                <a:lnTo>
                  <a:pt x="2765085" y="6858000"/>
                </a:lnTo>
                <a:lnTo>
                  <a:pt x="2578451" y="6858000"/>
                </a:lnTo>
                <a:lnTo>
                  <a:pt x="2790394" y="6646009"/>
                </a:lnTo>
                <a:cubicBezTo>
                  <a:pt x="4442278" y="4993759"/>
                  <a:pt x="4442278" y="4993759"/>
                  <a:pt x="4442278" y="4993759"/>
                </a:cubicBezTo>
                <a:cubicBezTo>
                  <a:pt x="4592976" y="4843028"/>
                  <a:pt x="4592976" y="4593996"/>
                  <a:pt x="4442278" y="4443265"/>
                </a:cubicBezTo>
                <a:cubicBezTo>
                  <a:pt x="0" y="0"/>
                  <a:pt x="0" y="0"/>
                  <a:pt x="0" y="0"/>
                </a:cubicBezTo>
                <a:close/>
              </a:path>
            </a:pathLst>
          </a:custGeom>
          <a:ln>
            <a:solidFill>
              <a:schemeClr val="accent1">
                <a:shade val="50000"/>
              </a:schemeClr>
            </a:solidFill>
          </a:ln>
        </p:spPr>
      </p:pic>
      <p:sp>
        <p:nvSpPr>
          <p:cNvPr id="114" name="Freeform 5">
            <a:extLst>
              <a:ext uri="{FF2B5EF4-FFF2-40B4-BE49-F238E27FC236}">
                <a16:creationId xmlns:a16="http://schemas.microsoft.com/office/drawing/2014/main" id="{8BD69E15-D0F0-46AD-8C47-4586B1F24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3632297"/>
            <a:ext cx="10602096" cy="2170389"/>
          </a:xfrm>
          <a:custGeom>
            <a:avLst/>
            <a:gdLst>
              <a:gd name="T0" fmla="*/ 2253 w 2259"/>
              <a:gd name="T1" fmla="*/ 195 h 413"/>
              <a:gd name="T2" fmla="*/ 2064 w 2259"/>
              <a:gd name="T3" fmla="*/ 7 h 413"/>
              <a:gd name="T4" fmla="*/ 2062 w 2259"/>
              <a:gd name="T5" fmla="*/ 5 h 413"/>
              <a:gd name="T6" fmla="*/ 2048 w 2259"/>
              <a:gd name="T7" fmla="*/ 0 h 413"/>
              <a:gd name="T8" fmla="*/ 891 w 2259"/>
              <a:gd name="T9" fmla="*/ 0 h 413"/>
              <a:gd name="T10" fmla="*/ 851 w 2259"/>
              <a:gd name="T11" fmla="*/ 0 h 413"/>
              <a:gd name="T12" fmla="*/ 541 w 2259"/>
              <a:gd name="T13" fmla="*/ 0 h 413"/>
              <a:gd name="T14" fmla="*/ 54 w 2259"/>
              <a:gd name="T15" fmla="*/ 0 h 413"/>
              <a:gd name="T16" fmla="*/ 0 w 2259"/>
              <a:gd name="T17" fmla="*/ 0 h 413"/>
              <a:gd name="T18" fmla="*/ 0 w 2259"/>
              <a:gd name="T19" fmla="*/ 413 h 413"/>
              <a:gd name="T20" fmla="*/ 54 w 2259"/>
              <a:gd name="T21" fmla="*/ 413 h 413"/>
              <a:gd name="T22" fmla="*/ 541 w 2259"/>
              <a:gd name="T23" fmla="*/ 413 h 413"/>
              <a:gd name="T24" fmla="*/ 851 w 2259"/>
              <a:gd name="T25" fmla="*/ 413 h 413"/>
              <a:gd name="T26" fmla="*/ 891 w 2259"/>
              <a:gd name="T27" fmla="*/ 413 h 413"/>
              <a:gd name="T28" fmla="*/ 2048 w 2259"/>
              <a:gd name="T29" fmla="*/ 413 h 413"/>
              <a:gd name="T30" fmla="*/ 2062 w 2259"/>
              <a:gd name="T31" fmla="*/ 408 h 413"/>
              <a:gd name="T32" fmla="*/ 2064 w 2259"/>
              <a:gd name="T33" fmla="*/ 406 h 413"/>
              <a:gd name="T34" fmla="*/ 2253 w 2259"/>
              <a:gd name="T35" fmla="*/ 217 h 413"/>
              <a:gd name="T36" fmla="*/ 2253 w 2259"/>
              <a:gd name="T37" fmla="*/ 195 h 4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259" h="413">
                <a:moveTo>
                  <a:pt x="2253" y="195"/>
                </a:moveTo>
                <a:cubicBezTo>
                  <a:pt x="2064" y="7"/>
                  <a:pt x="2064" y="7"/>
                  <a:pt x="2064" y="7"/>
                </a:cubicBezTo>
                <a:cubicBezTo>
                  <a:pt x="2064" y="6"/>
                  <a:pt x="2063" y="5"/>
                  <a:pt x="2062" y="5"/>
                </a:cubicBezTo>
                <a:cubicBezTo>
                  <a:pt x="2058" y="2"/>
                  <a:pt x="2053" y="0"/>
                  <a:pt x="2048" y="0"/>
                </a:cubicBezTo>
                <a:cubicBezTo>
                  <a:pt x="891" y="0"/>
                  <a:pt x="891" y="0"/>
                  <a:pt x="891" y="0"/>
                </a:cubicBezTo>
                <a:cubicBezTo>
                  <a:pt x="851" y="0"/>
                  <a:pt x="851" y="0"/>
                  <a:pt x="851" y="0"/>
                </a:cubicBezTo>
                <a:cubicBezTo>
                  <a:pt x="541" y="0"/>
                  <a:pt x="541" y="0"/>
                  <a:pt x="541" y="0"/>
                </a:cubicBezTo>
                <a:cubicBezTo>
                  <a:pt x="54" y="0"/>
                  <a:pt x="54" y="0"/>
                  <a:pt x="54" y="0"/>
                </a:cubicBezTo>
                <a:cubicBezTo>
                  <a:pt x="0" y="0"/>
                  <a:pt x="0" y="0"/>
                  <a:pt x="0" y="0"/>
                </a:cubicBezTo>
                <a:cubicBezTo>
                  <a:pt x="0" y="413"/>
                  <a:pt x="0" y="413"/>
                  <a:pt x="0" y="413"/>
                </a:cubicBezTo>
                <a:cubicBezTo>
                  <a:pt x="54" y="413"/>
                  <a:pt x="54" y="413"/>
                  <a:pt x="54" y="413"/>
                </a:cubicBezTo>
                <a:cubicBezTo>
                  <a:pt x="541" y="413"/>
                  <a:pt x="541" y="413"/>
                  <a:pt x="541" y="413"/>
                </a:cubicBezTo>
                <a:cubicBezTo>
                  <a:pt x="851" y="413"/>
                  <a:pt x="851" y="413"/>
                  <a:pt x="851" y="413"/>
                </a:cubicBezTo>
                <a:cubicBezTo>
                  <a:pt x="891" y="413"/>
                  <a:pt x="891" y="413"/>
                  <a:pt x="891" y="413"/>
                </a:cubicBezTo>
                <a:cubicBezTo>
                  <a:pt x="2048" y="413"/>
                  <a:pt x="2048" y="413"/>
                  <a:pt x="2048" y="413"/>
                </a:cubicBezTo>
                <a:cubicBezTo>
                  <a:pt x="2053" y="413"/>
                  <a:pt x="2058" y="411"/>
                  <a:pt x="2062" y="408"/>
                </a:cubicBezTo>
                <a:cubicBezTo>
                  <a:pt x="2063" y="407"/>
                  <a:pt x="2064" y="406"/>
                  <a:pt x="2064" y="406"/>
                </a:cubicBezTo>
                <a:cubicBezTo>
                  <a:pt x="2253" y="217"/>
                  <a:pt x="2253" y="217"/>
                  <a:pt x="2253" y="217"/>
                </a:cubicBezTo>
                <a:cubicBezTo>
                  <a:pt x="2259" y="211"/>
                  <a:pt x="2259" y="201"/>
                  <a:pt x="2253" y="195"/>
                </a:cubicBezTo>
                <a:close/>
              </a:path>
            </a:pathLst>
          </a:custGeom>
          <a:solidFill>
            <a:schemeClr val="accent1">
              <a:alpha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Title 11">
            <a:extLst>
              <a:ext uri="{FF2B5EF4-FFF2-40B4-BE49-F238E27FC236}">
                <a16:creationId xmlns:a16="http://schemas.microsoft.com/office/drawing/2014/main" id="{4EE19D4B-8828-C93F-23B0-1920F7F272F6}"/>
              </a:ext>
            </a:extLst>
          </p:cNvPr>
          <p:cNvSpPr>
            <a:spLocks noGrp="1"/>
          </p:cNvSpPr>
          <p:nvPr>
            <p:ph type="title"/>
          </p:nvPr>
        </p:nvSpPr>
        <p:spPr>
          <a:xfrm>
            <a:off x="1083733" y="3962400"/>
            <a:ext cx="8458200" cy="958911"/>
          </a:xfrm>
        </p:spPr>
        <p:txBody>
          <a:bodyPr vert="horz" lIns="91440" tIns="45720" rIns="91440" bIns="45720" rtlCol="0" anchor="b">
            <a:normAutofit/>
          </a:bodyPr>
          <a:lstStyle/>
          <a:p>
            <a:pPr>
              <a:lnSpc>
                <a:spcPct val="90000"/>
              </a:lnSpc>
            </a:pPr>
            <a:r>
              <a:rPr lang="en-US" sz="1400" i="1">
                <a:solidFill>
                  <a:srgbClr val="FEFFFF"/>
                </a:solidFill>
              </a:rPr>
              <a:t>Gweithgaredd 1.3 – Ysgrifennu eich Cynnig Prosiect Annibynnol cychwynnol</a:t>
            </a:r>
            <a:br>
              <a:rPr lang="en-US" sz="1400" i="1">
                <a:solidFill>
                  <a:srgbClr val="FEFFFF"/>
                </a:solidFill>
              </a:rPr>
            </a:br>
            <a:r>
              <a:rPr lang="en-US" sz="1400" i="1">
                <a:solidFill>
                  <a:srgbClr val="FEFFFF"/>
                </a:solidFill>
              </a:rPr>
              <a:t>Activity 1.3 – Writing your initial Independent Project Proposal  </a:t>
            </a:r>
            <a:br>
              <a:rPr lang="en-US" sz="1400" i="1">
                <a:solidFill>
                  <a:srgbClr val="FEFFFF"/>
                </a:solidFill>
              </a:rPr>
            </a:br>
            <a:endParaRPr lang="en-US" sz="1400">
              <a:solidFill>
                <a:srgbClr val="FEFFFF"/>
              </a:solidFill>
            </a:endParaRPr>
          </a:p>
        </p:txBody>
      </p:sp>
      <p:sp>
        <p:nvSpPr>
          <p:cNvPr id="3" name="Content Placeholder 2">
            <a:extLst>
              <a:ext uri="{FF2B5EF4-FFF2-40B4-BE49-F238E27FC236}">
                <a16:creationId xmlns:a16="http://schemas.microsoft.com/office/drawing/2014/main" id="{4B70734C-C08A-4E42-99E2-E587A6449CD5}"/>
              </a:ext>
            </a:extLst>
          </p:cNvPr>
          <p:cNvSpPr>
            <a:spLocks noGrp="1"/>
          </p:cNvSpPr>
          <p:nvPr>
            <p:ph type="body" idx="1"/>
          </p:nvPr>
        </p:nvSpPr>
        <p:spPr>
          <a:xfrm>
            <a:off x="1083733" y="4944531"/>
            <a:ext cx="8458200" cy="524935"/>
          </a:xfrm>
        </p:spPr>
        <p:txBody>
          <a:bodyPr vert="horz" lIns="91440" tIns="45720" rIns="91440" bIns="45720" rtlCol="0" anchor="t">
            <a:normAutofit/>
          </a:bodyPr>
          <a:lstStyle/>
          <a:p>
            <a:pPr>
              <a:lnSpc>
                <a:spcPct val="90000"/>
              </a:lnSpc>
            </a:pPr>
            <a:r>
              <a:rPr lang="en-US" sz="1100" dirty="0" err="1">
                <a:solidFill>
                  <a:srgbClr val="FEFFFF"/>
                </a:solidFill>
              </a:rPr>
              <a:t>Ydy</a:t>
            </a:r>
            <a:r>
              <a:rPr lang="en-US" sz="1100" b="1" dirty="0" err="1">
                <a:solidFill>
                  <a:srgbClr val="FEFFFF"/>
                </a:solidFill>
              </a:rPr>
              <a:t>ch</a:t>
            </a:r>
            <a:r>
              <a:rPr lang="en-US" sz="1100" b="1" dirty="0">
                <a:solidFill>
                  <a:srgbClr val="FEFFFF"/>
                </a:solidFill>
              </a:rPr>
              <a:t> chi </a:t>
            </a:r>
            <a:r>
              <a:rPr lang="en-US" sz="1100" b="1" dirty="0" err="1">
                <a:solidFill>
                  <a:srgbClr val="FEFFFF"/>
                </a:solidFill>
              </a:rPr>
              <a:t>wedi</a:t>
            </a:r>
            <a:r>
              <a:rPr lang="en-US" sz="1100" b="1" dirty="0">
                <a:solidFill>
                  <a:srgbClr val="FEFFFF"/>
                </a:solidFill>
              </a:rPr>
              <a:t> </a:t>
            </a:r>
            <a:r>
              <a:rPr lang="en-US" sz="1100" b="1" dirty="0" err="1">
                <a:solidFill>
                  <a:srgbClr val="FEFFFF"/>
                </a:solidFill>
              </a:rPr>
              <a:t>dod</a:t>
            </a:r>
            <a:r>
              <a:rPr lang="en-US" sz="1100" b="1" dirty="0">
                <a:solidFill>
                  <a:srgbClr val="FEFFFF"/>
                </a:solidFill>
              </a:rPr>
              <a:t> o </a:t>
            </a:r>
            <a:r>
              <a:rPr lang="en-US" sz="1100" b="1" dirty="0" err="1">
                <a:solidFill>
                  <a:srgbClr val="FEFFFF"/>
                </a:solidFill>
              </a:rPr>
              <a:t>hyd</a:t>
            </a:r>
            <a:r>
              <a:rPr lang="en-US" sz="1100" b="1" dirty="0">
                <a:solidFill>
                  <a:srgbClr val="FEFFFF"/>
                </a:solidFill>
              </a:rPr>
              <a:t> </a:t>
            </a:r>
            <a:r>
              <a:rPr lang="en-US" sz="1100" b="1" dirty="0" err="1">
                <a:solidFill>
                  <a:srgbClr val="FEFFFF"/>
                </a:solidFill>
              </a:rPr>
              <a:t>i'r</a:t>
            </a:r>
            <a:r>
              <a:rPr lang="en-US" sz="1100" b="1" dirty="0">
                <a:solidFill>
                  <a:srgbClr val="FEFFFF"/>
                </a:solidFill>
              </a:rPr>
              <a:t> </a:t>
            </a:r>
            <a:r>
              <a:rPr lang="en-US" sz="1100" b="1" dirty="0" err="1">
                <a:solidFill>
                  <a:srgbClr val="FEFFFF"/>
                </a:solidFill>
              </a:rPr>
              <a:t>canllaw</a:t>
            </a:r>
            <a:r>
              <a:rPr lang="en-US" sz="1100" b="1" dirty="0">
                <a:solidFill>
                  <a:srgbClr val="FEFFFF"/>
                </a:solidFill>
              </a:rPr>
              <a:t> 'Sut </a:t>
            </a:r>
            <a:r>
              <a:rPr lang="en-US" sz="1100" b="1" dirty="0" err="1">
                <a:solidFill>
                  <a:srgbClr val="FEFFFF"/>
                </a:solidFill>
              </a:rPr>
              <a:t>i</a:t>
            </a:r>
            <a:r>
              <a:rPr lang="en-US" sz="1100" b="1" dirty="0">
                <a:solidFill>
                  <a:srgbClr val="FEFFFF"/>
                </a:solidFill>
              </a:rPr>
              <a:t> </a:t>
            </a:r>
            <a:r>
              <a:rPr lang="en-US" sz="1100" b="1" dirty="0" err="1">
                <a:solidFill>
                  <a:srgbClr val="FEFFFF"/>
                </a:solidFill>
              </a:rPr>
              <a:t>Ysgrifennu</a:t>
            </a:r>
            <a:r>
              <a:rPr lang="en-US" sz="1100" b="1" dirty="0">
                <a:solidFill>
                  <a:srgbClr val="FEFFFF"/>
                </a:solidFill>
              </a:rPr>
              <a:t> </a:t>
            </a:r>
            <a:r>
              <a:rPr lang="en-US" sz="1100" b="1" dirty="0" err="1">
                <a:solidFill>
                  <a:srgbClr val="FEFFFF"/>
                </a:solidFill>
              </a:rPr>
              <a:t>Cynnig</a:t>
            </a:r>
            <a:r>
              <a:rPr lang="en-US" sz="1100" b="1" dirty="0">
                <a:solidFill>
                  <a:srgbClr val="FEFFFF"/>
                </a:solidFill>
              </a:rPr>
              <a:t> </a:t>
            </a:r>
            <a:r>
              <a:rPr lang="en-US" sz="1100" b="1" dirty="0" err="1">
                <a:solidFill>
                  <a:srgbClr val="FEFFFF"/>
                </a:solidFill>
              </a:rPr>
              <a:t>Ymchwil</a:t>
            </a:r>
            <a:r>
              <a:rPr lang="en-US" sz="1100" b="1" dirty="0">
                <a:solidFill>
                  <a:srgbClr val="FEFFFF"/>
                </a:solidFill>
              </a:rPr>
              <a:t>' </a:t>
            </a:r>
            <a:r>
              <a:rPr lang="en-US" sz="1100" b="1" dirty="0" err="1">
                <a:solidFill>
                  <a:srgbClr val="FEFFFF"/>
                </a:solidFill>
              </a:rPr>
              <a:t>ar</a:t>
            </a:r>
            <a:r>
              <a:rPr lang="en-US" sz="1100" b="1" dirty="0">
                <a:solidFill>
                  <a:srgbClr val="FEFFFF"/>
                </a:solidFill>
              </a:rPr>
              <a:t> Moodle?</a:t>
            </a:r>
          </a:p>
          <a:p>
            <a:pPr>
              <a:lnSpc>
                <a:spcPct val="90000"/>
              </a:lnSpc>
            </a:pPr>
            <a:r>
              <a:rPr lang="en-US" sz="1100" dirty="0">
                <a:solidFill>
                  <a:srgbClr val="FEFFFF"/>
                </a:solidFill>
              </a:rPr>
              <a:t>Have you found the ‘How to Write a Research Proposal’ guide on Moodle?</a:t>
            </a:r>
            <a:endParaRPr lang="en-US" sz="1100" b="1" dirty="0">
              <a:solidFill>
                <a:srgbClr val="FEFFFF"/>
              </a:solidFill>
            </a:endParaRPr>
          </a:p>
          <a:p>
            <a:pPr>
              <a:lnSpc>
                <a:spcPct val="90000"/>
              </a:lnSpc>
            </a:pPr>
            <a:endParaRPr lang="en-US" sz="1100" dirty="0">
              <a:solidFill>
                <a:srgbClr val="FEFFFF"/>
              </a:solidFill>
            </a:endParaRPr>
          </a:p>
          <a:p>
            <a:pPr>
              <a:lnSpc>
                <a:spcPct val="90000"/>
              </a:lnSpc>
            </a:pPr>
            <a:endParaRPr lang="en-US" sz="1100" dirty="0">
              <a:solidFill>
                <a:srgbClr val="FEFFFF"/>
              </a:solidFill>
            </a:endParaRPr>
          </a:p>
          <a:p>
            <a:pPr>
              <a:lnSpc>
                <a:spcPct val="90000"/>
              </a:lnSpc>
            </a:pPr>
            <a:endParaRPr lang="en-US" sz="1100" dirty="0">
              <a:solidFill>
                <a:srgbClr val="FEFFFF"/>
              </a:solidFill>
            </a:endParaRPr>
          </a:p>
          <a:p>
            <a:pPr>
              <a:lnSpc>
                <a:spcPct val="90000"/>
              </a:lnSpc>
            </a:pPr>
            <a:endParaRPr lang="en-US" sz="1100" dirty="0">
              <a:solidFill>
                <a:srgbClr val="FEFFFF"/>
              </a:solidFill>
            </a:endParaRPr>
          </a:p>
        </p:txBody>
      </p:sp>
    </p:spTree>
    <p:extLst>
      <p:ext uri="{BB962C8B-B14F-4D97-AF65-F5344CB8AC3E}">
        <p14:creationId xmlns:p14="http://schemas.microsoft.com/office/powerpoint/2010/main" val="17792316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883D6-DE1B-42BA-A2DD-38F709C25CDF}"/>
              </a:ext>
            </a:extLst>
          </p:cNvPr>
          <p:cNvSpPr>
            <a:spLocks noGrp="1"/>
          </p:cNvSpPr>
          <p:nvPr>
            <p:ph type="title"/>
          </p:nvPr>
        </p:nvSpPr>
        <p:spPr/>
        <p:txBody>
          <a:bodyPr/>
          <a:lstStyle/>
          <a:p>
            <a:r>
              <a:rPr lang="en-GB" dirty="0"/>
              <a:t>AMCANION CYNLLUN YMCHWIL</a:t>
            </a:r>
            <a:br>
              <a:rPr lang="en-GB" dirty="0"/>
            </a:br>
            <a:r>
              <a:rPr lang="en-GB" dirty="0"/>
              <a:t>Research Proposal Aims</a:t>
            </a:r>
          </a:p>
        </p:txBody>
      </p:sp>
      <p:sp>
        <p:nvSpPr>
          <p:cNvPr id="3" name="Content Placeholder 2">
            <a:extLst>
              <a:ext uri="{FF2B5EF4-FFF2-40B4-BE49-F238E27FC236}">
                <a16:creationId xmlns:a16="http://schemas.microsoft.com/office/drawing/2014/main" id="{4D516AD7-52A9-45C3-89C5-88E2C77538E5}"/>
              </a:ext>
            </a:extLst>
          </p:cNvPr>
          <p:cNvSpPr>
            <a:spLocks noGrp="1"/>
          </p:cNvSpPr>
          <p:nvPr>
            <p:ph sz="half" idx="1"/>
          </p:nvPr>
        </p:nvSpPr>
        <p:spPr/>
        <p:txBody>
          <a:bodyPr>
            <a:normAutofit fontScale="85000" lnSpcReduction="10000"/>
          </a:bodyPr>
          <a:lstStyle/>
          <a:p>
            <a:r>
              <a:rPr lang="en-GB" b="1" dirty="0" err="1">
                <a:solidFill>
                  <a:schemeClr val="tx1"/>
                </a:solidFill>
              </a:rPr>
              <a:t>Perthnasedd</a:t>
            </a:r>
            <a:r>
              <a:rPr lang="en-GB" b="1" dirty="0">
                <a:solidFill>
                  <a:schemeClr val="tx1"/>
                </a:solidFill>
              </a:rPr>
              <a:t>: </a:t>
            </a:r>
            <a:r>
              <a:rPr lang="en-GB" dirty="0" err="1">
                <a:solidFill>
                  <a:schemeClr val="tx1"/>
                </a:solidFill>
              </a:rPr>
              <a:t>Argyhoeddi</a:t>
            </a:r>
            <a:r>
              <a:rPr lang="en-GB" dirty="0">
                <a:solidFill>
                  <a:schemeClr val="tx1"/>
                </a:solidFill>
              </a:rPr>
              <a:t> </a:t>
            </a:r>
            <a:r>
              <a:rPr lang="en-GB" dirty="0" err="1">
                <a:solidFill>
                  <a:schemeClr val="tx1"/>
                </a:solidFill>
              </a:rPr>
              <a:t>eich</a:t>
            </a:r>
            <a:r>
              <a:rPr lang="en-GB" dirty="0">
                <a:solidFill>
                  <a:schemeClr val="tx1"/>
                </a:solidFill>
              </a:rPr>
              <a:t> </a:t>
            </a:r>
            <a:r>
              <a:rPr lang="en-GB" dirty="0" err="1">
                <a:solidFill>
                  <a:schemeClr val="tx1"/>
                </a:solidFill>
              </a:rPr>
              <a:t>tiwtor</a:t>
            </a:r>
            <a:r>
              <a:rPr lang="en-GB" dirty="0">
                <a:solidFill>
                  <a:schemeClr val="tx1"/>
                </a:solidFill>
              </a:rPr>
              <a:t> bod </a:t>
            </a:r>
            <a:r>
              <a:rPr lang="en-GB" dirty="0" err="1">
                <a:solidFill>
                  <a:schemeClr val="tx1"/>
                </a:solidFill>
              </a:rPr>
              <a:t>eich</a:t>
            </a:r>
            <a:r>
              <a:rPr lang="en-GB" dirty="0">
                <a:solidFill>
                  <a:schemeClr val="tx1"/>
                </a:solidFill>
              </a:rPr>
              <a:t> </a:t>
            </a:r>
            <a:r>
              <a:rPr lang="en-GB" dirty="0" err="1">
                <a:solidFill>
                  <a:schemeClr val="tx1"/>
                </a:solidFill>
              </a:rPr>
              <a:t>prosiect</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ddiddorol</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wreiddiol</a:t>
            </a:r>
            <a:r>
              <a:rPr lang="en-GB" dirty="0">
                <a:solidFill>
                  <a:schemeClr val="tx1"/>
                </a:solidFill>
              </a:rPr>
              <a:t> ac </a:t>
            </a:r>
            <a:r>
              <a:rPr lang="en-GB" dirty="0" err="1">
                <a:solidFill>
                  <a:schemeClr val="tx1"/>
                </a:solidFill>
              </a:rPr>
              <a:t>yn</a:t>
            </a:r>
            <a:r>
              <a:rPr lang="en-GB" dirty="0">
                <a:solidFill>
                  <a:schemeClr val="tx1"/>
                </a:solidFill>
              </a:rPr>
              <a:t> </a:t>
            </a:r>
            <a:r>
              <a:rPr lang="en-GB" dirty="0" err="1">
                <a:solidFill>
                  <a:schemeClr val="tx1"/>
                </a:solidFill>
              </a:rPr>
              <a:t>bwysig</a:t>
            </a:r>
            <a:endParaRPr lang="en-GB" dirty="0">
              <a:solidFill>
                <a:schemeClr val="tx1"/>
              </a:solidFill>
            </a:endParaRPr>
          </a:p>
          <a:p>
            <a:r>
              <a:rPr lang="en-GB" b="1" dirty="0">
                <a:solidFill>
                  <a:schemeClr val="tx1"/>
                </a:solidFill>
              </a:rPr>
              <a:t>Cyd-</a:t>
            </a:r>
            <a:r>
              <a:rPr lang="en-GB" b="1" dirty="0" err="1">
                <a:solidFill>
                  <a:schemeClr val="tx1"/>
                </a:solidFill>
              </a:rPr>
              <a:t>destun</a:t>
            </a:r>
            <a:r>
              <a:rPr lang="en-GB" b="1" dirty="0">
                <a:solidFill>
                  <a:schemeClr val="tx1"/>
                </a:solidFill>
              </a:rPr>
              <a:t>: </a:t>
            </a:r>
            <a:r>
              <a:rPr lang="en-GB" dirty="0" err="1">
                <a:solidFill>
                  <a:schemeClr val="tx1"/>
                </a:solidFill>
              </a:rPr>
              <a:t>Dangos</a:t>
            </a:r>
            <a:r>
              <a:rPr lang="en-GB" dirty="0">
                <a:solidFill>
                  <a:schemeClr val="tx1"/>
                </a:solidFill>
              </a:rPr>
              <a:t> </a:t>
            </a:r>
            <a:r>
              <a:rPr lang="en-GB" dirty="0" err="1">
                <a:solidFill>
                  <a:schemeClr val="tx1"/>
                </a:solidFill>
              </a:rPr>
              <a:t>eich</a:t>
            </a:r>
            <a:r>
              <a:rPr lang="en-GB" dirty="0">
                <a:solidFill>
                  <a:schemeClr val="tx1"/>
                </a:solidFill>
              </a:rPr>
              <a:t> bod </a:t>
            </a:r>
            <a:r>
              <a:rPr lang="en-GB" dirty="0" err="1">
                <a:solidFill>
                  <a:schemeClr val="tx1"/>
                </a:solidFill>
              </a:rPr>
              <a:t>yn</a:t>
            </a:r>
            <a:r>
              <a:rPr lang="en-GB" dirty="0">
                <a:solidFill>
                  <a:schemeClr val="tx1"/>
                </a:solidFill>
              </a:rPr>
              <a:t> </a:t>
            </a:r>
            <a:r>
              <a:rPr lang="en-GB" dirty="0" err="1">
                <a:solidFill>
                  <a:schemeClr val="tx1"/>
                </a:solidFill>
              </a:rPr>
              <a:t>gyfarwydd</a:t>
            </a:r>
            <a:r>
              <a:rPr lang="en-GB" dirty="0">
                <a:solidFill>
                  <a:schemeClr val="tx1"/>
                </a:solidFill>
              </a:rPr>
              <a:t> </a:t>
            </a:r>
            <a:r>
              <a:rPr lang="en-GB" dirty="0" err="1">
                <a:solidFill>
                  <a:schemeClr val="tx1"/>
                </a:solidFill>
              </a:rPr>
              <a:t>â'r</a:t>
            </a:r>
            <a:r>
              <a:rPr lang="en-GB" dirty="0">
                <a:solidFill>
                  <a:schemeClr val="tx1"/>
                </a:solidFill>
              </a:rPr>
              <a:t> </a:t>
            </a:r>
            <a:r>
              <a:rPr lang="en-GB" dirty="0" err="1">
                <a:solidFill>
                  <a:schemeClr val="tx1"/>
                </a:solidFill>
              </a:rPr>
              <a:t>maes</a:t>
            </a:r>
            <a:r>
              <a:rPr lang="en-GB" dirty="0">
                <a:solidFill>
                  <a:schemeClr val="tx1"/>
                </a:solidFill>
              </a:rPr>
              <a:t>, </a:t>
            </a:r>
            <a:r>
              <a:rPr lang="en-GB" dirty="0" err="1">
                <a:solidFill>
                  <a:schemeClr val="tx1"/>
                </a:solidFill>
              </a:rPr>
              <a:t>rydych</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deall</a:t>
            </a:r>
            <a:r>
              <a:rPr lang="en-GB" dirty="0">
                <a:solidFill>
                  <a:schemeClr val="tx1"/>
                </a:solidFill>
              </a:rPr>
              <a:t> </a:t>
            </a:r>
            <a:r>
              <a:rPr lang="en-GB" dirty="0" err="1">
                <a:solidFill>
                  <a:schemeClr val="tx1"/>
                </a:solidFill>
              </a:rPr>
              <a:t>cyflwr</a:t>
            </a:r>
            <a:r>
              <a:rPr lang="en-GB" dirty="0">
                <a:solidFill>
                  <a:schemeClr val="tx1"/>
                </a:solidFill>
              </a:rPr>
              <a:t> </a:t>
            </a:r>
            <a:r>
              <a:rPr lang="en-GB" dirty="0" err="1">
                <a:solidFill>
                  <a:schemeClr val="tx1"/>
                </a:solidFill>
              </a:rPr>
              <a:t>presennol</a:t>
            </a:r>
            <a:r>
              <a:rPr lang="en-GB" dirty="0">
                <a:solidFill>
                  <a:schemeClr val="tx1"/>
                </a:solidFill>
              </a:rPr>
              <a:t> </a:t>
            </a:r>
            <a:r>
              <a:rPr lang="en-GB" dirty="0" err="1">
                <a:solidFill>
                  <a:schemeClr val="tx1"/>
                </a:solidFill>
              </a:rPr>
              <a:t>ymchwil</a:t>
            </a:r>
            <a:r>
              <a:rPr lang="en-GB" dirty="0">
                <a:solidFill>
                  <a:schemeClr val="tx1"/>
                </a:solidFill>
              </a:rPr>
              <a:t> </a:t>
            </a:r>
            <a:r>
              <a:rPr lang="en-GB" dirty="0" err="1">
                <a:solidFill>
                  <a:schemeClr val="tx1"/>
                </a:solidFill>
              </a:rPr>
              <a:t>ar</a:t>
            </a:r>
            <a:r>
              <a:rPr lang="en-GB" dirty="0">
                <a:solidFill>
                  <a:schemeClr val="tx1"/>
                </a:solidFill>
              </a:rPr>
              <a:t> y </a:t>
            </a:r>
            <a:r>
              <a:rPr lang="en-GB" dirty="0" err="1">
                <a:solidFill>
                  <a:schemeClr val="tx1"/>
                </a:solidFill>
              </a:rPr>
              <a:t>pwnc</a:t>
            </a:r>
            <a:r>
              <a:rPr lang="en-GB" dirty="0">
                <a:solidFill>
                  <a:schemeClr val="tx1"/>
                </a:solidFill>
              </a:rPr>
              <a:t>, ac </a:t>
            </a:r>
            <a:r>
              <a:rPr lang="en-GB" dirty="0" err="1">
                <a:solidFill>
                  <a:schemeClr val="tx1"/>
                </a:solidFill>
              </a:rPr>
              <a:t>mae</a:t>
            </a:r>
            <a:r>
              <a:rPr lang="en-GB" dirty="0">
                <a:solidFill>
                  <a:schemeClr val="tx1"/>
                </a:solidFill>
              </a:rPr>
              <a:t> </a:t>
            </a:r>
            <a:r>
              <a:rPr lang="en-GB" dirty="0" err="1">
                <a:solidFill>
                  <a:schemeClr val="tx1"/>
                </a:solidFill>
              </a:rPr>
              <a:t>gan</a:t>
            </a:r>
            <a:r>
              <a:rPr lang="en-GB" dirty="0">
                <a:solidFill>
                  <a:schemeClr val="tx1"/>
                </a:solidFill>
              </a:rPr>
              <a:t> </a:t>
            </a:r>
            <a:r>
              <a:rPr lang="en-GB" dirty="0" err="1">
                <a:solidFill>
                  <a:schemeClr val="tx1"/>
                </a:solidFill>
              </a:rPr>
              <a:t>eich</a:t>
            </a:r>
            <a:r>
              <a:rPr lang="en-GB" dirty="0">
                <a:solidFill>
                  <a:schemeClr val="tx1"/>
                </a:solidFill>
              </a:rPr>
              <a:t> </a:t>
            </a:r>
            <a:r>
              <a:rPr lang="en-GB" dirty="0" err="1">
                <a:solidFill>
                  <a:schemeClr val="tx1"/>
                </a:solidFill>
              </a:rPr>
              <a:t>syniadau</a:t>
            </a:r>
            <a:r>
              <a:rPr lang="en-GB" dirty="0">
                <a:solidFill>
                  <a:schemeClr val="tx1"/>
                </a:solidFill>
              </a:rPr>
              <a:t> sail </a:t>
            </a:r>
            <a:r>
              <a:rPr lang="en-GB" dirty="0" err="1">
                <a:solidFill>
                  <a:schemeClr val="tx1"/>
                </a:solidFill>
              </a:rPr>
              <a:t>academaidd</a:t>
            </a:r>
            <a:r>
              <a:rPr lang="en-GB" dirty="0">
                <a:solidFill>
                  <a:schemeClr val="tx1"/>
                </a:solidFill>
              </a:rPr>
              <a:t> </a:t>
            </a:r>
            <a:r>
              <a:rPr lang="en-GB" dirty="0" err="1">
                <a:solidFill>
                  <a:schemeClr val="tx1"/>
                </a:solidFill>
              </a:rPr>
              <a:t>gref</a:t>
            </a:r>
            <a:endParaRPr lang="en-GB" dirty="0">
              <a:solidFill>
                <a:schemeClr val="tx1"/>
              </a:solidFill>
            </a:endParaRPr>
          </a:p>
          <a:p>
            <a:r>
              <a:rPr lang="en-GB" b="1" dirty="0">
                <a:solidFill>
                  <a:schemeClr val="tx1"/>
                </a:solidFill>
              </a:rPr>
              <a:t>Dull </a:t>
            </a:r>
            <a:r>
              <a:rPr lang="en-GB" b="1" dirty="0" err="1">
                <a:solidFill>
                  <a:schemeClr val="tx1"/>
                </a:solidFill>
              </a:rPr>
              <a:t>gweithredu</a:t>
            </a:r>
            <a:r>
              <a:rPr lang="en-GB" b="1" dirty="0">
                <a:solidFill>
                  <a:schemeClr val="tx1"/>
                </a:solidFill>
              </a:rPr>
              <a:t>: </a:t>
            </a:r>
            <a:r>
              <a:rPr lang="en-GB" dirty="0" err="1">
                <a:solidFill>
                  <a:schemeClr val="tx1"/>
                </a:solidFill>
              </a:rPr>
              <a:t>Gwnewch</a:t>
            </a:r>
            <a:r>
              <a:rPr lang="en-GB" dirty="0">
                <a:solidFill>
                  <a:schemeClr val="tx1"/>
                </a:solidFill>
              </a:rPr>
              <a:t> </a:t>
            </a:r>
            <a:r>
              <a:rPr lang="en-GB" dirty="0" err="1">
                <a:solidFill>
                  <a:schemeClr val="tx1"/>
                </a:solidFill>
              </a:rPr>
              <a:t>achos</a:t>
            </a:r>
            <a:r>
              <a:rPr lang="en-GB" dirty="0">
                <a:solidFill>
                  <a:schemeClr val="tx1"/>
                </a:solidFill>
              </a:rPr>
              <a:t> </a:t>
            </a:r>
            <a:r>
              <a:rPr lang="en-GB" dirty="0" err="1">
                <a:solidFill>
                  <a:schemeClr val="tx1"/>
                </a:solidFill>
              </a:rPr>
              <a:t>dros</a:t>
            </a:r>
            <a:r>
              <a:rPr lang="en-GB" dirty="0">
                <a:solidFill>
                  <a:schemeClr val="tx1"/>
                </a:solidFill>
              </a:rPr>
              <a:t> </a:t>
            </a:r>
            <a:r>
              <a:rPr lang="en-GB" dirty="0" err="1">
                <a:solidFill>
                  <a:schemeClr val="tx1"/>
                </a:solidFill>
              </a:rPr>
              <a:t>eich</a:t>
            </a:r>
            <a:r>
              <a:rPr lang="en-GB" dirty="0">
                <a:solidFill>
                  <a:schemeClr val="tx1"/>
                </a:solidFill>
              </a:rPr>
              <a:t> </a:t>
            </a:r>
            <a:r>
              <a:rPr lang="en-GB" dirty="0" err="1">
                <a:solidFill>
                  <a:schemeClr val="tx1"/>
                </a:solidFill>
              </a:rPr>
              <a:t>methodoleg</a:t>
            </a:r>
            <a:r>
              <a:rPr lang="en-GB" dirty="0">
                <a:solidFill>
                  <a:schemeClr val="tx1"/>
                </a:solidFill>
              </a:rPr>
              <a:t>, </a:t>
            </a:r>
            <a:r>
              <a:rPr lang="en-GB" dirty="0" err="1">
                <a:solidFill>
                  <a:schemeClr val="tx1"/>
                </a:solidFill>
              </a:rPr>
              <a:t>gan</a:t>
            </a:r>
            <a:r>
              <a:rPr lang="en-GB" dirty="0">
                <a:solidFill>
                  <a:schemeClr val="tx1"/>
                </a:solidFill>
              </a:rPr>
              <a:t> </a:t>
            </a:r>
            <a:r>
              <a:rPr lang="en-GB" dirty="0" err="1">
                <a:solidFill>
                  <a:schemeClr val="tx1"/>
                </a:solidFill>
              </a:rPr>
              <a:t>ddangos</a:t>
            </a:r>
            <a:r>
              <a:rPr lang="en-GB" dirty="0">
                <a:solidFill>
                  <a:schemeClr val="tx1"/>
                </a:solidFill>
              </a:rPr>
              <a:t> </a:t>
            </a:r>
            <a:r>
              <a:rPr lang="en-GB" dirty="0" err="1">
                <a:solidFill>
                  <a:schemeClr val="tx1"/>
                </a:solidFill>
              </a:rPr>
              <a:t>eich</a:t>
            </a:r>
            <a:r>
              <a:rPr lang="en-GB" dirty="0">
                <a:solidFill>
                  <a:schemeClr val="tx1"/>
                </a:solidFill>
              </a:rPr>
              <a:t> bod </a:t>
            </a:r>
            <a:r>
              <a:rPr lang="en-GB" dirty="0" err="1">
                <a:solidFill>
                  <a:schemeClr val="tx1"/>
                </a:solidFill>
              </a:rPr>
              <a:t>wedi</a:t>
            </a:r>
            <a:r>
              <a:rPr lang="en-GB" dirty="0">
                <a:solidFill>
                  <a:schemeClr val="tx1"/>
                </a:solidFill>
              </a:rPr>
              <a:t> </a:t>
            </a:r>
            <a:r>
              <a:rPr lang="en-GB" dirty="0" err="1">
                <a:solidFill>
                  <a:schemeClr val="tx1"/>
                </a:solidFill>
              </a:rPr>
              <a:t>meddwl</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ofalus</a:t>
            </a:r>
            <a:r>
              <a:rPr lang="en-GB" dirty="0">
                <a:solidFill>
                  <a:schemeClr val="tx1"/>
                </a:solidFill>
              </a:rPr>
              <a:t> am y data, yr offer </a:t>
            </a:r>
            <a:r>
              <a:rPr lang="en-GB" dirty="0" err="1">
                <a:solidFill>
                  <a:schemeClr val="tx1"/>
                </a:solidFill>
              </a:rPr>
              <a:t>a'r</a:t>
            </a:r>
            <a:r>
              <a:rPr lang="en-GB" dirty="0">
                <a:solidFill>
                  <a:schemeClr val="tx1"/>
                </a:solidFill>
              </a:rPr>
              <a:t> </a:t>
            </a:r>
            <a:r>
              <a:rPr lang="en-GB" dirty="0" err="1">
                <a:solidFill>
                  <a:schemeClr val="tx1"/>
                </a:solidFill>
              </a:rPr>
              <a:t>gweithdrefnau</a:t>
            </a:r>
            <a:r>
              <a:rPr lang="en-GB" dirty="0">
                <a:solidFill>
                  <a:schemeClr val="tx1"/>
                </a:solidFill>
              </a:rPr>
              <a:t> y </a:t>
            </a:r>
            <a:r>
              <a:rPr lang="en-GB" dirty="0" err="1">
                <a:solidFill>
                  <a:schemeClr val="tx1"/>
                </a:solidFill>
              </a:rPr>
              <a:t>bydd</a:t>
            </a:r>
            <a:r>
              <a:rPr lang="en-GB" dirty="0">
                <a:solidFill>
                  <a:schemeClr val="tx1"/>
                </a:solidFill>
              </a:rPr>
              <a:t> </a:t>
            </a:r>
            <a:r>
              <a:rPr lang="en-GB" dirty="0" err="1">
                <a:solidFill>
                  <a:schemeClr val="tx1"/>
                </a:solidFill>
              </a:rPr>
              <a:t>eu</a:t>
            </a:r>
            <a:r>
              <a:rPr lang="en-GB" dirty="0">
                <a:solidFill>
                  <a:schemeClr val="tx1"/>
                </a:solidFill>
              </a:rPr>
              <a:t> </a:t>
            </a:r>
            <a:r>
              <a:rPr lang="en-GB" dirty="0" err="1">
                <a:solidFill>
                  <a:schemeClr val="tx1"/>
                </a:solidFill>
              </a:rPr>
              <a:t>hangen</a:t>
            </a:r>
            <a:r>
              <a:rPr lang="en-GB" dirty="0">
                <a:solidFill>
                  <a:schemeClr val="tx1"/>
                </a:solidFill>
              </a:rPr>
              <a:t> </a:t>
            </a:r>
            <a:r>
              <a:rPr lang="en-GB" dirty="0" err="1">
                <a:solidFill>
                  <a:schemeClr val="tx1"/>
                </a:solidFill>
              </a:rPr>
              <a:t>arnoch</a:t>
            </a:r>
            <a:r>
              <a:rPr lang="en-GB" dirty="0">
                <a:solidFill>
                  <a:schemeClr val="tx1"/>
                </a:solidFill>
              </a:rPr>
              <a:t> </a:t>
            </a:r>
            <a:r>
              <a:rPr lang="en-GB" dirty="0" err="1">
                <a:solidFill>
                  <a:schemeClr val="tx1"/>
                </a:solidFill>
              </a:rPr>
              <a:t>i</a:t>
            </a:r>
            <a:r>
              <a:rPr lang="en-GB" dirty="0">
                <a:solidFill>
                  <a:schemeClr val="tx1"/>
                </a:solidFill>
              </a:rPr>
              <a:t> </a:t>
            </a:r>
            <a:r>
              <a:rPr lang="en-GB" dirty="0" err="1">
                <a:solidFill>
                  <a:schemeClr val="tx1"/>
                </a:solidFill>
              </a:rPr>
              <a:t>gynnal</a:t>
            </a:r>
            <a:r>
              <a:rPr lang="en-GB" dirty="0">
                <a:solidFill>
                  <a:schemeClr val="tx1"/>
                </a:solidFill>
              </a:rPr>
              <a:t> yr </a:t>
            </a:r>
            <a:r>
              <a:rPr lang="en-GB" dirty="0" err="1">
                <a:solidFill>
                  <a:schemeClr val="tx1"/>
                </a:solidFill>
              </a:rPr>
              <a:t>ymchwil</a:t>
            </a:r>
            <a:endParaRPr lang="en-GB" dirty="0">
              <a:solidFill>
                <a:schemeClr val="tx1"/>
              </a:solidFill>
            </a:endParaRPr>
          </a:p>
          <a:p>
            <a:r>
              <a:rPr lang="en-GB" b="1" dirty="0" err="1">
                <a:solidFill>
                  <a:schemeClr val="tx1"/>
                </a:solidFill>
              </a:rPr>
              <a:t>Dichonoldeb</a:t>
            </a:r>
            <a:r>
              <a:rPr lang="en-GB" b="1" dirty="0">
                <a:solidFill>
                  <a:schemeClr val="tx1"/>
                </a:solidFill>
              </a:rPr>
              <a:t>: </a:t>
            </a:r>
            <a:r>
              <a:rPr lang="en-GB" dirty="0" err="1">
                <a:solidFill>
                  <a:schemeClr val="tx1"/>
                </a:solidFill>
              </a:rPr>
              <a:t>Cadarnhau</a:t>
            </a:r>
            <a:r>
              <a:rPr lang="en-GB" dirty="0">
                <a:solidFill>
                  <a:schemeClr val="tx1"/>
                </a:solidFill>
              </a:rPr>
              <a:t> bod y </a:t>
            </a:r>
            <a:r>
              <a:rPr lang="en-GB" dirty="0" err="1">
                <a:solidFill>
                  <a:schemeClr val="tx1"/>
                </a:solidFill>
              </a:rPr>
              <a:t>prosiect</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bosibl</a:t>
            </a:r>
            <a:r>
              <a:rPr lang="en-GB" dirty="0">
                <a:solidFill>
                  <a:schemeClr val="tx1"/>
                </a:solidFill>
              </a:rPr>
              <a:t> o </a:t>
            </a:r>
            <a:r>
              <a:rPr lang="en-GB" dirty="0" err="1">
                <a:solidFill>
                  <a:schemeClr val="tx1"/>
                </a:solidFill>
              </a:rPr>
              <a:t>fewn</a:t>
            </a:r>
            <a:r>
              <a:rPr lang="en-GB" dirty="0">
                <a:solidFill>
                  <a:schemeClr val="tx1"/>
                </a:solidFill>
              </a:rPr>
              <a:t> </a:t>
            </a:r>
            <a:r>
              <a:rPr lang="en-GB" dirty="0" err="1">
                <a:solidFill>
                  <a:schemeClr val="tx1"/>
                </a:solidFill>
              </a:rPr>
              <a:t>cyfyngiadau</a:t>
            </a:r>
            <a:r>
              <a:rPr lang="en-GB" dirty="0">
                <a:solidFill>
                  <a:schemeClr val="tx1"/>
                </a:solidFill>
              </a:rPr>
              <a:t> </a:t>
            </a:r>
            <a:r>
              <a:rPr lang="en-GB" dirty="0" err="1">
                <a:solidFill>
                  <a:schemeClr val="tx1"/>
                </a:solidFill>
              </a:rPr>
              <a:t>ymarferol</a:t>
            </a:r>
            <a:r>
              <a:rPr lang="en-GB" dirty="0">
                <a:solidFill>
                  <a:schemeClr val="tx1"/>
                </a:solidFill>
              </a:rPr>
              <a:t> yr </a:t>
            </a:r>
            <a:r>
              <a:rPr lang="en-GB" dirty="0" err="1">
                <a:solidFill>
                  <a:schemeClr val="tx1"/>
                </a:solidFill>
              </a:rPr>
              <a:t>amser</a:t>
            </a:r>
            <a:r>
              <a:rPr lang="en-GB" dirty="0">
                <a:solidFill>
                  <a:schemeClr val="tx1"/>
                </a:solidFill>
              </a:rPr>
              <a:t> </a:t>
            </a:r>
            <a:r>
              <a:rPr lang="en-GB" dirty="0" err="1">
                <a:solidFill>
                  <a:schemeClr val="tx1"/>
                </a:solidFill>
              </a:rPr>
              <a:t>sydd</a:t>
            </a:r>
            <a:r>
              <a:rPr lang="en-GB" dirty="0">
                <a:solidFill>
                  <a:schemeClr val="tx1"/>
                </a:solidFill>
              </a:rPr>
              <a:t> </a:t>
            </a:r>
            <a:r>
              <a:rPr lang="en-GB" dirty="0" err="1">
                <a:solidFill>
                  <a:schemeClr val="tx1"/>
                </a:solidFill>
              </a:rPr>
              <a:t>ar</a:t>
            </a:r>
            <a:r>
              <a:rPr lang="en-GB" dirty="0">
                <a:solidFill>
                  <a:schemeClr val="tx1"/>
                </a:solidFill>
              </a:rPr>
              <a:t> </a:t>
            </a:r>
            <a:r>
              <a:rPr lang="en-GB" dirty="0" err="1">
                <a:solidFill>
                  <a:schemeClr val="tx1"/>
                </a:solidFill>
              </a:rPr>
              <a:t>gael</a:t>
            </a:r>
            <a:endParaRPr lang="en-GB" dirty="0">
              <a:solidFill>
                <a:schemeClr val="tx1"/>
              </a:solidFill>
            </a:endParaRPr>
          </a:p>
          <a:p>
            <a:endParaRPr lang="en-GB" dirty="0"/>
          </a:p>
        </p:txBody>
      </p:sp>
      <p:sp>
        <p:nvSpPr>
          <p:cNvPr id="8" name="Content Placeholder 7">
            <a:extLst>
              <a:ext uri="{FF2B5EF4-FFF2-40B4-BE49-F238E27FC236}">
                <a16:creationId xmlns:a16="http://schemas.microsoft.com/office/drawing/2014/main" id="{EEFE4EE9-AA82-3CDB-6DC8-EFCF4D9D822E}"/>
              </a:ext>
            </a:extLst>
          </p:cNvPr>
          <p:cNvSpPr>
            <a:spLocks noGrp="1"/>
          </p:cNvSpPr>
          <p:nvPr>
            <p:ph sz="half" idx="2"/>
          </p:nvPr>
        </p:nvSpPr>
        <p:spPr/>
        <p:txBody>
          <a:bodyPr>
            <a:normAutofit fontScale="85000" lnSpcReduction="10000"/>
          </a:bodyPr>
          <a:lstStyle/>
          <a:p>
            <a:r>
              <a:rPr lang="en-GB" b="1" dirty="0"/>
              <a:t>Relevance:</a:t>
            </a:r>
            <a:r>
              <a:rPr lang="en-GB" dirty="0"/>
              <a:t> Convince your tutor that your project is interesting, original and important</a:t>
            </a:r>
          </a:p>
          <a:p>
            <a:r>
              <a:rPr lang="en-GB" b="1" dirty="0"/>
              <a:t>Context:</a:t>
            </a:r>
            <a:r>
              <a:rPr lang="en-GB" dirty="0"/>
              <a:t> Show that you are familiar with the field, you understand the current state of research on the topic, and your ideas have a strong academic basis</a:t>
            </a:r>
          </a:p>
          <a:p>
            <a:r>
              <a:rPr lang="en-GB" b="1" dirty="0"/>
              <a:t>Approach:</a:t>
            </a:r>
            <a:r>
              <a:rPr lang="en-GB" dirty="0"/>
              <a:t> Make a case for your methodology, showing that you have carefully thought about the data, tools and procedures you will need to conduct the research</a:t>
            </a:r>
          </a:p>
          <a:p>
            <a:r>
              <a:rPr lang="en-GB" b="1" dirty="0"/>
              <a:t>Feasibility:</a:t>
            </a:r>
            <a:r>
              <a:rPr lang="en-GB" dirty="0"/>
              <a:t> Confirm that the project is possible within the practical constraints of the time available</a:t>
            </a:r>
          </a:p>
          <a:p>
            <a:endParaRPr lang="en-GB" dirty="0"/>
          </a:p>
        </p:txBody>
      </p:sp>
      <p:sp>
        <p:nvSpPr>
          <p:cNvPr id="4" name="Content Placeholder 2">
            <a:extLst>
              <a:ext uri="{FF2B5EF4-FFF2-40B4-BE49-F238E27FC236}">
                <a16:creationId xmlns:a16="http://schemas.microsoft.com/office/drawing/2014/main" id="{C522BDD4-B79A-4F79-8424-4BD38E5BF83A}"/>
              </a:ext>
            </a:extLst>
          </p:cNvPr>
          <p:cNvSpPr txBox="1">
            <a:spLocks/>
          </p:cNvSpPr>
          <p:nvPr/>
        </p:nvSpPr>
        <p:spPr>
          <a:xfrm>
            <a:off x="169017" y="4425861"/>
            <a:ext cx="5745617" cy="4330095"/>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endParaRPr lang="en-GB" sz="4400" dirty="0"/>
          </a:p>
          <a:p>
            <a:endParaRPr lang="en-GB" sz="4400" dirty="0"/>
          </a:p>
          <a:p>
            <a:endParaRPr lang="en-GB" sz="4400" dirty="0"/>
          </a:p>
        </p:txBody>
      </p:sp>
      <p:pic>
        <p:nvPicPr>
          <p:cNvPr id="6" name="Picture 5" descr="Diagram&#10;&#10;Description automatically generated">
            <a:extLst>
              <a:ext uri="{FF2B5EF4-FFF2-40B4-BE49-F238E27FC236}">
                <a16:creationId xmlns:a16="http://schemas.microsoft.com/office/drawing/2014/main" id="{071D861B-412A-434F-AAE2-30074D84526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447944" y="207465"/>
            <a:ext cx="1437645" cy="1917459"/>
          </a:xfrm>
          <a:prstGeom prst="rect">
            <a:avLst/>
          </a:prstGeom>
        </p:spPr>
      </p:pic>
    </p:spTree>
    <p:extLst>
      <p:ext uri="{BB962C8B-B14F-4D97-AF65-F5344CB8AC3E}">
        <p14:creationId xmlns:p14="http://schemas.microsoft.com/office/powerpoint/2010/main" val="31870011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4" y="624110"/>
            <a:ext cx="8911687" cy="1280890"/>
          </a:xfrm>
        </p:spPr>
        <p:txBody>
          <a:bodyPr>
            <a:normAutofit fontScale="90000"/>
          </a:bodyPr>
          <a:lstStyle/>
          <a:p>
            <a:r>
              <a:rPr lang="cy-GB" noProof="0" dirty="0"/>
              <a:t>Beth ydyn ni’n ei olygu wrth ‘Ddyluniad ymchwil?’</a:t>
            </a:r>
            <a:br>
              <a:rPr lang="cy-GB" noProof="0" dirty="0"/>
            </a:br>
            <a:r>
              <a:rPr lang="cy-GB" noProof="0" dirty="0" err="1"/>
              <a:t>What</a:t>
            </a:r>
            <a:r>
              <a:rPr lang="cy-GB" noProof="0" dirty="0"/>
              <a:t> do we </a:t>
            </a:r>
            <a:r>
              <a:rPr lang="cy-GB" noProof="0" dirty="0" err="1"/>
              <a:t>mean</a:t>
            </a:r>
            <a:r>
              <a:rPr lang="cy-GB" noProof="0" dirty="0"/>
              <a:t> by ‘Research </a:t>
            </a:r>
            <a:r>
              <a:rPr lang="cy-GB" noProof="0" dirty="0" err="1"/>
              <a:t>design</a:t>
            </a:r>
            <a:r>
              <a:rPr lang="cy-GB" noProof="0" dirty="0"/>
              <a:t>?’</a:t>
            </a:r>
          </a:p>
        </p:txBody>
      </p:sp>
      <p:sp>
        <p:nvSpPr>
          <p:cNvPr id="3" name="Content Placeholder 2"/>
          <p:cNvSpPr>
            <a:spLocks noGrp="1"/>
          </p:cNvSpPr>
          <p:nvPr>
            <p:ph sz="half" idx="1"/>
          </p:nvPr>
        </p:nvSpPr>
        <p:spPr>
          <a:xfrm>
            <a:off x="2589212" y="2133600"/>
            <a:ext cx="4313864" cy="3777622"/>
          </a:xfrm>
        </p:spPr>
        <p:txBody>
          <a:bodyPr>
            <a:normAutofit/>
          </a:bodyPr>
          <a:lstStyle/>
          <a:p>
            <a:r>
              <a:rPr lang="cy-GB" altLang="en-US" noProof="0" dirty="0"/>
              <a:t>Mae eich dyluniad ymchwil yn amlinelliad ar gyfer ymgymryd ag astudiaeth gyda’r rheolaeth fwyaf dros ffactorau a allai atal dilysrwydd y canfyddiadau (Burns &amp; Grove, 2016)</a:t>
            </a:r>
          </a:p>
          <a:p>
            <a:r>
              <a:rPr lang="cy-GB" altLang="en-US" noProof="0" dirty="0"/>
              <a:t>Mae’n darparu trosolwg o deitl yr ymchwil, y cwestiynau ymchwil a sut y byddant yn cael eu hateb</a:t>
            </a:r>
          </a:p>
          <a:p>
            <a:endParaRPr lang="cy-GB" altLang="en-US" noProof="0" dirty="0"/>
          </a:p>
        </p:txBody>
      </p:sp>
      <p:sp>
        <p:nvSpPr>
          <p:cNvPr id="4" name="Content Placeholder 3">
            <a:extLst>
              <a:ext uri="{FF2B5EF4-FFF2-40B4-BE49-F238E27FC236}">
                <a16:creationId xmlns:a16="http://schemas.microsoft.com/office/drawing/2014/main" id="{34E2DC30-1802-4174-A753-DEB3C6F0F86D}"/>
              </a:ext>
            </a:extLst>
          </p:cNvPr>
          <p:cNvSpPr>
            <a:spLocks noGrp="1"/>
          </p:cNvSpPr>
          <p:nvPr>
            <p:ph sz="half" idx="2"/>
          </p:nvPr>
        </p:nvSpPr>
        <p:spPr>
          <a:xfrm>
            <a:off x="7190747" y="2126222"/>
            <a:ext cx="4313864" cy="3777622"/>
          </a:xfrm>
        </p:spPr>
        <p:txBody>
          <a:bodyPr>
            <a:normAutofit/>
          </a:bodyPr>
          <a:lstStyle/>
          <a:p>
            <a:pPr lvl="0"/>
            <a:r>
              <a:rPr lang="cy-GB" altLang="en-US" dirty="0" err="1"/>
              <a:t>Your</a:t>
            </a:r>
            <a:r>
              <a:rPr lang="cy-GB" altLang="en-US" dirty="0"/>
              <a:t> </a:t>
            </a:r>
            <a:r>
              <a:rPr lang="cy-GB" altLang="en-US" dirty="0" err="1"/>
              <a:t>research</a:t>
            </a:r>
            <a:r>
              <a:rPr lang="cy-GB" altLang="en-US" dirty="0"/>
              <a:t> </a:t>
            </a:r>
            <a:r>
              <a:rPr lang="cy-GB" altLang="en-US" dirty="0" err="1"/>
              <a:t>design</a:t>
            </a:r>
            <a:r>
              <a:rPr lang="cy-GB" altLang="en-US" dirty="0"/>
              <a:t> is </a:t>
            </a:r>
            <a:r>
              <a:rPr lang="cy-GB" altLang="en-US" dirty="0" err="1"/>
              <a:t>an</a:t>
            </a:r>
            <a:r>
              <a:rPr lang="cy-GB" altLang="en-US" dirty="0"/>
              <a:t> </a:t>
            </a:r>
            <a:r>
              <a:rPr lang="cy-GB" altLang="en-US" dirty="0" err="1"/>
              <a:t>outline</a:t>
            </a:r>
            <a:r>
              <a:rPr lang="cy-GB" altLang="en-US" dirty="0"/>
              <a:t> </a:t>
            </a:r>
            <a:r>
              <a:rPr lang="cy-GB" altLang="en-US" dirty="0" err="1"/>
              <a:t>for</a:t>
            </a:r>
            <a:r>
              <a:rPr lang="cy-GB" altLang="en-US" dirty="0"/>
              <a:t> </a:t>
            </a:r>
            <a:r>
              <a:rPr lang="cy-GB" altLang="en-US" dirty="0" err="1"/>
              <a:t>undertaking</a:t>
            </a:r>
            <a:r>
              <a:rPr lang="cy-GB" altLang="en-US" dirty="0"/>
              <a:t> a </a:t>
            </a:r>
            <a:r>
              <a:rPr lang="cy-GB" altLang="en-US" dirty="0" err="1"/>
              <a:t>study</a:t>
            </a:r>
            <a:r>
              <a:rPr lang="cy-GB" altLang="en-US" dirty="0"/>
              <a:t> </a:t>
            </a:r>
            <a:r>
              <a:rPr lang="cy-GB" altLang="en-US" dirty="0" err="1"/>
              <a:t>with</a:t>
            </a:r>
            <a:r>
              <a:rPr lang="cy-GB" altLang="en-US" dirty="0"/>
              <a:t> </a:t>
            </a:r>
            <a:r>
              <a:rPr lang="cy-GB" altLang="en-US" dirty="0" err="1"/>
              <a:t>maximum</a:t>
            </a:r>
            <a:r>
              <a:rPr lang="cy-GB" altLang="en-US" dirty="0"/>
              <a:t> </a:t>
            </a:r>
            <a:r>
              <a:rPr lang="cy-GB" altLang="en-US" dirty="0" err="1"/>
              <a:t>control</a:t>
            </a:r>
            <a:r>
              <a:rPr lang="cy-GB" altLang="en-US" dirty="0"/>
              <a:t> </a:t>
            </a:r>
            <a:r>
              <a:rPr lang="cy-GB" altLang="en-US" dirty="0" err="1"/>
              <a:t>over</a:t>
            </a:r>
            <a:r>
              <a:rPr lang="cy-GB" altLang="en-US" dirty="0"/>
              <a:t> </a:t>
            </a:r>
            <a:r>
              <a:rPr lang="cy-GB" altLang="en-US" dirty="0" err="1"/>
              <a:t>factors</a:t>
            </a:r>
            <a:r>
              <a:rPr lang="cy-GB" altLang="en-US" dirty="0"/>
              <a:t> </a:t>
            </a:r>
            <a:r>
              <a:rPr lang="cy-GB" altLang="en-US" dirty="0" err="1"/>
              <a:t>that</a:t>
            </a:r>
            <a:r>
              <a:rPr lang="cy-GB" altLang="en-US" dirty="0"/>
              <a:t> </a:t>
            </a:r>
            <a:r>
              <a:rPr lang="cy-GB" altLang="en-US" dirty="0" err="1"/>
              <a:t>may</a:t>
            </a:r>
            <a:r>
              <a:rPr lang="cy-GB" altLang="en-US" dirty="0"/>
              <a:t> </a:t>
            </a:r>
            <a:r>
              <a:rPr lang="cy-GB" altLang="en-US" dirty="0" err="1"/>
              <a:t>inhibit</a:t>
            </a:r>
            <a:r>
              <a:rPr lang="cy-GB" altLang="en-US" dirty="0"/>
              <a:t> the </a:t>
            </a:r>
            <a:r>
              <a:rPr lang="cy-GB" altLang="en-US" dirty="0" err="1"/>
              <a:t>validity</a:t>
            </a:r>
            <a:r>
              <a:rPr lang="cy-GB" altLang="en-US" dirty="0"/>
              <a:t> of the </a:t>
            </a:r>
            <a:r>
              <a:rPr lang="cy-GB" altLang="en-US" dirty="0" err="1"/>
              <a:t>findings</a:t>
            </a:r>
            <a:r>
              <a:rPr lang="cy-GB" altLang="en-US" dirty="0"/>
              <a:t> (Burns &amp; Grove, 2016)</a:t>
            </a:r>
          </a:p>
          <a:p>
            <a:pPr lvl="0"/>
            <a:r>
              <a:rPr lang="cy-GB" altLang="en-US" dirty="0"/>
              <a:t>It </a:t>
            </a:r>
            <a:r>
              <a:rPr lang="cy-GB" altLang="en-US" dirty="0" err="1"/>
              <a:t>provides</a:t>
            </a:r>
            <a:r>
              <a:rPr lang="cy-GB" altLang="en-US" dirty="0"/>
              <a:t> </a:t>
            </a:r>
            <a:r>
              <a:rPr lang="cy-GB" altLang="en-US" dirty="0" err="1"/>
              <a:t>an</a:t>
            </a:r>
            <a:r>
              <a:rPr lang="cy-GB" altLang="en-US" dirty="0"/>
              <a:t> </a:t>
            </a:r>
            <a:r>
              <a:rPr lang="cy-GB" altLang="en-US" dirty="0" err="1"/>
              <a:t>overview</a:t>
            </a:r>
            <a:r>
              <a:rPr lang="cy-GB" altLang="en-US" dirty="0"/>
              <a:t> of the </a:t>
            </a:r>
            <a:r>
              <a:rPr lang="cy-GB" altLang="en-US" dirty="0" err="1"/>
              <a:t>research</a:t>
            </a:r>
            <a:r>
              <a:rPr lang="cy-GB" altLang="en-US" dirty="0"/>
              <a:t> </a:t>
            </a:r>
            <a:r>
              <a:rPr lang="cy-GB" altLang="en-US" dirty="0" err="1"/>
              <a:t>title</a:t>
            </a:r>
            <a:r>
              <a:rPr lang="cy-GB" altLang="en-US" dirty="0"/>
              <a:t>, </a:t>
            </a:r>
            <a:r>
              <a:rPr lang="cy-GB" altLang="en-US" dirty="0" err="1"/>
              <a:t>research</a:t>
            </a:r>
            <a:r>
              <a:rPr lang="cy-GB" altLang="en-US" dirty="0"/>
              <a:t> </a:t>
            </a:r>
            <a:r>
              <a:rPr lang="cy-GB" altLang="en-US" dirty="0" err="1"/>
              <a:t>questions</a:t>
            </a:r>
            <a:r>
              <a:rPr lang="cy-GB" altLang="en-US" dirty="0"/>
              <a:t> </a:t>
            </a:r>
            <a:r>
              <a:rPr lang="cy-GB" altLang="en-US" dirty="0" err="1"/>
              <a:t>and</a:t>
            </a:r>
            <a:r>
              <a:rPr lang="cy-GB" altLang="en-US" dirty="0"/>
              <a:t> </a:t>
            </a:r>
            <a:r>
              <a:rPr lang="cy-GB" altLang="en-US" dirty="0" err="1"/>
              <a:t>how</a:t>
            </a:r>
            <a:r>
              <a:rPr lang="cy-GB" altLang="en-US" dirty="0"/>
              <a:t> </a:t>
            </a:r>
            <a:r>
              <a:rPr lang="cy-GB" altLang="en-US" dirty="0" err="1"/>
              <a:t>they</a:t>
            </a:r>
            <a:r>
              <a:rPr lang="cy-GB" altLang="en-US" dirty="0"/>
              <a:t> </a:t>
            </a:r>
            <a:r>
              <a:rPr lang="cy-GB" altLang="en-US" dirty="0" err="1"/>
              <a:t>will</a:t>
            </a:r>
            <a:r>
              <a:rPr lang="cy-GB" altLang="en-US" dirty="0"/>
              <a:t> be </a:t>
            </a:r>
            <a:r>
              <a:rPr lang="cy-GB" altLang="en-US" dirty="0" err="1"/>
              <a:t>answered</a:t>
            </a:r>
            <a:endParaRPr lang="cy-GB" altLang="en-US" dirty="0"/>
          </a:p>
          <a:p>
            <a:pPr lvl="0"/>
            <a:endParaRPr lang="cy-GB" altLang="en-US" dirty="0"/>
          </a:p>
          <a:p>
            <a:endParaRPr lang="cy-GB" dirty="0"/>
          </a:p>
        </p:txBody>
      </p:sp>
    </p:spTree>
    <p:extLst>
      <p:ext uri="{BB962C8B-B14F-4D97-AF65-F5344CB8AC3E}">
        <p14:creationId xmlns:p14="http://schemas.microsoft.com/office/powerpoint/2010/main" val="14946128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4" y="624110"/>
            <a:ext cx="8911687" cy="1280890"/>
          </a:xfrm>
        </p:spPr>
        <p:txBody>
          <a:bodyPr/>
          <a:lstStyle/>
          <a:p>
            <a:r>
              <a:rPr lang="cy-GB" dirty="0"/>
              <a:t>Cynllun ymchwil	</a:t>
            </a:r>
            <a:br>
              <a:rPr lang="cy-GB" dirty="0"/>
            </a:br>
            <a:r>
              <a:rPr lang="cy-GB" dirty="0"/>
              <a:t>Research </a:t>
            </a:r>
            <a:r>
              <a:rPr lang="cy-GB" noProof="0" dirty="0" err="1"/>
              <a:t>proposal</a:t>
            </a:r>
            <a:endParaRPr lang="cy-GB" noProof="0" dirty="0"/>
          </a:p>
        </p:txBody>
      </p:sp>
      <p:sp>
        <p:nvSpPr>
          <p:cNvPr id="3" name="Content Placeholder 2"/>
          <p:cNvSpPr>
            <a:spLocks noGrp="1"/>
          </p:cNvSpPr>
          <p:nvPr>
            <p:ph sz="half" idx="1"/>
          </p:nvPr>
        </p:nvSpPr>
        <p:spPr>
          <a:xfrm>
            <a:off x="2589212" y="2133600"/>
            <a:ext cx="4313864" cy="3777622"/>
          </a:xfrm>
        </p:spPr>
        <p:txBody>
          <a:bodyPr>
            <a:normAutofit fontScale="92500" lnSpcReduction="20000"/>
          </a:bodyPr>
          <a:lstStyle/>
          <a:p>
            <a:r>
              <a:rPr lang="cy-GB" altLang="en-US" dirty="0"/>
              <a:t>Nodwch bum pwnc y mae gennych ddiddordeb mewn ymchwilio iddynt
Eich cwestiwn: wedi i chi benderfynu ar eich pwnc, nodwch yr hyn rydych chi eisiau ei ddysgu. Dyma fydd eich teitl ymchwil</a:t>
            </a:r>
            <a:endParaRPr lang="cy-GB" altLang="en-US" noProof="0" dirty="0"/>
          </a:p>
          <a:p>
            <a:r>
              <a:rPr lang="cy-GB" altLang="en-US" noProof="0" dirty="0"/>
              <a:t>Nawr mae angen TRI chwestiwn ymchwil  </a:t>
            </a:r>
            <a:r>
              <a:rPr lang="cy-GB" altLang="en-US" noProof="0" dirty="0" err="1"/>
              <a:t>atebadwy</a:t>
            </a:r>
            <a:r>
              <a:rPr lang="cy-GB" altLang="en-US" noProof="0" dirty="0"/>
              <a:t> arnoch yn seiliedig ar hyn</a:t>
            </a:r>
          </a:p>
          <a:p>
            <a:r>
              <a:rPr lang="cy-GB" altLang="en-US" dirty="0"/>
              <a:t>Cofiwch wneud pob cwestiwn yn eithaf penodol a chlir.  Bydd hyn yn helpu gyda'r fethodoleg, y casglu data, a'r canlyniadau a'r canfyddiadau</a:t>
            </a:r>
            <a:endParaRPr lang="cy-GB" noProof="0" dirty="0"/>
          </a:p>
        </p:txBody>
      </p:sp>
      <p:sp>
        <p:nvSpPr>
          <p:cNvPr id="4" name="Content Placeholder 3">
            <a:extLst>
              <a:ext uri="{FF2B5EF4-FFF2-40B4-BE49-F238E27FC236}">
                <a16:creationId xmlns:a16="http://schemas.microsoft.com/office/drawing/2014/main" id="{7255A07F-24A6-437B-92ED-76E7C985E48F}"/>
              </a:ext>
            </a:extLst>
          </p:cNvPr>
          <p:cNvSpPr>
            <a:spLocks noGrp="1"/>
          </p:cNvSpPr>
          <p:nvPr>
            <p:ph sz="half" idx="2"/>
          </p:nvPr>
        </p:nvSpPr>
        <p:spPr>
          <a:xfrm>
            <a:off x="7190747" y="2126222"/>
            <a:ext cx="4313864" cy="3777622"/>
          </a:xfrm>
        </p:spPr>
        <p:txBody>
          <a:bodyPr>
            <a:normAutofit fontScale="92500" lnSpcReduction="20000"/>
          </a:bodyPr>
          <a:lstStyle/>
          <a:p>
            <a:pPr lvl="0"/>
            <a:r>
              <a:rPr lang="cy-GB" altLang="en-US" dirty="0" err="1"/>
              <a:t>Make</a:t>
            </a:r>
            <a:r>
              <a:rPr lang="cy-GB" altLang="en-US" dirty="0"/>
              <a:t> a </a:t>
            </a:r>
            <a:r>
              <a:rPr lang="cy-GB" altLang="en-US" dirty="0" err="1"/>
              <a:t>note</a:t>
            </a:r>
            <a:r>
              <a:rPr lang="cy-GB" altLang="en-US" dirty="0"/>
              <a:t> of </a:t>
            </a:r>
            <a:r>
              <a:rPr lang="cy-GB" altLang="en-US" dirty="0" err="1"/>
              <a:t>three</a:t>
            </a:r>
            <a:r>
              <a:rPr lang="cy-GB" altLang="en-US" noProof="0" dirty="0"/>
              <a:t> </a:t>
            </a:r>
            <a:r>
              <a:rPr lang="cy-GB" altLang="en-US" noProof="0" dirty="0" err="1"/>
              <a:t>topics</a:t>
            </a:r>
            <a:r>
              <a:rPr lang="cy-GB" altLang="en-US" noProof="0" dirty="0"/>
              <a:t> </a:t>
            </a:r>
            <a:r>
              <a:rPr lang="cy-GB" altLang="en-US" noProof="0" dirty="0" err="1"/>
              <a:t>that</a:t>
            </a:r>
            <a:r>
              <a:rPr lang="cy-GB" altLang="en-US" noProof="0" dirty="0"/>
              <a:t> </a:t>
            </a:r>
            <a:r>
              <a:rPr lang="cy-GB" altLang="en-US" noProof="0" dirty="0" err="1"/>
              <a:t>you</a:t>
            </a:r>
            <a:r>
              <a:rPr lang="cy-GB" altLang="en-US" noProof="0" dirty="0"/>
              <a:t> </a:t>
            </a:r>
            <a:r>
              <a:rPr lang="cy-GB" altLang="en-US" noProof="0" dirty="0" err="1"/>
              <a:t>are</a:t>
            </a:r>
            <a:r>
              <a:rPr lang="cy-GB" altLang="en-US" noProof="0" dirty="0"/>
              <a:t> </a:t>
            </a:r>
            <a:r>
              <a:rPr lang="cy-GB" altLang="en-US" noProof="0" dirty="0" err="1"/>
              <a:t>interested</a:t>
            </a:r>
            <a:r>
              <a:rPr lang="cy-GB" altLang="en-US" noProof="0" dirty="0"/>
              <a:t> </a:t>
            </a:r>
            <a:r>
              <a:rPr lang="cy-GB" altLang="en-US" noProof="0" dirty="0" err="1"/>
              <a:t>in</a:t>
            </a:r>
            <a:r>
              <a:rPr lang="cy-GB" altLang="en-US" noProof="0" dirty="0"/>
              <a:t> </a:t>
            </a:r>
            <a:r>
              <a:rPr lang="cy-GB" altLang="en-US" noProof="0" dirty="0" err="1"/>
              <a:t>researching</a:t>
            </a:r>
            <a:endParaRPr lang="cy-GB" altLang="en-US" noProof="0" dirty="0"/>
          </a:p>
          <a:p>
            <a:pPr lvl="0"/>
            <a:r>
              <a:rPr lang="cy-GB" altLang="en-US" noProof="0" dirty="0" err="1"/>
              <a:t>Your</a:t>
            </a:r>
            <a:r>
              <a:rPr lang="cy-GB" altLang="en-US" noProof="0" dirty="0"/>
              <a:t> </a:t>
            </a:r>
            <a:r>
              <a:rPr lang="cy-GB" altLang="en-US" noProof="0" dirty="0" err="1"/>
              <a:t>question</a:t>
            </a:r>
            <a:r>
              <a:rPr lang="cy-GB" altLang="en-US" noProof="0" dirty="0"/>
              <a:t>: </a:t>
            </a:r>
            <a:r>
              <a:rPr lang="cy-GB" altLang="en-US" noProof="0" dirty="0" err="1"/>
              <a:t>once</a:t>
            </a:r>
            <a:r>
              <a:rPr lang="cy-GB" altLang="en-US" noProof="0" dirty="0"/>
              <a:t> </a:t>
            </a:r>
            <a:r>
              <a:rPr lang="cy-GB" altLang="en-US" noProof="0" dirty="0" err="1"/>
              <a:t>you</a:t>
            </a:r>
            <a:r>
              <a:rPr lang="cy-GB" altLang="en-US" noProof="0" dirty="0"/>
              <a:t> </a:t>
            </a:r>
            <a:r>
              <a:rPr lang="cy-GB" altLang="en-US" noProof="0" dirty="0" err="1"/>
              <a:t>have</a:t>
            </a:r>
            <a:r>
              <a:rPr lang="cy-GB" altLang="en-US" noProof="0" dirty="0"/>
              <a:t> </a:t>
            </a:r>
            <a:r>
              <a:rPr lang="cy-GB" altLang="en-US" noProof="0" dirty="0" err="1"/>
              <a:t>your</a:t>
            </a:r>
            <a:r>
              <a:rPr lang="cy-GB" altLang="en-US" noProof="0" dirty="0"/>
              <a:t> </a:t>
            </a:r>
            <a:r>
              <a:rPr lang="cy-GB" altLang="en-US" noProof="0" dirty="0" err="1"/>
              <a:t>topic</a:t>
            </a:r>
            <a:r>
              <a:rPr lang="cy-GB" altLang="en-US" noProof="0" dirty="0"/>
              <a:t>, </a:t>
            </a:r>
            <a:r>
              <a:rPr lang="cy-GB" altLang="en-US" noProof="0" dirty="0" err="1"/>
              <a:t>identify</a:t>
            </a:r>
            <a:r>
              <a:rPr lang="cy-GB" altLang="en-US" noProof="0" dirty="0"/>
              <a:t> </a:t>
            </a:r>
            <a:r>
              <a:rPr lang="cy-GB" altLang="en-US" noProof="0" dirty="0" err="1"/>
              <a:t>what</a:t>
            </a:r>
            <a:r>
              <a:rPr lang="cy-GB" altLang="en-US" noProof="0" dirty="0"/>
              <a:t> </a:t>
            </a:r>
            <a:r>
              <a:rPr lang="cy-GB" altLang="en-US" noProof="0" dirty="0" err="1"/>
              <a:t>you</a:t>
            </a:r>
            <a:r>
              <a:rPr lang="cy-GB" altLang="en-US" noProof="0" dirty="0"/>
              <a:t> want to </a:t>
            </a:r>
            <a:r>
              <a:rPr lang="cy-GB" altLang="en-US" noProof="0" dirty="0" err="1"/>
              <a:t>learn</a:t>
            </a:r>
            <a:r>
              <a:rPr lang="cy-GB" altLang="en-US" noProof="0" dirty="0"/>
              <a:t>. </a:t>
            </a:r>
            <a:r>
              <a:rPr lang="cy-GB" altLang="en-US" noProof="0" dirty="0" err="1"/>
              <a:t>This</a:t>
            </a:r>
            <a:r>
              <a:rPr lang="cy-GB" altLang="en-US" noProof="0" dirty="0"/>
              <a:t> </a:t>
            </a:r>
            <a:r>
              <a:rPr lang="cy-GB" altLang="en-US" noProof="0" dirty="0" err="1"/>
              <a:t>will</a:t>
            </a:r>
            <a:r>
              <a:rPr lang="cy-GB" altLang="en-US" noProof="0" dirty="0"/>
              <a:t> </a:t>
            </a:r>
            <a:r>
              <a:rPr lang="cy-GB" altLang="en-US" noProof="0" dirty="0" err="1"/>
              <a:t>become</a:t>
            </a:r>
            <a:r>
              <a:rPr lang="cy-GB" altLang="en-US" noProof="0" dirty="0"/>
              <a:t> </a:t>
            </a:r>
            <a:r>
              <a:rPr lang="cy-GB" altLang="en-US" noProof="0" dirty="0" err="1"/>
              <a:t>your</a:t>
            </a:r>
            <a:r>
              <a:rPr lang="cy-GB" altLang="en-US" noProof="0" dirty="0"/>
              <a:t> </a:t>
            </a:r>
            <a:r>
              <a:rPr lang="cy-GB" altLang="en-US" noProof="0" dirty="0" err="1"/>
              <a:t>research</a:t>
            </a:r>
            <a:r>
              <a:rPr lang="cy-GB" altLang="en-US" noProof="0" dirty="0"/>
              <a:t> </a:t>
            </a:r>
            <a:r>
              <a:rPr lang="cy-GB" altLang="en-US" noProof="0" dirty="0" err="1"/>
              <a:t>title</a:t>
            </a:r>
            <a:endParaRPr lang="cy-GB" altLang="en-US" noProof="0" dirty="0"/>
          </a:p>
          <a:p>
            <a:pPr lvl="0"/>
            <a:r>
              <a:rPr lang="cy-GB" altLang="en-US" noProof="0" dirty="0"/>
              <a:t>You </a:t>
            </a:r>
            <a:r>
              <a:rPr lang="cy-GB" altLang="en-US" noProof="0" dirty="0" err="1"/>
              <a:t>now</a:t>
            </a:r>
            <a:r>
              <a:rPr lang="cy-GB" altLang="en-US" noProof="0" dirty="0"/>
              <a:t> </a:t>
            </a:r>
            <a:r>
              <a:rPr lang="cy-GB" altLang="en-US" noProof="0" dirty="0" err="1"/>
              <a:t>need</a:t>
            </a:r>
            <a:r>
              <a:rPr lang="cy-GB" altLang="en-US" noProof="0" dirty="0"/>
              <a:t> THREE </a:t>
            </a:r>
            <a:r>
              <a:rPr lang="cy-GB" altLang="en-US" noProof="0" dirty="0" err="1"/>
              <a:t>answerable</a:t>
            </a:r>
            <a:r>
              <a:rPr lang="cy-GB" altLang="en-US" noProof="0" dirty="0"/>
              <a:t> </a:t>
            </a:r>
            <a:r>
              <a:rPr lang="cy-GB" altLang="en-US" noProof="0" dirty="0" err="1"/>
              <a:t>research</a:t>
            </a:r>
            <a:r>
              <a:rPr lang="cy-GB" altLang="en-US" noProof="0" dirty="0"/>
              <a:t> </a:t>
            </a:r>
            <a:r>
              <a:rPr lang="cy-GB" altLang="en-US" noProof="0" dirty="0" err="1"/>
              <a:t>questions</a:t>
            </a:r>
            <a:r>
              <a:rPr lang="cy-GB" altLang="en-US" noProof="0" dirty="0"/>
              <a:t> </a:t>
            </a:r>
            <a:r>
              <a:rPr lang="cy-GB" altLang="en-US" noProof="0" dirty="0" err="1"/>
              <a:t>from</a:t>
            </a:r>
            <a:r>
              <a:rPr lang="cy-GB" altLang="en-US" noProof="0" dirty="0"/>
              <a:t> </a:t>
            </a:r>
            <a:r>
              <a:rPr lang="cy-GB" altLang="en-US" noProof="0" dirty="0" err="1"/>
              <a:t>this</a:t>
            </a:r>
            <a:endParaRPr lang="cy-GB" altLang="en-US" noProof="0" dirty="0"/>
          </a:p>
          <a:p>
            <a:pPr lvl="0"/>
            <a:r>
              <a:rPr lang="cy-GB" altLang="en-US" noProof="0" dirty="0" err="1"/>
              <a:t>Remember</a:t>
            </a:r>
            <a:r>
              <a:rPr lang="cy-GB" altLang="en-US" noProof="0" dirty="0"/>
              <a:t> to </a:t>
            </a:r>
            <a:r>
              <a:rPr lang="cy-GB" altLang="en-US" noProof="0" dirty="0" err="1"/>
              <a:t>make</a:t>
            </a:r>
            <a:r>
              <a:rPr lang="cy-GB" altLang="en-US" noProof="0" dirty="0"/>
              <a:t> </a:t>
            </a:r>
            <a:r>
              <a:rPr lang="cy-GB" altLang="en-US" dirty="0" err="1"/>
              <a:t>each</a:t>
            </a:r>
            <a:r>
              <a:rPr lang="cy-GB" altLang="en-US" noProof="0" dirty="0"/>
              <a:t> </a:t>
            </a:r>
            <a:r>
              <a:rPr lang="cy-GB" altLang="en-US" noProof="0" dirty="0" err="1"/>
              <a:t>question</a:t>
            </a:r>
            <a:r>
              <a:rPr lang="cy-GB" altLang="en-US" noProof="0" dirty="0"/>
              <a:t> </a:t>
            </a:r>
            <a:r>
              <a:rPr lang="cy-GB" altLang="en-US" noProof="0" dirty="0" err="1"/>
              <a:t>quite</a:t>
            </a:r>
            <a:r>
              <a:rPr lang="cy-GB" altLang="en-US" noProof="0" dirty="0"/>
              <a:t> </a:t>
            </a:r>
            <a:r>
              <a:rPr lang="cy-GB" altLang="en-US" noProof="0" dirty="0" err="1"/>
              <a:t>specific</a:t>
            </a:r>
            <a:r>
              <a:rPr lang="cy-GB" altLang="en-US" noProof="0" dirty="0"/>
              <a:t> </a:t>
            </a:r>
            <a:r>
              <a:rPr lang="cy-GB" altLang="en-US" noProof="0" dirty="0" err="1"/>
              <a:t>and</a:t>
            </a:r>
            <a:r>
              <a:rPr lang="cy-GB" altLang="en-US" noProof="0" dirty="0"/>
              <a:t> </a:t>
            </a:r>
            <a:r>
              <a:rPr lang="cy-GB" altLang="en-US" noProof="0" dirty="0" err="1"/>
              <a:t>refined</a:t>
            </a:r>
            <a:r>
              <a:rPr lang="cy-GB" altLang="en-US" noProof="0" dirty="0"/>
              <a:t>.  </a:t>
            </a:r>
            <a:r>
              <a:rPr lang="cy-GB" altLang="en-US" noProof="0" dirty="0" err="1"/>
              <a:t>This</a:t>
            </a:r>
            <a:r>
              <a:rPr lang="cy-GB" altLang="en-US" noProof="0" dirty="0"/>
              <a:t> </a:t>
            </a:r>
            <a:r>
              <a:rPr lang="cy-GB" altLang="en-US" noProof="0" dirty="0" err="1"/>
              <a:t>will</a:t>
            </a:r>
            <a:r>
              <a:rPr lang="cy-GB" altLang="en-US" noProof="0" dirty="0"/>
              <a:t> help </a:t>
            </a:r>
            <a:r>
              <a:rPr lang="cy-GB" altLang="en-US" noProof="0" dirty="0" err="1"/>
              <a:t>with</a:t>
            </a:r>
            <a:r>
              <a:rPr lang="cy-GB" altLang="en-US" noProof="0" dirty="0"/>
              <a:t> the </a:t>
            </a:r>
            <a:r>
              <a:rPr lang="cy-GB" altLang="en-US" noProof="0" dirty="0" err="1"/>
              <a:t>methodology</a:t>
            </a:r>
            <a:r>
              <a:rPr lang="cy-GB" altLang="en-US" noProof="0" dirty="0"/>
              <a:t>, the data </a:t>
            </a:r>
            <a:r>
              <a:rPr lang="cy-GB" altLang="en-US" noProof="0" dirty="0" err="1"/>
              <a:t>collection</a:t>
            </a:r>
            <a:r>
              <a:rPr lang="cy-GB" altLang="en-US" noProof="0" dirty="0"/>
              <a:t> </a:t>
            </a:r>
            <a:r>
              <a:rPr lang="cy-GB" altLang="en-US" noProof="0" dirty="0" err="1"/>
              <a:t>and</a:t>
            </a:r>
            <a:r>
              <a:rPr lang="cy-GB" altLang="en-US" noProof="0" dirty="0"/>
              <a:t> the </a:t>
            </a:r>
            <a:r>
              <a:rPr lang="cy-GB" altLang="en-US" noProof="0" dirty="0" err="1"/>
              <a:t>results</a:t>
            </a:r>
            <a:r>
              <a:rPr lang="cy-GB" altLang="en-US" noProof="0" dirty="0"/>
              <a:t> </a:t>
            </a:r>
            <a:r>
              <a:rPr lang="cy-GB" altLang="en-US" noProof="0" dirty="0" err="1"/>
              <a:t>and</a:t>
            </a:r>
            <a:r>
              <a:rPr lang="cy-GB" altLang="en-US" noProof="0" dirty="0"/>
              <a:t> </a:t>
            </a:r>
            <a:r>
              <a:rPr lang="cy-GB" altLang="en-US" noProof="0" dirty="0" err="1"/>
              <a:t>findings</a:t>
            </a:r>
            <a:endParaRPr lang="cy-GB" altLang="en-US" noProof="0" dirty="0"/>
          </a:p>
          <a:p>
            <a:endParaRPr lang="cy-GB" dirty="0"/>
          </a:p>
        </p:txBody>
      </p:sp>
    </p:spTree>
    <p:extLst>
      <p:ext uri="{BB962C8B-B14F-4D97-AF65-F5344CB8AC3E}">
        <p14:creationId xmlns:p14="http://schemas.microsoft.com/office/powerpoint/2010/main" val="7228280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D284D-D53B-4665-A89F-8F2CA0033E5C}"/>
              </a:ext>
            </a:extLst>
          </p:cNvPr>
          <p:cNvSpPr>
            <a:spLocks noGrp="1"/>
          </p:cNvSpPr>
          <p:nvPr>
            <p:ph type="title"/>
          </p:nvPr>
        </p:nvSpPr>
        <p:spPr/>
        <p:txBody>
          <a:bodyPr/>
          <a:lstStyle/>
          <a:p>
            <a:r>
              <a:rPr lang="en-GB" dirty="0"/>
              <a:t>EICH TEITL / YOUR TITLE</a:t>
            </a:r>
          </a:p>
        </p:txBody>
      </p:sp>
      <p:sp>
        <p:nvSpPr>
          <p:cNvPr id="3" name="Content Placeholder 2">
            <a:extLst>
              <a:ext uri="{FF2B5EF4-FFF2-40B4-BE49-F238E27FC236}">
                <a16:creationId xmlns:a16="http://schemas.microsoft.com/office/drawing/2014/main" id="{6BDD881A-2A0F-462B-ACF0-255787089C3B}"/>
              </a:ext>
            </a:extLst>
          </p:cNvPr>
          <p:cNvSpPr>
            <a:spLocks noGrp="1"/>
          </p:cNvSpPr>
          <p:nvPr>
            <p:ph sz="half" idx="1"/>
          </p:nvPr>
        </p:nvSpPr>
        <p:spPr/>
        <p:txBody>
          <a:bodyPr>
            <a:normAutofit/>
          </a:bodyPr>
          <a:lstStyle/>
          <a:p>
            <a:r>
              <a:rPr lang="en-GB" dirty="0" err="1"/>
              <a:t>Rhaid</a:t>
            </a:r>
            <a:r>
              <a:rPr lang="en-GB" dirty="0"/>
              <a:t> </a:t>
            </a:r>
            <a:r>
              <a:rPr lang="en-GB" dirty="0" err="1"/>
              <a:t>i'ch</a:t>
            </a:r>
            <a:r>
              <a:rPr lang="en-GB" dirty="0"/>
              <a:t> </a:t>
            </a:r>
            <a:r>
              <a:rPr lang="en-GB" dirty="0" err="1"/>
              <a:t>teitl</a:t>
            </a:r>
            <a:r>
              <a:rPr lang="en-GB" dirty="0"/>
              <a:t> </a:t>
            </a:r>
            <a:r>
              <a:rPr lang="en-GB" dirty="0" err="1"/>
              <a:t>gyfleu</a:t>
            </a:r>
            <a:r>
              <a:rPr lang="en-GB" dirty="0"/>
              <a:t> </a:t>
            </a:r>
            <a:r>
              <a:rPr lang="en-GB" dirty="0" err="1"/>
              <a:t>pwnc</a:t>
            </a:r>
            <a:r>
              <a:rPr lang="en-GB" dirty="0"/>
              <a:t> a </a:t>
            </a:r>
            <a:r>
              <a:rPr lang="en-GB" dirty="0" err="1"/>
              <a:t>ffocws</a:t>
            </a:r>
            <a:r>
              <a:rPr lang="en-GB" dirty="0"/>
              <a:t> </a:t>
            </a:r>
            <a:r>
              <a:rPr lang="en-GB" dirty="0" err="1"/>
              <a:t>eich</a:t>
            </a:r>
            <a:r>
              <a:rPr lang="en-GB" dirty="0"/>
              <a:t> </a:t>
            </a:r>
            <a:r>
              <a:rPr lang="en-GB" dirty="0" err="1"/>
              <a:t>ymchwil</a:t>
            </a:r>
            <a:endParaRPr lang="en-GB" dirty="0"/>
          </a:p>
          <a:p>
            <a:r>
              <a:rPr lang="en-GB" dirty="0"/>
              <a:t>Dylai </a:t>
            </a:r>
            <a:r>
              <a:rPr lang="en-GB" dirty="0" err="1"/>
              <a:t>fod</a:t>
            </a:r>
            <a:r>
              <a:rPr lang="en-GB" dirty="0"/>
              <a:t> </a:t>
            </a:r>
            <a:r>
              <a:rPr lang="en-GB" dirty="0" err="1"/>
              <a:t>yn</a:t>
            </a:r>
            <a:r>
              <a:rPr lang="en-GB" dirty="0"/>
              <a:t> </a:t>
            </a:r>
            <a:r>
              <a:rPr lang="en-GB" dirty="0" err="1"/>
              <a:t>glir</a:t>
            </a:r>
            <a:r>
              <a:rPr lang="en-GB" dirty="0"/>
              <a:t> ac </a:t>
            </a:r>
            <a:r>
              <a:rPr lang="en-GB" dirty="0" err="1"/>
              <a:t>yn</a:t>
            </a:r>
            <a:r>
              <a:rPr lang="en-GB" dirty="0"/>
              <a:t> </a:t>
            </a:r>
            <a:r>
              <a:rPr lang="en-GB" dirty="0" err="1"/>
              <a:t>llawn</a:t>
            </a:r>
            <a:r>
              <a:rPr lang="en-GB" dirty="0"/>
              <a:t> </a:t>
            </a:r>
            <a:r>
              <a:rPr lang="en-GB" dirty="0" err="1"/>
              <a:t>gwybodaeth</a:t>
            </a:r>
            <a:endParaRPr lang="en-GB" dirty="0"/>
          </a:p>
          <a:p>
            <a:r>
              <a:rPr lang="en-GB" dirty="0" err="1"/>
              <a:t>Anelwch</a:t>
            </a:r>
            <a:r>
              <a:rPr lang="en-GB" dirty="0"/>
              <a:t> am </a:t>
            </a:r>
            <a:r>
              <a:rPr lang="en-GB" dirty="0" err="1"/>
              <a:t>tua</a:t>
            </a:r>
            <a:r>
              <a:rPr lang="en-GB" dirty="0"/>
              <a:t> 15 gair</a:t>
            </a:r>
          </a:p>
          <a:p>
            <a:endParaRPr lang="en-GB" dirty="0"/>
          </a:p>
        </p:txBody>
      </p:sp>
      <p:sp>
        <p:nvSpPr>
          <p:cNvPr id="6" name="Content Placeholder 5">
            <a:extLst>
              <a:ext uri="{FF2B5EF4-FFF2-40B4-BE49-F238E27FC236}">
                <a16:creationId xmlns:a16="http://schemas.microsoft.com/office/drawing/2014/main" id="{76DB7170-0172-CD39-46FE-E3CB24B211A1}"/>
              </a:ext>
            </a:extLst>
          </p:cNvPr>
          <p:cNvSpPr>
            <a:spLocks noGrp="1"/>
          </p:cNvSpPr>
          <p:nvPr>
            <p:ph sz="half" idx="2"/>
          </p:nvPr>
        </p:nvSpPr>
        <p:spPr/>
        <p:txBody>
          <a:bodyPr/>
          <a:lstStyle/>
          <a:p>
            <a:r>
              <a:rPr lang="en-GB" dirty="0"/>
              <a:t>Your title must communicate the topic and focus of your research</a:t>
            </a:r>
          </a:p>
          <a:p>
            <a:r>
              <a:rPr lang="en-GB" dirty="0"/>
              <a:t>Should be clear and informative</a:t>
            </a:r>
          </a:p>
          <a:p>
            <a:r>
              <a:rPr lang="en-GB" dirty="0"/>
              <a:t>Aim for around 15 words</a:t>
            </a:r>
          </a:p>
          <a:p>
            <a:r>
              <a:rPr lang="en-GB" dirty="0"/>
              <a:t>This is not the same as your research question.</a:t>
            </a:r>
          </a:p>
          <a:p>
            <a:endParaRPr lang="en-GB" dirty="0"/>
          </a:p>
        </p:txBody>
      </p:sp>
      <p:pic>
        <p:nvPicPr>
          <p:cNvPr id="9" name="Picture 8" descr="A picture containing text&#10;&#10;Description automatically generated">
            <a:extLst>
              <a:ext uri="{FF2B5EF4-FFF2-40B4-BE49-F238E27FC236}">
                <a16:creationId xmlns:a16="http://schemas.microsoft.com/office/drawing/2014/main" id="{431F1320-0FF9-49B7-879C-006687E6726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584880" y="395510"/>
            <a:ext cx="3607120" cy="1391497"/>
          </a:xfrm>
          <a:prstGeom prst="rect">
            <a:avLst/>
          </a:prstGeom>
        </p:spPr>
      </p:pic>
    </p:spTree>
    <p:extLst>
      <p:ext uri="{BB962C8B-B14F-4D97-AF65-F5344CB8AC3E}">
        <p14:creationId xmlns:p14="http://schemas.microsoft.com/office/powerpoint/2010/main" val="36278102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11A29-E23D-4A83-884B-78D9A0543E9C}"/>
              </a:ext>
            </a:extLst>
          </p:cNvPr>
          <p:cNvSpPr>
            <a:spLocks noGrp="1"/>
          </p:cNvSpPr>
          <p:nvPr>
            <p:ph type="title"/>
          </p:nvPr>
        </p:nvSpPr>
        <p:spPr/>
        <p:txBody>
          <a:bodyPr>
            <a:normAutofit/>
          </a:bodyPr>
          <a:lstStyle/>
          <a:p>
            <a:r>
              <a:rPr lang="en-GB" dirty="0" err="1"/>
              <a:t>Cwestiynau</a:t>
            </a:r>
            <a:r>
              <a:rPr lang="en-GB" dirty="0"/>
              <a:t> </a:t>
            </a:r>
            <a:r>
              <a:rPr lang="en-GB" dirty="0" err="1"/>
              <a:t>allweddol</a:t>
            </a:r>
            <a:r>
              <a:rPr lang="en-GB" dirty="0"/>
              <a:t> / is-</a:t>
            </a:r>
            <a:r>
              <a:rPr lang="en-GB" dirty="0" err="1"/>
              <a:t>gwestiynau</a:t>
            </a:r>
            <a:br>
              <a:rPr lang="en-GB" dirty="0"/>
            </a:br>
            <a:r>
              <a:rPr lang="en-GB" dirty="0"/>
              <a:t>Key Questions / sub-questions</a:t>
            </a:r>
          </a:p>
        </p:txBody>
      </p:sp>
      <p:sp>
        <p:nvSpPr>
          <p:cNvPr id="3" name="Content Placeholder 2">
            <a:extLst>
              <a:ext uri="{FF2B5EF4-FFF2-40B4-BE49-F238E27FC236}">
                <a16:creationId xmlns:a16="http://schemas.microsoft.com/office/drawing/2014/main" id="{1AF91273-99CE-4F2A-8F9C-58A4DAC9AAA2}"/>
              </a:ext>
            </a:extLst>
          </p:cNvPr>
          <p:cNvSpPr>
            <a:spLocks noGrp="1"/>
          </p:cNvSpPr>
          <p:nvPr>
            <p:ph sz="half" idx="1"/>
          </p:nvPr>
        </p:nvSpPr>
        <p:spPr/>
        <p:txBody>
          <a:bodyPr>
            <a:normAutofit/>
          </a:bodyPr>
          <a:lstStyle/>
          <a:p>
            <a:r>
              <a:rPr lang="en-GB" dirty="0" err="1"/>
              <a:t>Ystyriaeth</a:t>
            </a:r>
            <a:r>
              <a:rPr lang="en-GB" dirty="0"/>
              <a:t> </a:t>
            </a:r>
            <a:r>
              <a:rPr lang="en-GB" dirty="0" err="1"/>
              <a:t>fanylach</a:t>
            </a:r>
            <a:r>
              <a:rPr lang="en-GB" dirty="0"/>
              <a:t> </a:t>
            </a:r>
            <a:r>
              <a:rPr lang="en-GB" dirty="0" err="1"/>
              <a:t>o'ch</a:t>
            </a:r>
            <a:r>
              <a:rPr lang="en-GB" dirty="0"/>
              <a:t> </a:t>
            </a:r>
            <a:r>
              <a:rPr lang="en-GB" dirty="0" err="1"/>
              <a:t>ffocws</a:t>
            </a:r>
            <a:r>
              <a:rPr lang="en-GB" dirty="0"/>
              <a:t> </a:t>
            </a:r>
            <a:r>
              <a:rPr lang="en-GB" dirty="0" err="1"/>
              <a:t>ymchwil</a:t>
            </a:r>
            <a:endParaRPr lang="en-GB" dirty="0"/>
          </a:p>
          <a:p>
            <a:r>
              <a:rPr lang="en-GB" dirty="0" err="1"/>
              <a:t>Byddwch</a:t>
            </a:r>
            <a:r>
              <a:rPr lang="en-GB" dirty="0"/>
              <a:t> mor </a:t>
            </a:r>
            <a:r>
              <a:rPr lang="en-GB" dirty="0" err="1"/>
              <a:t>benodol</a:t>
            </a:r>
            <a:r>
              <a:rPr lang="en-GB" dirty="0"/>
              <a:t> â </a:t>
            </a:r>
            <a:r>
              <a:rPr lang="en-GB" dirty="0" err="1"/>
              <a:t>phosib</a:t>
            </a:r>
            <a:endParaRPr lang="en-GB" dirty="0"/>
          </a:p>
          <a:p>
            <a:r>
              <a:rPr lang="en-GB" dirty="0"/>
              <a:t>Mae is-</a:t>
            </a:r>
            <a:r>
              <a:rPr lang="en-GB" dirty="0" err="1"/>
              <a:t>gwestiynau</a:t>
            </a:r>
            <a:r>
              <a:rPr lang="en-GB" dirty="0"/>
              <a:t> </a:t>
            </a:r>
            <a:r>
              <a:rPr lang="en-GB" dirty="0" err="1"/>
              <a:t>culach</a:t>
            </a:r>
            <a:r>
              <a:rPr lang="en-GB" dirty="0"/>
              <a:t> </a:t>
            </a:r>
            <a:r>
              <a:rPr lang="en-GB" dirty="0" err="1"/>
              <a:t>yn</a:t>
            </a:r>
            <a:r>
              <a:rPr lang="en-GB" dirty="0"/>
              <a:t> haws </a:t>
            </a:r>
            <a:r>
              <a:rPr lang="en-GB" dirty="0" err="1"/>
              <a:t>ymchwilio</a:t>
            </a:r>
            <a:r>
              <a:rPr lang="en-GB" dirty="0"/>
              <a:t> </a:t>
            </a:r>
            <a:r>
              <a:rPr lang="en-GB" dirty="0" err="1"/>
              <a:t>iddynt</a:t>
            </a:r>
            <a:r>
              <a:rPr lang="en-GB" dirty="0"/>
              <a:t> </a:t>
            </a:r>
            <a:r>
              <a:rPr lang="en-GB" dirty="0" err="1"/>
              <a:t>yn</a:t>
            </a:r>
            <a:r>
              <a:rPr lang="en-GB" dirty="0"/>
              <a:t> </a:t>
            </a:r>
            <a:r>
              <a:rPr lang="en-GB" dirty="0" err="1"/>
              <a:t>llwyddiannus</a:t>
            </a:r>
            <a:endParaRPr lang="en-GB" dirty="0"/>
          </a:p>
          <a:p>
            <a:r>
              <a:rPr lang="en-GB" dirty="0" err="1"/>
              <a:t>Fodd</a:t>
            </a:r>
            <a:r>
              <a:rPr lang="en-GB" dirty="0"/>
              <a:t> </a:t>
            </a:r>
            <a:r>
              <a:rPr lang="en-GB" dirty="0" err="1"/>
              <a:t>bynnag</a:t>
            </a:r>
            <a:r>
              <a:rPr lang="en-GB" dirty="0"/>
              <a:t>, </a:t>
            </a:r>
            <a:r>
              <a:rPr lang="en-GB" dirty="0" err="1"/>
              <a:t>cofiwch</a:t>
            </a:r>
            <a:r>
              <a:rPr lang="en-GB" dirty="0"/>
              <a:t> y </a:t>
            </a:r>
            <a:r>
              <a:rPr lang="en-GB" dirty="0" err="1"/>
              <a:t>gallai</a:t>
            </a:r>
            <a:r>
              <a:rPr lang="en-GB" dirty="0"/>
              <a:t> </a:t>
            </a:r>
            <a:r>
              <a:rPr lang="en-GB" dirty="0" err="1"/>
              <a:t>pwnc</a:t>
            </a:r>
            <a:r>
              <a:rPr lang="en-GB" dirty="0"/>
              <a:t> </a:t>
            </a:r>
            <a:r>
              <a:rPr lang="en-GB" dirty="0" err="1"/>
              <a:t>rhy</a:t>
            </a:r>
            <a:r>
              <a:rPr lang="en-GB" dirty="0"/>
              <a:t> gul </a:t>
            </a:r>
            <a:r>
              <a:rPr lang="en-GB" dirty="0" err="1"/>
              <a:t>olygu</a:t>
            </a:r>
            <a:r>
              <a:rPr lang="en-GB" dirty="0"/>
              <a:t> </a:t>
            </a:r>
            <a:r>
              <a:rPr lang="en-GB" dirty="0" err="1"/>
              <a:t>na</a:t>
            </a:r>
            <a:r>
              <a:rPr lang="en-GB" dirty="0"/>
              <a:t> </a:t>
            </a:r>
            <a:r>
              <a:rPr lang="en-GB" dirty="0" err="1"/>
              <a:t>allai</a:t>
            </a:r>
            <a:r>
              <a:rPr lang="en-GB" dirty="0"/>
              <a:t> </a:t>
            </a:r>
            <a:r>
              <a:rPr lang="en-GB" dirty="0" err="1"/>
              <a:t>eich</a:t>
            </a:r>
            <a:r>
              <a:rPr lang="en-GB" dirty="0"/>
              <a:t> </a:t>
            </a:r>
            <a:r>
              <a:rPr lang="en-GB" dirty="0" err="1"/>
              <a:t>prosiect</a:t>
            </a:r>
            <a:r>
              <a:rPr lang="en-GB" dirty="0"/>
              <a:t> </a:t>
            </a:r>
            <a:r>
              <a:rPr lang="en-GB" dirty="0" err="1"/>
              <a:t>fod</a:t>
            </a:r>
            <a:r>
              <a:rPr lang="en-GB" dirty="0"/>
              <a:t> ag </a:t>
            </a:r>
            <a:r>
              <a:rPr lang="en-GB" dirty="0" err="1"/>
              <a:t>ehangder</a:t>
            </a:r>
            <a:r>
              <a:rPr lang="en-GB" dirty="0"/>
              <a:t> </a:t>
            </a:r>
            <a:r>
              <a:rPr lang="en-GB" dirty="0" err="1"/>
              <a:t>empirig</a:t>
            </a:r>
            <a:r>
              <a:rPr lang="en-GB" dirty="0"/>
              <a:t> </a:t>
            </a:r>
            <a:r>
              <a:rPr lang="en-GB" dirty="0" err="1"/>
              <a:t>na</a:t>
            </a:r>
            <a:r>
              <a:rPr lang="en-GB" dirty="0"/>
              <a:t> </a:t>
            </a:r>
            <a:r>
              <a:rPr lang="en-GB" dirty="0" err="1"/>
              <a:t>dyfnder</a:t>
            </a:r>
            <a:r>
              <a:rPr lang="en-GB" dirty="0"/>
              <a:t> </a:t>
            </a:r>
            <a:r>
              <a:rPr lang="en-GB" dirty="0" err="1"/>
              <a:t>dadansoddol</a:t>
            </a:r>
            <a:r>
              <a:rPr lang="en-GB" dirty="0"/>
              <a:t>.</a:t>
            </a:r>
          </a:p>
          <a:p>
            <a:endParaRPr lang="en-GB" dirty="0"/>
          </a:p>
        </p:txBody>
      </p:sp>
      <p:sp>
        <p:nvSpPr>
          <p:cNvPr id="8" name="Content Placeholder 7">
            <a:extLst>
              <a:ext uri="{FF2B5EF4-FFF2-40B4-BE49-F238E27FC236}">
                <a16:creationId xmlns:a16="http://schemas.microsoft.com/office/drawing/2014/main" id="{34850D01-C0A9-90FA-766C-A4E1C0D9859D}"/>
              </a:ext>
            </a:extLst>
          </p:cNvPr>
          <p:cNvSpPr>
            <a:spLocks noGrp="1"/>
          </p:cNvSpPr>
          <p:nvPr>
            <p:ph sz="half" idx="2"/>
          </p:nvPr>
        </p:nvSpPr>
        <p:spPr/>
        <p:txBody>
          <a:bodyPr>
            <a:normAutofit/>
          </a:bodyPr>
          <a:lstStyle/>
          <a:p>
            <a:r>
              <a:rPr lang="en-GB" dirty="0"/>
              <a:t>A more in-depth consideration of your research focus</a:t>
            </a:r>
          </a:p>
          <a:p>
            <a:r>
              <a:rPr lang="en-GB" dirty="0"/>
              <a:t>Be as specific as possible</a:t>
            </a:r>
          </a:p>
          <a:p>
            <a:r>
              <a:rPr lang="en-GB" dirty="0"/>
              <a:t>Narrower sub-questions are easier to investigate successfully</a:t>
            </a:r>
          </a:p>
          <a:p>
            <a:r>
              <a:rPr lang="en-GB" dirty="0"/>
              <a:t>However please be aware that too narrow a focus may mean that your project could lack empirical breadth or analytical depth</a:t>
            </a:r>
          </a:p>
          <a:p>
            <a:endParaRPr lang="en-GB" dirty="0"/>
          </a:p>
        </p:txBody>
      </p:sp>
      <p:pic>
        <p:nvPicPr>
          <p:cNvPr id="7" name="Picture 6" descr="Icon&#10;&#10;Description automatically generated">
            <a:extLst>
              <a:ext uri="{FF2B5EF4-FFF2-40B4-BE49-F238E27FC236}">
                <a16:creationId xmlns:a16="http://schemas.microsoft.com/office/drawing/2014/main" id="{8C4D6F84-CF69-4982-B2E1-B6A1D5C763B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668555" y="615142"/>
            <a:ext cx="1777530" cy="961644"/>
          </a:xfrm>
          <a:prstGeom prst="rect">
            <a:avLst/>
          </a:prstGeom>
        </p:spPr>
      </p:pic>
    </p:spTree>
    <p:extLst>
      <p:ext uri="{BB962C8B-B14F-4D97-AF65-F5344CB8AC3E}">
        <p14:creationId xmlns:p14="http://schemas.microsoft.com/office/powerpoint/2010/main" val="32463157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4" y="624110"/>
            <a:ext cx="8911687" cy="1280890"/>
          </a:xfrm>
        </p:spPr>
        <p:txBody>
          <a:bodyPr/>
          <a:lstStyle/>
          <a:p>
            <a:r>
              <a:rPr lang="cy-GB" dirty="0"/>
              <a:t>Cwestiynau ymchwil   Research </a:t>
            </a:r>
            <a:r>
              <a:rPr lang="cy-GB" dirty="0" err="1"/>
              <a:t>questions</a:t>
            </a:r>
            <a:endParaRPr lang="cy-GB" noProof="0" dirty="0"/>
          </a:p>
        </p:txBody>
      </p:sp>
      <p:sp>
        <p:nvSpPr>
          <p:cNvPr id="3" name="Content Placeholder 2"/>
          <p:cNvSpPr>
            <a:spLocks noGrp="1"/>
          </p:cNvSpPr>
          <p:nvPr>
            <p:ph sz="half" idx="1"/>
          </p:nvPr>
        </p:nvSpPr>
        <p:spPr>
          <a:xfrm>
            <a:off x="2589212" y="2133600"/>
            <a:ext cx="4313864" cy="3777622"/>
          </a:xfrm>
        </p:spPr>
        <p:txBody>
          <a:bodyPr>
            <a:normAutofit fontScale="85000" lnSpcReduction="20000"/>
          </a:bodyPr>
          <a:lstStyle/>
          <a:p>
            <a:r>
              <a:rPr lang="cy-GB" noProof="0" dirty="0"/>
              <a:t>Dylai pob cwestiwn ymchwil fod yn gysylltiedig â’r teitl,  fel y byddant, drwy geisio dod o hyd i’r atebion i bob un, yn helpu mynd i’r afael â theitl yr ymchwil. Ystyriwch y canlynol wrth lunio eich cwestiynau ymchwil:</a:t>
            </a:r>
          </a:p>
          <a:p>
            <a:pPr lvl="0"/>
            <a:r>
              <a:rPr lang="cy-GB" dirty="0"/>
              <a:t>A yw pob un o'r cwestiynau'n dod â chi'n ôl yn union at yr hyn yr ydych yn edrych arno?
A yw pob un o'r cwestiynau'n benodol, yn gyraeddadwy, yn ddichonadwy ac yn ymarferol? </a:t>
            </a:r>
            <a:endParaRPr lang="cy-GB" noProof="0" dirty="0"/>
          </a:p>
          <a:p>
            <a:pPr lvl="0"/>
            <a:r>
              <a:rPr lang="cy-GB" dirty="0"/>
              <a:t>Pa ddull o gasglu data fyddwch yn ei ddefnyddio?</a:t>
            </a:r>
            <a:endParaRPr lang="cy-GB" noProof="0" dirty="0"/>
          </a:p>
          <a:p>
            <a:pPr lvl="0"/>
            <a:r>
              <a:rPr lang="cy-GB" dirty="0"/>
              <a:t>Allwch chi eu hateb o fewn yr amser a roddir?</a:t>
            </a:r>
            <a:endParaRPr lang="cy-GB" noProof="0" dirty="0"/>
          </a:p>
          <a:p>
            <a:endParaRPr lang="cy-GB" noProof="0" dirty="0"/>
          </a:p>
        </p:txBody>
      </p:sp>
      <p:sp>
        <p:nvSpPr>
          <p:cNvPr id="4" name="Content Placeholder 3">
            <a:extLst>
              <a:ext uri="{FF2B5EF4-FFF2-40B4-BE49-F238E27FC236}">
                <a16:creationId xmlns:a16="http://schemas.microsoft.com/office/drawing/2014/main" id="{BEB04FFB-A709-4942-9A63-21984F9CD3CA}"/>
              </a:ext>
            </a:extLst>
          </p:cNvPr>
          <p:cNvSpPr>
            <a:spLocks noGrp="1"/>
          </p:cNvSpPr>
          <p:nvPr>
            <p:ph sz="half" idx="2"/>
          </p:nvPr>
        </p:nvSpPr>
        <p:spPr>
          <a:xfrm>
            <a:off x="7190747" y="2126222"/>
            <a:ext cx="4313864" cy="3777622"/>
          </a:xfrm>
        </p:spPr>
        <p:txBody>
          <a:bodyPr>
            <a:normAutofit fontScale="85000" lnSpcReduction="20000"/>
          </a:bodyPr>
          <a:lstStyle/>
          <a:p>
            <a:pPr lvl="0"/>
            <a:r>
              <a:rPr lang="cy-GB" noProof="0" dirty="0" err="1"/>
              <a:t>Each</a:t>
            </a:r>
            <a:r>
              <a:rPr lang="cy-GB" noProof="0" dirty="0"/>
              <a:t> </a:t>
            </a:r>
            <a:r>
              <a:rPr lang="cy-GB" noProof="0" dirty="0" err="1"/>
              <a:t>research</a:t>
            </a:r>
            <a:r>
              <a:rPr lang="cy-GB" noProof="0" dirty="0"/>
              <a:t> </a:t>
            </a:r>
            <a:r>
              <a:rPr lang="cy-GB" noProof="0" dirty="0" err="1"/>
              <a:t>question</a:t>
            </a:r>
            <a:r>
              <a:rPr lang="cy-GB" noProof="0" dirty="0"/>
              <a:t> </a:t>
            </a:r>
            <a:r>
              <a:rPr lang="cy-GB" noProof="0" dirty="0" err="1"/>
              <a:t>should</a:t>
            </a:r>
            <a:r>
              <a:rPr lang="cy-GB" noProof="0" dirty="0"/>
              <a:t> be </a:t>
            </a:r>
            <a:r>
              <a:rPr lang="cy-GB" noProof="0" dirty="0" err="1"/>
              <a:t>connected</a:t>
            </a:r>
            <a:r>
              <a:rPr lang="cy-GB" noProof="0" dirty="0"/>
              <a:t> to the </a:t>
            </a:r>
            <a:r>
              <a:rPr lang="cy-GB" noProof="0" dirty="0" err="1"/>
              <a:t>title</a:t>
            </a:r>
            <a:r>
              <a:rPr lang="cy-GB" noProof="0" dirty="0"/>
              <a:t>, </a:t>
            </a:r>
            <a:r>
              <a:rPr lang="cy-GB" noProof="0" dirty="0" err="1"/>
              <a:t>so</a:t>
            </a:r>
            <a:r>
              <a:rPr lang="cy-GB" noProof="0" dirty="0"/>
              <a:t> </a:t>
            </a:r>
            <a:r>
              <a:rPr lang="cy-GB" noProof="0" dirty="0" err="1"/>
              <a:t>that</a:t>
            </a:r>
            <a:r>
              <a:rPr lang="cy-GB" noProof="0" dirty="0"/>
              <a:t> by </a:t>
            </a:r>
            <a:r>
              <a:rPr lang="cy-GB" noProof="0" dirty="0" err="1"/>
              <a:t>trying</a:t>
            </a:r>
            <a:r>
              <a:rPr lang="cy-GB" noProof="0" dirty="0"/>
              <a:t> to </a:t>
            </a:r>
            <a:r>
              <a:rPr lang="cy-GB" noProof="0" dirty="0" err="1"/>
              <a:t>find</a:t>
            </a:r>
            <a:r>
              <a:rPr lang="cy-GB" noProof="0" dirty="0"/>
              <a:t> the </a:t>
            </a:r>
            <a:r>
              <a:rPr lang="cy-GB" noProof="0" dirty="0" err="1"/>
              <a:t>answers</a:t>
            </a:r>
            <a:r>
              <a:rPr lang="cy-GB" noProof="0" dirty="0"/>
              <a:t> to </a:t>
            </a:r>
            <a:r>
              <a:rPr lang="cy-GB" noProof="0" dirty="0" err="1"/>
              <a:t>each</a:t>
            </a:r>
            <a:r>
              <a:rPr lang="cy-GB" noProof="0" dirty="0"/>
              <a:t> </a:t>
            </a:r>
            <a:r>
              <a:rPr lang="cy-GB" noProof="0" dirty="0" err="1"/>
              <a:t>one</a:t>
            </a:r>
            <a:r>
              <a:rPr lang="cy-GB" noProof="0" dirty="0"/>
              <a:t>, it </a:t>
            </a:r>
            <a:r>
              <a:rPr lang="cy-GB" noProof="0" dirty="0" err="1"/>
              <a:t>will</a:t>
            </a:r>
            <a:r>
              <a:rPr lang="cy-GB" noProof="0" dirty="0"/>
              <a:t> help to </a:t>
            </a:r>
            <a:r>
              <a:rPr lang="cy-GB" noProof="0" dirty="0" err="1"/>
              <a:t>address</a:t>
            </a:r>
            <a:r>
              <a:rPr lang="cy-GB" noProof="0" dirty="0"/>
              <a:t> the </a:t>
            </a:r>
            <a:r>
              <a:rPr lang="cy-GB" noProof="0" dirty="0" err="1"/>
              <a:t>title</a:t>
            </a:r>
            <a:r>
              <a:rPr lang="cy-GB" noProof="0" dirty="0"/>
              <a:t> of the </a:t>
            </a:r>
            <a:r>
              <a:rPr lang="cy-GB" noProof="0" dirty="0" err="1"/>
              <a:t>research</a:t>
            </a:r>
            <a:r>
              <a:rPr lang="cy-GB" noProof="0" dirty="0"/>
              <a:t>. </a:t>
            </a:r>
            <a:r>
              <a:rPr lang="cy-GB" noProof="0" dirty="0" err="1"/>
              <a:t>Consider</a:t>
            </a:r>
            <a:r>
              <a:rPr lang="cy-GB" noProof="0" dirty="0"/>
              <a:t> the </a:t>
            </a:r>
            <a:r>
              <a:rPr lang="cy-GB" noProof="0" dirty="0" err="1"/>
              <a:t>following</a:t>
            </a:r>
            <a:r>
              <a:rPr lang="cy-GB" noProof="0" dirty="0"/>
              <a:t> </a:t>
            </a:r>
            <a:r>
              <a:rPr lang="cy-GB" noProof="0" dirty="0" err="1"/>
              <a:t>when</a:t>
            </a:r>
            <a:r>
              <a:rPr lang="cy-GB" noProof="0" dirty="0"/>
              <a:t> </a:t>
            </a:r>
            <a:r>
              <a:rPr lang="cy-GB" noProof="0" dirty="0" err="1"/>
              <a:t>formulating</a:t>
            </a:r>
            <a:r>
              <a:rPr lang="cy-GB" noProof="0" dirty="0"/>
              <a:t> </a:t>
            </a:r>
            <a:r>
              <a:rPr lang="cy-GB" noProof="0" dirty="0" err="1"/>
              <a:t>your</a:t>
            </a:r>
            <a:r>
              <a:rPr lang="cy-GB" noProof="0" dirty="0"/>
              <a:t> </a:t>
            </a:r>
            <a:r>
              <a:rPr lang="cy-GB" noProof="0" dirty="0" err="1"/>
              <a:t>research</a:t>
            </a:r>
            <a:r>
              <a:rPr lang="cy-GB" noProof="0" dirty="0"/>
              <a:t> </a:t>
            </a:r>
            <a:r>
              <a:rPr lang="cy-GB" noProof="0" dirty="0" err="1"/>
              <a:t>questions</a:t>
            </a:r>
            <a:r>
              <a:rPr lang="cy-GB" noProof="0" dirty="0"/>
              <a:t>:</a:t>
            </a:r>
          </a:p>
          <a:p>
            <a:pPr lvl="0"/>
            <a:r>
              <a:rPr lang="cy-GB" noProof="0" dirty="0"/>
              <a:t>Does </a:t>
            </a:r>
            <a:r>
              <a:rPr lang="cy-GB" noProof="0" dirty="0" err="1"/>
              <a:t>each</a:t>
            </a:r>
            <a:r>
              <a:rPr lang="cy-GB" noProof="0" dirty="0"/>
              <a:t> of the </a:t>
            </a:r>
            <a:r>
              <a:rPr lang="cy-GB" noProof="0" dirty="0" err="1"/>
              <a:t>questions</a:t>
            </a:r>
            <a:r>
              <a:rPr lang="cy-GB" noProof="0" dirty="0"/>
              <a:t> </a:t>
            </a:r>
            <a:r>
              <a:rPr lang="cy-GB" noProof="0" dirty="0" err="1"/>
              <a:t>bring</a:t>
            </a:r>
            <a:r>
              <a:rPr lang="cy-GB" noProof="0" dirty="0"/>
              <a:t> </a:t>
            </a:r>
            <a:r>
              <a:rPr lang="cy-GB" noProof="0" dirty="0" err="1"/>
              <a:t>you</a:t>
            </a:r>
            <a:r>
              <a:rPr lang="cy-GB" noProof="0" dirty="0"/>
              <a:t> </a:t>
            </a:r>
            <a:r>
              <a:rPr lang="cy-GB" noProof="0" dirty="0" err="1"/>
              <a:t>back</a:t>
            </a:r>
            <a:r>
              <a:rPr lang="cy-GB" noProof="0" dirty="0"/>
              <a:t> </a:t>
            </a:r>
            <a:r>
              <a:rPr lang="cy-GB" noProof="0" dirty="0" err="1"/>
              <a:t>exactly</a:t>
            </a:r>
            <a:r>
              <a:rPr lang="cy-GB" noProof="0" dirty="0"/>
              <a:t> to </a:t>
            </a:r>
            <a:r>
              <a:rPr lang="cy-GB" noProof="0" dirty="0" err="1"/>
              <a:t>what</a:t>
            </a:r>
            <a:r>
              <a:rPr lang="cy-GB" noProof="0" dirty="0"/>
              <a:t> it is </a:t>
            </a:r>
            <a:r>
              <a:rPr lang="cy-GB" noProof="0" dirty="0" err="1"/>
              <a:t>you</a:t>
            </a:r>
            <a:r>
              <a:rPr lang="cy-GB" noProof="0" dirty="0"/>
              <a:t> </a:t>
            </a:r>
            <a:r>
              <a:rPr lang="cy-GB" noProof="0" dirty="0" err="1"/>
              <a:t>are</a:t>
            </a:r>
            <a:r>
              <a:rPr lang="cy-GB" noProof="0" dirty="0"/>
              <a:t> </a:t>
            </a:r>
            <a:r>
              <a:rPr lang="cy-GB" noProof="0" dirty="0" err="1"/>
              <a:t>looking</a:t>
            </a:r>
            <a:r>
              <a:rPr lang="cy-GB" noProof="0" dirty="0"/>
              <a:t> at?</a:t>
            </a:r>
          </a:p>
          <a:p>
            <a:pPr lvl="0"/>
            <a:r>
              <a:rPr lang="cy-GB" noProof="0" dirty="0" err="1"/>
              <a:t>Are</a:t>
            </a:r>
            <a:r>
              <a:rPr lang="cy-GB" noProof="0" dirty="0"/>
              <a:t> </a:t>
            </a:r>
            <a:r>
              <a:rPr lang="cy-GB" noProof="0" dirty="0" err="1"/>
              <a:t>each</a:t>
            </a:r>
            <a:r>
              <a:rPr lang="cy-GB" noProof="0" dirty="0"/>
              <a:t> of the </a:t>
            </a:r>
            <a:r>
              <a:rPr lang="cy-GB" noProof="0" dirty="0" err="1"/>
              <a:t>questions</a:t>
            </a:r>
            <a:r>
              <a:rPr lang="cy-GB" noProof="0" dirty="0"/>
              <a:t> </a:t>
            </a:r>
            <a:r>
              <a:rPr lang="cy-GB" noProof="0" dirty="0" err="1"/>
              <a:t>specific</a:t>
            </a:r>
            <a:r>
              <a:rPr lang="cy-GB" noProof="0" dirty="0"/>
              <a:t>, </a:t>
            </a:r>
            <a:r>
              <a:rPr lang="cy-GB" noProof="0" dirty="0" err="1"/>
              <a:t>achievable</a:t>
            </a:r>
            <a:r>
              <a:rPr lang="cy-GB" noProof="0" dirty="0"/>
              <a:t>, </a:t>
            </a:r>
            <a:r>
              <a:rPr lang="cy-GB" noProof="0" dirty="0" err="1"/>
              <a:t>viable</a:t>
            </a:r>
            <a:r>
              <a:rPr lang="cy-GB" noProof="0" dirty="0"/>
              <a:t> </a:t>
            </a:r>
            <a:r>
              <a:rPr lang="cy-GB" noProof="0" dirty="0" err="1"/>
              <a:t>and</a:t>
            </a:r>
            <a:r>
              <a:rPr lang="cy-GB" noProof="0" dirty="0"/>
              <a:t> </a:t>
            </a:r>
            <a:r>
              <a:rPr lang="cy-GB" noProof="0" dirty="0" err="1"/>
              <a:t>feasible</a:t>
            </a:r>
            <a:r>
              <a:rPr lang="cy-GB" noProof="0" dirty="0"/>
              <a:t>? </a:t>
            </a:r>
          </a:p>
          <a:p>
            <a:pPr lvl="0"/>
            <a:r>
              <a:rPr lang="cy-GB" noProof="0" dirty="0" err="1"/>
              <a:t>What</a:t>
            </a:r>
            <a:r>
              <a:rPr lang="cy-GB" noProof="0" dirty="0"/>
              <a:t> </a:t>
            </a:r>
            <a:r>
              <a:rPr lang="cy-GB" noProof="0" dirty="0" err="1"/>
              <a:t>method</a:t>
            </a:r>
            <a:r>
              <a:rPr lang="cy-GB" noProof="0" dirty="0"/>
              <a:t> of data </a:t>
            </a:r>
            <a:r>
              <a:rPr lang="cy-GB" noProof="0" dirty="0" err="1"/>
              <a:t>collection</a:t>
            </a:r>
            <a:r>
              <a:rPr lang="cy-GB" noProof="0" dirty="0"/>
              <a:t> </a:t>
            </a:r>
            <a:r>
              <a:rPr lang="cy-GB" noProof="0" dirty="0" err="1"/>
              <a:t>will</a:t>
            </a:r>
            <a:r>
              <a:rPr lang="cy-GB" noProof="0" dirty="0"/>
              <a:t> </a:t>
            </a:r>
            <a:r>
              <a:rPr lang="cy-GB" noProof="0" dirty="0" err="1"/>
              <a:t>you</a:t>
            </a:r>
            <a:r>
              <a:rPr lang="cy-GB" noProof="0" dirty="0"/>
              <a:t> </a:t>
            </a:r>
            <a:r>
              <a:rPr lang="cy-GB" noProof="0" dirty="0" err="1"/>
              <a:t>use</a:t>
            </a:r>
            <a:r>
              <a:rPr lang="cy-GB" noProof="0" dirty="0"/>
              <a:t>?</a:t>
            </a:r>
          </a:p>
          <a:p>
            <a:pPr lvl="0"/>
            <a:r>
              <a:rPr lang="cy-GB" noProof="0" dirty="0"/>
              <a:t>Can </a:t>
            </a:r>
            <a:r>
              <a:rPr lang="cy-GB" noProof="0" dirty="0" err="1"/>
              <a:t>you</a:t>
            </a:r>
            <a:r>
              <a:rPr lang="cy-GB" noProof="0" dirty="0"/>
              <a:t> </a:t>
            </a:r>
            <a:r>
              <a:rPr lang="cy-GB" noProof="0" dirty="0" err="1"/>
              <a:t>answer</a:t>
            </a:r>
            <a:r>
              <a:rPr lang="cy-GB" noProof="0" dirty="0"/>
              <a:t> </a:t>
            </a:r>
            <a:r>
              <a:rPr lang="cy-GB" noProof="0" dirty="0" err="1"/>
              <a:t>them</a:t>
            </a:r>
            <a:r>
              <a:rPr lang="cy-GB" noProof="0" dirty="0"/>
              <a:t> </a:t>
            </a:r>
            <a:r>
              <a:rPr lang="cy-GB" noProof="0" dirty="0" err="1"/>
              <a:t>within</a:t>
            </a:r>
            <a:r>
              <a:rPr lang="cy-GB" noProof="0" dirty="0"/>
              <a:t> the </a:t>
            </a:r>
            <a:r>
              <a:rPr lang="cy-GB" noProof="0" dirty="0" err="1"/>
              <a:t>given</a:t>
            </a:r>
            <a:r>
              <a:rPr lang="cy-GB" noProof="0" dirty="0"/>
              <a:t> </a:t>
            </a:r>
            <a:r>
              <a:rPr lang="cy-GB" noProof="0" dirty="0" err="1"/>
              <a:t>time</a:t>
            </a:r>
            <a:r>
              <a:rPr lang="cy-GB" noProof="0" dirty="0"/>
              <a:t>?</a:t>
            </a:r>
          </a:p>
          <a:p>
            <a:endParaRPr lang="cy-GB" dirty="0"/>
          </a:p>
        </p:txBody>
      </p:sp>
    </p:spTree>
    <p:extLst>
      <p:ext uri="{BB962C8B-B14F-4D97-AF65-F5344CB8AC3E}">
        <p14:creationId xmlns:p14="http://schemas.microsoft.com/office/powerpoint/2010/main" val="10815167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4" y="624110"/>
            <a:ext cx="8911687" cy="1280890"/>
          </a:xfrm>
        </p:spPr>
        <p:txBody>
          <a:bodyPr/>
          <a:lstStyle/>
          <a:p>
            <a:r>
              <a:rPr lang="cy-GB" noProof="0" dirty="0"/>
              <a:t>Cwestiynau ymchwil    Research </a:t>
            </a:r>
            <a:r>
              <a:rPr lang="cy-GB" noProof="0" dirty="0" err="1"/>
              <a:t>questions</a:t>
            </a:r>
            <a:endParaRPr lang="cy-GB" noProof="0" dirty="0"/>
          </a:p>
        </p:txBody>
      </p:sp>
      <p:sp>
        <p:nvSpPr>
          <p:cNvPr id="3" name="Content Placeholder 2"/>
          <p:cNvSpPr>
            <a:spLocks noGrp="1"/>
          </p:cNvSpPr>
          <p:nvPr>
            <p:ph sz="half" idx="1"/>
          </p:nvPr>
        </p:nvSpPr>
        <p:spPr>
          <a:xfrm>
            <a:off x="2589212" y="2133600"/>
            <a:ext cx="4313864" cy="3777622"/>
          </a:xfrm>
        </p:spPr>
        <p:txBody>
          <a:bodyPr>
            <a:normAutofit fontScale="85000" lnSpcReduction="10000"/>
          </a:bodyPr>
          <a:lstStyle/>
          <a:p>
            <a:r>
              <a:rPr lang="cy-GB" noProof="0" dirty="0"/>
              <a:t>Gall cwestiynau penodol eich atal rhag mwydro. Maent yn caniatáu rhywfaint o le i chi ymdrin â chyd-destun gwleidyddol a chymdeithasol ehangach eich gwaith. Mae’r cysylltiadau hyn yn helpu i wneud eich astudiaeth yn berthnasol ac yn ddiddorol</a:t>
            </a:r>
          </a:p>
          <a:p>
            <a:r>
              <a:rPr lang="cy-GB" noProof="0" dirty="0"/>
              <a:t>Efallai y gwelwch eich bod yn newid eich cwestiynau ymchwil ychydig wrth i chi wneud cynnydd yn eich gwaith darllen</a:t>
            </a:r>
            <a:r>
              <a:rPr lang="cy-GB" dirty="0"/>
              <a:t> a </a:t>
            </a:r>
            <a:r>
              <a:rPr lang="cy-GB" noProof="0" dirty="0"/>
              <a:t>chasglu a dadansoddi data  </a:t>
            </a:r>
          </a:p>
          <a:p>
            <a:r>
              <a:rPr lang="cy-GB" noProof="0" dirty="0"/>
              <a:t>Cofiwch pan fydd eich tiwtor yn marcio eich gwaith yn y pen draw, bydd yn edrych i weld a yw eich astudiaeth wedi ateb eich cwestiynau ymchwil neu beidio</a:t>
            </a:r>
          </a:p>
          <a:p>
            <a:endParaRPr lang="cy-GB" noProof="0" dirty="0"/>
          </a:p>
        </p:txBody>
      </p:sp>
      <p:sp>
        <p:nvSpPr>
          <p:cNvPr id="4" name="Content Placeholder 3">
            <a:extLst>
              <a:ext uri="{FF2B5EF4-FFF2-40B4-BE49-F238E27FC236}">
                <a16:creationId xmlns:a16="http://schemas.microsoft.com/office/drawing/2014/main" id="{92B45B69-3A8E-4BB2-9929-28D618AEF6A6}"/>
              </a:ext>
            </a:extLst>
          </p:cNvPr>
          <p:cNvSpPr>
            <a:spLocks noGrp="1"/>
          </p:cNvSpPr>
          <p:nvPr>
            <p:ph sz="half" idx="2"/>
          </p:nvPr>
        </p:nvSpPr>
        <p:spPr>
          <a:xfrm>
            <a:off x="7190747" y="2126222"/>
            <a:ext cx="4313864" cy="3777622"/>
          </a:xfrm>
        </p:spPr>
        <p:txBody>
          <a:bodyPr>
            <a:normAutofit fontScale="85000" lnSpcReduction="10000"/>
          </a:bodyPr>
          <a:lstStyle/>
          <a:p>
            <a:pPr lvl="0"/>
            <a:r>
              <a:rPr lang="cy-GB" noProof="0" dirty="0" err="1"/>
              <a:t>Specific</a:t>
            </a:r>
            <a:r>
              <a:rPr lang="cy-GB" noProof="0" dirty="0"/>
              <a:t> </a:t>
            </a:r>
            <a:r>
              <a:rPr lang="cy-GB" noProof="0" dirty="0" err="1"/>
              <a:t>questions</a:t>
            </a:r>
            <a:r>
              <a:rPr lang="cy-GB" noProof="0" dirty="0"/>
              <a:t> can </a:t>
            </a:r>
            <a:r>
              <a:rPr lang="cy-GB" noProof="0" dirty="0" err="1"/>
              <a:t>prevent</a:t>
            </a:r>
            <a:r>
              <a:rPr lang="cy-GB" noProof="0" dirty="0"/>
              <a:t> </a:t>
            </a:r>
            <a:r>
              <a:rPr lang="cy-GB" noProof="0" dirty="0" err="1"/>
              <a:t>you</a:t>
            </a:r>
            <a:r>
              <a:rPr lang="cy-GB" noProof="0" dirty="0"/>
              <a:t> </a:t>
            </a:r>
            <a:r>
              <a:rPr lang="cy-GB" noProof="0" dirty="0" err="1"/>
              <a:t>from</a:t>
            </a:r>
            <a:r>
              <a:rPr lang="cy-GB" noProof="0" dirty="0"/>
              <a:t> </a:t>
            </a:r>
            <a:r>
              <a:rPr lang="cy-GB" noProof="0" dirty="0" err="1"/>
              <a:t>rambling</a:t>
            </a:r>
            <a:r>
              <a:rPr lang="cy-GB" noProof="0" dirty="0"/>
              <a:t>.  </a:t>
            </a:r>
            <a:r>
              <a:rPr lang="cy-GB" noProof="0" dirty="0" err="1"/>
              <a:t>They</a:t>
            </a:r>
            <a:r>
              <a:rPr lang="cy-GB" noProof="0" dirty="0"/>
              <a:t> </a:t>
            </a:r>
            <a:r>
              <a:rPr lang="cy-GB" noProof="0" dirty="0" err="1"/>
              <a:t>have</a:t>
            </a:r>
            <a:r>
              <a:rPr lang="cy-GB" noProof="0" dirty="0"/>
              <a:t> </a:t>
            </a:r>
            <a:r>
              <a:rPr lang="cy-GB" noProof="0" dirty="0" err="1"/>
              <a:t>some</a:t>
            </a:r>
            <a:r>
              <a:rPr lang="cy-GB" noProof="0" dirty="0"/>
              <a:t> </a:t>
            </a:r>
            <a:r>
              <a:rPr lang="cy-GB" noProof="0" dirty="0" err="1"/>
              <a:t>scope</a:t>
            </a:r>
            <a:r>
              <a:rPr lang="cy-GB" noProof="0" dirty="0"/>
              <a:t> to </a:t>
            </a:r>
            <a:r>
              <a:rPr lang="cy-GB" noProof="0" dirty="0" err="1"/>
              <a:t>allow</a:t>
            </a:r>
            <a:r>
              <a:rPr lang="cy-GB" noProof="0" dirty="0"/>
              <a:t> </a:t>
            </a:r>
            <a:r>
              <a:rPr lang="cy-GB" noProof="0" dirty="0" err="1"/>
              <a:t>you</a:t>
            </a:r>
            <a:r>
              <a:rPr lang="cy-GB" noProof="0" dirty="0"/>
              <a:t> to </a:t>
            </a:r>
            <a:r>
              <a:rPr lang="cy-GB" noProof="0" dirty="0" err="1"/>
              <a:t>engage</a:t>
            </a:r>
            <a:r>
              <a:rPr lang="cy-GB" noProof="0" dirty="0"/>
              <a:t> </a:t>
            </a:r>
            <a:r>
              <a:rPr lang="cy-GB" noProof="0" dirty="0" err="1"/>
              <a:t>with</a:t>
            </a:r>
            <a:r>
              <a:rPr lang="cy-GB" noProof="0" dirty="0"/>
              <a:t> the </a:t>
            </a:r>
            <a:r>
              <a:rPr lang="cy-GB" noProof="0" dirty="0" err="1"/>
              <a:t>wider</a:t>
            </a:r>
            <a:r>
              <a:rPr lang="cy-GB" noProof="0" dirty="0"/>
              <a:t> </a:t>
            </a:r>
            <a:r>
              <a:rPr lang="cy-GB" noProof="0" dirty="0" err="1"/>
              <a:t>political</a:t>
            </a:r>
            <a:r>
              <a:rPr lang="cy-GB" noProof="0" dirty="0"/>
              <a:t> </a:t>
            </a:r>
            <a:r>
              <a:rPr lang="cy-GB" noProof="0" dirty="0" err="1"/>
              <a:t>and</a:t>
            </a:r>
            <a:r>
              <a:rPr lang="cy-GB" noProof="0" dirty="0"/>
              <a:t> </a:t>
            </a:r>
            <a:r>
              <a:rPr lang="cy-GB" noProof="0" dirty="0" err="1"/>
              <a:t>social</a:t>
            </a:r>
            <a:r>
              <a:rPr lang="cy-GB" noProof="0" dirty="0"/>
              <a:t> </a:t>
            </a:r>
            <a:r>
              <a:rPr lang="cy-GB" noProof="0" dirty="0" err="1"/>
              <a:t>context</a:t>
            </a:r>
            <a:r>
              <a:rPr lang="cy-GB" noProof="0" dirty="0"/>
              <a:t> of </a:t>
            </a:r>
            <a:r>
              <a:rPr lang="cy-GB" noProof="0" dirty="0" err="1"/>
              <a:t>your</a:t>
            </a:r>
            <a:r>
              <a:rPr lang="cy-GB" noProof="0" dirty="0"/>
              <a:t> </a:t>
            </a:r>
            <a:r>
              <a:rPr lang="cy-GB" noProof="0" dirty="0" err="1"/>
              <a:t>work</a:t>
            </a:r>
            <a:r>
              <a:rPr lang="cy-GB" noProof="0" dirty="0"/>
              <a:t>. </a:t>
            </a:r>
            <a:r>
              <a:rPr lang="cy-GB" noProof="0" dirty="0" err="1"/>
              <a:t>These</a:t>
            </a:r>
            <a:r>
              <a:rPr lang="cy-GB" noProof="0" dirty="0"/>
              <a:t> </a:t>
            </a:r>
            <a:r>
              <a:rPr lang="cy-GB" noProof="0" dirty="0" err="1"/>
              <a:t>connections</a:t>
            </a:r>
            <a:r>
              <a:rPr lang="cy-GB" noProof="0" dirty="0"/>
              <a:t> help to </a:t>
            </a:r>
            <a:r>
              <a:rPr lang="cy-GB" noProof="0" dirty="0" err="1"/>
              <a:t>make</a:t>
            </a:r>
            <a:r>
              <a:rPr lang="cy-GB" noProof="0" dirty="0"/>
              <a:t> </a:t>
            </a:r>
            <a:r>
              <a:rPr lang="cy-GB" noProof="0" dirty="0" err="1"/>
              <a:t>your</a:t>
            </a:r>
            <a:r>
              <a:rPr lang="cy-GB" noProof="0" dirty="0"/>
              <a:t> </a:t>
            </a:r>
            <a:r>
              <a:rPr lang="cy-GB" noProof="0" dirty="0" err="1"/>
              <a:t>study</a:t>
            </a:r>
            <a:r>
              <a:rPr lang="cy-GB" noProof="0" dirty="0"/>
              <a:t> </a:t>
            </a:r>
            <a:r>
              <a:rPr lang="cy-GB" noProof="0" dirty="0" err="1"/>
              <a:t>relevant</a:t>
            </a:r>
            <a:r>
              <a:rPr lang="cy-GB" noProof="0" dirty="0"/>
              <a:t> </a:t>
            </a:r>
            <a:r>
              <a:rPr lang="cy-GB" noProof="0" dirty="0" err="1"/>
              <a:t>and</a:t>
            </a:r>
            <a:r>
              <a:rPr lang="cy-GB" noProof="0" dirty="0"/>
              <a:t> </a:t>
            </a:r>
            <a:r>
              <a:rPr lang="cy-GB" noProof="0" dirty="0" err="1"/>
              <a:t>interesting</a:t>
            </a:r>
            <a:r>
              <a:rPr lang="cy-GB" noProof="0" dirty="0"/>
              <a:t> </a:t>
            </a:r>
          </a:p>
          <a:p>
            <a:pPr lvl="0"/>
            <a:r>
              <a:rPr lang="cy-GB" noProof="0" dirty="0"/>
              <a:t>You </a:t>
            </a:r>
            <a:r>
              <a:rPr lang="cy-GB" noProof="0" dirty="0" err="1"/>
              <a:t>may</a:t>
            </a:r>
            <a:r>
              <a:rPr lang="cy-GB" noProof="0" dirty="0"/>
              <a:t> </a:t>
            </a:r>
            <a:r>
              <a:rPr lang="cy-GB" noProof="0" dirty="0" err="1"/>
              <a:t>find</a:t>
            </a:r>
            <a:r>
              <a:rPr lang="cy-GB" noProof="0" dirty="0"/>
              <a:t> </a:t>
            </a:r>
            <a:r>
              <a:rPr lang="cy-GB" noProof="0" dirty="0" err="1"/>
              <a:t>that</a:t>
            </a:r>
            <a:r>
              <a:rPr lang="cy-GB" noProof="0" dirty="0"/>
              <a:t> </a:t>
            </a:r>
            <a:r>
              <a:rPr lang="cy-GB" noProof="0" dirty="0" err="1"/>
              <a:t>you</a:t>
            </a:r>
            <a:r>
              <a:rPr lang="cy-GB" noProof="0" dirty="0"/>
              <a:t> </a:t>
            </a:r>
            <a:r>
              <a:rPr lang="cy-GB" noProof="0" dirty="0" err="1"/>
              <a:t>alter</a:t>
            </a:r>
            <a:r>
              <a:rPr lang="cy-GB" noProof="0" dirty="0"/>
              <a:t> </a:t>
            </a:r>
            <a:r>
              <a:rPr lang="cy-GB" noProof="0" dirty="0" err="1"/>
              <a:t>your</a:t>
            </a:r>
            <a:r>
              <a:rPr lang="cy-GB" noProof="0" dirty="0"/>
              <a:t> </a:t>
            </a:r>
            <a:r>
              <a:rPr lang="cy-GB" noProof="0" dirty="0" err="1"/>
              <a:t>research</a:t>
            </a:r>
            <a:r>
              <a:rPr lang="cy-GB" noProof="0" dirty="0"/>
              <a:t> </a:t>
            </a:r>
            <a:r>
              <a:rPr lang="cy-GB" noProof="0" dirty="0" err="1"/>
              <a:t>questions</a:t>
            </a:r>
            <a:r>
              <a:rPr lang="cy-GB" noProof="0" dirty="0"/>
              <a:t> </a:t>
            </a:r>
            <a:r>
              <a:rPr lang="cy-GB" noProof="0" dirty="0" err="1"/>
              <a:t>slightly</a:t>
            </a:r>
            <a:r>
              <a:rPr lang="cy-GB" noProof="0" dirty="0"/>
              <a:t> as </a:t>
            </a:r>
            <a:r>
              <a:rPr lang="cy-GB" noProof="0" dirty="0" err="1"/>
              <a:t>you</a:t>
            </a:r>
            <a:r>
              <a:rPr lang="cy-GB" noProof="0" dirty="0"/>
              <a:t> </a:t>
            </a:r>
            <a:r>
              <a:rPr lang="cy-GB" noProof="0" dirty="0" err="1"/>
              <a:t>make</a:t>
            </a:r>
            <a:r>
              <a:rPr lang="cy-GB" noProof="0" dirty="0"/>
              <a:t> </a:t>
            </a:r>
            <a:r>
              <a:rPr lang="cy-GB" noProof="0" dirty="0" err="1"/>
              <a:t>progress</a:t>
            </a:r>
            <a:r>
              <a:rPr lang="cy-GB" noProof="0" dirty="0"/>
              <a:t> </a:t>
            </a:r>
            <a:r>
              <a:rPr lang="cy-GB" noProof="0" dirty="0" err="1"/>
              <a:t>with</a:t>
            </a:r>
            <a:r>
              <a:rPr lang="cy-GB" noProof="0" dirty="0"/>
              <a:t> </a:t>
            </a:r>
            <a:r>
              <a:rPr lang="cy-GB" noProof="0" dirty="0" err="1"/>
              <a:t>your</a:t>
            </a:r>
            <a:r>
              <a:rPr lang="cy-GB" noProof="0" dirty="0"/>
              <a:t> </a:t>
            </a:r>
            <a:r>
              <a:rPr lang="cy-GB" noProof="0" dirty="0" err="1"/>
              <a:t>reading</a:t>
            </a:r>
            <a:r>
              <a:rPr lang="cy-GB" dirty="0"/>
              <a:t> </a:t>
            </a:r>
            <a:r>
              <a:rPr lang="cy-GB" dirty="0" err="1"/>
              <a:t>and</a:t>
            </a:r>
            <a:r>
              <a:rPr lang="cy-GB" dirty="0"/>
              <a:t> </a:t>
            </a:r>
            <a:r>
              <a:rPr lang="cy-GB" noProof="0" dirty="0"/>
              <a:t>data </a:t>
            </a:r>
            <a:r>
              <a:rPr lang="cy-GB" noProof="0" dirty="0" err="1"/>
              <a:t>collection</a:t>
            </a:r>
            <a:r>
              <a:rPr lang="cy-GB" noProof="0" dirty="0"/>
              <a:t> </a:t>
            </a:r>
            <a:r>
              <a:rPr lang="cy-GB" noProof="0" dirty="0" err="1"/>
              <a:t>and</a:t>
            </a:r>
            <a:r>
              <a:rPr lang="cy-GB" noProof="0" dirty="0"/>
              <a:t> </a:t>
            </a:r>
            <a:r>
              <a:rPr lang="cy-GB" noProof="0" dirty="0" err="1"/>
              <a:t>analysis</a:t>
            </a:r>
            <a:r>
              <a:rPr lang="cy-GB" noProof="0" dirty="0"/>
              <a:t>.  </a:t>
            </a:r>
          </a:p>
          <a:p>
            <a:pPr lvl="0"/>
            <a:r>
              <a:rPr lang="cy-GB" noProof="0" dirty="0" err="1"/>
              <a:t>Remember</a:t>
            </a:r>
            <a:r>
              <a:rPr lang="cy-GB" noProof="0" dirty="0"/>
              <a:t> </a:t>
            </a:r>
            <a:r>
              <a:rPr lang="cy-GB" noProof="0" dirty="0" err="1"/>
              <a:t>that</a:t>
            </a:r>
            <a:r>
              <a:rPr lang="cy-GB" noProof="0" dirty="0"/>
              <a:t> </a:t>
            </a:r>
            <a:r>
              <a:rPr lang="cy-GB" noProof="0" dirty="0" err="1"/>
              <a:t>when</a:t>
            </a:r>
            <a:r>
              <a:rPr lang="cy-GB" noProof="0" dirty="0"/>
              <a:t> </a:t>
            </a:r>
            <a:r>
              <a:rPr lang="cy-GB" noProof="0" dirty="0" err="1"/>
              <a:t>your</a:t>
            </a:r>
            <a:r>
              <a:rPr lang="cy-GB" noProof="0" dirty="0"/>
              <a:t> </a:t>
            </a:r>
            <a:r>
              <a:rPr lang="cy-GB" noProof="0" dirty="0" err="1"/>
              <a:t>tutor</a:t>
            </a:r>
            <a:r>
              <a:rPr lang="cy-GB" noProof="0" dirty="0"/>
              <a:t> </a:t>
            </a:r>
            <a:r>
              <a:rPr lang="cy-GB" noProof="0" dirty="0" err="1"/>
              <a:t>finally</a:t>
            </a:r>
            <a:r>
              <a:rPr lang="cy-GB" noProof="0" dirty="0"/>
              <a:t> </a:t>
            </a:r>
            <a:r>
              <a:rPr lang="cy-GB" noProof="0" dirty="0" err="1"/>
              <a:t>marks</a:t>
            </a:r>
            <a:r>
              <a:rPr lang="cy-GB" noProof="0" dirty="0"/>
              <a:t> </a:t>
            </a:r>
            <a:r>
              <a:rPr lang="cy-GB" noProof="0" dirty="0" err="1"/>
              <a:t>your</a:t>
            </a:r>
            <a:r>
              <a:rPr lang="cy-GB" noProof="0" dirty="0"/>
              <a:t> </a:t>
            </a:r>
            <a:r>
              <a:rPr lang="cy-GB" noProof="0" dirty="0" err="1"/>
              <a:t>work</a:t>
            </a:r>
            <a:r>
              <a:rPr lang="cy-GB" noProof="0" dirty="0"/>
              <a:t>, </a:t>
            </a:r>
            <a:r>
              <a:rPr lang="cy-GB" noProof="0" dirty="0" err="1"/>
              <a:t>they</a:t>
            </a:r>
            <a:r>
              <a:rPr lang="cy-GB" noProof="0" dirty="0"/>
              <a:t> </a:t>
            </a:r>
            <a:r>
              <a:rPr lang="cy-GB" noProof="0" dirty="0" err="1"/>
              <a:t>will</a:t>
            </a:r>
            <a:r>
              <a:rPr lang="cy-GB" noProof="0" dirty="0"/>
              <a:t> be </a:t>
            </a:r>
            <a:r>
              <a:rPr lang="cy-GB" noProof="0" dirty="0" err="1"/>
              <a:t>looking</a:t>
            </a:r>
            <a:r>
              <a:rPr lang="cy-GB" noProof="0" dirty="0"/>
              <a:t> to </a:t>
            </a:r>
            <a:r>
              <a:rPr lang="cy-GB" noProof="0" dirty="0" err="1"/>
              <a:t>see</a:t>
            </a:r>
            <a:r>
              <a:rPr lang="cy-GB" noProof="0" dirty="0"/>
              <a:t> </a:t>
            </a:r>
            <a:r>
              <a:rPr lang="cy-GB" noProof="0" dirty="0" err="1"/>
              <a:t>whether</a:t>
            </a:r>
            <a:r>
              <a:rPr lang="cy-GB" noProof="0" dirty="0"/>
              <a:t> or not </a:t>
            </a:r>
            <a:r>
              <a:rPr lang="cy-GB" noProof="0" dirty="0" err="1"/>
              <a:t>your</a:t>
            </a:r>
            <a:r>
              <a:rPr lang="cy-GB" noProof="0" dirty="0"/>
              <a:t> </a:t>
            </a:r>
            <a:r>
              <a:rPr lang="cy-GB" noProof="0" dirty="0" err="1"/>
              <a:t>study</a:t>
            </a:r>
            <a:r>
              <a:rPr lang="cy-GB" noProof="0" dirty="0"/>
              <a:t> </a:t>
            </a:r>
            <a:r>
              <a:rPr lang="cy-GB" noProof="0" dirty="0" err="1"/>
              <a:t>has</a:t>
            </a:r>
            <a:r>
              <a:rPr lang="cy-GB" noProof="0" dirty="0"/>
              <a:t> </a:t>
            </a:r>
            <a:r>
              <a:rPr lang="cy-GB" noProof="0" dirty="0" err="1"/>
              <a:t>answered</a:t>
            </a:r>
            <a:r>
              <a:rPr lang="cy-GB" noProof="0" dirty="0"/>
              <a:t> </a:t>
            </a:r>
            <a:r>
              <a:rPr lang="cy-GB" noProof="0" dirty="0" err="1"/>
              <a:t>your</a:t>
            </a:r>
            <a:r>
              <a:rPr lang="cy-GB" noProof="0" dirty="0"/>
              <a:t> </a:t>
            </a:r>
            <a:r>
              <a:rPr lang="cy-GB" noProof="0" dirty="0" err="1"/>
              <a:t>research</a:t>
            </a:r>
            <a:r>
              <a:rPr lang="cy-GB" noProof="0" dirty="0"/>
              <a:t> </a:t>
            </a:r>
            <a:r>
              <a:rPr lang="cy-GB" noProof="0" dirty="0" err="1"/>
              <a:t>questions</a:t>
            </a:r>
            <a:endParaRPr lang="cy-GB" noProof="0" dirty="0"/>
          </a:p>
          <a:p>
            <a:endParaRPr lang="cy-GB" dirty="0"/>
          </a:p>
        </p:txBody>
      </p:sp>
    </p:spTree>
    <p:extLst>
      <p:ext uri="{BB962C8B-B14F-4D97-AF65-F5344CB8AC3E}">
        <p14:creationId xmlns:p14="http://schemas.microsoft.com/office/powerpoint/2010/main" val="31673849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C156B-08D9-40CE-986E-5B012C73BDEA}"/>
              </a:ext>
            </a:extLst>
          </p:cNvPr>
          <p:cNvSpPr>
            <a:spLocks noGrp="1"/>
          </p:cNvSpPr>
          <p:nvPr>
            <p:ph type="title"/>
          </p:nvPr>
        </p:nvSpPr>
        <p:spPr/>
        <p:txBody>
          <a:bodyPr/>
          <a:lstStyle/>
          <a:p>
            <a:r>
              <a:rPr lang="en-GB" dirty="0"/>
              <a:t>CYFLWYNIAD/CEFNDIR</a:t>
            </a:r>
            <a:br>
              <a:rPr lang="en-GB" dirty="0"/>
            </a:br>
            <a:r>
              <a:rPr lang="en-GB" dirty="0"/>
              <a:t>Introduction/Background</a:t>
            </a:r>
          </a:p>
        </p:txBody>
      </p:sp>
      <p:sp>
        <p:nvSpPr>
          <p:cNvPr id="3" name="Content Placeholder 2">
            <a:extLst>
              <a:ext uri="{FF2B5EF4-FFF2-40B4-BE49-F238E27FC236}">
                <a16:creationId xmlns:a16="http://schemas.microsoft.com/office/drawing/2014/main" id="{AD76B7A1-057B-4542-AE0F-3B1419D316C4}"/>
              </a:ext>
            </a:extLst>
          </p:cNvPr>
          <p:cNvSpPr>
            <a:spLocks noGrp="1"/>
          </p:cNvSpPr>
          <p:nvPr>
            <p:ph sz="half" idx="1"/>
          </p:nvPr>
        </p:nvSpPr>
        <p:spPr/>
        <p:txBody>
          <a:bodyPr>
            <a:normAutofit/>
          </a:bodyPr>
          <a:lstStyle/>
          <a:p>
            <a:r>
              <a:rPr lang="en-GB" dirty="0">
                <a:solidFill>
                  <a:schemeClr val="tx1"/>
                </a:solidFill>
                <a:latin typeface="Inter"/>
              </a:rPr>
              <a:t>Rhan </a:t>
            </a:r>
            <a:r>
              <a:rPr lang="en-GB" dirty="0" err="1">
                <a:solidFill>
                  <a:schemeClr val="tx1"/>
                </a:solidFill>
                <a:latin typeface="Inter"/>
              </a:rPr>
              <a:t>gyntaf</a:t>
            </a:r>
            <a:r>
              <a:rPr lang="en-GB" dirty="0">
                <a:solidFill>
                  <a:schemeClr val="tx1"/>
                </a:solidFill>
                <a:latin typeface="Inter"/>
              </a:rPr>
              <a:t> </a:t>
            </a:r>
            <a:r>
              <a:rPr lang="en-GB" dirty="0" err="1">
                <a:solidFill>
                  <a:schemeClr val="tx1"/>
                </a:solidFill>
                <a:latin typeface="Inter"/>
              </a:rPr>
              <a:t>eich</a:t>
            </a:r>
            <a:r>
              <a:rPr lang="en-GB" dirty="0">
                <a:solidFill>
                  <a:schemeClr val="tx1"/>
                </a:solidFill>
                <a:latin typeface="Inter"/>
              </a:rPr>
              <a:t> </a:t>
            </a:r>
            <a:r>
              <a:rPr lang="en-GB" dirty="0" err="1">
                <a:solidFill>
                  <a:schemeClr val="tx1"/>
                </a:solidFill>
                <a:latin typeface="Inter"/>
              </a:rPr>
              <a:t>cynnig</a:t>
            </a:r>
            <a:r>
              <a:rPr lang="en-GB" dirty="0">
                <a:solidFill>
                  <a:schemeClr val="tx1"/>
                </a:solidFill>
                <a:latin typeface="Inter"/>
              </a:rPr>
              <a:t> </a:t>
            </a:r>
            <a:r>
              <a:rPr lang="en-GB" dirty="0" err="1">
                <a:solidFill>
                  <a:schemeClr val="tx1"/>
                </a:solidFill>
                <a:latin typeface="Inter"/>
              </a:rPr>
              <a:t>yw’r</a:t>
            </a:r>
            <a:r>
              <a:rPr lang="en-GB" dirty="0">
                <a:solidFill>
                  <a:schemeClr val="tx1"/>
                </a:solidFill>
                <a:latin typeface="Inter"/>
              </a:rPr>
              <a:t> pitch </a:t>
            </a:r>
            <a:r>
              <a:rPr lang="en-GB" dirty="0" err="1">
                <a:solidFill>
                  <a:schemeClr val="tx1"/>
                </a:solidFill>
                <a:latin typeface="Inter"/>
              </a:rPr>
              <a:t>cychwynnol</a:t>
            </a:r>
            <a:r>
              <a:rPr lang="en-GB" dirty="0">
                <a:solidFill>
                  <a:schemeClr val="tx1"/>
                </a:solidFill>
                <a:latin typeface="Inter"/>
              </a:rPr>
              <a:t> </a:t>
            </a:r>
            <a:r>
              <a:rPr lang="en-GB" dirty="0" err="1">
                <a:solidFill>
                  <a:schemeClr val="tx1"/>
                </a:solidFill>
                <a:latin typeface="Inter"/>
              </a:rPr>
              <a:t>ar</a:t>
            </a:r>
            <a:r>
              <a:rPr lang="en-GB" dirty="0">
                <a:solidFill>
                  <a:schemeClr val="tx1"/>
                </a:solidFill>
                <a:latin typeface="Inter"/>
              </a:rPr>
              <a:t> </a:t>
            </a:r>
            <a:r>
              <a:rPr lang="en-GB" dirty="0" err="1">
                <a:solidFill>
                  <a:schemeClr val="tx1"/>
                </a:solidFill>
                <a:latin typeface="Inter"/>
              </a:rPr>
              <a:t>gyfer</a:t>
            </a:r>
            <a:r>
              <a:rPr lang="en-GB" dirty="0">
                <a:solidFill>
                  <a:schemeClr val="tx1"/>
                </a:solidFill>
                <a:latin typeface="Inter"/>
              </a:rPr>
              <a:t> </a:t>
            </a:r>
            <a:r>
              <a:rPr lang="en-GB" dirty="0" err="1">
                <a:solidFill>
                  <a:schemeClr val="tx1"/>
                </a:solidFill>
                <a:latin typeface="Inter"/>
              </a:rPr>
              <a:t>eich</a:t>
            </a:r>
            <a:r>
              <a:rPr lang="en-GB" dirty="0">
                <a:solidFill>
                  <a:schemeClr val="tx1"/>
                </a:solidFill>
                <a:latin typeface="Inter"/>
              </a:rPr>
              <a:t> </a:t>
            </a:r>
            <a:r>
              <a:rPr lang="en-GB" dirty="0" err="1">
                <a:solidFill>
                  <a:schemeClr val="tx1"/>
                </a:solidFill>
                <a:latin typeface="Inter"/>
              </a:rPr>
              <a:t>prosiect</a:t>
            </a:r>
            <a:r>
              <a:rPr lang="en-GB" dirty="0">
                <a:solidFill>
                  <a:schemeClr val="tx1"/>
                </a:solidFill>
                <a:latin typeface="Inter"/>
              </a:rPr>
              <a:t>, felly </a:t>
            </a:r>
            <a:r>
              <a:rPr lang="en-GB" dirty="0" err="1">
                <a:solidFill>
                  <a:schemeClr val="tx1"/>
                </a:solidFill>
                <a:latin typeface="Inter"/>
              </a:rPr>
              <a:t>gwnewch</a:t>
            </a:r>
            <a:r>
              <a:rPr lang="en-GB" dirty="0">
                <a:solidFill>
                  <a:schemeClr val="tx1"/>
                </a:solidFill>
                <a:latin typeface="Inter"/>
              </a:rPr>
              <a:t> </a:t>
            </a:r>
            <a:r>
              <a:rPr lang="en-GB" dirty="0" err="1">
                <a:solidFill>
                  <a:schemeClr val="tx1"/>
                </a:solidFill>
                <a:latin typeface="Inter"/>
              </a:rPr>
              <a:t>yn</a:t>
            </a:r>
            <a:r>
              <a:rPr lang="en-GB" dirty="0">
                <a:solidFill>
                  <a:schemeClr val="tx1"/>
                </a:solidFill>
                <a:latin typeface="Inter"/>
              </a:rPr>
              <a:t> </a:t>
            </a:r>
            <a:r>
              <a:rPr lang="en-GB" dirty="0" err="1">
                <a:solidFill>
                  <a:schemeClr val="tx1"/>
                </a:solidFill>
                <a:latin typeface="Inter"/>
              </a:rPr>
              <a:t>siŵr</a:t>
            </a:r>
            <a:r>
              <a:rPr lang="en-GB" dirty="0">
                <a:solidFill>
                  <a:schemeClr val="tx1"/>
                </a:solidFill>
                <a:latin typeface="Inter"/>
              </a:rPr>
              <a:t> </a:t>
            </a:r>
            <a:r>
              <a:rPr lang="en-GB" dirty="0" err="1">
                <a:solidFill>
                  <a:schemeClr val="tx1"/>
                </a:solidFill>
                <a:latin typeface="Inter"/>
              </a:rPr>
              <a:t>ei</a:t>
            </a:r>
            <a:r>
              <a:rPr lang="en-GB" dirty="0">
                <a:solidFill>
                  <a:schemeClr val="tx1"/>
                </a:solidFill>
                <a:latin typeface="Inter"/>
              </a:rPr>
              <a:t> </a:t>
            </a:r>
            <a:r>
              <a:rPr lang="en-GB" dirty="0" err="1">
                <a:solidFill>
                  <a:schemeClr val="tx1"/>
                </a:solidFill>
                <a:latin typeface="Inter"/>
              </a:rPr>
              <a:t>fod</a:t>
            </a:r>
            <a:r>
              <a:rPr lang="en-GB" dirty="0">
                <a:solidFill>
                  <a:schemeClr val="tx1"/>
                </a:solidFill>
                <a:latin typeface="Inter"/>
              </a:rPr>
              <a:t> </a:t>
            </a:r>
            <a:r>
              <a:rPr lang="en-GB" dirty="0" err="1">
                <a:solidFill>
                  <a:schemeClr val="tx1"/>
                </a:solidFill>
                <a:latin typeface="Inter"/>
              </a:rPr>
              <a:t>yn</a:t>
            </a:r>
            <a:r>
              <a:rPr lang="en-GB" dirty="0">
                <a:solidFill>
                  <a:schemeClr val="tx1"/>
                </a:solidFill>
                <a:latin typeface="Inter"/>
              </a:rPr>
              <a:t> </a:t>
            </a:r>
            <a:r>
              <a:rPr lang="en-GB" dirty="0" err="1">
                <a:solidFill>
                  <a:schemeClr val="tx1"/>
                </a:solidFill>
                <a:latin typeface="Inter"/>
              </a:rPr>
              <a:t>egluro'n</a:t>
            </a:r>
            <a:r>
              <a:rPr lang="en-GB" dirty="0">
                <a:solidFill>
                  <a:schemeClr val="tx1"/>
                </a:solidFill>
                <a:latin typeface="Inter"/>
              </a:rPr>
              <a:t> </a:t>
            </a:r>
            <a:r>
              <a:rPr lang="en-GB" dirty="0" err="1">
                <a:solidFill>
                  <a:schemeClr val="tx1"/>
                </a:solidFill>
                <a:latin typeface="Inter"/>
              </a:rPr>
              <a:t>gryno</a:t>
            </a:r>
            <a:r>
              <a:rPr lang="en-GB" dirty="0">
                <a:solidFill>
                  <a:schemeClr val="tx1"/>
                </a:solidFill>
                <a:latin typeface="Inter"/>
              </a:rPr>
              <a:t> yr </a:t>
            </a:r>
            <a:r>
              <a:rPr lang="en-GB" dirty="0" err="1">
                <a:solidFill>
                  <a:schemeClr val="tx1"/>
                </a:solidFill>
                <a:latin typeface="Inter"/>
              </a:rPr>
              <a:t>hyn</a:t>
            </a:r>
            <a:r>
              <a:rPr lang="en-GB" dirty="0">
                <a:solidFill>
                  <a:schemeClr val="tx1"/>
                </a:solidFill>
                <a:latin typeface="Inter"/>
              </a:rPr>
              <a:t> yr </a:t>
            </a:r>
            <a:r>
              <a:rPr lang="en-GB" dirty="0" err="1">
                <a:solidFill>
                  <a:schemeClr val="tx1"/>
                </a:solidFill>
                <a:latin typeface="Inter"/>
              </a:rPr>
              <a:t>ydych</a:t>
            </a:r>
            <a:r>
              <a:rPr lang="en-GB" dirty="0">
                <a:solidFill>
                  <a:schemeClr val="tx1"/>
                </a:solidFill>
                <a:latin typeface="Inter"/>
              </a:rPr>
              <a:t> am </a:t>
            </a:r>
            <a:r>
              <a:rPr lang="en-GB" dirty="0" err="1">
                <a:solidFill>
                  <a:schemeClr val="tx1"/>
                </a:solidFill>
                <a:latin typeface="Inter"/>
              </a:rPr>
              <a:t>ei</a:t>
            </a:r>
            <a:r>
              <a:rPr lang="en-GB" dirty="0">
                <a:solidFill>
                  <a:schemeClr val="tx1"/>
                </a:solidFill>
                <a:latin typeface="Inter"/>
              </a:rPr>
              <a:t> </a:t>
            </a:r>
            <a:r>
              <a:rPr lang="en-GB" dirty="0" err="1">
                <a:solidFill>
                  <a:schemeClr val="tx1"/>
                </a:solidFill>
                <a:latin typeface="Inter"/>
              </a:rPr>
              <a:t>wneud</a:t>
            </a:r>
            <a:r>
              <a:rPr lang="en-GB" dirty="0">
                <a:solidFill>
                  <a:schemeClr val="tx1"/>
                </a:solidFill>
                <a:latin typeface="Inter"/>
              </a:rPr>
              <a:t> a </a:t>
            </a:r>
            <a:r>
              <a:rPr lang="en-GB" dirty="0" err="1">
                <a:solidFill>
                  <a:schemeClr val="tx1"/>
                </a:solidFill>
                <a:latin typeface="Inter"/>
              </a:rPr>
              <a:t>pham</a:t>
            </a:r>
            <a:r>
              <a:rPr lang="en-GB" dirty="0">
                <a:solidFill>
                  <a:schemeClr val="tx1"/>
                </a:solidFill>
                <a:latin typeface="Inter"/>
              </a:rPr>
              <a:t>. Dylai:</a:t>
            </a:r>
          </a:p>
          <a:p>
            <a:r>
              <a:rPr lang="en-GB" dirty="0" err="1">
                <a:solidFill>
                  <a:schemeClr val="tx1"/>
                </a:solidFill>
                <a:latin typeface="Inter"/>
              </a:rPr>
              <a:t>Cyflwyno'r</a:t>
            </a:r>
            <a:r>
              <a:rPr lang="en-GB" dirty="0">
                <a:solidFill>
                  <a:schemeClr val="tx1"/>
                </a:solidFill>
                <a:latin typeface="Inter"/>
              </a:rPr>
              <a:t> </a:t>
            </a:r>
            <a:r>
              <a:rPr lang="en-GB" dirty="0" err="1">
                <a:solidFill>
                  <a:schemeClr val="tx1"/>
                </a:solidFill>
                <a:latin typeface="Inter"/>
              </a:rPr>
              <a:t>pwnc</a:t>
            </a:r>
            <a:endParaRPr lang="en-GB" dirty="0">
              <a:solidFill>
                <a:schemeClr val="tx1"/>
              </a:solidFill>
              <a:latin typeface="Inter"/>
            </a:endParaRPr>
          </a:p>
          <a:p>
            <a:r>
              <a:rPr lang="en-GB" dirty="0" err="1">
                <a:solidFill>
                  <a:schemeClr val="tx1"/>
                </a:solidFill>
                <a:latin typeface="Inter"/>
              </a:rPr>
              <a:t>Rhoi</a:t>
            </a:r>
            <a:r>
              <a:rPr lang="en-GB" dirty="0">
                <a:solidFill>
                  <a:schemeClr val="tx1"/>
                </a:solidFill>
                <a:latin typeface="Inter"/>
              </a:rPr>
              <a:t> </a:t>
            </a:r>
            <a:r>
              <a:rPr lang="en-GB" dirty="0" err="1">
                <a:solidFill>
                  <a:schemeClr val="tx1"/>
                </a:solidFill>
                <a:latin typeface="Inter"/>
              </a:rPr>
              <a:t>cefndir</a:t>
            </a:r>
            <a:r>
              <a:rPr lang="en-GB" dirty="0">
                <a:solidFill>
                  <a:schemeClr val="tx1"/>
                </a:solidFill>
                <a:latin typeface="Inter"/>
              </a:rPr>
              <a:t> a </a:t>
            </a:r>
            <a:r>
              <a:rPr lang="en-GB" dirty="0" err="1">
                <a:solidFill>
                  <a:schemeClr val="tx1"/>
                </a:solidFill>
                <a:latin typeface="Inter"/>
              </a:rPr>
              <a:t>chyd-destun</a:t>
            </a:r>
            <a:endParaRPr lang="en-GB" dirty="0">
              <a:solidFill>
                <a:schemeClr val="tx1"/>
              </a:solidFill>
              <a:latin typeface="Inter"/>
            </a:endParaRPr>
          </a:p>
          <a:p>
            <a:r>
              <a:rPr lang="en-GB" dirty="0" err="1">
                <a:solidFill>
                  <a:schemeClr val="tx1"/>
                </a:solidFill>
                <a:latin typeface="Inter"/>
              </a:rPr>
              <a:t>Amlinellwch</a:t>
            </a:r>
            <a:r>
              <a:rPr lang="en-GB" dirty="0">
                <a:solidFill>
                  <a:schemeClr val="tx1"/>
                </a:solidFill>
                <a:latin typeface="Inter"/>
              </a:rPr>
              <a:t> </a:t>
            </a:r>
            <a:r>
              <a:rPr lang="en-GB" dirty="0" err="1">
                <a:solidFill>
                  <a:schemeClr val="tx1"/>
                </a:solidFill>
                <a:latin typeface="Inter"/>
              </a:rPr>
              <a:t>eich</a:t>
            </a:r>
            <a:r>
              <a:rPr lang="en-GB" dirty="0">
                <a:solidFill>
                  <a:schemeClr val="tx1"/>
                </a:solidFill>
                <a:latin typeface="Inter"/>
              </a:rPr>
              <a:t> </a:t>
            </a:r>
            <a:r>
              <a:rPr lang="en-GB" dirty="0" err="1">
                <a:solidFill>
                  <a:schemeClr val="tx1"/>
                </a:solidFill>
                <a:latin typeface="Inter"/>
              </a:rPr>
              <a:t>datganiad</a:t>
            </a:r>
            <a:r>
              <a:rPr lang="en-GB" dirty="0">
                <a:solidFill>
                  <a:schemeClr val="tx1"/>
                </a:solidFill>
                <a:latin typeface="Inter"/>
              </a:rPr>
              <a:t> problem </a:t>
            </a:r>
            <a:r>
              <a:rPr lang="en-GB" dirty="0" err="1">
                <a:solidFill>
                  <a:schemeClr val="tx1"/>
                </a:solidFill>
                <a:latin typeface="Inter"/>
              </a:rPr>
              <a:t>a'ch</a:t>
            </a:r>
            <a:r>
              <a:rPr lang="en-GB" dirty="0">
                <a:solidFill>
                  <a:schemeClr val="tx1"/>
                </a:solidFill>
                <a:latin typeface="Inter"/>
              </a:rPr>
              <a:t> </a:t>
            </a:r>
            <a:r>
              <a:rPr lang="en-GB" dirty="0" err="1">
                <a:solidFill>
                  <a:schemeClr val="tx1"/>
                </a:solidFill>
                <a:latin typeface="Inter"/>
              </a:rPr>
              <a:t>cwestiwn</a:t>
            </a:r>
            <a:r>
              <a:rPr lang="en-GB" dirty="0">
                <a:solidFill>
                  <a:schemeClr val="tx1"/>
                </a:solidFill>
                <a:latin typeface="Inter"/>
              </a:rPr>
              <a:t>(au) </a:t>
            </a:r>
            <a:r>
              <a:rPr lang="en-GB" dirty="0" err="1">
                <a:solidFill>
                  <a:schemeClr val="tx1"/>
                </a:solidFill>
                <a:latin typeface="Inter"/>
              </a:rPr>
              <a:t>ymchwil</a:t>
            </a:r>
            <a:endParaRPr lang="en-GB" dirty="0">
              <a:solidFill>
                <a:schemeClr val="tx1"/>
              </a:solidFill>
              <a:latin typeface="Inter"/>
            </a:endParaRPr>
          </a:p>
          <a:p>
            <a:endParaRPr lang="en-GB" dirty="0"/>
          </a:p>
        </p:txBody>
      </p:sp>
      <p:sp>
        <p:nvSpPr>
          <p:cNvPr id="7" name="Content Placeholder 6">
            <a:extLst>
              <a:ext uri="{FF2B5EF4-FFF2-40B4-BE49-F238E27FC236}">
                <a16:creationId xmlns:a16="http://schemas.microsoft.com/office/drawing/2014/main" id="{4F32D54D-6FBE-A85E-D784-8EA0D8ECD36D}"/>
              </a:ext>
            </a:extLst>
          </p:cNvPr>
          <p:cNvSpPr>
            <a:spLocks noGrp="1"/>
          </p:cNvSpPr>
          <p:nvPr>
            <p:ph sz="half" idx="2"/>
          </p:nvPr>
        </p:nvSpPr>
        <p:spPr/>
        <p:txBody>
          <a:bodyPr/>
          <a:lstStyle/>
          <a:p>
            <a:r>
              <a:rPr lang="en-GB" dirty="0"/>
              <a:t>The first part of your proposal is the initial pitch for your project, so make sure it succinctly explains what you want to do and why. It should:</a:t>
            </a:r>
          </a:p>
          <a:p>
            <a:r>
              <a:rPr lang="en-GB" dirty="0"/>
              <a:t>Introduce the topic</a:t>
            </a:r>
          </a:p>
          <a:p>
            <a:r>
              <a:rPr lang="en-GB" dirty="0"/>
              <a:t>Provide relevant background and context</a:t>
            </a:r>
          </a:p>
          <a:p>
            <a:r>
              <a:rPr lang="en-GB" dirty="0"/>
              <a:t>Outline your problem statement/research question(s)</a:t>
            </a:r>
          </a:p>
          <a:p>
            <a:endParaRPr lang="en-GB" dirty="0"/>
          </a:p>
        </p:txBody>
      </p:sp>
      <p:sp>
        <p:nvSpPr>
          <p:cNvPr id="4" name="Content Placeholder 2">
            <a:extLst>
              <a:ext uri="{FF2B5EF4-FFF2-40B4-BE49-F238E27FC236}">
                <a16:creationId xmlns:a16="http://schemas.microsoft.com/office/drawing/2014/main" id="{018A871C-0DD6-4725-845E-43A4D44D2B82}"/>
              </a:ext>
            </a:extLst>
          </p:cNvPr>
          <p:cNvSpPr txBox="1">
            <a:spLocks/>
          </p:cNvSpPr>
          <p:nvPr/>
        </p:nvSpPr>
        <p:spPr>
          <a:xfrm>
            <a:off x="594332" y="3832642"/>
            <a:ext cx="5502955" cy="5702784"/>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pPr marL="0" indent="0">
              <a:buNone/>
            </a:pPr>
            <a:endParaRPr lang="en-GB" dirty="0">
              <a:solidFill>
                <a:srgbClr val="0D405F"/>
              </a:solidFill>
              <a:latin typeface="Inter"/>
            </a:endParaRPr>
          </a:p>
          <a:p>
            <a:endParaRPr lang="en-GB" dirty="0">
              <a:solidFill>
                <a:srgbClr val="0D405F"/>
              </a:solidFill>
              <a:latin typeface="Inter"/>
            </a:endParaRPr>
          </a:p>
          <a:p>
            <a:endParaRPr lang="en-GB" dirty="0">
              <a:solidFill>
                <a:srgbClr val="0D405F"/>
              </a:solidFill>
              <a:latin typeface="Inter"/>
            </a:endParaRPr>
          </a:p>
          <a:p>
            <a:endParaRPr lang="en-GB" dirty="0"/>
          </a:p>
        </p:txBody>
      </p:sp>
    </p:spTree>
    <p:extLst>
      <p:ext uri="{BB962C8B-B14F-4D97-AF65-F5344CB8AC3E}">
        <p14:creationId xmlns:p14="http://schemas.microsoft.com/office/powerpoint/2010/main" val="42395074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C156B-08D9-40CE-986E-5B012C73BDEA}"/>
              </a:ext>
            </a:extLst>
          </p:cNvPr>
          <p:cNvSpPr>
            <a:spLocks noGrp="1"/>
          </p:cNvSpPr>
          <p:nvPr>
            <p:ph type="title"/>
          </p:nvPr>
        </p:nvSpPr>
        <p:spPr/>
        <p:txBody>
          <a:bodyPr/>
          <a:lstStyle/>
          <a:p>
            <a:r>
              <a:rPr lang="en-GB" dirty="0"/>
              <a:t>CYFLWYNIAD/CEFNDIR</a:t>
            </a:r>
            <a:br>
              <a:rPr lang="en-GB" dirty="0"/>
            </a:br>
            <a:r>
              <a:rPr lang="en-GB" dirty="0"/>
              <a:t>Introduction/Background</a:t>
            </a:r>
          </a:p>
        </p:txBody>
      </p:sp>
      <p:sp>
        <p:nvSpPr>
          <p:cNvPr id="3" name="Content Placeholder 2">
            <a:extLst>
              <a:ext uri="{FF2B5EF4-FFF2-40B4-BE49-F238E27FC236}">
                <a16:creationId xmlns:a16="http://schemas.microsoft.com/office/drawing/2014/main" id="{AD76B7A1-057B-4542-AE0F-3B1419D316C4}"/>
              </a:ext>
            </a:extLst>
          </p:cNvPr>
          <p:cNvSpPr>
            <a:spLocks noGrp="1"/>
          </p:cNvSpPr>
          <p:nvPr>
            <p:ph sz="half" idx="1"/>
          </p:nvPr>
        </p:nvSpPr>
        <p:spPr/>
        <p:txBody>
          <a:bodyPr>
            <a:normAutofit fontScale="92500" lnSpcReduction="10000"/>
          </a:bodyPr>
          <a:lstStyle/>
          <a:p>
            <a:r>
              <a:rPr lang="en-GB" dirty="0">
                <a:solidFill>
                  <a:schemeClr val="tx1"/>
                </a:solidFill>
                <a:latin typeface="Inter"/>
              </a:rPr>
              <a:t>Mae </a:t>
            </a:r>
            <a:r>
              <a:rPr lang="en-GB" dirty="0" err="1">
                <a:solidFill>
                  <a:schemeClr val="tx1"/>
                </a:solidFill>
                <a:latin typeface="Inter"/>
              </a:rPr>
              <a:t>rhai</a:t>
            </a:r>
            <a:r>
              <a:rPr lang="en-GB" dirty="0">
                <a:solidFill>
                  <a:schemeClr val="tx1"/>
                </a:solidFill>
                <a:latin typeface="Inter"/>
              </a:rPr>
              <a:t> </a:t>
            </a:r>
            <a:r>
              <a:rPr lang="en-GB" dirty="0" err="1">
                <a:solidFill>
                  <a:schemeClr val="tx1"/>
                </a:solidFill>
                <a:latin typeface="Inter"/>
              </a:rPr>
              <a:t>cwestiynau</a:t>
            </a:r>
            <a:r>
              <a:rPr lang="en-GB" dirty="0">
                <a:solidFill>
                  <a:schemeClr val="tx1"/>
                </a:solidFill>
                <a:latin typeface="Inter"/>
              </a:rPr>
              <a:t> </a:t>
            </a:r>
            <a:r>
              <a:rPr lang="en-GB" dirty="0" err="1">
                <a:solidFill>
                  <a:schemeClr val="tx1"/>
                </a:solidFill>
                <a:latin typeface="Inter"/>
              </a:rPr>
              <a:t>pwysig</a:t>
            </a:r>
            <a:r>
              <a:rPr lang="en-GB" dirty="0">
                <a:solidFill>
                  <a:schemeClr val="tx1"/>
                </a:solidFill>
                <a:latin typeface="Inter"/>
              </a:rPr>
              <a:t> </a:t>
            </a:r>
            <a:r>
              <a:rPr lang="en-GB" dirty="0" err="1">
                <a:solidFill>
                  <a:schemeClr val="tx1"/>
                </a:solidFill>
                <a:latin typeface="Inter"/>
              </a:rPr>
              <a:t>i</a:t>
            </a:r>
            <a:r>
              <a:rPr lang="en-GB" dirty="0">
                <a:solidFill>
                  <a:schemeClr val="tx1"/>
                </a:solidFill>
                <a:latin typeface="Inter"/>
              </a:rPr>
              <a:t> </a:t>
            </a:r>
            <a:r>
              <a:rPr lang="en-GB" dirty="0" err="1">
                <a:solidFill>
                  <a:schemeClr val="tx1"/>
                </a:solidFill>
                <a:latin typeface="Inter"/>
              </a:rPr>
              <a:t>lywio</a:t>
            </a:r>
            <a:r>
              <a:rPr lang="en-GB" dirty="0">
                <a:solidFill>
                  <a:schemeClr val="tx1"/>
                </a:solidFill>
                <a:latin typeface="Inter"/>
              </a:rPr>
              <a:t> </a:t>
            </a:r>
            <a:r>
              <a:rPr lang="en-GB" dirty="0" err="1">
                <a:solidFill>
                  <a:schemeClr val="tx1"/>
                </a:solidFill>
                <a:latin typeface="Inter"/>
              </a:rPr>
              <a:t>eich</a:t>
            </a:r>
            <a:r>
              <a:rPr lang="en-GB" dirty="0">
                <a:solidFill>
                  <a:schemeClr val="tx1"/>
                </a:solidFill>
                <a:latin typeface="Inter"/>
              </a:rPr>
              <a:t> </a:t>
            </a:r>
            <a:r>
              <a:rPr lang="en-GB" dirty="0" err="1">
                <a:solidFill>
                  <a:schemeClr val="tx1"/>
                </a:solidFill>
                <a:latin typeface="Inter"/>
              </a:rPr>
              <a:t>cyflwyniad</a:t>
            </a:r>
            <a:r>
              <a:rPr lang="en-GB" dirty="0">
                <a:solidFill>
                  <a:schemeClr val="tx1"/>
                </a:solidFill>
                <a:latin typeface="Inter"/>
              </a:rPr>
              <a:t> </a:t>
            </a:r>
            <a:r>
              <a:rPr lang="en-GB" dirty="0" err="1">
                <a:solidFill>
                  <a:schemeClr val="tx1"/>
                </a:solidFill>
                <a:latin typeface="Inter"/>
              </a:rPr>
              <a:t>yn</a:t>
            </a:r>
            <a:r>
              <a:rPr lang="en-GB" dirty="0">
                <a:solidFill>
                  <a:schemeClr val="tx1"/>
                </a:solidFill>
                <a:latin typeface="Inter"/>
              </a:rPr>
              <a:t> </a:t>
            </a:r>
            <a:r>
              <a:rPr lang="en-GB" dirty="0" err="1">
                <a:solidFill>
                  <a:schemeClr val="tx1"/>
                </a:solidFill>
                <a:latin typeface="Inter"/>
              </a:rPr>
              <a:t>cynnwys</a:t>
            </a:r>
            <a:r>
              <a:rPr lang="en-GB" dirty="0">
                <a:solidFill>
                  <a:schemeClr val="tx1"/>
                </a:solidFill>
                <a:latin typeface="Inter"/>
              </a:rPr>
              <a:t>:</a:t>
            </a:r>
          </a:p>
          <a:p>
            <a:r>
              <a:rPr lang="en-GB" dirty="0" err="1">
                <a:solidFill>
                  <a:schemeClr val="tx1"/>
                </a:solidFill>
                <a:latin typeface="Inter"/>
              </a:rPr>
              <a:t>Pwy</a:t>
            </a:r>
            <a:r>
              <a:rPr lang="en-GB" dirty="0">
                <a:solidFill>
                  <a:schemeClr val="tx1"/>
                </a:solidFill>
                <a:latin typeface="Inter"/>
              </a:rPr>
              <a:t> </a:t>
            </a:r>
            <a:r>
              <a:rPr lang="en-GB" dirty="0" err="1">
                <a:solidFill>
                  <a:schemeClr val="tx1"/>
                </a:solidFill>
                <a:latin typeface="Inter"/>
              </a:rPr>
              <a:t>sydd</a:t>
            </a:r>
            <a:r>
              <a:rPr lang="en-GB" dirty="0">
                <a:solidFill>
                  <a:schemeClr val="tx1"/>
                </a:solidFill>
                <a:latin typeface="Inter"/>
              </a:rPr>
              <a:t> â </a:t>
            </a:r>
            <a:r>
              <a:rPr lang="en-GB" dirty="0" err="1">
                <a:solidFill>
                  <a:schemeClr val="tx1"/>
                </a:solidFill>
                <a:latin typeface="Inter"/>
              </a:rPr>
              <a:t>diddordeb</a:t>
            </a:r>
            <a:r>
              <a:rPr lang="en-GB" dirty="0">
                <a:solidFill>
                  <a:schemeClr val="tx1"/>
                </a:solidFill>
                <a:latin typeface="Inter"/>
              </a:rPr>
              <a:t> </a:t>
            </a:r>
            <a:r>
              <a:rPr lang="en-GB" dirty="0" err="1">
                <a:solidFill>
                  <a:schemeClr val="tx1"/>
                </a:solidFill>
                <a:latin typeface="Inter"/>
              </a:rPr>
              <a:t>yn</a:t>
            </a:r>
            <a:r>
              <a:rPr lang="en-GB" dirty="0">
                <a:solidFill>
                  <a:schemeClr val="tx1"/>
                </a:solidFill>
                <a:latin typeface="Inter"/>
              </a:rPr>
              <a:t> y </a:t>
            </a:r>
            <a:r>
              <a:rPr lang="en-GB" dirty="0" err="1">
                <a:solidFill>
                  <a:schemeClr val="tx1"/>
                </a:solidFill>
                <a:latin typeface="Inter"/>
              </a:rPr>
              <a:t>pwnc</a:t>
            </a:r>
            <a:r>
              <a:rPr lang="en-GB" dirty="0">
                <a:solidFill>
                  <a:schemeClr val="tx1"/>
                </a:solidFill>
                <a:latin typeface="Inter"/>
              </a:rPr>
              <a:t> (</a:t>
            </a:r>
            <a:r>
              <a:rPr lang="en-GB" dirty="0" err="1">
                <a:solidFill>
                  <a:schemeClr val="tx1"/>
                </a:solidFill>
                <a:latin typeface="Inter"/>
              </a:rPr>
              <a:t>e.e.</a:t>
            </a:r>
            <a:r>
              <a:rPr lang="en-GB" dirty="0">
                <a:solidFill>
                  <a:schemeClr val="tx1"/>
                </a:solidFill>
                <a:latin typeface="Inter"/>
              </a:rPr>
              <a:t> </a:t>
            </a:r>
            <a:r>
              <a:rPr lang="en-GB" dirty="0" err="1">
                <a:solidFill>
                  <a:schemeClr val="tx1"/>
                </a:solidFill>
                <a:latin typeface="Inter"/>
              </a:rPr>
              <a:t>gwyddonwyr</a:t>
            </a:r>
            <a:r>
              <a:rPr lang="en-GB" dirty="0">
                <a:solidFill>
                  <a:schemeClr val="tx1"/>
                </a:solidFill>
                <a:latin typeface="Inter"/>
              </a:rPr>
              <a:t>, </a:t>
            </a:r>
            <a:r>
              <a:rPr lang="en-GB" dirty="0" err="1">
                <a:solidFill>
                  <a:schemeClr val="tx1"/>
                </a:solidFill>
                <a:latin typeface="Inter"/>
              </a:rPr>
              <a:t>ymarferwyr</a:t>
            </a:r>
            <a:r>
              <a:rPr lang="en-GB" dirty="0">
                <a:solidFill>
                  <a:schemeClr val="tx1"/>
                </a:solidFill>
                <a:latin typeface="Inter"/>
              </a:rPr>
              <a:t>, </a:t>
            </a:r>
            <a:r>
              <a:rPr lang="en-GB" dirty="0" err="1">
                <a:solidFill>
                  <a:schemeClr val="tx1"/>
                </a:solidFill>
                <a:latin typeface="Inter"/>
              </a:rPr>
              <a:t>llunwyr</a:t>
            </a:r>
            <a:r>
              <a:rPr lang="en-GB" dirty="0">
                <a:solidFill>
                  <a:schemeClr val="tx1"/>
                </a:solidFill>
                <a:latin typeface="Inter"/>
              </a:rPr>
              <a:t> </a:t>
            </a:r>
            <a:r>
              <a:rPr lang="en-GB" dirty="0" err="1">
                <a:solidFill>
                  <a:schemeClr val="tx1"/>
                </a:solidFill>
                <a:latin typeface="Inter"/>
              </a:rPr>
              <a:t>polisi</a:t>
            </a:r>
            <a:r>
              <a:rPr lang="en-GB" dirty="0">
                <a:solidFill>
                  <a:schemeClr val="tx1"/>
                </a:solidFill>
                <a:latin typeface="Inter"/>
              </a:rPr>
              <a:t>, </a:t>
            </a:r>
            <a:r>
              <a:rPr lang="en-GB" dirty="0" err="1">
                <a:solidFill>
                  <a:schemeClr val="tx1"/>
                </a:solidFill>
                <a:latin typeface="Inter"/>
              </a:rPr>
              <a:t>aelodau</a:t>
            </a:r>
            <a:r>
              <a:rPr lang="en-GB" dirty="0">
                <a:solidFill>
                  <a:schemeClr val="tx1"/>
                </a:solidFill>
                <a:latin typeface="Inter"/>
              </a:rPr>
              <a:t> </a:t>
            </a:r>
            <a:r>
              <a:rPr lang="en-GB" dirty="0" err="1">
                <a:solidFill>
                  <a:schemeClr val="tx1"/>
                </a:solidFill>
                <a:latin typeface="Inter"/>
              </a:rPr>
              <a:t>penodol</a:t>
            </a:r>
            <a:r>
              <a:rPr lang="en-GB" dirty="0">
                <a:solidFill>
                  <a:schemeClr val="tx1"/>
                </a:solidFill>
                <a:latin typeface="Inter"/>
              </a:rPr>
              <a:t> o </a:t>
            </a:r>
            <a:r>
              <a:rPr lang="en-GB" dirty="0" err="1">
                <a:solidFill>
                  <a:schemeClr val="tx1"/>
                </a:solidFill>
                <a:latin typeface="Inter"/>
              </a:rPr>
              <a:t>gymdeithas</a:t>
            </a:r>
            <a:r>
              <a:rPr lang="en-GB" dirty="0">
                <a:solidFill>
                  <a:schemeClr val="tx1"/>
                </a:solidFill>
                <a:latin typeface="Inter"/>
              </a:rPr>
              <a:t>)?</a:t>
            </a:r>
          </a:p>
          <a:p>
            <a:r>
              <a:rPr lang="en-GB" dirty="0">
                <a:solidFill>
                  <a:schemeClr val="tx1"/>
                </a:solidFill>
                <a:latin typeface="Inter"/>
              </a:rPr>
              <a:t>Faint </a:t>
            </a:r>
            <a:r>
              <a:rPr lang="en-GB" dirty="0" err="1">
                <a:solidFill>
                  <a:schemeClr val="tx1"/>
                </a:solidFill>
                <a:latin typeface="Inter"/>
              </a:rPr>
              <a:t>sydd</a:t>
            </a:r>
            <a:r>
              <a:rPr lang="en-GB" dirty="0">
                <a:solidFill>
                  <a:schemeClr val="tx1"/>
                </a:solidFill>
                <a:latin typeface="Inter"/>
              </a:rPr>
              <a:t> </a:t>
            </a:r>
            <a:r>
              <a:rPr lang="en-GB" dirty="0" err="1">
                <a:solidFill>
                  <a:schemeClr val="tx1"/>
                </a:solidFill>
                <a:latin typeface="Inter"/>
              </a:rPr>
              <a:t>eisoes</a:t>
            </a:r>
            <a:r>
              <a:rPr lang="en-GB" dirty="0">
                <a:solidFill>
                  <a:schemeClr val="tx1"/>
                </a:solidFill>
                <a:latin typeface="Inter"/>
              </a:rPr>
              <a:t> </a:t>
            </a:r>
            <a:r>
              <a:rPr lang="en-GB" dirty="0" err="1">
                <a:solidFill>
                  <a:schemeClr val="tx1"/>
                </a:solidFill>
                <a:latin typeface="Inter"/>
              </a:rPr>
              <a:t>yn</a:t>
            </a:r>
            <a:r>
              <a:rPr lang="en-GB" dirty="0">
                <a:solidFill>
                  <a:schemeClr val="tx1"/>
                </a:solidFill>
                <a:latin typeface="Inter"/>
              </a:rPr>
              <a:t> </a:t>
            </a:r>
            <a:r>
              <a:rPr lang="en-GB" dirty="0" err="1">
                <a:solidFill>
                  <a:schemeClr val="tx1"/>
                </a:solidFill>
                <a:latin typeface="Inter"/>
              </a:rPr>
              <a:t>hysbys</a:t>
            </a:r>
            <a:r>
              <a:rPr lang="en-GB" dirty="0">
                <a:solidFill>
                  <a:schemeClr val="tx1"/>
                </a:solidFill>
                <a:latin typeface="Inter"/>
              </a:rPr>
              <a:t> am y </a:t>
            </a:r>
            <a:r>
              <a:rPr lang="en-GB" dirty="0" err="1">
                <a:solidFill>
                  <a:schemeClr val="tx1"/>
                </a:solidFill>
                <a:latin typeface="Inter"/>
              </a:rPr>
              <a:t>broblem</a:t>
            </a:r>
            <a:r>
              <a:rPr lang="en-GB" dirty="0">
                <a:solidFill>
                  <a:schemeClr val="tx1"/>
                </a:solidFill>
                <a:latin typeface="Inter"/>
              </a:rPr>
              <a:t>?</a:t>
            </a:r>
          </a:p>
          <a:p>
            <a:r>
              <a:rPr lang="en-GB" dirty="0">
                <a:solidFill>
                  <a:schemeClr val="tx1"/>
                </a:solidFill>
                <a:latin typeface="Inter"/>
              </a:rPr>
              <a:t>Beth </a:t>
            </a:r>
            <a:r>
              <a:rPr lang="en-GB" dirty="0" err="1">
                <a:solidFill>
                  <a:schemeClr val="tx1"/>
                </a:solidFill>
                <a:latin typeface="Inter"/>
              </a:rPr>
              <a:t>sydd</a:t>
            </a:r>
            <a:r>
              <a:rPr lang="en-GB" dirty="0">
                <a:solidFill>
                  <a:schemeClr val="tx1"/>
                </a:solidFill>
                <a:latin typeface="Inter"/>
              </a:rPr>
              <a:t> </a:t>
            </a:r>
            <a:r>
              <a:rPr lang="en-GB" dirty="0" err="1">
                <a:solidFill>
                  <a:schemeClr val="tx1"/>
                </a:solidFill>
                <a:latin typeface="Inter"/>
              </a:rPr>
              <a:t>ar</a:t>
            </a:r>
            <a:r>
              <a:rPr lang="en-GB" dirty="0">
                <a:solidFill>
                  <a:schemeClr val="tx1"/>
                </a:solidFill>
                <a:latin typeface="Inter"/>
              </a:rPr>
              <a:t> goll </a:t>
            </a:r>
            <a:r>
              <a:rPr lang="en-GB" dirty="0" err="1">
                <a:solidFill>
                  <a:schemeClr val="tx1"/>
                </a:solidFill>
                <a:latin typeface="Inter"/>
              </a:rPr>
              <a:t>o'r</a:t>
            </a:r>
            <a:r>
              <a:rPr lang="en-GB" dirty="0">
                <a:solidFill>
                  <a:schemeClr val="tx1"/>
                </a:solidFill>
                <a:latin typeface="Inter"/>
              </a:rPr>
              <a:t> </a:t>
            </a:r>
            <a:r>
              <a:rPr lang="en-GB" dirty="0" err="1">
                <a:solidFill>
                  <a:schemeClr val="tx1"/>
                </a:solidFill>
                <a:latin typeface="Inter"/>
              </a:rPr>
              <a:t>wybodaeth</a:t>
            </a:r>
            <a:r>
              <a:rPr lang="en-GB" dirty="0">
                <a:solidFill>
                  <a:schemeClr val="tx1"/>
                </a:solidFill>
                <a:latin typeface="Inter"/>
              </a:rPr>
              <a:t> </a:t>
            </a:r>
            <a:r>
              <a:rPr lang="en-GB" dirty="0" err="1">
                <a:solidFill>
                  <a:schemeClr val="tx1"/>
                </a:solidFill>
                <a:latin typeface="Inter"/>
              </a:rPr>
              <a:t>gyfredol</a:t>
            </a:r>
            <a:r>
              <a:rPr lang="en-GB" dirty="0">
                <a:solidFill>
                  <a:schemeClr val="tx1"/>
                </a:solidFill>
                <a:latin typeface="Inter"/>
              </a:rPr>
              <a:t>?</a:t>
            </a:r>
          </a:p>
          <a:p>
            <a:r>
              <a:rPr lang="en-GB" dirty="0">
                <a:solidFill>
                  <a:schemeClr val="tx1"/>
                </a:solidFill>
                <a:latin typeface="Inter"/>
              </a:rPr>
              <a:t>Pa </a:t>
            </a:r>
            <a:r>
              <a:rPr lang="en-GB" dirty="0" err="1">
                <a:solidFill>
                  <a:schemeClr val="tx1"/>
                </a:solidFill>
                <a:latin typeface="Inter"/>
              </a:rPr>
              <a:t>fewnwelediadau</a:t>
            </a:r>
            <a:r>
              <a:rPr lang="en-GB" dirty="0">
                <a:solidFill>
                  <a:schemeClr val="tx1"/>
                </a:solidFill>
                <a:latin typeface="Inter"/>
              </a:rPr>
              <a:t> </a:t>
            </a:r>
            <a:r>
              <a:rPr lang="en-GB" dirty="0" err="1">
                <a:solidFill>
                  <a:schemeClr val="tx1"/>
                </a:solidFill>
                <a:latin typeface="Inter"/>
              </a:rPr>
              <a:t>newydd</a:t>
            </a:r>
            <a:r>
              <a:rPr lang="en-GB" dirty="0">
                <a:solidFill>
                  <a:schemeClr val="tx1"/>
                </a:solidFill>
                <a:latin typeface="Inter"/>
              </a:rPr>
              <a:t> y </a:t>
            </a:r>
            <a:r>
              <a:rPr lang="en-GB" dirty="0" err="1">
                <a:solidFill>
                  <a:schemeClr val="tx1"/>
                </a:solidFill>
                <a:latin typeface="Inter"/>
              </a:rPr>
              <a:t>bydd</a:t>
            </a:r>
            <a:r>
              <a:rPr lang="en-GB" dirty="0">
                <a:solidFill>
                  <a:schemeClr val="tx1"/>
                </a:solidFill>
                <a:latin typeface="Inter"/>
              </a:rPr>
              <a:t> </a:t>
            </a:r>
            <a:r>
              <a:rPr lang="en-GB" dirty="0" err="1">
                <a:solidFill>
                  <a:schemeClr val="tx1"/>
                </a:solidFill>
                <a:latin typeface="Inter"/>
              </a:rPr>
              <a:t>eich</a:t>
            </a:r>
            <a:r>
              <a:rPr lang="en-GB" dirty="0">
                <a:solidFill>
                  <a:schemeClr val="tx1"/>
                </a:solidFill>
                <a:latin typeface="Inter"/>
              </a:rPr>
              <a:t> </a:t>
            </a:r>
            <a:r>
              <a:rPr lang="en-GB" dirty="0" err="1">
                <a:solidFill>
                  <a:schemeClr val="tx1"/>
                </a:solidFill>
                <a:latin typeface="Inter"/>
              </a:rPr>
              <a:t>ymchwil</a:t>
            </a:r>
            <a:r>
              <a:rPr lang="en-GB" dirty="0">
                <a:solidFill>
                  <a:schemeClr val="tx1"/>
                </a:solidFill>
                <a:latin typeface="Inter"/>
              </a:rPr>
              <a:t> </a:t>
            </a:r>
            <a:r>
              <a:rPr lang="en-GB" dirty="0" err="1">
                <a:solidFill>
                  <a:schemeClr val="tx1"/>
                </a:solidFill>
                <a:latin typeface="Inter"/>
              </a:rPr>
              <a:t>yn</a:t>
            </a:r>
            <a:r>
              <a:rPr lang="en-GB" dirty="0">
                <a:solidFill>
                  <a:schemeClr val="tx1"/>
                </a:solidFill>
                <a:latin typeface="Inter"/>
              </a:rPr>
              <a:t> </a:t>
            </a:r>
            <a:r>
              <a:rPr lang="en-GB" dirty="0" err="1">
                <a:solidFill>
                  <a:schemeClr val="tx1"/>
                </a:solidFill>
                <a:latin typeface="Inter"/>
              </a:rPr>
              <a:t>eu</a:t>
            </a:r>
            <a:r>
              <a:rPr lang="en-GB" dirty="0">
                <a:solidFill>
                  <a:schemeClr val="tx1"/>
                </a:solidFill>
                <a:latin typeface="Inter"/>
              </a:rPr>
              <a:t> </a:t>
            </a:r>
            <a:r>
              <a:rPr lang="en-GB" dirty="0" err="1">
                <a:solidFill>
                  <a:schemeClr val="tx1"/>
                </a:solidFill>
                <a:latin typeface="Inter"/>
              </a:rPr>
              <a:t>cyfrannu</a:t>
            </a:r>
            <a:r>
              <a:rPr lang="en-GB" dirty="0">
                <a:solidFill>
                  <a:schemeClr val="tx1"/>
                </a:solidFill>
                <a:latin typeface="Inter"/>
              </a:rPr>
              <a:t>?</a:t>
            </a:r>
          </a:p>
          <a:p>
            <a:r>
              <a:rPr lang="en-GB" dirty="0">
                <a:solidFill>
                  <a:schemeClr val="tx1"/>
                </a:solidFill>
                <a:latin typeface="Inter"/>
              </a:rPr>
              <a:t>Pam </a:t>
            </a:r>
            <a:r>
              <a:rPr lang="en-GB" dirty="0" err="1">
                <a:solidFill>
                  <a:schemeClr val="tx1"/>
                </a:solidFill>
                <a:latin typeface="Inter"/>
              </a:rPr>
              <a:t>mae'r</a:t>
            </a:r>
            <a:r>
              <a:rPr lang="en-GB" dirty="0">
                <a:solidFill>
                  <a:schemeClr val="tx1"/>
                </a:solidFill>
                <a:latin typeface="Inter"/>
              </a:rPr>
              <a:t> </a:t>
            </a:r>
            <a:r>
              <a:rPr lang="en-GB" dirty="0" err="1">
                <a:solidFill>
                  <a:schemeClr val="tx1"/>
                </a:solidFill>
                <a:latin typeface="Inter"/>
              </a:rPr>
              <a:t>ymchwil</a:t>
            </a:r>
            <a:r>
              <a:rPr lang="en-GB" dirty="0">
                <a:solidFill>
                  <a:schemeClr val="tx1"/>
                </a:solidFill>
                <a:latin typeface="Inter"/>
              </a:rPr>
              <a:t> hon </a:t>
            </a:r>
            <a:r>
              <a:rPr lang="en-GB" dirty="0" err="1">
                <a:solidFill>
                  <a:schemeClr val="tx1"/>
                </a:solidFill>
                <a:latin typeface="Inter"/>
              </a:rPr>
              <a:t>yn</a:t>
            </a:r>
            <a:r>
              <a:rPr lang="en-GB" dirty="0">
                <a:solidFill>
                  <a:schemeClr val="tx1"/>
                </a:solidFill>
                <a:latin typeface="Inter"/>
              </a:rPr>
              <a:t> </a:t>
            </a:r>
            <a:r>
              <a:rPr lang="en-GB" dirty="0" err="1">
                <a:solidFill>
                  <a:schemeClr val="tx1"/>
                </a:solidFill>
                <a:latin typeface="Inter"/>
              </a:rPr>
              <a:t>werth</a:t>
            </a:r>
            <a:r>
              <a:rPr lang="en-GB" dirty="0">
                <a:solidFill>
                  <a:schemeClr val="tx1"/>
                </a:solidFill>
                <a:latin typeface="Inter"/>
              </a:rPr>
              <a:t> </a:t>
            </a:r>
            <a:r>
              <a:rPr lang="en-GB" dirty="0" err="1">
                <a:solidFill>
                  <a:schemeClr val="tx1"/>
                </a:solidFill>
                <a:latin typeface="Inter"/>
              </a:rPr>
              <a:t>ei</a:t>
            </a:r>
            <a:r>
              <a:rPr lang="en-GB" dirty="0">
                <a:solidFill>
                  <a:schemeClr val="tx1"/>
                </a:solidFill>
                <a:latin typeface="Inter"/>
              </a:rPr>
              <a:t> </a:t>
            </a:r>
            <a:r>
              <a:rPr lang="en-GB" dirty="0" err="1">
                <a:solidFill>
                  <a:schemeClr val="tx1"/>
                </a:solidFill>
                <a:latin typeface="Inter"/>
              </a:rPr>
              <a:t>gwneud</a:t>
            </a:r>
            <a:r>
              <a:rPr lang="en-GB" dirty="0">
                <a:solidFill>
                  <a:schemeClr val="tx1"/>
                </a:solidFill>
                <a:latin typeface="Inter"/>
              </a:rPr>
              <a:t>?</a:t>
            </a:r>
          </a:p>
          <a:p>
            <a:endParaRPr lang="en-GB" dirty="0"/>
          </a:p>
        </p:txBody>
      </p:sp>
      <p:sp>
        <p:nvSpPr>
          <p:cNvPr id="7" name="Content Placeholder 6">
            <a:extLst>
              <a:ext uri="{FF2B5EF4-FFF2-40B4-BE49-F238E27FC236}">
                <a16:creationId xmlns:a16="http://schemas.microsoft.com/office/drawing/2014/main" id="{E69611B2-3307-42E2-988C-BA6295D513CD}"/>
              </a:ext>
            </a:extLst>
          </p:cNvPr>
          <p:cNvSpPr>
            <a:spLocks noGrp="1"/>
          </p:cNvSpPr>
          <p:nvPr>
            <p:ph sz="half" idx="2"/>
          </p:nvPr>
        </p:nvSpPr>
        <p:spPr/>
        <p:txBody>
          <a:bodyPr>
            <a:normAutofit fontScale="92500" lnSpcReduction="10000"/>
          </a:bodyPr>
          <a:lstStyle/>
          <a:p>
            <a:r>
              <a:rPr lang="en-GB" dirty="0"/>
              <a:t>Some important questions to guide your introduction include:</a:t>
            </a:r>
          </a:p>
          <a:p>
            <a:r>
              <a:rPr lang="en-GB" dirty="0"/>
              <a:t>Who has an interest in the topic (e.g. scientists, practitioners, policymakers, particular members of society)?</a:t>
            </a:r>
          </a:p>
          <a:p>
            <a:r>
              <a:rPr lang="en-GB" dirty="0"/>
              <a:t>How much is already known about the problem?</a:t>
            </a:r>
          </a:p>
          <a:p>
            <a:r>
              <a:rPr lang="en-GB" dirty="0"/>
              <a:t>What is missing from current knowledge?</a:t>
            </a:r>
          </a:p>
          <a:p>
            <a:r>
              <a:rPr lang="en-GB" dirty="0"/>
              <a:t>What new insights will your research contribute?</a:t>
            </a:r>
          </a:p>
          <a:p>
            <a:r>
              <a:rPr lang="en-GB" dirty="0"/>
              <a:t>Why is this research worth doing?</a:t>
            </a:r>
          </a:p>
          <a:p>
            <a:endParaRPr lang="en-GB" dirty="0"/>
          </a:p>
        </p:txBody>
      </p:sp>
      <p:sp>
        <p:nvSpPr>
          <p:cNvPr id="4" name="Content Placeholder 2">
            <a:extLst>
              <a:ext uri="{FF2B5EF4-FFF2-40B4-BE49-F238E27FC236}">
                <a16:creationId xmlns:a16="http://schemas.microsoft.com/office/drawing/2014/main" id="{018A871C-0DD6-4725-845E-43A4D44D2B82}"/>
              </a:ext>
            </a:extLst>
          </p:cNvPr>
          <p:cNvSpPr txBox="1">
            <a:spLocks/>
          </p:cNvSpPr>
          <p:nvPr/>
        </p:nvSpPr>
        <p:spPr>
          <a:xfrm>
            <a:off x="453400" y="4449467"/>
            <a:ext cx="5758125" cy="4599988"/>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endParaRPr lang="en-GB" dirty="0">
              <a:solidFill>
                <a:srgbClr val="0D405F"/>
              </a:solidFill>
              <a:latin typeface="Inter"/>
            </a:endParaRPr>
          </a:p>
          <a:p>
            <a:endParaRPr lang="en-GB" dirty="0">
              <a:solidFill>
                <a:srgbClr val="0D405F"/>
              </a:solidFill>
              <a:latin typeface="Inter"/>
            </a:endParaRPr>
          </a:p>
          <a:p>
            <a:endParaRPr lang="en-GB" dirty="0">
              <a:solidFill>
                <a:srgbClr val="0D405F"/>
              </a:solidFill>
              <a:latin typeface="Inter"/>
            </a:endParaRPr>
          </a:p>
          <a:p>
            <a:endParaRPr lang="en-GB" dirty="0"/>
          </a:p>
        </p:txBody>
      </p:sp>
    </p:spTree>
    <p:extLst>
      <p:ext uri="{BB962C8B-B14F-4D97-AF65-F5344CB8AC3E}">
        <p14:creationId xmlns:p14="http://schemas.microsoft.com/office/powerpoint/2010/main" val="9759001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99558-9257-4FE2-9DDF-F653BFBA2E2F}"/>
              </a:ext>
            </a:extLst>
          </p:cNvPr>
          <p:cNvSpPr>
            <a:spLocks noGrp="1"/>
          </p:cNvSpPr>
          <p:nvPr>
            <p:ph type="title"/>
          </p:nvPr>
        </p:nvSpPr>
        <p:spPr/>
        <p:txBody>
          <a:bodyPr/>
          <a:lstStyle/>
          <a:p>
            <a:r>
              <a:rPr lang="en-GB" dirty="0"/>
              <a:t>ADOLYGIAD O LENYDDIAETH</a:t>
            </a:r>
            <a:br>
              <a:rPr lang="en-GB" dirty="0"/>
            </a:br>
            <a:r>
              <a:rPr lang="en-GB" dirty="0"/>
              <a:t>Literature Review</a:t>
            </a:r>
          </a:p>
        </p:txBody>
      </p:sp>
      <p:sp>
        <p:nvSpPr>
          <p:cNvPr id="3" name="Content Placeholder 2">
            <a:extLst>
              <a:ext uri="{FF2B5EF4-FFF2-40B4-BE49-F238E27FC236}">
                <a16:creationId xmlns:a16="http://schemas.microsoft.com/office/drawing/2014/main" id="{4750BCFE-91AB-494E-976D-4393FDD31F60}"/>
              </a:ext>
            </a:extLst>
          </p:cNvPr>
          <p:cNvSpPr>
            <a:spLocks noGrp="1"/>
          </p:cNvSpPr>
          <p:nvPr>
            <p:ph sz="half" idx="1"/>
          </p:nvPr>
        </p:nvSpPr>
        <p:spPr/>
        <p:txBody>
          <a:bodyPr>
            <a:normAutofit fontScale="70000" lnSpcReduction="20000"/>
          </a:bodyPr>
          <a:lstStyle/>
          <a:p>
            <a:r>
              <a:rPr lang="en-GB" dirty="0" err="1"/>
              <a:t>Mae'n</a:t>
            </a:r>
            <a:r>
              <a:rPr lang="en-GB" dirty="0"/>
              <a:t> </a:t>
            </a:r>
            <a:r>
              <a:rPr lang="en-GB" dirty="0" err="1"/>
              <a:t>bwysig</a:t>
            </a:r>
            <a:r>
              <a:rPr lang="en-GB" dirty="0"/>
              <a:t> </a:t>
            </a:r>
            <a:r>
              <a:rPr lang="en-GB" dirty="0" err="1"/>
              <a:t>dangos</a:t>
            </a:r>
            <a:r>
              <a:rPr lang="en-GB" dirty="0"/>
              <a:t> </a:t>
            </a:r>
            <a:r>
              <a:rPr lang="en-GB" dirty="0" err="1"/>
              <a:t>eich</a:t>
            </a:r>
            <a:r>
              <a:rPr lang="en-GB" dirty="0"/>
              <a:t> bod </a:t>
            </a:r>
            <a:r>
              <a:rPr lang="en-GB" dirty="0" err="1"/>
              <a:t>yn</a:t>
            </a:r>
            <a:r>
              <a:rPr lang="en-GB" dirty="0"/>
              <a:t> </a:t>
            </a:r>
            <a:r>
              <a:rPr lang="en-GB" dirty="0" err="1"/>
              <a:t>gyfarwydd</a:t>
            </a:r>
            <a:r>
              <a:rPr lang="en-GB" dirty="0"/>
              <a:t> </a:t>
            </a:r>
            <a:r>
              <a:rPr lang="en-GB" dirty="0" err="1"/>
              <a:t>â'r</a:t>
            </a:r>
            <a:r>
              <a:rPr lang="en-GB" dirty="0"/>
              <a:t> </a:t>
            </a:r>
            <a:r>
              <a:rPr lang="en-GB" dirty="0" err="1"/>
              <a:t>ymchwil</a:t>
            </a:r>
            <a:r>
              <a:rPr lang="en-GB" dirty="0"/>
              <a:t> </a:t>
            </a:r>
            <a:r>
              <a:rPr lang="en-GB" dirty="0" err="1"/>
              <a:t>pwysicaf</a:t>
            </a:r>
            <a:r>
              <a:rPr lang="en-GB" dirty="0"/>
              <a:t> </a:t>
            </a:r>
            <a:r>
              <a:rPr lang="en-GB" dirty="0" err="1"/>
              <a:t>ar</a:t>
            </a:r>
            <a:r>
              <a:rPr lang="en-GB" dirty="0"/>
              <a:t> </a:t>
            </a:r>
            <a:r>
              <a:rPr lang="en-GB" dirty="0" err="1"/>
              <a:t>eich</a:t>
            </a:r>
            <a:r>
              <a:rPr lang="en-GB" dirty="0"/>
              <a:t> </a:t>
            </a:r>
            <a:r>
              <a:rPr lang="en-GB" dirty="0" err="1"/>
              <a:t>pwnc</a:t>
            </a:r>
            <a:r>
              <a:rPr lang="en-GB" dirty="0"/>
              <a:t>. Mae </a:t>
            </a:r>
            <a:r>
              <a:rPr lang="en-GB" dirty="0" err="1"/>
              <a:t>adolygiad</a:t>
            </a:r>
            <a:r>
              <a:rPr lang="en-GB" dirty="0"/>
              <a:t> </a:t>
            </a:r>
            <a:r>
              <a:rPr lang="en-GB" dirty="0" err="1"/>
              <a:t>llenyddiaeth</a:t>
            </a:r>
            <a:r>
              <a:rPr lang="en-GB" dirty="0"/>
              <a:t> </a:t>
            </a:r>
            <a:r>
              <a:rPr lang="en-GB" dirty="0" err="1"/>
              <a:t>cryf</a:t>
            </a:r>
            <a:r>
              <a:rPr lang="en-GB" dirty="0"/>
              <a:t> </a:t>
            </a:r>
            <a:r>
              <a:rPr lang="en-GB" dirty="0" err="1"/>
              <a:t>yn</a:t>
            </a:r>
            <a:r>
              <a:rPr lang="en-GB" dirty="0"/>
              <a:t> </a:t>
            </a:r>
            <a:r>
              <a:rPr lang="en-GB" dirty="0" err="1"/>
              <a:t>argyhoeddi'r</a:t>
            </a:r>
            <a:r>
              <a:rPr lang="en-GB" dirty="0"/>
              <a:t> </a:t>
            </a:r>
            <a:r>
              <a:rPr lang="en-GB" dirty="0" err="1"/>
              <a:t>darllenydd</a:t>
            </a:r>
            <a:r>
              <a:rPr lang="en-GB" dirty="0"/>
              <a:t> bod </a:t>
            </a:r>
            <a:r>
              <a:rPr lang="en-GB" dirty="0" err="1"/>
              <a:t>gan</a:t>
            </a:r>
            <a:r>
              <a:rPr lang="en-GB" dirty="0"/>
              <a:t> </a:t>
            </a:r>
            <a:r>
              <a:rPr lang="en-GB" dirty="0" err="1"/>
              <a:t>eich</a:t>
            </a:r>
            <a:r>
              <a:rPr lang="en-GB" dirty="0"/>
              <a:t> </a:t>
            </a:r>
            <a:r>
              <a:rPr lang="en-GB" dirty="0" err="1"/>
              <a:t>prosiect</a:t>
            </a:r>
            <a:r>
              <a:rPr lang="en-GB" dirty="0"/>
              <a:t> </a:t>
            </a:r>
            <a:r>
              <a:rPr lang="en-GB" dirty="0" err="1"/>
              <a:t>sylfaen</a:t>
            </a:r>
            <a:r>
              <a:rPr lang="en-GB" dirty="0"/>
              <a:t> </a:t>
            </a:r>
            <a:r>
              <a:rPr lang="en-GB" dirty="0" err="1"/>
              <a:t>gadarn</a:t>
            </a:r>
            <a:r>
              <a:rPr lang="en-GB" dirty="0"/>
              <a:t> </a:t>
            </a:r>
            <a:r>
              <a:rPr lang="en-GB" dirty="0" err="1"/>
              <a:t>mewn</a:t>
            </a:r>
            <a:r>
              <a:rPr lang="en-GB" dirty="0"/>
              <a:t> </a:t>
            </a:r>
            <a:r>
              <a:rPr lang="en-GB" dirty="0" err="1"/>
              <a:t>gwybodaeth</a:t>
            </a:r>
            <a:r>
              <a:rPr lang="en-GB" dirty="0"/>
              <a:t> a/neu </a:t>
            </a:r>
            <a:r>
              <a:rPr lang="en-GB" dirty="0" err="1"/>
              <a:t>ddamcaniaeth</a:t>
            </a:r>
            <a:r>
              <a:rPr lang="en-GB" dirty="0"/>
              <a:t> </a:t>
            </a:r>
            <a:r>
              <a:rPr lang="en-GB" dirty="0" err="1"/>
              <a:t>sy'n</a:t>
            </a:r>
            <a:r>
              <a:rPr lang="en-GB" dirty="0"/>
              <a:t> </a:t>
            </a:r>
            <a:r>
              <a:rPr lang="en-GB" dirty="0" err="1"/>
              <a:t>bodoli</a:t>
            </a:r>
            <a:r>
              <a:rPr lang="en-GB" dirty="0"/>
              <a:t> </a:t>
            </a:r>
            <a:r>
              <a:rPr lang="en-GB" dirty="0" err="1"/>
              <a:t>eisoes</a:t>
            </a:r>
            <a:r>
              <a:rPr lang="en-GB" dirty="0"/>
              <a:t>. Mae </a:t>
            </a:r>
            <a:r>
              <a:rPr lang="en-GB" dirty="0" err="1"/>
              <a:t>hefyd</a:t>
            </a:r>
            <a:r>
              <a:rPr lang="en-GB" dirty="0"/>
              <a:t> </a:t>
            </a:r>
            <a:r>
              <a:rPr lang="en-GB" dirty="0" err="1"/>
              <a:t>yn</a:t>
            </a:r>
            <a:r>
              <a:rPr lang="en-GB" dirty="0"/>
              <a:t> </a:t>
            </a:r>
            <a:r>
              <a:rPr lang="en-GB" dirty="0" err="1"/>
              <a:t>dangos</a:t>
            </a:r>
            <a:r>
              <a:rPr lang="en-GB" dirty="0"/>
              <a:t> </a:t>
            </a:r>
            <a:r>
              <a:rPr lang="en-GB" dirty="0" err="1"/>
              <a:t>nad</a:t>
            </a:r>
            <a:r>
              <a:rPr lang="en-GB" dirty="0"/>
              <a:t> </a:t>
            </a:r>
            <a:r>
              <a:rPr lang="en-GB" dirty="0" err="1"/>
              <a:t>ailadrodd</a:t>
            </a:r>
            <a:r>
              <a:rPr lang="en-GB" dirty="0"/>
              <a:t> yr </a:t>
            </a:r>
            <a:r>
              <a:rPr lang="en-GB" dirty="0" err="1"/>
              <a:t>hyn</a:t>
            </a:r>
            <a:r>
              <a:rPr lang="en-GB" dirty="0"/>
              <a:t> y </a:t>
            </a:r>
            <a:r>
              <a:rPr lang="en-GB" dirty="0" err="1"/>
              <a:t>mae</a:t>
            </a:r>
            <a:r>
              <a:rPr lang="en-GB" dirty="0"/>
              <a:t> </a:t>
            </a:r>
            <a:r>
              <a:rPr lang="en-GB" dirty="0" err="1"/>
              <a:t>pobl</a:t>
            </a:r>
            <a:r>
              <a:rPr lang="en-GB" dirty="0"/>
              <a:t> </a:t>
            </a:r>
            <a:r>
              <a:rPr lang="en-GB" dirty="0" err="1"/>
              <a:t>eraill</a:t>
            </a:r>
            <a:r>
              <a:rPr lang="en-GB" dirty="0"/>
              <a:t> </a:t>
            </a:r>
            <a:r>
              <a:rPr lang="en-GB" dirty="0" err="1"/>
              <a:t>eisoes</a:t>
            </a:r>
            <a:r>
              <a:rPr lang="en-GB" dirty="0"/>
              <a:t> </a:t>
            </a:r>
            <a:r>
              <a:rPr lang="en-GB" dirty="0" err="1"/>
              <a:t>wedi'i</a:t>
            </a:r>
            <a:r>
              <a:rPr lang="en-GB" dirty="0"/>
              <a:t> </a:t>
            </a:r>
            <a:r>
              <a:rPr lang="en-GB" dirty="0" err="1"/>
              <a:t>wneud</a:t>
            </a:r>
            <a:r>
              <a:rPr lang="en-GB" dirty="0"/>
              <a:t> neu </a:t>
            </a:r>
            <a:r>
              <a:rPr lang="en-GB" dirty="0" err="1"/>
              <a:t>ei</a:t>
            </a:r>
            <a:r>
              <a:rPr lang="en-GB" dirty="0"/>
              <a:t> </a:t>
            </a:r>
            <a:r>
              <a:rPr lang="en-GB" dirty="0" err="1"/>
              <a:t>ddweud</a:t>
            </a:r>
            <a:r>
              <a:rPr lang="en-GB" dirty="0"/>
              <a:t> yr </a:t>
            </a:r>
            <a:r>
              <a:rPr lang="en-GB" dirty="0" err="1"/>
              <a:t>ydych</a:t>
            </a:r>
            <a:r>
              <a:rPr lang="en-GB" dirty="0"/>
              <a:t>.</a:t>
            </a:r>
          </a:p>
          <a:p>
            <a:r>
              <a:rPr lang="en-GB" dirty="0"/>
              <a:t>Yn yr </a:t>
            </a:r>
            <a:r>
              <a:rPr lang="en-GB" dirty="0" err="1"/>
              <a:t>adran</a:t>
            </a:r>
            <a:r>
              <a:rPr lang="en-GB" dirty="0"/>
              <a:t> hon, </a:t>
            </a:r>
            <a:r>
              <a:rPr lang="en-GB" dirty="0" err="1"/>
              <a:t>anelwch</a:t>
            </a:r>
            <a:r>
              <a:rPr lang="en-GB" dirty="0"/>
              <a:t> at </a:t>
            </a:r>
            <a:r>
              <a:rPr lang="en-GB" dirty="0" err="1"/>
              <a:t>ddangos</a:t>
            </a:r>
            <a:r>
              <a:rPr lang="en-GB" dirty="0"/>
              <a:t> </a:t>
            </a:r>
            <a:r>
              <a:rPr lang="en-GB" dirty="0" err="1"/>
              <a:t>yn</a:t>
            </a:r>
            <a:r>
              <a:rPr lang="en-GB" dirty="0"/>
              <a:t> union </a:t>
            </a:r>
            <a:r>
              <a:rPr lang="en-GB" dirty="0" err="1"/>
              <a:t>sut</a:t>
            </a:r>
            <a:r>
              <a:rPr lang="en-GB" dirty="0"/>
              <a:t> y </a:t>
            </a:r>
            <a:r>
              <a:rPr lang="en-GB" dirty="0" err="1"/>
              <a:t>bydd</a:t>
            </a:r>
            <a:r>
              <a:rPr lang="en-GB" dirty="0"/>
              <a:t> </a:t>
            </a:r>
            <a:r>
              <a:rPr lang="en-GB" dirty="0" err="1"/>
              <a:t>eich</a:t>
            </a:r>
            <a:r>
              <a:rPr lang="en-GB" dirty="0"/>
              <a:t> </a:t>
            </a:r>
            <a:r>
              <a:rPr lang="en-GB" dirty="0" err="1"/>
              <a:t>prosiect</a:t>
            </a:r>
            <a:r>
              <a:rPr lang="en-GB" dirty="0"/>
              <a:t> </a:t>
            </a:r>
            <a:r>
              <a:rPr lang="en-GB" dirty="0" err="1"/>
              <a:t>yn</a:t>
            </a:r>
            <a:r>
              <a:rPr lang="en-GB" dirty="0"/>
              <a:t> </a:t>
            </a:r>
            <a:r>
              <a:rPr lang="en-GB" dirty="0" err="1"/>
              <a:t>cyfrannu</a:t>
            </a:r>
            <a:r>
              <a:rPr lang="en-GB" dirty="0"/>
              <a:t> at </a:t>
            </a:r>
            <a:r>
              <a:rPr lang="en-GB" dirty="0" err="1"/>
              <a:t>sgyrsiau</a:t>
            </a:r>
            <a:r>
              <a:rPr lang="en-GB" dirty="0"/>
              <a:t> </a:t>
            </a:r>
            <a:r>
              <a:rPr lang="en-GB" dirty="0" err="1"/>
              <a:t>yn</a:t>
            </a:r>
            <a:r>
              <a:rPr lang="en-GB" dirty="0"/>
              <a:t> y </a:t>
            </a:r>
            <a:r>
              <a:rPr lang="en-GB" dirty="0" err="1"/>
              <a:t>maes</a:t>
            </a:r>
            <a:r>
              <a:rPr lang="en-GB" dirty="0"/>
              <a:t>.</a:t>
            </a:r>
          </a:p>
          <a:p>
            <a:r>
              <a:rPr lang="en-GB" dirty="0" err="1"/>
              <a:t>Cymharu</a:t>
            </a:r>
            <a:r>
              <a:rPr lang="en-GB" dirty="0"/>
              <a:t> a </a:t>
            </a:r>
            <a:r>
              <a:rPr lang="en-GB" dirty="0" err="1"/>
              <a:t>gwrthgyferbynnu</a:t>
            </a:r>
            <a:r>
              <a:rPr lang="en-GB" dirty="0"/>
              <a:t>: </a:t>
            </a:r>
            <a:r>
              <a:rPr lang="en-GB" dirty="0" err="1"/>
              <a:t>beth</a:t>
            </a:r>
            <a:r>
              <a:rPr lang="en-GB" dirty="0"/>
              <a:t> </a:t>
            </a:r>
            <a:r>
              <a:rPr lang="en-GB" dirty="0" err="1"/>
              <a:t>yw'r</a:t>
            </a:r>
            <a:r>
              <a:rPr lang="en-GB" dirty="0"/>
              <a:t> </a:t>
            </a:r>
            <a:r>
              <a:rPr lang="en-GB" dirty="0" err="1"/>
              <a:t>prif</a:t>
            </a:r>
            <a:r>
              <a:rPr lang="en-GB" dirty="0"/>
              <a:t> </a:t>
            </a:r>
            <a:r>
              <a:rPr lang="en-GB" dirty="0" err="1"/>
              <a:t>ddamcaniaethau</a:t>
            </a:r>
            <a:r>
              <a:rPr lang="en-GB" dirty="0"/>
              <a:t>, </a:t>
            </a:r>
            <a:r>
              <a:rPr lang="en-GB" dirty="0" err="1"/>
              <a:t>dulliau</a:t>
            </a:r>
            <a:r>
              <a:rPr lang="en-GB" dirty="0"/>
              <a:t>, </a:t>
            </a:r>
            <a:r>
              <a:rPr lang="en-GB" dirty="0" err="1"/>
              <a:t>dadleuon</a:t>
            </a:r>
            <a:r>
              <a:rPr lang="en-GB" dirty="0"/>
              <a:t> a </a:t>
            </a:r>
            <a:r>
              <a:rPr lang="en-GB" dirty="0" err="1"/>
              <a:t>dadleuon</a:t>
            </a:r>
            <a:r>
              <a:rPr lang="en-GB" dirty="0"/>
              <a:t>?</a:t>
            </a:r>
          </a:p>
          <a:p>
            <a:r>
              <a:rPr lang="en-GB" dirty="0" err="1"/>
              <a:t>Byddwch</a:t>
            </a:r>
            <a:r>
              <a:rPr lang="en-GB" dirty="0"/>
              <a:t> </a:t>
            </a:r>
            <a:r>
              <a:rPr lang="en-GB" dirty="0" err="1"/>
              <a:t>yn</a:t>
            </a:r>
            <a:r>
              <a:rPr lang="en-GB" dirty="0"/>
              <a:t> </a:t>
            </a:r>
            <a:r>
              <a:rPr lang="en-GB" dirty="0" err="1"/>
              <a:t>feirniadol</a:t>
            </a:r>
            <a:r>
              <a:rPr lang="en-GB" dirty="0"/>
              <a:t>: </a:t>
            </a:r>
            <a:r>
              <a:rPr lang="en-GB" dirty="0" err="1"/>
              <a:t>beth</a:t>
            </a:r>
            <a:r>
              <a:rPr lang="en-GB" dirty="0"/>
              <a:t> </a:t>
            </a:r>
            <a:r>
              <a:rPr lang="en-GB" dirty="0" err="1"/>
              <a:t>yw</a:t>
            </a:r>
            <a:r>
              <a:rPr lang="en-GB" dirty="0"/>
              <a:t> </a:t>
            </a:r>
            <a:r>
              <a:rPr lang="en-GB" dirty="0" err="1"/>
              <a:t>cryfderau</a:t>
            </a:r>
            <a:r>
              <a:rPr lang="en-GB" dirty="0"/>
              <a:t> a </a:t>
            </a:r>
            <a:r>
              <a:rPr lang="en-GB" dirty="0" err="1"/>
              <a:t>gwendidau</a:t>
            </a:r>
            <a:r>
              <a:rPr lang="en-GB" dirty="0"/>
              <a:t> </a:t>
            </a:r>
            <a:r>
              <a:rPr lang="en-GB" dirty="0" err="1"/>
              <a:t>dulliau</a:t>
            </a:r>
            <a:r>
              <a:rPr lang="en-GB" dirty="0"/>
              <a:t> </a:t>
            </a:r>
            <a:r>
              <a:rPr lang="en-GB" dirty="0" err="1"/>
              <a:t>gwahanol</a:t>
            </a:r>
            <a:r>
              <a:rPr lang="en-GB" dirty="0"/>
              <a:t>?</a:t>
            </a:r>
          </a:p>
          <a:p>
            <a:r>
              <a:rPr lang="en-GB" dirty="0" err="1"/>
              <a:t>Dangoswch</a:t>
            </a:r>
            <a:r>
              <a:rPr lang="en-GB" dirty="0"/>
              <a:t> </a:t>
            </a:r>
            <a:r>
              <a:rPr lang="en-GB" dirty="0" err="1"/>
              <a:t>sut</a:t>
            </a:r>
            <a:r>
              <a:rPr lang="en-GB" dirty="0"/>
              <a:t> </a:t>
            </a:r>
            <a:r>
              <a:rPr lang="en-GB" dirty="0" err="1"/>
              <a:t>mae</a:t>
            </a:r>
            <a:r>
              <a:rPr lang="en-GB" dirty="0"/>
              <a:t> </a:t>
            </a:r>
            <a:r>
              <a:rPr lang="en-GB" dirty="0" err="1"/>
              <a:t>eich</a:t>
            </a:r>
            <a:r>
              <a:rPr lang="en-GB" dirty="0"/>
              <a:t> </a:t>
            </a:r>
            <a:r>
              <a:rPr lang="en-GB" dirty="0" err="1"/>
              <a:t>ymchwil</a:t>
            </a:r>
            <a:r>
              <a:rPr lang="en-GB" dirty="0"/>
              <a:t> </a:t>
            </a:r>
            <a:r>
              <a:rPr lang="en-GB" dirty="0" err="1"/>
              <a:t>yn</a:t>
            </a:r>
            <a:r>
              <a:rPr lang="en-GB" dirty="0"/>
              <a:t> </a:t>
            </a:r>
            <a:r>
              <a:rPr lang="en-GB" dirty="0" err="1"/>
              <a:t>cyd-fynd</a:t>
            </a:r>
            <a:r>
              <a:rPr lang="en-GB" dirty="0"/>
              <a:t> â: </a:t>
            </a:r>
            <a:r>
              <a:rPr lang="en-GB" dirty="0" err="1"/>
              <a:t>sut</a:t>
            </a:r>
            <a:r>
              <a:rPr lang="en-GB" dirty="0"/>
              <a:t> y </a:t>
            </a:r>
            <a:r>
              <a:rPr lang="en-GB" dirty="0" err="1"/>
              <a:t>byddwch</a:t>
            </a:r>
            <a:r>
              <a:rPr lang="en-GB" dirty="0"/>
              <a:t> </a:t>
            </a:r>
            <a:r>
              <a:rPr lang="en-GB" dirty="0" err="1"/>
              <a:t>yn</a:t>
            </a:r>
            <a:r>
              <a:rPr lang="en-GB" dirty="0"/>
              <a:t> </a:t>
            </a:r>
            <a:r>
              <a:rPr lang="en-GB" dirty="0" err="1"/>
              <a:t>adeiladu</a:t>
            </a:r>
            <a:r>
              <a:rPr lang="en-GB" dirty="0"/>
              <a:t> </a:t>
            </a:r>
            <a:r>
              <a:rPr lang="en-GB" dirty="0" err="1"/>
              <a:t>ar</a:t>
            </a:r>
            <a:r>
              <a:rPr lang="en-GB" dirty="0"/>
              <a:t> </a:t>
            </a:r>
            <a:r>
              <a:rPr lang="en-GB" dirty="0" err="1"/>
              <a:t>waith</a:t>
            </a:r>
            <a:r>
              <a:rPr lang="en-GB" dirty="0"/>
              <a:t> </a:t>
            </a:r>
            <a:r>
              <a:rPr lang="en-GB" dirty="0" err="1"/>
              <a:t>pobl</a:t>
            </a:r>
            <a:r>
              <a:rPr lang="en-GB" dirty="0"/>
              <a:t> </a:t>
            </a:r>
            <a:r>
              <a:rPr lang="en-GB" dirty="0" err="1"/>
              <a:t>eraill</a:t>
            </a:r>
            <a:r>
              <a:rPr lang="en-GB" dirty="0"/>
              <a:t>, </a:t>
            </a:r>
            <a:r>
              <a:rPr lang="en-GB" dirty="0" err="1"/>
              <a:t>yn</a:t>
            </a:r>
            <a:r>
              <a:rPr lang="en-GB" dirty="0"/>
              <a:t> </a:t>
            </a:r>
            <a:r>
              <a:rPr lang="en-GB" dirty="0" err="1"/>
              <a:t>herio</a:t>
            </a:r>
            <a:r>
              <a:rPr lang="en-GB" dirty="0"/>
              <a:t> </a:t>
            </a:r>
            <a:r>
              <a:rPr lang="en-GB" dirty="0" err="1"/>
              <a:t>neu'n</a:t>
            </a:r>
            <a:r>
              <a:rPr lang="en-GB" dirty="0"/>
              <a:t> </a:t>
            </a:r>
            <a:r>
              <a:rPr lang="en-GB" dirty="0" err="1"/>
              <a:t>syntheseiddio</a:t>
            </a:r>
            <a:r>
              <a:rPr lang="en-GB" dirty="0"/>
              <a:t>?</a:t>
            </a:r>
          </a:p>
          <a:p>
            <a:endParaRPr lang="en-GB" dirty="0"/>
          </a:p>
        </p:txBody>
      </p:sp>
      <p:sp>
        <p:nvSpPr>
          <p:cNvPr id="8" name="Content Placeholder 7">
            <a:extLst>
              <a:ext uri="{FF2B5EF4-FFF2-40B4-BE49-F238E27FC236}">
                <a16:creationId xmlns:a16="http://schemas.microsoft.com/office/drawing/2014/main" id="{10062FC4-FE31-3496-E46B-CA853354D408}"/>
              </a:ext>
            </a:extLst>
          </p:cNvPr>
          <p:cNvSpPr>
            <a:spLocks noGrp="1"/>
          </p:cNvSpPr>
          <p:nvPr>
            <p:ph sz="half" idx="2"/>
          </p:nvPr>
        </p:nvSpPr>
        <p:spPr/>
        <p:txBody>
          <a:bodyPr>
            <a:normAutofit fontScale="70000" lnSpcReduction="20000"/>
          </a:bodyPr>
          <a:lstStyle/>
          <a:p>
            <a:r>
              <a:rPr lang="en-GB" dirty="0"/>
              <a:t>It’s important to show that you are familiar with the most important research on your topic. A strong literature review convinces the reader that your project has a solid foundation in existing knowledge and/or theory. It also shows that you’re not simply repeating what other people have already done or said.</a:t>
            </a:r>
          </a:p>
          <a:p>
            <a:r>
              <a:rPr lang="en-GB" dirty="0"/>
              <a:t>In this section, aim to demonstrate exactly how your project will contribute to conversations in the field.</a:t>
            </a:r>
          </a:p>
          <a:p>
            <a:r>
              <a:rPr lang="en-GB" dirty="0"/>
              <a:t>Compare and contrast: what are the main theories, methods, debates and controversies?</a:t>
            </a:r>
          </a:p>
          <a:p>
            <a:r>
              <a:rPr lang="en-GB" dirty="0"/>
              <a:t>Be critical: what are the strengths and weaknesses of different approaches?</a:t>
            </a:r>
          </a:p>
          <a:p>
            <a:r>
              <a:rPr lang="en-GB" dirty="0"/>
              <a:t>Show how your research fits in: how will you build on, challenge, or synthesize the work of others?</a:t>
            </a:r>
          </a:p>
          <a:p>
            <a:endParaRPr lang="en-GB" dirty="0"/>
          </a:p>
        </p:txBody>
      </p:sp>
      <p:pic>
        <p:nvPicPr>
          <p:cNvPr id="7" name="Picture 6" descr="A child sitting on a pile of books&#10;&#10;Description automatically generated with low confidence">
            <a:extLst>
              <a:ext uri="{FF2B5EF4-FFF2-40B4-BE49-F238E27FC236}">
                <a16:creationId xmlns:a16="http://schemas.microsoft.com/office/drawing/2014/main" id="{AA717F50-787F-4302-9EF7-C8D892182BF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36110" y="283262"/>
            <a:ext cx="968241" cy="1001744"/>
          </a:xfrm>
          <a:prstGeom prst="rect">
            <a:avLst/>
          </a:prstGeom>
        </p:spPr>
      </p:pic>
    </p:spTree>
    <p:extLst>
      <p:ext uri="{BB962C8B-B14F-4D97-AF65-F5344CB8AC3E}">
        <p14:creationId xmlns:p14="http://schemas.microsoft.com/office/powerpoint/2010/main" val="33986293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618AC-BA40-4CC9-A350-104A63FBF6A8}"/>
              </a:ext>
            </a:extLst>
          </p:cNvPr>
          <p:cNvSpPr>
            <a:spLocks noGrp="1"/>
          </p:cNvSpPr>
          <p:nvPr>
            <p:ph type="title"/>
          </p:nvPr>
        </p:nvSpPr>
        <p:spPr/>
        <p:txBody>
          <a:bodyPr/>
          <a:lstStyle/>
          <a:p>
            <a:r>
              <a:rPr lang="en-GB" dirty="0"/>
              <a:t>ADOLYGIAD O LENYDDIAETH</a:t>
            </a:r>
            <a:br>
              <a:rPr lang="en-GB" dirty="0"/>
            </a:br>
            <a:r>
              <a:rPr lang="en-GB" dirty="0"/>
              <a:t>Literature Review</a:t>
            </a:r>
          </a:p>
        </p:txBody>
      </p:sp>
      <p:sp>
        <p:nvSpPr>
          <p:cNvPr id="3" name="Content Placeholder 2">
            <a:extLst>
              <a:ext uri="{FF2B5EF4-FFF2-40B4-BE49-F238E27FC236}">
                <a16:creationId xmlns:a16="http://schemas.microsoft.com/office/drawing/2014/main" id="{6310A1F2-B6DF-43FD-A765-448661E6E26F}"/>
              </a:ext>
            </a:extLst>
          </p:cNvPr>
          <p:cNvSpPr>
            <a:spLocks noGrp="1"/>
          </p:cNvSpPr>
          <p:nvPr>
            <p:ph sz="half" idx="1"/>
          </p:nvPr>
        </p:nvSpPr>
        <p:spPr/>
        <p:txBody>
          <a:bodyPr>
            <a:normAutofit fontScale="92500" lnSpcReduction="10000"/>
          </a:bodyPr>
          <a:lstStyle/>
          <a:p>
            <a:r>
              <a:rPr lang="en-GB" dirty="0"/>
              <a:t>Mae </a:t>
            </a:r>
            <a:r>
              <a:rPr lang="en-GB" dirty="0" err="1"/>
              <a:t>ysgrifennu</a:t>
            </a:r>
            <a:r>
              <a:rPr lang="en-GB" dirty="0"/>
              <a:t> </a:t>
            </a:r>
            <a:r>
              <a:rPr lang="en-GB" dirty="0" err="1"/>
              <a:t>adolygiad</a:t>
            </a:r>
            <a:r>
              <a:rPr lang="en-GB" dirty="0"/>
              <a:t> o </a:t>
            </a:r>
            <a:r>
              <a:rPr lang="en-GB" dirty="0" err="1"/>
              <a:t>lenyddiaeth</a:t>
            </a:r>
            <a:r>
              <a:rPr lang="en-GB" dirty="0"/>
              <a:t> </a:t>
            </a:r>
            <a:r>
              <a:rPr lang="en-GB" dirty="0" err="1"/>
              <a:t>yn</a:t>
            </a:r>
            <a:r>
              <a:rPr lang="en-GB" dirty="0"/>
              <a:t> </a:t>
            </a:r>
            <a:r>
              <a:rPr lang="en-GB" dirty="0" err="1"/>
              <a:t>cynnwys</a:t>
            </a:r>
            <a:r>
              <a:rPr lang="en-GB" dirty="0"/>
              <a:t> </a:t>
            </a:r>
            <a:r>
              <a:rPr lang="en-GB" dirty="0" err="1"/>
              <a:t>dod</a:t>
            </a:r>
            <a:r>
              <a:rPr lang="en-GB" dirty="0"/>
              <a:t> o </a:t>
            </a:r>
            <a:r>
              <a:rPr lang="en-GB" dirty="0" err="1"/>
              <a:t>hyd</a:t>
            </a:r>
            <a:r>
              <a:rPr lang="en-GB" dirty="0"/>
              <a:t> </a:t>
            </a:r>
            <a:r>
              <a:rPr lang="en-GB" dirty="0" err="1"/>
              <a:t>i</a:t>
            </a:r>
            <a:r>
              <a:rPr lang="en-GB" dirty="0"/>
              <a:t> </a:t>
            </a:r>
            <a:r>
              <a:rPr lang="en-GB" dirty="0" err="1"/>
              <a:t>gyhoeddiadau</a:t>
            </a:r>
            <a:r>
              <a:rPr lang="en-GB" dirty="0"/>
              <a:t> </a:t>
            </a:r>
            <a:r>
              <a:rPr lang="en-GB" dirty="0" err="1"/>
              <a:t>perthnasol</a:t>
            </a:r>
            <a:r>
              <a:rPr lang="en-GB" dirty="0"/>
              <a:t> (</a:t>
            </a:r>
            <a:r>
              <a:rPr lang="en-GB" dirty="0" err="1"/>
              <a:t>fel</a:t>
            </a:r>
            <a:r>
              <a:rPr lang="en-GB" dirty="0"/>
              <a:t> </a:t>
            </a:r>
            <a:r>
              <a:rPr lang="en-GB" dirty="0" err="1"/>
              <a:t>llyfrau</a:t>
            </a:r>
            <a:r>
              <a:rPr lang="en-GB" dirty="0"/>
              <a:t> ac </a:t>
            </a:r>
            <a:r>
              <a:rPr lang="en-GB" dirty="0" err="1"/>
              <a:t>erthyglau</a:t>
            </a:r>
            <a:r>
              <a:rPr lang="en-GB" dirty="0"/>
              <a:t> </a:t>
            </a:r>
            <a:r>
              <a:rPr lang="en-GB" dirty="0" err="1"/>
              <a:t>cyfnodolion</a:t>
            </a:r>
            <a:r>
              <a:rPr lang="en-GB" dirty="0"/>
              <a:t>), </a:t>
            </a:r>
            <a:r>
              <a:rPr lang="en-GB" dirty="0" err="1"/>
              <a:t>eu</a:t>
            </a:r>
            <a:r>
              <a:rPr lang="en-GB" dirty="0"/>
              <a:t> </a:t>
            </a:r>
            <a:r>
              <a:rPr lang="en-GB" dirty="0" err="1"/>
              <a:t>dadansoddi'n</a:t>
            </a:r>
            <a:r>
              <a:rPr lang="en-GB" dirty="0"/>
              <a:t> </a:t>
            </a:r>
            <a:r>
              <a:rPr lang="en-GB" dirty="0" err="1"/>
              <a:t>feirniadol</a:t>
            </a:r>
            <a:r>
              <a:rPr lang="en-GB" dirty="0"/>
              <a:t>, ac </a:t>
            </a:r>
            <a:r>
              <a:rPr lang="en-GB" dirty="0" err="1"/>
              <a:t>egluro'r</a:t>
            </a:r>
            <a:r>
              <a:rPr lang="en-GB" dirty="0"/>
              <a:t> </a:t>
            </a:r>
            <a:r>
              <a:rPr lang="en-GB" dirty="0" err="1"/>
              <a:t>hyn</a:t>
            </a:r>
            <a:r>
              <a:rPr lang="en-GB" dirty="0"/>
              <a:t> a </a:t>
            </a:r>
            <a:r>
              <a:rPr lang="en-GB" dirty="0" err="1"/>
              <a:t>ganfuwyd</a:t>
            </a:r>
            <a:r>
              <a:rPr lang="en-GB" dirty="0"/>
              <a:t> </a:t>
            </a:r>
            <a:r>
              <a:rPr lang="en-GB" dirty="0" err="1"/>
              <a:t>gennych</a:t>
            </a:r>
            <a:r>
              <a:rPr lang="en-GB" dirty="0"/>
              <a:t>. Mae </a:t>
            </a:r>
            <a:r>
              <a:rPr lang="en-GB" dirty="0" err="1"/>
              <a:t>pum</a:t>
            </a:r>
            <a:r>
              <a:rPr lang="en-GB" dirty="0"/>
              <a:t> cam </a:t>
            </a:r>
            <a:r>
              <a:rPr lang="en-GB" dirty="0" err="1"/>
              <a:t>allweddol</a:t>
            </a:r>
            <a:r>
              <a:rPr lang="en-GB" dirty="0"/>
              <a:t>:</a:t>
            </a:r>
          </a:p>
          <a:p>
            <a:r>
              <a:rPr lang="en-GB" dirty="0" err="1"/>
              <a:t>Chwilio</a:t>
            </a:r>
            <a:r>
              <a:rPr lang="en-GB" dirty="0"/>
              <a:t> am </a:t>
            </a:r>
            <a:r>
              <a:rPr lang="en-GB" dirty="0" err="1"/>
              <a:t>lenyddiaeth</a:t>
            </a:r>
            <a:r>
              <a:rPr lang="en-GB" dirty="0"/>
              <a:t> </a:t>
            </a:r>
            <a:r>
              <a:rPr lang="en-GB" dirty="0" err="1"/>
              <a:t>berthnasol</a:t>
            </a:r>
            <a:endParaRPr lang="en-GB" dirty="0"/>
          </a:p>
          <a:p>
            <a:r>
              <a:rPr lang="en-GB" dirty="0" err="1"/>
              <a:t>Gwerthuso</a:t>
            </a:r>
            <a:r>
              <a:rPr lang="en-GB" dirty="0"/>
              <a:t> </a:t>
            </a:r>
            <a:r>
              <a:rPr lang="en-GB" dirty="0" err="1"/>
              <a:t>ffynonellau</a:t>
            </a:r>
            <a:endParaRPr lang="en-GB" dirty="0"/>
          </a:p>
          <a:p>
            <a:r>
              <a:rPr lang="en-GB" dirty="0"/>
              <a:t>Nodi </a:t>
            </a:r>
            <a:r>
              <a:rPr lang="en-GB" dirty="0" err="1"/>
              <a:t>themâu</a:t>
            </a:r>
            <a:r>
              <a:rPr lang="en-GB" dirty="0"/>
              <a:t>, </a:t>
            </a:r>
            <a:r>
              <a:rPr lang="en-GB" dirty="0" err="1"/>
              <a:t>dadleuon</a:t>
            </a:r>
            <a:r>
              <a:rPr lang="en-GB" dirty="0"/>
              <a:t> a </a:t>
            </a:r>
            <a:r>
              <a:rPr lang="en-GB" dirty="0" err="1"/>
              <a:t>bylchau</a:t>
            </a:r>
            <a:endParaRPr lang="en-GB" dirty="0"/>
          </a:p>
          <a:p>
            <a:r>
              <a:rPr lang="en-GB" dirty="0" err="1"/>
              <a:t>Amlinellu</a:t>
            </a:r>
            <a:r>
              <a:rPr lang="en-GB" dirty="0"/>
              <a:t> y </a:t>
            </a:r>
            <a:r>
              <a:rPr lang="en-GB" dirty="0" err="1"/>
              <a:t>strwythur</a:t>
            </a:r>
            <a:endParaRPr lang="en-GB" dirty="0"/>
          </a:p>
          <a:p>
            <a:r>
              <a:rPr lang="en-GB" dirty="0" err="1"/>
              <a:t>Ysgrifennu</a:t>
            </a:r>
            <a:r>
              <a:rPr lang="en-GB" dirty="0"/>
              <a:t> </a:t>
            </a:r>
            <a:r>
              <a:rPr lang="en-GB" dirty="0" err="1"/>
              <a:t>eich</a:t>
            </a:r>
            <a:r>
              <a:rPr lang="en-GB" dirty="0"/>
              <a:t> </a:t>
            </a:r>
            <a:r>
              <a:rPr lang="en-GB" dirty="0" err="1"/>
              <a:t>adolygiad</a:t>
            </a:r>
            <a:r>
              <a:rPr lang="en-GB" dirty="0"/>
              <a:t> </a:t>
            </a:r>
            <a:r>
              <a:rPr lang="en-GB" dirty="0" err="1"/>
              <a:t>llenyddiaeth</a:t>
            </a:r>
            <a:endParaRPr lang="en-GB" dirty="0"/>
          </a:p>
          <a:p>
            <a:endParaRPr lang="en-GB" dirty="0"/>
          </a:p>
        </p:txBody>
      </p:sp>
      <p:sp>
        <p:nvSpPr>
          <p:cNvPr id="8" name="Content Placeholder 7">
            <a:extLst>
              <a:ext uri="{FF2B5EF4-FFF2-40B4-BE49-F238E27FC236}">
                <a16:creationId xmlns:a16="http://schemas.microsoft.com/office/drawing/2014/main" id="{B8874651-6D86-45E5-A61B-E9D65CF76BD0}"/>
              </a:ext>
            </a:extLst>
          </p:cNvPr>
          <p:cNvSpPr>
            <a:spLocks noGrp="1"/>
          </p:cNvSpPr>
          <p:nvPr>
            <p:ph sz="half" idx="2"/>
          </p:nvPr>
        </p:nvSpPr>
        <p:spPr/>
        <p:txBody>
          <a:bodyPr>
            <a:normAutofit fontScale="92500" lnSpcReduction="10000"/>
          </a:bodyPr>
          <a:lstStyle/>
          <a:p>
            <a:r>
              <a:rPr lang="en-GB" dirty="0"/>
              <a:t>Writing a literature review involves finding relevant publications (such as books and journal articles), critically </a:t>
            </a:r>
            <a:r>
              <a:rPr lang="en-GB" dirty="0" err="1"/>
              <a:t>analyzing</a:t>
            </a:r>
            <a:r>
              <a:rPr lang="en-GB" dirty="0"/>
              <a:t> them, and explaining what you found. There are five key steps:</a:t>
            </a:r>
          </a:p>
          <a:p>
            <a:r>
              <a:rPr lang="en-GB" dirty="0"/>
              <a:t>Search for relevant literature</a:t>
            </a:r>
          </a:p>
          <a:p>
            <a:r>
              <a:rPr lang="en-GB" dirty="0"/>
              <a:t>Evaluate sources</a:t>
            </a:r>
          </a:p>
          <a:p>
            <a:r>
              <a:rPr lang="en-GB" dirty="0"/>
              <a:t>Identify themes, debates and gaps</a:t>
            </a:r>
          </a:p>
          <a:p>
            <a:r>
              <a:rPr lang="en-GB" dirty="0"/>
              <a:t>Outline the structure</a:t>
            </a:r>
          </a:p>
          <a:p>
            <a:r>
              <a:rPr lang="en-GB" dirty="0"/>
              <a:t>Write your literature review</a:t>
            </a:r>
          </a:p>
          <a:p>
            <a:endParaRPr lang="en-GB" dirty="0"/>
          </a:p>
        </p:txBody>
      </p:sp>
      <p:pic>
        <p:nvPicPr>
          <p:cNvPr id="6" name="Picture 5" descr="A child sitting on a pile of books&#10;&#10;Description automatically generated with low confidence">
            <a:extLst>
              <a:ext uri="{FF2B5EF4-FFF2-40B4-BE49-F238E27FC236}">
                <a16:creationId xmlns:a16="http://schemas.microsoft.com/office/drawing/2014/main" id="{3C30953B-0DA7-4F3A-AD8D-EFD3E09035A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862855" y="278910"/>
            <a:ext cx="1332675" cy="1399309"/>
          </a:xfrm>
          <a:prstGeom prst="rect">
            <a:avLst/>
          </a:prstGeom>
        </p:spPr>
      </p:pic>
    </p:spTree>
    <p:extLst>
      <p:ext uri="{BB962C8B-B14F-4D97-AF65-F5344CB8AC3E}">
        <p14:creationId xmlns:p14="http://schemas.microsoft.com/office/powerpoint/2010/main" val="6853596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710C5-2162-4B4B-B837-60B9073DBD33}"/>
              </a:ext>
            </a:extLst>
          </p:cNvPr>
          <p:cNvSpPr>
            <a:spLocks noGrp="1"/>
          </p:cNvSpPr>
          <p:nvPr>
            <p:ph type="title"/>
          </p:nvPr>
        </p:nvSpPr>
        <p:spPr/>
        <p:txBody>
          <a:bodyPr>
            <a:normAutofit/>
          </a:bodyPr>
          <a:lstStyle/>
          <a:p>
            <a:r>
              <a:rPr lang="en-GB" dirty="0" err="1"/>
              <a:t>Dadanosddiad</a:t>
            </a:r>
            <a:r>
              <a:rPr lang="en-GB" dirty="0"/>
              <a:t> </a:t>
            </a:r>
            <a:r>
              <a:rPr lang="en-GB" dirty="0" err="1"/>
              <a:t>o’ch</a:t>
            </a:r>
            <a:r>
              <a:rPr lang="en-GB" dirty="0"/>
              <a:t> </a:t>
            </a:r>
            <a:r>
              <a:rPr lang="en-GB" dirty="0" err="1"/>
              <a:t>ymchwil</a:t>
            </a:r>
            <a:br>
              <a:rPr lang="en-GB" dirty="0"/>
            </a:br>
            <a:r>
              <a:rPr lang="en-GB" dirty="0"/>
              <a:t>Analysis of your research</a:t>
            </a:r>
          </a:p>
        </p:txBody>
      </p:sp>
      <p:sp>
        <p:nvSpPr>
          <p:cNvPr id="3" name="Content Placeholder 2">
            <a:extLst>
              <a:ext uri="{FF2B5EF4-FFF2-40B4-BE49-F238E27FC236}">
                <a16:creationId xmlns:a16="http://schemas.microsoft.com/office/drawing/2014/main" id="{61BDF262-781E-42EE-8E6B-E7A78C0C31D1}"/>
              </a:ext>
            </a:extLst>
          </p:cNvPr>
          <p:cNvSpPr>
            <a:spLocks noGrp="1"/>
          </p:cNvSpPr>
          <p:nvPr>
            <p:ph sz="half" idx="1"/>
          </p:nvPr>
        </p:nvSpPr>
        <p:spPr/>
        <p:txBody>
          <a:bodyPr>
            <a:normAutofit fontScale="85000" lnSpcReduction="20000"/>
          </a:bodyPr>
          <a:lstStyle/>
          <a:p>
            <a:r>
              <a:rPr lang="en-GB" dirty="0"/>
              <a:t>Dyma rai </a:t>
            </a:r>
            <a:r>
              <a:rPr lang="en-GB" dirty="0" err="1"/>
              <a:t>pwyntiau</a:t>
            </a:r>
            <a:r>
              <a:rPr lang="en-GB" dirty="0"/>
              <a:t> </a:t>
            </a:r>
            <a:r>
              <a:rPr lang="en-GB" dirty="0" err="1"/>
              <a:t>i'w</a:t>
            </a:r>
            <a:r>
              <a:rPr lang="en-GB" dirty="0"/>
              <a:t> </a:t>
            </a:r>
            <a:r>
              <a:rPr lang="en-GB" dirty="0" err="1"/>
              <a:t>hystyried</a:t>
            </a:r>
            <a:r>
              <a:rPr lang="en-GB" dirty="0"/>
              <a:t>:</a:t>
            </a:r>
          </a:p>
          <a:p>
            <a:r>
              <a:rPr lang="en-GB" dirty="0"/>
              <a:t>Beth </a:t>
            </a:r>
            <a:r>
              <a:rPr lang="en-GB" dirty="0" err="1"/>
              <a:t>yw</a:t>
            </a:r>
            <a:r>
              <a:rPr lang="en-GB" dirty="0"/>
              <a:t> </a:t>
            </a:r>
            <a:r>
              <a:rPr lang="en-GB" dirty="0" err="1"/>
              <a:t>cryfderau</a:t>
            </a:r>
            <a:r>
              <a:rPr lang="en-GB" dirty="0"/>
              <a:t> </a:t>
            </a:r>
            <a:r>
              <a:rPr lang="en-GB" dirty="0" err="1"/>
              <a:t>sylfaen</a:t>
            </a:r>
            <a:r>
              <a:rPr lang="en-GB" dirty="0"/>
              <a:t> </a:t>
            </a:r>
            <a:r>
              <a:rPr lang="en-GB" dirty="0" err="1"/>
              <a:t>ymchwil</a:t>
            </a:r>
            <a:r>
              <a:rPr lang="en-GB" dirty="0"/>
              <a:t> a </a:t>
            </a:r>
            <a:r>
              <a:rPr lang="en-GB" dirty="0" err="1"/>
              <a:t>thystiolaeth</a:t>
            </a:r>
            <a:r>
              <a:rPr lang="en-GB" dirty="0"/>
              <a:t> y </a:t>
            </a:r>
            <a:r>
              <a:rPr lang="en-GB" dirty="0" err="1"/>
              <a:t>wybodaeth</a:t>
            </a:r>
            <a:r>
              <a:rPr lang="en-GB" dirty="0"/>
              <a:t>?</a:t>
            </a:r>
          </a:p>
          <a:p>
            <a:r>
              <a:rPr lang="en-GB" dirty="0"/>
              <a:t>Beth </a:t>
            </a:r>
            <a:r>
              <a:rPr lang="en-GB" dirty="0" err="1"/>
              <a:t>yw'r</a:t>
            </a:r>
            <a:r>
              <a:rPr lang="en-GB" dirty="0"/>
              <a:t> </a:t>
            </a:r>
            <a:r>
              <a:rPr lang="en-GB" dirty="0" err="1"/>
              <a:t>cyfyngiadau</a:t>
            </a:r>
            <a:r>
              <a:rPr lang="en-GB" dirty="0"/>
              <a:t>?</a:t>
            </a:r>
          </a:p>
          <a:p>
            <a:r>
              <a:rPr lang="en-GB" dirty="0"/>
              <a:t>Sut </a:t>
            </a:r>
            <a:r>
              <a:rPr lang="en-GB" dirty="0" err="1"/>
              <a:t>mae'r</a:t>
            </a:r>
            <a:r>
              <a:rPr lang="en-GB" dirty="0"/>
              <a:t> </a:t>
            </a:r>
            <a:r>
              <a:rPr lang="en-GB" dirty="0" err="1"/>
              <a:t>astudiaeth</a:t>
            </a:r>
            <a:r>
              <a:rPr lang="en-GB" dirty="0"/>
              <a:t> </a:t>
            </a:r>
            <a:r>
              <a:rPr lang="en-GB" dirty="0" err="1"/>
              <a:t>wedi'i</a:t>
            </a:r>
            <a:r>
              <a:rPr lang="en-GB" dirty="0"/>
              <a:t> </a:t>
            </a:r>
            <a:r>
              <a:rPr lang="en-GB" dirty="0" err="1"/>
              <a:t>chynnal</a:t>
            </a:r>
            <a:r>
              <a:rPr lang="en-GB" dirty="0"/>
              <a:t> a faint o </a:t>
            </a:r>
            <a:r>
              <a:rPr lang="en-GB" dirty="0" err="1"/>
              <a:t>bobl</a:t>
            </a:r>
            <a:r>
              <a:rPr lang="en-GB" dirty="0"/>
              <a:t>?</a:t>
            </a:r>
          </a:p>
          <a:p>
            <a:r>
              <a:rPr lang="en-GB" dirty="0"/>
              <a:t>Beth </a:t>
            </a:r>
            <a:r>
              <a:rPr lang="en-GB" dirty="0" err="1"/>
              <a:t>yw'r</a:t>
            </a:r>
            <a:r>
              <a:rPr lang="en-GB" dirty="0"/>
              <a:t> </a:t>
            </a:r>
            <a:r>
              <a:rPr lang="en-GB" dirty="0" err="1"/>
              <a:t>cyfraniad</a:t>
            </a:r>
            <a:r>
              <a:rPr lang="en-GB" dirty="0"/>
              <a:t> </a:t>
            </a:r>
            <a:r>
              <a:rPr lang="en-GB" dirty="0" err="1"/>
              <a:t>i'm</a:t>
            </a:r>
            <a:r>
              <a:rPr lang="en-GB" dirty="0"/>
              <a:t> </a:t>
            </a:r>
            <a:r>
              <a:rPr lang="en-GB" dirty="0" err="1"/>
              <a:t>maes</a:t>
            </a:r>
            <a:r>
              <a:rPr lang="en-GB" dirty="0"/>
              <a:t> </a:t>
            </a:r>
            <a:r>
              <a:rPr lang="en-GB" dirty="0" err="1"/>
              <a:t>ffocws</a:t>
            </a:r>
            <a:r>
              <a:rPr lang="en-GB" dirty="0"/>
              <a:t>? A </a:t>
            </a:r>
            <a:r>
              <a:rPr lang="en-GB" dirty="0" err="1"/>
              <a:t>yw'n</a:t>
            </a:r>
            <a:r>
              <a:rPr lang="en-GB" dirty="0"/>
              <a:t> </a:t>
            </a:r>
            <a:r>
              <a:rPr lang="en-GB" dirty="0" err="1"/>
              <a:t>destun</a:t>
            </a:r>
            <a:r>
              <a:rPr lang="en-GB" dirty="0"/>
              <a:t> </a:t>
            </a:r>
            <a:r>
              <a:rPr lang="en-GB" dirty="0" err="1"/>
              <a:t>allweddol</a:t>
            </a:r>
            <a:r>
              <a:rPr lang="en-GB" dirty="0"/>
              <a:t>?</a:t>
            </a:r>
          </a:p>
          <a:p>
            <a:r>
              <a:rPr lang="en-GB" dirty="0"/>
              <a:t>Pa </a:t>
            </a:r>
            <a:r>
              <a:rPr lang="en-GB" dirty="0" err="1"/>
              <a:t>agweddau</a:t>
            </a:r>
            <a:r>
              <a:rPr lang="en-GB" dirty="0"/>
              <a:t> </a:t>
            </a:r>
            <a:r>
              <a:rPr lang="en-GB" dirty="0" err="1"/>
              <a:t>diddorol</a:t>
            </a:r>
            <a:r>
              <a:rPr lang="en-GB" dirty="0"/>
              <a:t> </a:t>
            </a:r>
            <a:r>
              <a:rPr lang="en-GB" dirty="0" err="1"/>
              <a:t>sydd</a:t>
            </a:r>
            <a:r>
              <a:rPr lang="en-GB" dirty="0"/>
              <a:t> </a:t>
            </a:r>
            <a:r>
              <a:rPr lang="en-GB" dirty="0" err="1"/>
              <a:t>ar</a:t>
            </a:r>
            <a:r>
              <a:rPr lang="en-GB" dirty="0"/>
              <a:t> </a:t>
            </a:r>
            <a:r>
              <a:rPr lang="en-GB" dirty="0" err="1"/>
              <a:t>gael</a:t>
            </a:r>
            <a:r>
              <a:rPr lang="en-GB" dirty="0"/>
              <a:t>?</a:t>
            </a:r>
          </a:p>
          <a:p>
            <a:r>
              <a:rPr lang="en-GB" dirty="0"/>
              <a:t>A </a:t>
            </a:r>
            <a:r>
              <a:rPr lang="en-GB" dirty="0" err="1"/>
              <a:t>oes</a:t>
            </a:r>
            <a:r>
              <a:rPr lang="en-GB" dirty="0"/>
              <a:t> barn </a:t>
            </a:r>
            <a:r>
              <a:rPr lang="en-GB" dirty="0" err="1"/>
              <a:t>wrthwynebus</a:t>
            </a:r>
            <a:r>
              <a:rPr lang="en-GB" dirty="0"/>
              <a:t>?</a:t>
            </a:r>
          </a:p>
          <a:p>
            <a:r>
              <a:rPr lang="en-GB" dirty="0"/>
              <a:t>A </a:t>
            </a:r>
            <a:r>
              <a:rPr lang="en-GB" dirty="0" err="1"/>
              <a:t>yw'n</a:t>
            </a:r>
            <a:r>
              <a:rPr lang="en-GB" dirty="0"/>
              <a:t> </a:t>
            </a:r>
            <a:r>
              <a:rPr lang="en-GB" dirty="0" err="1"/>
              <a:t>cyd-fynd</a:t>
            </a:r>
            <a:r>
              <a:rPr lang="en-GB" dirty="0"/>
              <a:t> ag </a:t>
            </a:r>
            <a:r>
              <a:rPr lang="en-GB" dirty="0" err="1"/>
              <a:t>unrhyw</a:t>
            </a:r>
            <a:r>
              <a:rPr lang="en-GB" dirty="0"/>
              <a:t> </a:t>
            </a:r>
            <a:r>
              <a:rPr lang="en-GB" dirty="0" err="1"/>
              <a:t>destunau</a:t>
            </a:r>
            <a:r>
              <a:rPr lang="en-GB" dirty="0"/>
              <a:t> </a:t>
            </a:r>
            <a:r>
              <a:rPr lang="en-GB" dirty="0" err="1"/>
              <a:t>eraill</a:t>
            </a:r>
            <a:r>
              <a:rPr lang="en-GB" dirty="0"/>
              <a:t> yr </a:t>
            </a:r>
            <a:r>
              <a:rPr lang="en-GB" dirty="0" err="1"/>
              <a:t>wyf</a:t>
            </a:r>
            <a:r>
              <a:rPr lang="en-GB" dirty="0"/>
              <a:t> </a:t>
            </a:r>
            <a:r>
              <a:rPr lang="en-GB" dirty="0" err="1"/>
              <a:t>wedi'u</a:t>
            </a:r>
            <a:r>
              <a:rPr lang="en-GB" dirty="0"/>
              <a:t> </a:t>
            </a:r>
            <a:r>
              <a:rPr lang="en-GB" dirty="0" err="1"/>
              <a:t>darllen</a:t>
            </a:r>
            <a:r>
              <a:rPr lang="en-GB" dirty="0"/>
              <a:t>?</a:t>
            </a:r>
          </a:p>
          <a:p>
            <a:r>
              <a:rPr lang="en-GB" dirty="0"/>
              <a:t>Sut </a:t>
            </a:r>
            <a:r>
              <a:rPr lang="en-GB" dirty="0" err="1"/>
              <a:t>mae'n</a:t>
            </a:r>
            <a:r>
              <a:rPr lang="en-GB" dirty="0"/>
              <a:t> </a:t>
            </a:r>
            <a:r>
              <a:rPr lang="en-GB" dirty="0" err="1"/>
              <a:t>fy</a:t>
            </a:r>
            <a:r>
              <a:rPr lang="en-GB" dirty="0"/>
              <a:t> </a:t>
            </a:r>
            <a:r>
              <a:rPr lang="en-GB" dirty="0" err="1"/>
              <a:t>helpu</a:t>
            </a:r>
            <a:r>
              <a:rPr lang="en-GB" dirty="0"/>
              <a:t> </a:t>
            </a:r>
            <a:r>
              <a:rPr lang="en-GB" dirty="0" err="1"/>
              <a:t>i</a:t>
            </a:r>
            <a:r>
              <a:rPr lang="en-GB" dirty="0"/>
              <a:t> </a:t>
            </a:r>
            <a:r>
              <a:rPr lang="en-GB" dirty="0" err="1"/>
              <a:t>ateb</a:t>
            </a:r>
            <a:r>
              <a:rPr lang="en-GB" dirty="0"/>
              <a:t> </a:t>
            </a:r>
            <a:r>
              <a:rPr lang="en-GB" dirty="0" err="1"/>
              <a:t>fy</a:t>
            </a:r>
            <a:r>
              <a:rPr lang="en-GB" dirty="0"/>
              <a:t> </a:t>
            </a:r>
            <a:r>
              <a:rPr lang="en-GB" dirty="0" err="1"/>
              <a:t>nghwestiwn</a:t>
            </a:r>
            <a:r>
              <a:rPr lang="en-GB" dirty="0"/>
              <a:t>?</a:t>
            </a:r>
          </a:p>
          <a:p>
            <a:endParaRPr lang="en-GB" dirty="0"/>
          </a:p>
          <a:p>
            <a:endParaRPr lang="en-GB" dirty="0"/>
          </a:p>
        </p:txBody>
      </p:sp>
      <p:sp>
        <p:nvSpPr>
          <p:cNvPr id="8" name="Content Placeholder 7">
            <a:extLst>
              <a:ext uri="{FF2B5EF4-FFF2-40B4-BE49-F238E27FC236}">
                <a16:creationId xmlns:a16="http://schemas.microsoft.com/office/drawing/2014/main" id="{C7258103-CEFB-F9AC-423E-9534CA546E3E}"/>
              </a:ext>
            </a:extLst>
          </p:cNvPr>
          <p:cNvSpPr>
            <a:spLocks noGrp="1"/>
          </p:cNvSpPr>
          <p:nvPr>
            <p:ph sz="half" idx="2"/>
          </p:nvPr>
        </p:nvSpPr>
        <p:spPr/>
        <p:txBody>
          <a:bodyPr>
            <a:normAutofit fontScale="85000" lnSpcReduction="20000"/>
          </a:bodyPr>
          <a:lstStyle/>
          <a:p>
            <a:r>
              <a:rPr lang="en-GB" dirty="0"/>
              <a:t>Some points to consider are:</a:t>
            </a:r>
          </a:p>
          <a:p>
            <a:r>
              <a:rPr lang="en-GB" dirty="0"/>
              <a:t>What are the strengths of the research and evidence base of the information?</a:t>
            </a:r>
          </a:p>
          <a:p>
            <a:r>
              <a:rPr lang="en-GB" dirty="0"/>
              <a:t>What are the limitations?</a:t>
            </a:r>
          </a:p>
          <a:p>
            <a:r>
              <a:rPr lang="en-GB" dirty="0"/>
              <a:t>How has the study been carried out and with how many people?</a:t>
            </a:r>
          </a:p>
          <a:p>
            <a:r>
              <a:rPr lang="en-GB" dirty="0"/>
              <a:t>What is the contribution to my area of focus? Is it a key text?</a:t>
            </a:r>
          </a:p>
          <a:p>
            <a:r>
              <a:rPr lang="en-GB" dirty="0"/>
              <a:t>What interesting aspects are there?</a:t>
            </a:r>
          </a:p>
          <a:p>
            <a:r>
              <a:rPr lang="en-GB" dirty="0"/>
              <a:t>Is there an opposing view?</a:t>
            </a:r>
          </a:p>
          <a:p>
            <a:r>
              <a:rPr lang="en-GB" dirty="0"/>
              <a:t>Does it align with any other texts I have read?</a:t>
            </a:r>
          </a:p>
          <a:p>
            <a:r>
              <a:rPr lang="en-GB" dirty="0"/>
              <a:t>How does it help me to answer my question?</a:t>
            </a:r>
          </a:p>
          <a:p>
            <a:endParaRPr lang="en-GB" dirty="0"/>
          </a:p>
        </p:txBody>
      </p:sp>
      <p:sp>
        <p:nvSpPr>
          <p:cNvPr id="5" name="TextBox 4">
            <a:extLst>
              <a:ext uri="{FF2B5EF4-FFF2-40B4-BE49-F238E27FC236}">
                <a16:creationId xmlns:a16="http://schemas.microsoft.com/office/drawing/2014/main" id="{5B092D1F-259B-486D-8BE7-2ECC5A15ACBC}"/>
              </a:ext>
            </a:extLst>
          </p:cNvPr>
          <p:cNvSpPr txBox="1"/>
          <p:nvPr/>
        </p:nvSpPr>
        <p:spPr>
          <a:xfrm>
            <a:off x="563526" y="3678237"/>
            <a:ext cx="5188371" cy="923330"/>
          </a:xfrm>
          <a:prstGeom prst="rect">
            <a:avLst/>
          </a:prstGeom>
          <a:noFill/>
        </p:spPr>
        <p:txBody>
          <a:bodyPr wrap="square">
            <a:spAutoFit/>
          </a:bodyPr>
          <a:lstStyle/>
          <a:p>
            <a:endParaRPr lang="en-GB" b="1" dirty="0"/>
          </a:p>
          <a:p>
            <a:endParaRPr lang="en-GB" dirty="0"/>
          </a:p>
          <a:p>
            <a:endParaRPr lang="en-GB" dirty="0"/>
          </a:p>
        </p:txBody>
      </p:sp>
      <p:pic>
        <p:nvPicPr>
          <p:cNvPr id="7" name="Picture 6" descr="A picture containing clipart&#10;&#10;Description automatically generated">
            <a:extLst>
              <a:ext uri="{FF2B5EF4-FFF2-40B4-BE49-F238E27FC236}">
                <a16:creationId xmlns:a16="http://schemas.microsoft.com/office/drawing/2014/main" id="{F5CD0C7D-D728-4DA5-87E1-0212836D0FB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663384" y="363838"/>
            <a:ext cx="1563661" cy="1344748"/>
          </a:xfrm>
          <a:prstGeom prst="rect">
            <a:avLst/>
          </a:prstGeom>
        </p:spPr>
      </p:pic>
    </p:spTree>
    <p:extLst>
      <p:ext uri="{BB962C8B-B14F-4D97-AF65-F5344CB8AC3E}">
        <p14:creationId xmlns:p14="http://schemas.microsoft.com/office/powerpoint/2010/main" val="26231412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0">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61" name="Group 60">
            <a:extLst>
              <a:ext uri="{FF2B5EF4-FFF2-40B4-BE49-F238E27FC236}">
                <a16:creationId xmlns:a16="http://schemas.microsoft.com/office/drawing/2014/main" id="{51B860BB-F934-4DE1-A930-090DD475F1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75" name="Freeform 11">
              <a:extLst>
                <a:ext uri="{FF2B5EF4-FFF2-40B4-BE49-F238E27FC236}">
                  <a16:creationId xmlns:a16="http://schemas.microsoft.com/office/drawing/2014/main" id="{61927C55-8047-466F-9FE4-B42D3D1AFA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77" name="Freeform 12">
              <a:extLst>
                <a:ext uri="{FF2B5EF4-FFF2-40B4-BE49-F238E27FC236}">
                  <a16:creationId xmlns:a16="http://schemas.microsoft.com/office/drawing/2014/main" id="{E914D83D-75AE-426B-90AC-E37CBA2BD7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79" name="Freeform 13">
              <a:extLst>
                <a:ext uri="{FF2B5EF4-FFF2-40B4-BE49-F238E27FC236}">
                  <a16:creationId xmlns:a16="http://schemas.microsoft.com/office/drawing/2014/main" id="{DDB740D6-20EA-4164-9EDB-243B210E8F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80" name="Freeform 14">
              <a:extLst>
                <a:ext uri="{FF2B5EF4-FFF2-40B4-BE49-F238E27FC236}">
                  <a16:creationId xmlns:a16="http://schemas.microsoft.com/office/drawing/2014/main" id="{0843EF7D-8FF7-4B1B-810B-AA92D132E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81" name="Freeform 15">
              <a:extLst>
                <a:ext uri="{FF2B5EF4-FFF2-40B4-BE49-F238E27FC236}">
                  <a16:creationId xmlns:a16="http://schemas.microsoft.com/office/drawing/2014/main" id="{F995A1BF-26D5-42BA-83D6-B74B0793A8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82" name="Freeform 16">
              <a:extLst>
                <a:ext uri="{FF2B5EF4-FFF2-40B4-BE49-F238E27FC236}">
                  <a16:creationId xmlns:a16="http://schemas.microsoft.com/office/drawing/2014/main" id="{706BB22B-358C-43E3-A01E-2CCD2EFD4A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83" name="Freeform 17">
              <a:extLst>
                <a:ext uri="{FF2B5EF4-FFF2-40B4-BE49-F238E27FC236}">
                  <a16:creationId xmlns:a16="http://schemas.microsoft.com/office/drawing/2014/main" id="{09828090-C04F-4B25-BD86-CE7A94A346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84" name="Freeform 18">
              <a:extLst>
                <a:ext uri="{FF2B5EF4-FFF2-40B4-BE49-F238E27FC236}">
                  <a16:creationId xmlns:a16="http://schemas.microsoft.com/office/drawing/2014/main" id="{B062093C-CFDD-4759-8CD6-EB2CCD1DBC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85" name="Freeform 19">
              <a:extLst>
                <a:ext uri="{FF2B5EF4-FFF2-40B4-BE49-F238E27FC236}">
                  <a16:creationId xmlns:a16="http://schemas.microsoft.com/office/drawing/2014/main" id="{FB33C2A8-7609-427D-BC55-13F956201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86" name="Freeform 20">
              <a:extLst>
                <a:ext uri="{FF2B5EF4-FFF2-40B4-BE49-F238E27FC236}">
                  <a16:creationId xmlns:a16="http://schemas.microsoft.com/office/drawing/2014/main" id="{9FF51B36-24F3-42B4-9ACD-2B83F4B570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87" name="Freeform 21">
              <a:extLst>
                <a:ext uri="{FF2B5EF4-FFF2-40B4-BE49-F238E27FC236}">
                  <a16:creationId xmlns:a16="http://schemas.microsoft.com/office/drawing/2014/main" id="{6EBCB31E-7CBF-45FC-B7A3-7FE8E8C8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88" name="Freeform 22">
              <a:extLst>
                <a:ext uri="{FF2B5EF4-FFF2-40B4-BE49-F238E27FC236}">
                  <a16:creationId xmlns:a16="http://schemas.microsoft.com/office/drawing/2014/main" id="{404CB86A-82A5-40B9-8D4B-159ED1A3CE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89" name="Group 88">
            <a:extLst>
              <a:ext uri="{FF2B5EF4-FFF2-40B4-BE49-F238E27FC236}">
                <a16:creationId xmlns:a16="http://schemas.microsoft.com/office/drawing/2014/main" id="{DD17BCFA-C80F-4670-B8B9-034B5B1C8B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32"/>
            <a:ext cx="2356675" cy="6853285"/>
            <a:chOff x="6627813" y="195454"/>
            <a:chExt cx="1952625" cy="5678297"/>
          </a:xfrm>
        </p:grpSpPr>
        <p:sp>
          <p:nvSpPr>
            <p:cNvPr id="90" name="Freeform 27">
              <a:extLst>
                <a:ext uri="{FF2B5EF4-FFF2-40B4-BE49-F238E27FC236}">
                  <a16:creationId xmlns:a16="http://schemas.microsoft.com/office/drawing/2014/main" id="{F705DA76-B301-4098-9966-310A00C31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91" name="Freeform 28">
              <a:extLst>
                <a:ext uri="{FF2B5EF4-FFF2-40B4-BE49-F238E27FC236}">
                  <a16:creationId xmlns:a16="http://schemas.microsoft.com/office/drawing/2014/main" id="{7484AECD-B027-45E9-8764-6E1A4A4A0D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92" name="Freeform 29">
              <a:extLst>
                <a:ext uri="{FF2B5EF4-FFF2-40B4-BE49-F238E27FC236}">
                  <a16:creationId xmlns:a16="http://schemas.microsoft.com/office/drawing/2014/main" id="{CB341AF9-DEB1-42CB-8D1D-F262CFE465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93" name="Freeform 30">
              <a:extLst>
                <a:ext uri="{FF2B5EF4-FFF2-40B4-BE49-F238E27FC236}">
                  <a16:creationId xmlns:a16="http://schemas.microsoft.com/office/drawing/2014/main" id="{1C7213C3-CCDC-48BD-BF51-7AB8EE57A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94" name="Freeform 31">
              <a:extLst>
                <a:ext uri="{FF2B5EF4-FFF2-40B4-BE49-F238E27FC236}">
                  <a16:creationId xmlns:a16="http://schemas.microsoft.com/office/drawing/2014/main" id="{7568F4E5-84C7-4F79-A40F-AC4885CB63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95" name="Freeform 32">
              <a:extLst>
                <a:ext uri="{FF2B5EF4-FFF2-40B4-BE49-F238E27FC236}">
                  <a16:creationId xmlns:a16="http://schemas.microsoft.com/office/drawing/2014/main" id="{81654B91-DAE7-4763-8F60-7A35727C21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96" name="Freeform 33">
              <a:extLst>
                <a:ext uri="{FF2B5EF4-FFF2-40B4-BE49-F238E27FC236}">
                  <a16:creationId xmlns:a16="http://schemas.microsoft.com/office/drawing/2014/main" id="{E9C665F1-5409-4590-AA69-79EABC1EAC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97" name="Freeform 34">
              <a:extLst>
                <a:ext uri="{FF2B5EF4-FFF2-40B4-BE49-F238E27FC236}">
                  <a16:creationId xmlns:a16="http://schemas.microsoft.com/office/drawing/2014/main" id="{C3192F7D-0C18-4DB2-A88B-EBF5627480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98" name="Freeform 35">
              <a:extLst>
                <a:ext uri="{FF2B5EF4-FFF2-40B4-BE49-F238E27FC236}">
                  <a16:creationId xmlns:a16="http://schemas.microsoft.com/office/drawing/2014/main" id="{86BE4725-AC90-44AE-8B17-D13BA4BF36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99" name="Freeform 36">
              <a:extLst>
                <a:ext uri="{FF2B5EF4-FFF2-40B4-BE49-F238E27FC236}">
                  <a16:creationId xmlns:a16="http://schemas.microsoft.com/office/drawing/2014/main" id="{2C0C171A-856F-4606-9D98-B5318639A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0" name="Freeform 37">
              <a:extLst>
                <a:ext uri="{FF2B5EF4-FFF2-40B4-BE49-F238E27FC236}">
                  <a16:creationId xmlns:a16="http://schemas.microsoft.com/office/drawing/2014/main" id="{B6D57E3C-42A8-4054-B617-CE82DD8B7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1" name="Freeform 38">
              <a:extLst>
                <a:ext uri="{FF2B5EF4-FFF2-40B4-BE49-F238E27FC236}">
                  <a16:creationId xmlns:a16="http://schemas.microsoft.com/office/drawing/2014/main" id="{C0A815A3-B7C7-4090-88EA-DA48AE474E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02" name="Rectangle 101">
            <a:extLst>
              <a:ext uri="{FF2B5EF4-FFF2-40B4-BE49-F238E27FC236}">
                <a16:creationId xmlns:a16="http://schemas.microsoft.com/office/drawing/2014/main" id="{AE2F7D72-C98C-4C79-88A4-1DD7AAE7BF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 name="Freeform 6">
            <a:extLst>
              <a:ext uri="{FF2B5EF4-FFF2-40B4-BE49-F238E27FC236}">
                <a16:creationId xmlns:a16="http://schemas.microsoft.com/office/drawing/2014/main" id="{C03B0394-07A3-4767-BDD5-04B2F3E6BD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04" name="Rectangle 103">
            <a:extLst>
              <a:ext uri="{FF2B5EF4-FFF2-40B4-BE49-F238E27FC236}">
                <a16:creationId xmlns:a16="http://schemas.microsoft.com/office/drawing/2014/main" id="{25F09A6E-4A17-4E03-A89A-7132656D2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a:extLst>
              <a:ext uri="{FF2B5EF4-FFF2-40B4-BE49-F238E27FC236}">
                <a16:creationId xmlns:a16="http://schemas.microsoft.com/office/drawing/2014/main" id="{F4792517-3658-42A7-B004-BF85114F3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chemeClr val="bg1"/>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6" name="Group 105">
            <a:extLst>
              <a:ext uri="{FF2B5EF4-FFF2-40B4-BE49-F238E27FC236}">
                <a16:creationId xmlns:a16="http://schemas.microsoft.com/office/drawing/2014/main" id="{ACEEA821-2B5C-4064-A8F3-ECE1F60A33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49" name="Freeform 11">
              <a:extLst>
                <a:ext uri="{FF2B5EF4-FFF2-40B4-BE49-F238E27FC236}">
                  <a16:creationId xmlns:a16="http://schemas.microsoft.com/office/drawing/2014/main" id="{6F487CB5-9894-46A8-9D32-F8FF6B6157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50" name="Freeform 12">
              <a:extLst>
                <a:ext uri="{FF2B5EF4-FFF2-40B4-BE49-F238E27FC236}">
                  <a16:creationId xmlns:a16="http://schemas.microsoft.com/office/drawing/2014/main" id="{B3E2C98B-6436-457A-B483-C1DDC9FA16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51" name="Freeform 13">
              <a:extLst>
                <a:ext uri="{FF2B5EF4-FFF2-40B4-BE49-F238E27FC236}">
                  <a16:creationId xmlns:a16="http://schemas.microsoft.com/office/drawing/2014/main" id="{33E1DFB1-D39F-4FA2-AAB4-0EB0CB085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52" name="Freeform 14">
              <a:extLst>
                <a:ext uri="{FF2B5EF4-FFF2-40B4-BE49-F238E27FC236}">
                  <a16:creationId xmlns:a16="http://schemas.microsoft.com/office/drawing/2014/main" id="{2E2D16CA-FD4E-47AE-8FB2-E98041957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53" name="Freeform 15">
              <a:extLst>
                <a:ext uri="{FF2B5EF4-FFF2-40B4-BE49-F238E27FC236}">
                  <a16:creationId xmlns:a16="http://schemas.microsoft.com/office/drawing/2014/main" id="{F68C7DA0-203D-489B-B0B7-0F0DD5A30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54" name="Freeform 16">
              <a:extLst>
                <a:ext uri="{FF2B5EF4-FFF2-40B4-BE49-F238E27FC236}">
                  <a16:creationId xmlns:a16="http://schemas.microsoft.com/office/drawing/2014/main" id="{9F82D852-3D7C-460D-9D49-2AF74B437D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55" name="Freeform 17">
              <a:extLst>
                <a:ext uri="{FF2B5EF4-FFF2-40B4-BE49-F238E27FC236}">
                  <a16:creationId xmlns:a16="http://schemas.microsoft.com/office/drawing/2014/main" id="{23540373-2ED2-4083-AAA4-6551C95C18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56" name="Freeform 18">
              <a:extLst>
                <a:ext uri="{FF2B5EF4-FFF2-40B4-BE49-F238E27FC236}">
                  <a16:creationId xmlns:a16="http://schemas.microsoft.com/office/drawing/2014/main" id="{F4BE29E4-C4E8-46A4-8666-44267BDE5C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57" name="Freeform 19">
              <a:extLst>
                <a:ext uri="{FF2B5EF4-FFF2-40B4-BE49-F238E27FC236}">
                  <a16:creationId xmlns:a16="http://schemas.microsoft.com/office/drawing/2014/main" id="{F7D2BA5B-4CB8-4CF7-91B3-310FC5D8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58" name="Freeform 20">
              <a:extLst>
                <a:ext uri="{FF2B5EF4-FFF2-40B4-BE49-F238E27FC236}">
                  <a16:creationId xmlns:a16="http://schemas.microsoft.com/office/drawing/2014/main" id="{D11D0300-00D1-4FA9-8E10-5E63130B69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59" name="Freeform 21">
              <a:extLst>
                <a:ext uri="{FF2B5EF4-FFF2-40B4-BE49-F238E27FC236}">
                  <a16:creationId xmlns:a16="http://schemas.microsoft.com/office/drawing/2014/main" id="{08A74C91-2845-4F1B-A9E2-9DDA78201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60" name="Freeform 22">
              <a:extLst>
                <a:ext uri="{FF2B5EF4-FFF2-40B4-BE49-F238E27FC236}">
                  <a16:creationId xmlns:a16="http://schemas.microsoft.com/office/drawing/2014/main" id="{DBEFEAB6-1EB0-456A-A2E0-7D71F3520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62" name="Group 61">
            <a:extLst>
              <a:ext uri="{FF2B5EF4-FFF2-40B4-BE49-F238E27FC236}">
                <a16:creationId xmlns:a16="http://schemas.microsoft.com/office/drawing/2014/main" id="{F5E06545-88BC-46EB-BBCE-DD825CDAE9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63" name="Freeform 27">
              <a:extLst>
                <a:ext uri="{FF2B5EF4-FFF2-40B4-BE49-F238E27FC236}">
                  <a16:creationId xmlns:a16="http://schemas.microsoft.com/office/drawing/2014/main" id="{1DA9FDD2-4A85-4425-8D9C-5D1BAED80A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64" name="Freeform 28">
              <a:extLst>
                <a:ext uri="{FF2B5EF4-FFF2-40B4-BE49-F238E27FC236}">
                  <a16:creationId xmlns:a16="http://schemas.microsoft.com/office/drawing/2014/main" id="{4C3618E8-D020-4C1C-9660-645A282DAE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5" name="Freeform 29">
              <a:extLst>
                <a:ext uri="{FF2B5EF4-FFF2-40B4-BE49-F238E27FC236}">
                  <a16:creationId xmlns:a16="http://schemas.microsoft.com/office/drawing/2014/main" id="{DEF732B2-DB41-4C17-8D64-89BA928E2E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66" name="Freeform 30">
              <a:extLst>
                <a:ext uri="{FF2B5EF4-FFF2-40B4-BE49-F238E27FC236}">
                  <a16:creationId xmlns:a16="http://schemas.microsoft.com/office/drawing/2014/main" id="{87A78CD1-6B4A-425E-9917-70F6F8547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67" name="Freeform 31">
              <a:extLst>
                <a:ext uri="{FF2B5EF4-FFF2-40B4-BE49-F238E27FC236}">
                  <a16:creationId xmlns:a16="http://schemas.microsoft.com/office/drawing/2014/main" id="{F65FB432-64F9-4C89-8030-F3688DF940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68" name="Freeform 32">
              <a:extLst>
                <a:ext uri="{FF2B5EF4-FFF2-40B4-BE49-F238E27FC236}">
                  <a16:creationId xmlns:a16="http://schemas.microsoft.com/office/drawing/2014/main" id="{556F962D-EC53-4B20-8DA2-6EB6D678E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69" name="Freeform 33">
              <a:extLst>
                <a:ext uri="{FF2B5EF4-FFF2-40B4-BE49-F238E27FC236}">
                  <a16:creationId xmlns:a16="http://schemas.microsoft.com/office/drawing/2014/main" id="{38A67DC9-793F-4505-8D82-65E948FC66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70" name="Freeform 34">
              <a:extLst>
                <a:ext uri="{FF2B5EF4-FFF2-40B4-BE49-F238E27FC236}">
                  <a16:creationId xmlns:a16="http://schemas.microsoft.com/office/drawing/2014/main" id="{67D35947-7F70-48E9-81D3-45490D14E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71" name="Freeform 35">
              <a:extLst>
                <a:ext uri="{FF2B5EF4-FFF2-40B4-BE49-F238E27FC236}">
                  <a16:creationId xmlns:a16="http://schemas.microsoft.com/office/drawing/2014/main" id="{DBEA1970-3396-4D29-8E94-AD65CFBE8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72" name="Freeform 36">
              <a:extLst>
                <a:ext uri="{FF2B5EF4-FFF2-40B4-BE49-F238E27FC236}">
                  <a16:creationId xmlns:a16="http://schemas.microsoft.com/office/drawing/2014/main" id="{0F0B909B-5BBD-4BFF-A977-13BB093389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73" name="Freeform 37">
              <a:extLst>
                <a:ext uri="{FF2B5EF4-FFF2-40B4-BE49-F238E27FC236}">
                  <a16:creationId xmlns:a16="http://schemas.microsoft.com/office/drawing/2014/main" id="{2D9B1EDE-E44B-491E-881B-FEADCEFA6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74" name="Freeform 38">
              <a:extLst>
                <a:ext uri="{FF2B5EF4-FFF2-40B4-BE49-F238E27FC236}">
                  <a16:creationId xmlns:a16="http://schemas.microsoft.com/office/drawing/2014/main" id="{DDDFF1DF-639D-46ED-8548-514997DC98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B02A7FCF-99EB-405A-AA70-441D3652D3E9}"/>
              </a:ext>
            </a:extLst>
          </p:cNvPr>
          <p:cNvSpPr>
            <a:spLocks noGrp="1"/>
          </p:cNvSpPr>
          <p:nvPr>
            <p:ph type="title"/>
          </p:nvPr>
        </p:nvSpPr>
        <p:spPr>
          <a:xfrm>
            <a:off x="8324602" y="935646"/>
            <a:ext cx="3181597" cy="3841735"/>
          </a:xfrm>
        </p:spPr>
        <p:txBody>
          <a:bodyPr vert="horz" lIns="91440" tIns="45720" rIns="91440" bIns="45720" rtlCol="0" anchor="b">
            <a:normAutofit/>
          </a:bodyPr>
          <a:lstStyle/>
          <a:p>
            <a:pPr>
              <a:lnSpc>
                <a:spcPct val="90000"/>
              </a:lnSpc>
            </a:pPr>
            <a:r>
              <a:rPr lang="en-US" sz="3100" dirty="0"/>
              <a:t>YMCHILIO AC YSGRIFENNU ADOLYGIAD O LENYDDIAETH / </a:t>
            </a:r>
            <a:br>
              <a:rPr lang="en-US" sz="3100" dirty="0"/>
            </a:br>
            <a:r>
              <a:rPr lang="en-US" sz="3100" dirty="0"/>
              <a:t>RESEARCHING AND WRITING A LITERATURE REVIEW</a:t>
            </a:r>
          </a:p>
        </p:txBody>
      </p:sp>
      <p:sp>
        <p:nvSpPr>
          <p:cNvPr id="5" name="TextBox 4">
            <a:extLst>
              <a:ext uri="{FF2B5EF4-FFF2-40B4-BE49-F238E27FC236}">
                <a16:creationId xmlns:a16="http://schemas.microsoft.com/office/drawing/2014/main" id="{6B2B4CB8-8314-413C-954B-3409A92272C5}"/>
              </a:ext>
            </a:extLst>
          </p:cNvPr>
          <p:cNvSpPr txBox="1"/>
          <p:nvPr/>
        </p:nvSpPr>
        <p:spPr>
          <a:xfrm>
            <a:off x="8324602" y="4777379"/>
            <a:ext cx="3181598" cy="1126283"/>
          </a:xfrm>
          <a:prstGeom prst="rect">
            <a:avLst/>
          </a:prstGeom>
        </p:spPr>
        <p:txBody>
          <a:bodyPr vert="horz" lIns="91440" tIns="45720" rIns="91440" bIns="45720" rtlCol="0" anchor="t">
            <a:normAutofit/>
          </a:bodyPr>
          <a:lstStyle/>
          <a:p>
            <a:pPr>
              <a:spcBef>
                <a:spcPts val="1000"/>
              </a:spcBef>
              <a:buClr>
                <a:schemeClr val="accent1"/>
              </a:buClr>
              <a:buSzPct val="80000"/>
            </a:pPr>
            <a:r>
              <a:rPr lang="en-US" b="1" i="1" dirty="0">
                <a:solidFill>
                  <a:schemeClr val="tx1">
                    <a:lumMod val="65000"/>
                    <a:lumOff val="35000"/>
                  </a:schemeClr>
                </a:solidFill>
                <a:hlinkClick r:id="rId2"/>
              </a:rPr>
              <a:t>https://moodle.uwtsd.ac.uk/mod/book/view.php?id=277821</a:t>
            </a:r>
            <a:endParaRPr lang="en-US" b="1" i="1" dirty="0">
              <a:solidFill>
                <a:schemeClr val="tx1">
                  <a:lumMod val="65000"/>
                  <a:lumOff val="35000"/>
                </a:schemeClr>
              </a:solidFill>
            </a:endParaRPr>
          </a:p>
        </p:txBody>
      </p:sp>
      <p:pic>
        <p:nvPicPr>
          <p:cNvPr id="7" name="Content Placeholder 6" descr="Icon&#10;&#10;Description automatically generated">
            <a:extLst>
              <a:ext uri="{FF2B5EF4-FFF2-40B4-BE49-F238E27FC236}">
                <a16:creationId xmlns:a16="http://schemas.microsoft.com/office/drawing/2014/main" id="{FFB1F9AC-7E40-4E74-84FD-8E74132C4ED6}"/>
              </a:ext>
            </a:extLst>
          </p:cNvPr>
          <p:cNvPicPr>
            <a:picLocks noGrp="1" noChangeAspect="1"/>
          </p:cNvPicPr>
          <p:nvPr>
            <p:ph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6011" r="28869"/>
          <a:stretch/>
        </p:blipFill>
        <p:spPr>
          <a:xfrm>
            <a:off x="1579599" y="1250067"/>
            <a:ext cx="2913673" cy="4326599"/>
          </a:xfrm>
          <a:prstGeom prst="rect">
            <a:avLst/>
          </a:prstGeom>
        </p:spPr>
      </p:pic>
      <p:sp>
        <p:nvSpPr>
          <p:cNvPr id="76" name="Rectangle 75">
            <a:extLst>
              <a:ext uri="{FF2B5EF4-FFF2-40B4-BE49-F238E27FC236}">
                <a16:creationId xmlns:a16="http://schemas.microsoft.com/office/drawing/2014/main" id="{D4FB45AB-D8BC-433D-BBA0-CB57E1C1D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8" name="Freeform 33">
            <a:extLst>
              <a:ext uri="{FF2B5EF4-FFF2-40B4-BE49-F238E27FC236}">
                <a16:creationId xmlns:a16="http://schemas.microsoft.com/office/drawing/2014/main" id="{B1CCB0CD-26B0-44D6-9B39-DC5A35744C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13069295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0663E-EACD-47D8-9ADD-A54840E59CA9}"/>
              </a:ext>
            </a:extLst>
          </p:cNvPr>
          <p:cNvSpPr>
            <a:spLocks noGrp="1"/>
          </p:cNvSpPr>
          <p:nvPr>
            <p:ph type="title"/>
          </p:nvPr>
        </p:nvSpPr>
        <p:spPr/>
        <p:txBody>
          <a:bodyPr>
            <a:normAutofit/>
          </a:bodyPr>
          <a:lstStyle/>
          <a:p>
            <a:r>
              <a:rPr lang="en-GB" dirty="0"/>
              <a:t>CYNLLUNIO YMCHWIL A DULLIAU</a:t>
            </a:r>
            <a:br>
              <a:rPr lang="en-GB" dirty="0"/>
            </a:br>
            <a:r>
              <a:rPr lang="en-GB" dirty="0"/>
              <a:t>Research design and methods</a:t>
            </a:r>
          </a:p>
        </p:txBody>
      </p:sp>
      <p:sp>
        <p:nvSpPr>
          <p:cNvPr id="7" name="Content Placeholder 6">
            <a:extLst>
              <a:ext uri="{FF2B5EF4-FFF2-40B4-BE49-F238E27FC236}">
                <a16:creationId xmlns:a16="http://schemas.microsoft.com/office/drawing/2014/main" id="{2A0FA372-8F76-99D8-0FF7-5DC8BF5448C8}"/>
              </a:ext>
            </a:extLst>
          </p:cNvPr>
          <p:cNvSpPr>
            <a:spLocks noGrp="1"/>
          </p:cNvSpPr>
          <p:nvPr>
            <p:ph sz="half" idx="2"/>
          </p:nvPr>
        </p:nvSpPr>
        <p:spPr/>
        <p:txBody>
          <a:bodyPr/>
          <a:lstStyle/>
          <a:p>
            <a:r>
              <a:rPr lang="en-GB" b="1" dirty="0"/>
              <a:t>Research type</a:t>
            </a:r>
          </a:p>
          <a:p>
            <a:pPr lvl="1"/>
            <a:r>
              <a:rPr lang="en-GB" dirty="0"/>
              <a:t>Will you undertake qualitative or quantitative research?</a:t>
            </a:r>
          </a:p>
          <a:p>
            <a:pPr lvl="1"/>
            <a:r>
              <a:rPr lang="en-GB" dirty="0"/>
              <a:t>Will you collect original data or work with primary or secondary sources?</a:t>
            </a:r>
          </a:p>
          <a:p>
            <a:endParaRPr lang="en-GB" dirty="0"/>
          </a:p>
        </p:txBody>
      </p:sp>
      <p:pic>
        <p:nvPicPr>
          <p:cNvPr id="6" name="Picture 5" descr="A picture containing diagram&#10;&#10;Description automatically generated">
            <a:extLst>
              <a:ext uri="{FF2B5EF4-FFF2-40B4-BE49-F238E27FC236}">
                <a16:creationId xmlns:a16="http://schemas.microsoft.com/office/drawing/2014/main" id="{0A9916FC-2E45-4BB9-B6B9-F23C7BD1BB2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789276" y="314075"/>
            <a:ext cx="1732165" cy="1274954"/>
          </a:xfrm>
          <a:prstGeom prst="rect">
            <a:avLst/>
          </a:prstGeom>
        </p:spPr>
      </p:pic>
      <p:sp>
        <p:nvSpPr>
          <p:cNvPr id="9" name="Content Placeholder 8">
            <a:extLst>
              <a:ext uri="{FF2B5EF4-FFF2-40B4-BE49-F238E27FC236}">
                <a16:creationId xmlns:a16="http://schemas.microsoft.com/office/drawing/2014/main" id="{4BA4C423-56CE-02CF-34A6-AB5770085C48}"/>
              </a:ext>
            </a:extLst>
          </p:cNvPr>
          <p:cNvSpPr>
            <a:spLocks noGrp="1"/>
          </p:cNvSpPr>
          <p:nvPr>
            <p:ph sz="half" idx="1"/>
          </p:nvPr>
        </p:nvSpPr>
        <p:spPr/>
        <p:txBody>
          <a:bodyPr/>
          <a:lstStyle/>
          <a:p>
            <a:pPr fontAlgn="t"/>
            <a:r>
              <a:rPr lang="en-GB" b="1" dirty="0"/>
              <a:t>Math o </a:t>
            </a:r>
            <a:r>
              <a:rPr lang="en-GB" b="1" dirty="0" err="1"/>
              <a:t>ymchwil</a:t>
            </a:r>
            <a:endParaRPr lang="en-GB" dirty="0"/>
          </a:p>
          <a:p>
            <a:pPr lvl="1" fontAlgn="t"/>
            <a:r>
              <a:rPr lang="en-GB" dirty="0"/>
              <a:t>A </a:t>
            </a:r>
            <a:r>
              <a:rPr lang="en-GB" dirty="0" err="1"/>
              <a:t>wnewch</a:t>
            </a:r>
            <a:r>
              <a:rPr lang="en-GB" dirty="0"/>
              <a:t> chi </a:t>
            </a:r>
            <a:r>
              <a:rPr lang="en-GB" dirty="0" err="1"/>
              <a:t>gynnal</a:t>
            </a:r>
            <a:r>
              <a:rPr lang="en-GB" dirty="0"/>
              <a:t> </a:t>
            </a:r>
            <a:r>
              <a:rPr lang="en-GB" dirty="0" err="1"/>
              <a:t>ymchwil</a:t>
            </a:r>
            <a:r>
              <a:rPr lang="en-GB" dirty="0"/>
              <a:t> </a:t>
            </a:r>
            <a:r>
              <a:rPr lang="en-GB" dirty="0" err="1"/>
              <a:t>ansoddol</a:t>
            </a:r>
            <a:r>
              <a:rPr lang="en-GB" dirty="0"/>
              <a:t> neu </a:t>
            </a:r>
            <a:r>
              <a:rPr lang="en-GB" dirty="0" err="1"/>
              <a:t>feintiol</a:t>
            </a:r>
            <a:r>
              <a:rPr lang="en-GB" dirty="0"/>
              <a:t>?</a:t>
            </a:r>
          </a:p>
          <a:p>
            <a:pPr lvl="1" fontAlgn="t"/>
            <a:r>
              <a:rPr lang="en-GB" dirty="0"/>
              <a:t>A </a:t>
            </a:r>
            <a:r>
              <a:rPr lang="en-GB" dirty="0" err="1"/>
              <a:t>fyddwch</a:t>
            </a:r>
            <a:r>
              <a:rPr lang="en-GB" dirty="0"/>
              <a:t> </a:t>
            </a:r>
            <a:r>
              <a:rPr lang="en-GB" dirty="0" err="1"/>
              <a:t>yn</a:t>
            </a:r>
            <a:r>
              <a:rPr lang="en-GB" dirty="0"/>
              <a:t> </a:t>
            </a:r>
            <a:r>
              <a:rPr lang="en-GB" dirty="0" err="1"/>
              <a:t>casglu</a:t>
            </a:r>
            <a:r>
              <a:rPr lang="en-GB" dirty="0"/>
              <a:t> data </a:t>
            </a:r>
            <a:r>
              <a:rPr lang="en-GB" dirty="0" err="1"/>
              <a:t>gwreiddiol</a:t>
            </a:r>
            <a:r>
              <a:rPr lang="en-GB" dirty="0"/>
              <a:t> </a:t>
            </a:r>
            <a:r>
              <a:rPr lang="en-GB" dirty="0" err="1"/>
              <a:t>neu'n</a:t>
            </a:r>
            <a:r>
              <a:rPr lang="en-GB" dirty="0"/>
              <a:t> </a:t>
            </a:r>
            <a:r>
              <a:rPr lang="en-GB" dirty="0" err="1"/>
              <a:t>gweithio</a:t>
            </a:r>
            <a:r>
              <a:rPr lang="en-GB" dirty="0"/>
              <a:t> </a:t>
            </a:r>
            <a:r>
              <a:rPr lang="en-GB" dirty="0" err="1"/>
              <a:t>gyda</a:t>
            </a:r>
            <a:r>
              <a:rPr lang="en-GB" dirty="0"/>
              <a:t> </a:t>
            </a:r>
            <a:r>
              <a:rPr lang="en-GB" dirty="0" err="1"/>
              <a:t>ffynonellau</a:t>
            </a:r>
            <a:r>
              <a:rPr lang="en-GB" dirty="0"/>
              <a:t> </a:t>
            </a:r>
            <a:r>
              <a:rPr lang="en-GB" dirty="0" err="1"/>
              <a:t>cynradd</a:t>
            </a:r>
            <a:r>
              <a:rPr lang="en-GB" dirty="0"/>
              <a:t> neu </a:t>
            </a:r>
            <a:r>
              <a:rPr lang="en-GB" dirty="0" err="1"/>
              <a:t>eilaidd</a:t>
            </a:r>
            <a:r>
              <a:rPr lang="en-GB" dirty="0"/>
              <a:t>?</a:t>
            </a:r>
          </a:p>
          <a:p>
            <a:endParaRPr lang="en-GB" dirty="0"/>
          </a:p>
        </p:txBody>
      </p:sp>
    </p:spTree>
    <p:extLst>
      <p:ext uri="{BB962C8B-B14F-4D97-AF65-F5344CB8AC3E}">
        <p14:creationId xmlns:p14="http://schemas.microsoft.com/office/powerpoint/2010/main" val="12640048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391170FA-1398-421F-8923-CB0CD7079253}"/>
              </a:ext>
            </a:extLst>
          </p:cNvPr>
          <p:cNvSpPr>
            <a:spLocks noGrp="1"/>
          </p:cNvSpPr>
          <p:nvPr>
            <p:ph type="title"/>
          </p:nvPr>
        </p:nvSpPr>
        <p:spPr>
          <a:xfrm>
            <a:off x="2592924" y="624110"/>
            <a:ext cx="8911687" cy="1280890"/>
          </a:xfrm>
        </p:spPr>
        <p:txBody>
          <a:bodyPr>
            <a:normAutofit/>
          </a:bodyPr>
          <a:lstStyle/>
          <a:p>
            <a:r>
              <a:rPr lang="en-GB" dirty="0"/>
              <a:t>CYNLLUNIO YMCHWIL A DULLIAU</a:t>
            </a:r>
            <a:br>
              <a:rPr lang="en-GB" dirty="0"/>
            </a:br>
            <a:r>
              <a:rPr lang="en-GB" dirty="0"/>
              <a:t>Research design and methods</a:t>
            </a:r>
          </a:p>
        </p:txBody>
      </p:sp>
      <p:sp>
        <p:nvSpPr>
          <p:cNvPr id="9" name="Content Placeholder 8">
            <a:extLst>
              <a:ext uri="{FF2B5EF4-FFF2-40B4-BE49-F238E27FC236}">
                <a16:creationId xmlns:a16="http://schemas.microsoft.com/office/drawing/2014/main" id="{F0463D20-4C77-C833-B85B-6900B694F31D}"/>
              </a:ext>
            </a:extLst>
          </p:cNvPr>
          <p:cNvSpPr>
            <a:spLocks noGrp="1"/>
          </p:cNvSpPr>
          <p:nvPr>
            <p:ph sz="half" idx="1"/>
          </p:nvPr>
        </p:nvSpPr>
        <p:spPr>
          <a:xfrm>
            <a:off x="2589212" y="2133600"/>
            <a:ext cx="4313864" cy="3777622"/>
          </a:xfrm>
        </p:spPr>
        <p:txBody>
          <a:bodyPr>
            <a:normAutofit/>
          </a:bodyPr>
          <a:lstStyle/>
          <a:p>
            <a:r>
              <a:rPr lang="en-GB" dirty="0" err="1"/>
              <a:t>Poblogaeth</a:t>
            </a:r>
            <a:r>
              <a:rPr lang="en-GB" dirty="0"/>
              <a:t> a </a:t>
            </a:r>
            <a:r>
              <a:rPr lang="en-GB" dirty="0" err="1"/>
              <a:t>sampl</a:t>
            </a:r>
            <a:endParaRPr lang="en-GB" dirty="0"/>
          </a:p>
          <a:p>
            <a:pPr lvl="1"/>
            <a:r>
              <a:rPr lang="en-GB" dirty="0"/>
              <a:t>Beth </a:t>
            </a:r>
            <a:r>
              <a:rPr lang="en-GB" dirty="0" err="1"/>
              <a:t>yn</a:t>
            </a:r>
            <a:r>
              <a:rPr lang="en-GB" dirty="0"/>
              <a:t> union neu </a:t>
            </a:r>
            <a:r>
              <a:rPr lang="en-GB" dirty="0" err="1"/>
              <a:t>bwy</a:t>
            </a:r>
            <a:r>
              <a:rPr lang="en-GB" dirty="0"/>
              <a:t> y </a:t>
            </a:r>
            <a:r>
              <a:rPr lang="en-GB" dirty="0" err="1"/>
              <a:t>byddwch</a:t>
            </a:r>
            <a:r>
              <a:rPr lang="en-GB" dirty="0"/>
              <a:t> </a:t>
            </a:r>
            <a:r>
              <a:rPr lang="en-GB" dirty="0" err="1"/>
              <a:t>yn</a:t>
            </a:r>
            <a:r>
              <a:rPr lang="en-GB" dirty="0"/>
              <a:t> </a:t>
            </a:r>
            <a:r>
              <a:rPr lang="en-GB" dirty="0" err="1"/>
              <a:t>astudio</a:t>
            </a:r>
            <a:r>
              <a:rPr lang="en-GB" dirty="0"/>
              <a:t> (</a:t>
            </a:r>
            <a:r>
              <a:rPr lang="en-GB" dirty="0" err="1"/>
              <a:t>e.e.</a:t>
            </a:r>
            <a:r>
              <a:rPr lang="en-GB" dirty="0"/>
              <a:t> </a:t>
            </a:r>
            <a:r>
              <a:rPr lang="en-GB" dirty="0" err="1"/>
              <a:t>arferion</a:t>
            </a:r>
            <a:r>
              <a:rPr lang="en-GB" dirty="0"/>
              <a:t> ADY </a:t>
            </a:r>
            <a:r>
              <a:rPr lang="en-GB" dirty="0" err="1"/>
              <a:t>yn</a:t>
            </a:r>
            <a:r>
              <a:rPr lang="en-GB" dirty="0"/>
              <a:t> y DU; </a:t>
            </a:r>
            <a:r>
              <a:rPr lang="en-GB" dirty="0" err="1"/>
              <a:t>Archifau</a:t>
            </a:r>
            <a:r>
              <a:rPr lang="en-GB" dirty="0"/>
              <a:t> </a:t>
            </a:r>
            <a:r>
              <a:rPr lang="en-GB" dirty="0" err="1"/>
              <a:t>papurau</a:t>
            </a:r>
            <a:r>
              <a:rPr lang="en-GB" dirty="0"/>
              <a:t> </a:t>
            </a:r>
            <a:r>
              <a:rPr lang="en-GB" dirty="0" err="1"/>
              <a:t>newydd</a:t>
            </a:r>
            <a:r>
              <a:rPr lang="en-GB" dirty="0"/>
              <a:t> yr Alban 1976-80)?</a:t>
            </a:r>
          </a:p>
          <a:p>
            <a:pPr lvl="1"/>
            <a:r>
              <a:rPr lang="en-GB" dirty="0"/>
              <a:t>Sut y </a:t>
            </a:r>
            <a:r>
              <a:rPr lang="en-GB" dirty="0" err="1"/>
              <a:t>byddwch</a:t>
            </a:r>
            <a:r>
              <a:rPr lang="en-GB" dirty="0"/>
              <a:t> </a:t>
            </a:r>
            <a:r>
              <a:rPr lang="en-GB" dirty="0" err="1"/>
              <a:t>yn</a:t>
            </a:r>
            <a:r>
              <a:rPr lang="en-GB" dirty="0"/>
              <a:t> </a:t>
            </a:r>
            <a:r>
              <a:rPr lang="en-GB" dirty="0" err="1"/>
              <a:t>dewis</a:t>
            </a:r>
            <a:r>
              <a:rPr lang="en-GB" dirty="0"/>
              <a:t> </a:t>
            </a:r>
            <a:r>
              <a:rPr lang="en-GB" dirty="0" err="1"/>
              <a:t>pynciau</a:t>
            </a:r>
            <a:r>
              <a:rPr lang="en-GB" dirty="0"/>
              <a:t> neu </a:t>
            </a:r>
            <a:r>
              <a:rPr lang="en-GB" dirty="0" err="1"/>
              <a:t>ffynonellau</a:t>
            </a:r>
            <a:r>
              <a:rPr lang="en-GB" dirty="0"/>
              <a:t> (</a:t>
            </a:r>
            <a:r>
              <a:rPr lang="en-GB" dirty="0" err="1"/>
              <a:t>e.e.</a:t>
            </a:r>
            <a:r>
              <a:rPr lang="en-GB" dirty="0"/>
              <a:t> </a:t>
            </a:r>
            <a:r>
              <a:rPr lang="en-GB" dirty="0" err="1"/>
              <a:t>samplu</a:t>
            </a:r>
            <a:r>
              <a:rPr lang="en-GB" dirty="0"/>
              <a:t> </a:t>
            </a:r>
            <a:r>
              <a:rPr lang="en-GB" dirty="0" err="1"/>
              <a:t>ar</a:t>
            </a:r>
            <a:r>
              <a:rPr lang="en-GB" dirty="0"/>
              <a:t> hap, </a:t>
            </a:r>
            <a:r>
              <a:rPr lang="en-GB" dirty="0" err="1"/>
              <a:t>astudiaethau</a:t>
            </a:r>
            <a:r>
              <a:rPr lang="en-GB" dirty="0"/>
              <a:t> </a:t>
            </a:r>
            <a:r>
              <a:rPr lang="en-GB" dirty="0" err="1"/>
              <a:t>achos</a:t>
            </a:r>
            <a:r>
              <a:rPr lang="en-GB" dirty="0"/>
              <a:t>)?</a:t>
            </a:r>
          </a:p>
          <a:p>
            <a:pPr lvl="1"/>
            <a:r>
              <a:rPr lang="en-GB" dirty="0" err="1"/>
              <a:t>Pryd</a:t>
            </a:r>
            <a:r>
              <a:rPr lang="en-GB" dirty="0"/>
              <a:t> a </a:t>
            </a:r>
            <a:r>
              <a:rPr lang="en-GB" dirty="0" err="1"/>
              <a:t>ble</a:t>
            </a:r>
            <a:r>
              <a:rPr lang="en-GB" dirty="0"/>
              <a:t> </a:t>
            </a:r>
            <a:r>
              <a:rPr lang="en-GB" dirty="0" err="1"/>
              <a:t>fyddwch</a:t>
            </a:r>
            <a:r>
              <a:rPr lang="en-GB" dirty="0"/>
              <a:t> </a:t>
            </a:r>
            <a:r>
              <a:rPr lang="en-GB" dirty="0" err="1"/>
              <a:t>chi'n</a:t>
            </a:r>
            <a:r>
              <a:rPr lang="en-GB" dirty="0"/>
              <a:t> </a:t>
            </a:r>
            <a:r>
              <a:rPr lang="en-GB" dirty="0" err="1"/>
              <a:t>casglu'r</a:t>
            </a:r>
            <a:r>
              <a:rPr lang="en-GB" dirty="0"/>
              <a:t> data?</a:t>
            </a:r>
          </a:p>
          <a:p>
            <a:endParaRPr lang="en-GB" dirty="0"/>
          </a:p>
        </p:txBody>
      </p:sp>
      <p:sp>
        <p:nvSpPr>
          <p:cNvPr id="7" name="Content Placeholder 6">
            <a:extLst>
              <a:ext uri="{FF2B5EF4-FFF2-40B4-BE49-F238E27FC236}">
                <a16:creationId xmlns:a16="http://schemas.microsoft.com/office/drawing/2014/main" id="{5EECB9AE-5EF7-934A-BAA7-9D299232BCDF}"/>
              </a:ext>
            </a:extLst>
          </p:cNvPr>
          <p:cNvSpPr>
            <a:spLocks noGrp="1"/>
          </p:cNvSpPr>
          <p:nvPr>
            <p:ph sz="half" idx="2"/>
          </p:nvPr>
        </p:nvSpPr>
        <p:spPr>
          <a:xfrm>
            <a:off x="7190747" y="2126222"/>
            <a:ext cx="4313864" cy="3777622"/>
          </a:xfrm>
        </p:spPr>
        <p:txBody>
          <a:bodyPr>
            <a:normAutofit/>
          </a:bodyPr>
          <a:lstStyle/>
          <a:p>
            <a:pPr lvl="0"/>
            <a:r>
              <a:rPr lang="en-GB" dirty="0">
                <a:hlinkClick r:id="rId2"/>
              </a:rPr>
              <a:t>Population and sample</a:t>
            </a:r>
            <a:endParaRPr lang="en-GB" dirty="0"/>
          </a:p>
          <a:p>
            <a:pPr lvl="1"/>
            <a:r>
              <a:rPr lang="en-GB" dirty="0"/>
              <a:t>Exactly what or who will you study (e.g. ALN practices in the Uk; Welsh newspaper archives 1976-80)?</a:t>
            </a:r>
          </a:p>
          <a:p>
            <a:pPr lvl="1"/>
            <a:r>
              <a:rPr lang="en-GB" dirty="0"/>
              <a:t>How will you select subjects or sources (e.g. random sampling, case studies)?</a:t>
            </a:r>
          </a:p>
          <a:p>
            <a:pPr lvl="1"/>
            <a:r>
              <a:rPr lang="en-GB" dirty="0"/>
              <a:t>When and where will you collect the data?</a:t>
            </a:r>
          </a:p>
          <a:p>
            <a:endParaRPr lang="en-GB" dirty="0"/>
          </a:p>
        </p:txBody>
      </p:sp>
      <p:pic>
        <p:nvPicPr>
          <p:cNvPr id="6" name="Picture 5" descr="A picture containing diagram&#10;&#10;Description automatically generated">
            <a:extLst>
              <a:ext uri="{FF2B5EF4-FFF2-40B4-BE49-F238E27FC236}">
                <a16:creationId xmlns:a16="http://schemas.microsoft.com/office/drawing/2014/main" id="{15BCEC37-F77A-4EBA-B5B8-C8C1F5B4458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789276" y="314075"/>
            <a:ext cx="1732165" cy="1274954"/>
          </a:xfrm>
          <a:prstGeom prst="rect">
            <a:avLst/>
          </a:prstGeom>
        </p:spPr>
      </p:pic>
    </p:spTree>
    <p:extLst>
      <p:ext uri="{BB962C8B-B14F-4D97-AF65-F5344CB8AC3E}">
        <p14:creationId xmlns:p14="http://schemas.microsoft.com/office/powerpoint/2010/main" val="42338132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CFD0CA03-7E6D-DE35-FDFB-4BC771BFC7B0}"/>
              </a:ext>
            </a:extLst>
          </p:cNvPr>
          <p:cNvSpPr>
            <a:spLocks noGrp="1"/>
          </p:cNvSpPr>
          <p:nvPr>
            <p:ph type="title"/>
          </p:nvPr>
        </p:nvSpPr>
        <p:spPr/>
        <p:txBody>
          <a:bodyPr/>
          <a:lstStyle/>
          <a:p>
            <a:endParaRPr lang="en-GB"/>
          </a:p>
        </p:txBody>
      </p:sp>
      <p:sp>
        <p:nvSpPr>
          <p:cNvPr id="8" name="Content Placeholder 7">
            <a:extLst>
              <a:ext uri="{FF2B5EF4-FFF2-40B4-BE49-F238E27FC236}">
                <a16:creationId xmlns:a16="http://schemas.microsoft.com/office/drawing/2014/main" id="{DECB2840-C6DC-2164-BC8E-294339DABF14}"/>
              </a:ext>
            </a:extLst>
          </p:cNvPr>
          <p:cNvSpPr>
            <a:spLocks noGrp="1"/>
          </p:cNvSpPr>
          <p:nvPr>
            <p:ph sz="half" idx="2"/>
          </p:nvPr>
        </p:nvSpPr>
        <p:spPr/>
        <p:txBody>
          <a:bodyPr/>
          <a:lstStyle/>
          <a:p>
            <a:r>
              <a:rPr lang="en-GB" dirty="0"/>
              <a:t>Research methods</a:t>
            </a:r>
          </a:p>
          <a:p>
            <a:pPr lvl="1"/>
            <a:r>
              <a:rPr lang="en-GB" dirty="0"/>
              <a:t>What tools and procedures will you use (e.g. surveys, questionnaires, interviews, observations) to collect and analyse data?</a:t>
            </a:r>
          </a:p>
          <a:p>
            <a:pPr lvl="1"/>
            <a:r>
              <a:rPr lang="en-GB" dirty="0"/>
              <a:t>Which of these would be the best methods to answer your research questions?</a:t>
            </a:r>
          </a:p>
          <a:p>
            <a:endParaRPr lang="en-GB" dirty="0"/>
          </a:p>
        </p:txBody>
      </p:sp>
      <p:sp>
        <p:nvSpPr>
          <p:cNvPr id="5" name="Title 1">
            <a:extLst>
              <a:ext uri="{FF2B5EF4-FFF2-40B4-BE49-F238E27FC236}">
                <a16:creationId xmlns:a16="http://schemas.microsoft.com/office/drawing/2014/main" id="{513A6FC9-FCEE-4542-A680-22DC5585FCF5}"/>
              </a:ext>
            </a:extLst>
          </p:cNvPr>
          <p:cNvSpPr txBox="1">
            <a:spLocks/>
          </p:cNvSpPr>
          <p:nvPr/>
        </p:nvSpPr>
        <p:spPr>
          <a:xfrm>
            <a:off x="1642155" y="0"/>
            <a:ext cx="8534400" cy="1507067"/>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t>CYNLLUNIO YMCHWIL A DULLIAU</a:t>
            </a:r>
            <a:br>
              <a:rPr lang="en-GB" b="1" dirty="0"/>
            </a:br>
            <a:r>
              <a:rPr lang="en-GB" b="1" i="1" dirty="0"/>
              <a:t>Research design and methods</a:t>
            </a:r>
          </a:p>
        </p:txBody>
      </p:sp>
      <p:pic>
        <p:nvPicPr>
          <p:cNvPr id="6" name="Picture 5" descr="A picture containing diagram&#10;&#10;Description automatically generated">
            <a:extLst>
              <a:ext uri="{FF2B5EF4-FFF2-40B4-BE49-F238E27FC236}">
                <a16:creationId xmlns:a16="http://schemas.microsoft.com/office/drawing/2014/main" id="{83C1E3D8-9378-481D-89E3-A8EB053F888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789276" y="314075"/>
            <a:ext cx="1732165" cy="1274954"/>
          </a:xfrm>
          <a:prstGeom prst="rect">
            <a:avLst/>
          </a:prstGeom>
        </p:spPr>
      </p:pic>
      <p:sp>
        <p:nvSpPr>
          <p:cNvPr id="10" name="Content Placeholder 9">
            <a:extLst>
              <a:ext uri="{FF2B5EF4-FFF2-40B4-BE49-F238E27FC236}">
                <a16:creationId xmlns:a16="http://schemas.microsoft.com/office/drawing/2014/main" id="{EFF8B1D7-C2CA-0D82-19C9-2242BFE69A51}"/>
              </a:ext>
            </a:extLst>
          </p:cNvPr>
          <p:cNvSpPr>
            <a:spLocks noGrp="1"/>
          </p:cNvSpPr>
          <p:nvPr>
            <p:ph sz="half" idx="1"/>
          </p:nvPr>
        </p:nvSpPr>
        <p:spPr/>
        <p:txBody>
          <a:bodyPr/>
          <a:lstStyle/>
          <a:p>
            <a:pPr fontAlgn="t"/>
            <a:r>
              <a:rPr lang="en-GB" dirty="0" err="1"/>
              <a:t>Dulliau</a:t>
            </a:r>
            <a:r>
              <a:rPr lang="en-GB" dirty="0"/>
              <a:t> </a:t>
            </a:r>
            <a:r>
              <a:rPr lang="en-GB" dirty="0" err="1"/>
              <a:t>Ymchwil</a:t>
            </a:r>
            <a:endParaRPr lang="en-GB" dirty="0"/>
          </a:p>
          <a:p>
            <a:pPr lvl="1" fontAlgn="t"/>
            <a:r>
              <a:rPr lang="en-GB" dirty="0"/>
              <a:t>Pa offer a </a:t>
            </a:r>
            <a:r>
              <a:rPr lang="en-GB" dirty="0" err="1"/>
              <a:t>gweithdrefnau</a:t>
            </a:r>
            <a:r>
              <a:rPr lang="en-GB" dirty="0"/>
              <a:t> y </a:t>
            </a:r>
            <a:r>
              <a:rPr lang="en-GB" dirty="0" err="1"/>
              <a:t>byddwch</a:t>
            </a:r>
            <a:r>
              <a:rPr lang="en-GB" dirty="0"/>
              <a:t> </a:t>
            </a:r>
            <a:r>
              <a:rPr lang="en-GB" dirty="0" err="1"/>
              <a:t>yn</a:t>
            </a:r>
            <a:r>
              <a:rPr lang="en-GB" dirty="0"/>
              <a:t> </a:t>
            </a:r>
            <a:r>
              <a:rPr lang="en-GB" dirty="0" err="1"/>
              <a:t>eu</a:t>
            </a:r>
            <a:r>
              <a:rPr lang="en-GB" dirty="0"/>
              <a:t> </a:t>
            </a:r>
            <a:r>
              <a:rPr lang="en-GB" dirty="0" err="1"/>
              <a:t>defnyddio</a:t>
            </a:r>
            <a:r>
              <a:rPr lang="en-GB" dirty="0"/>
              <a:t> (</a:t>
            </a:r>
            <a:r>
              <a:rPr lang="en-GB" dirty="0" err="1"/>
              <a:t>e.e.</a:t>
            </a:r>
            <a:r>
              <a:rPr lang="en-GB" dirty="0"/>
              <a:t> </a:t>
            </a:r>
            <a:r>
              <a:rPr lang="en-GB" dirty="0" err="1"/>
              <a:t>arolygon</a:t>
            </a:r>
            <a:r>
              <a:rPr lang="en-GB" dirty="0"/>
              <a:t>, </a:t>
            </a:r>
            <a:r>
              <a:rPr lang="en-GB" dirty="0" err="1"/>
              <a:t>holiadurn</a:t>
            </a:r>
            <a:r>
              <a:rPr lang="en-GB" dirty="0"/>
              <a:t>, </a:t>
            </a:r>
            <a:r>
              <a:rPr lang="en-GB" dirty="0" err="1"/>
              <a:t>cyfweliadau</a:t>
            </a:r>
            <a:r>
              <a:rPr lang="en-GB" dirty="0"/>
              <a:t>, </a:t>
            </a:r>
            <a:r>
              <a:rPr lang="en-GB" dirty="0" err="1"/>
              <a:t>arsylwadau</a:t>
            </a:r>
            <a:r>
              <a:rPr lang="en-GB" dirty="0"/>
              <a:t>) </a:t>
            </a:r>
            <a:r>
              <a:rPr lang="en-GB" dirty="0" err="1"/>
              <a:t>i</a:t>
            </a:r>
            <a:r>
              <a:rPr lang="en-GB" dirty="0"/>
              <a:t> </a:t>
            </a:r>
            <a:r>
              <a:rPr lang="en-GB" dirty="0" err="1"/>
              <a:t>gasglu</a:t>
            </a:r>
            <a:r>
              <a:rPr lang="en-GB" dirty="0"/>
              <a:t> a </a:t>
            </a:r>
            <a:r>
              <a:rPr lang="en-GB" dirty="0" err="1"/>
              <a:t>dadansoddi</a:t>
            </a:r>
            <a:r>
              <a:rPr lang="en-GB" dirty="0"/>
              <a:t> data?</a:t>
            </a:r>
          </a:p>
          <a:p>
            <a:pPr lvl="1" fontAlgn="t"/>
            <a:r>
              <a:rPr lang="en-GB" dirty="0"/>
              <a:t>Pa rai </a:t>
            </a:r>
            <a:r>
              <a:rPr lang="en-GB" dirty="0" err="1"/>
              <a:t>fyddai'r</a:t>
            </a:r>
            <a:r>
              <a:rPr lang="en-GB" dirty="0"/>
              <a:t> </a:t>
            </a:r>
            <a:r>
              <a:rPr lang="en-GB" dirty="0" err="1"/>
              <a:t>gorau</a:t>
            </a:r>
            <a:r>
              <a:rPr lang="en-GB" dirty="0"/>
              <a:t> </a:t>
            </a:r>
            <a:r>
              <a:rPr lang="en-GB" dirty="0" err="1"/>
              <a:t>i</a:t>
            </a:r>
            <a:r>
              <a:rPr lang="en-GB" dirty="0"/>
              <a:t> </a:t>
            </a:r>
            <a:r>
              <a:rPr lang="en-GB" dirty="0" err="1"/>
              <a:t>ateb</a:t>
            </a:r>
            <a:r>
              <a:rPr lang="en-GB" dirty="0"/>
              <a:t> </a:t>
            </a:r>
            <a:r>
              <a:rPr lang="en-GB" dirty="0" err="1"/>
              <a:t>eich</a:t>
            </a:r>
            <a:r>
              <a:rPr lang="en-GB" dirty="0"/>
              <a:t> </a:t>
            </a:r>
            <a:r>
              <a:rPr lang="en-GB" dirty="0" err="1"/>
              <a:t>cwestiynau</a:t>
            </a:r>
            <a:r>
              <a:rPr lang="en-GB" dirty="0"/>
              <a:t> </a:t>
            </a:r>
            <a:r>
              <a:rPr lang="en-GB" dirty="0" err="1"/>
              <a:t>ymchwil</a:t>
            </a:r>
            <a:r>
              <a:rPr lang="en-GB" dirty="0"/>
              <a:t>?</a:t>
            </a:r>
          </a:p>
          <a:p>
            <a:endParaRPr lang="en-GB" dirty="0"/>
          </a:p>
        </p:txBody>
      </p:sp>
    </p:spTree>
    <p:extLst>
      <p:ext uri="{BB962C8B-B14F-4D97-AF65-F5344CB8AC3E}">
        <p14:creationId xmlns:p14="http://schemas.microsoft.com/office/powerpoint/2010/main" val="11141206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7A3BD99-88A4-0AC8-73F9-19033F0BB011}"/>
              </a:ext>
            </a:extLst>
          </p:cNvPr>
          <p:cNvSpPr>
            <a:spLocks noGrp="1"/>
          </p:cNvSpPr>
          <p:nvPr>
            <p:ph type="title"/>
          </p:nvPr>
        </p:nvSpPr>
        <p:spPr>
          <a:xfrm>
            <a:off x="2592924" y="624110"/>
            <a:ext cx="8911687" cy="1280890"/>
          </a:xfrm>
        </p:spPr>
        <p:txBody>
          <a:bodyPr>
            <a:normAutofit fontScale="90000"/>
          </a:bodyPr>
          <a:lstStyle/>
          <a:p>
            <a:r>
              <a:rPr lang="en-GB" dirty="0"/>
              <a:t>CYNLLUNIO YMCHWIL A DULLIAU</a:t>
            </a:r>
            <a:br>
              <a:rPr lang="en-GB" dirty="0"/>
            </a:br>
            <a:r>
              <a:rPr lang="en-GB" dirty="0"/>
              <a:t>Research design and methods</a:t>
            </a:r>
            <a:br>
              <a:rPr lang="en-GB" dirty="0"/>
            </a:br>
            <a:endParaRPr lang="en-GB" dirty="0"/>
          </a:p>
        </p:txBody>
      </p:sp>
      <p:sp>
        <p:nvSpPr>
          <p:cNvPr id="12" name="Content Placeholder 11">
            <a:extLst>
              <a:ext uri="{FF2B5EF4-FFF2-40B4-BE49-F238E27FC236}">
                <a16:creationId xmlns:a16="http://schemas.microsoft.com/office/drawing/2014/main" id="{FE733A56-9176-732A-7C3D-17692AD027DF}"/>
              </a:ext>
            </a:extLst>
          </p:cNvPr>
          <p:cNvSpPr>
            <a:spLocks noGrp="1"/>
          </p:cNvSpPr>
          <p:nvPr>
            <p:ph sz="half" idx="1"/>
          </p:nvPr>
        </p:nvSpPr>
        <p:spPr>
          <a:xfrm>
            <a:off x="2589212" y="2133600"/>
            <a:ext cx="4313864" cy="3777622"/>
          </a:xfrm>
        </p:spPr>
        <p:txBody>
          <a:bodyPr>
            <a:normAutofit fontScale="92500" lnSpcReduction="20000"/>
          </a:bodyPr>
          <a:lstStyle/>
          <a:p>
            <a:r>
              <a:rPr lang="en-GB" b="1" dirty="0" err="1"/>
              <a:t>Ystyriaethau</a:t>
            </a:r>
            <a:r>
              <a:rPr lang="en-GB" b="1" dirty="0"/>
              <a:t> </a:t>
            </a:r>
            <a:r>
              <a:rPr lang="en-GB" b="1" dirty="0" err="1"/>
              <a:t>ymarferol</a:t>
            </a:r>
            <a:endParaRPr lang="en-GB" b="1" dirty="0"/>
          </a:p>
          <a:p>
            <a:r>
              <a:rPr lang="en-GB" dirty="0"/>
              <a:t>Faint o </a:t>
            </a:r>
            <a:r>
              <a:rPr lang="en-GB" dirty="0" err="1"/>
              <a:t>amser</a:t>
            </a:r>
            <a:r>
              <a:rPr lang="en-GB" dirty="0"/>
              <a:t> </a:t>
            </a:r>
            <a:r>
              <a:rPr lang="en-GB" dirty="0" err="1"/>
              <a:t>fydd</a:t>
            </a:r>
            <a:r>
              <a:rPr lang="en-GB" dirty="0"/>
              <a:t> </a:t>
            </a:r>
            <a:r>
              <a:rPr lang="en-GB" dirty="0" err="1"/>
              <a:t>ei</a:t>
            </a:r>
            <a:r>
              <a:rPr lang="en-GB" dirty="0"/>
              <a:t> </a:t>
            </a:r>
            <a:r>
              <a:rPr lang="en-GB" dirty="0" err="1"/>
              <a:t>angen</a:t>
            </a:r>
            <a:r>
              <a:rPr lang="en-GB" dirty="0"/>
              <a:t> </a:t>
            </a:r>
            <a:r>
              <a:rPr lang="en-GB" dirty="0" err="1"/>
              <a:t>arnoch</a:t>
            </a:r>
            <a:r>
              <a:rPr lang="en-GB" dirty="0"/>
              <a:t> </a:t>
            </a:r>
            <a:r>
              <a:rPr lang="en-GB" dirty="0" err="1"/>
              <a:t>i</a:t>
            </a:r>
            <a:r>
              <a:rPr lang="en-GB" dirty="0"/>
              <a:t> </a:t>
            </a:r>
            <a:r>
              <a:rPr lang="en-GB" dirty="0" err="1"/>
              <a:t>gasglu'r</a:t>
            </a:r>
            <a:r>
              <a:rPr lang="en-GB" dirty="0"/>
              <a:t> data?</a:t>
            </a:r>
          </a:p>
          <a:p>
            <a:r>
              <a:rPr lang="en-GB" dirty="0"/>
              <a:t>Sut y </a:t>
            </a:r>
            <a:r>
              <a:rPr lang="en-GB" dirty="0" err="1"/>
              <a:t>byddwch</a:t>
            </a:r>
            <a:r>
              <a:rPr lang="en-GB" dirty="0"/>
              <a:t> </a:t>
            </a:r>
            <a:r>
              <a:rPr lang="en-GB" dirty="0" err="1"/>
              <a:t>yn</a:t>
            </a:r>
            <a:r>
              <a:rPr lang="en-GB" dirty="0"/>
              <a:t> </a:t>
            </a:r>
            <a:r>
              <a:rPr lang="en-GB" dirty="0" err="1"/>
              <a:t>cael</a:t>
            </a:r>
            <a:r>
              <a:rPr lang="en-GB" dirty="0"/>
              <a:t> </a:t>
            </a:r>
            <a:r>
              <a:rPr lang="en-GB" dirty="0" err="1"/>
              <a:t>mynediad</a:t>
            </a:r>
            <a:r>
              <a:rPr lang="en-GB" dirty="0"/>
              <a:t> </a:t>
            </a:r>
            <a:r>
              <a:rPr lang="en-GB" dirty="0" err="1"/>
              <a:t>i</a:t>
            </a:r>
            <a:r>
              <a:rPr lang="en-GB" dirty="0"/>
              <a:t> </a:t>
            </a:r>
            <a:r>
              <a:rPr lang="en-GB" dirty="0" err="1"/>
              <a:t>gyfranogwyr</a:t>
            </a:r>
            <a:r>
              <a:rPr lang="en-GB" dirty="0"/>
              <a:t> neu </a:t>
            </a:r>
            <a:r>
              <a:rPr lang="en-GB" dirty="0" err="1"/>
              <a:t>ffynonellau</a:t>
            </a:r>
            <a:r>
              <a:rPr lang="en-GB" dirty="0"/>
              <a:t>?</a:t>
            </a:r>
          </a:p>
          <a:p>
            <a:r>
              <a:rPr lang="en-GB" dirty="0"/>
              <a:t>A </a:t>
            </a:r>
            <a:r>
              <a:rPr lang="en-GB" dirty="0" err="1"/>
              <a:t>ydych</a:t>
            </a:r>
            <a:r>
              <a:rPr lang="en-GB" dirty="0"/>
              <a:t> </a:t>
            </a:r>
            <a:r>
              <a:rPr lang="en-GB" dirty="0" err="1"/>
              <a:t>yn</a:t>
            </a:r>
            <a:r>
              <a:rPr lang="en-GB" dirty="0"/>
              <a:t> </a:t>
            </a:r>
            <a:r>
              <a:rPr lang="en-GB" dirty="0" err="1"/>
              <a:t>rhagweld</a:t>
            </a:r>
            <a:r>
              <a:rPr lang="en-GB" dirty="0"/>
              <a:t> </a:t>
            </a:r>
            <a:r>
              <a:rPr lang="en-GB" dirty="0" err="1"/>
              <a:t>unrhyw</a:t>
            </a:r>
            <a:r>
              <a:rPr lang="en-GB" dirty="0"/>
              <a:t> </a:t>
            </a:r>
            <a:r>
              <a:rPr lang="en-GB" dirty="0" err="1"/>
              <a:t>rwystrau</a:t>
            </a:r>
            <a:r>
              <a:rPr lang="en-GB" dirty="0"/>
              <a:t> </a:t>
            </a:r>
            <a:r>
              <a:rPr lang="en-GB" dirty="0" err="1"/>
              <a:t>posibl</a:t>
            </a:r>
            <a:r>
              <a:rPr lang="en-GB" dirty="0"/>
              <a:t>, a </a:t>
            </a:r>
            <a:r>
              <a:rPr lang="en-GB" dirty="0" err="1"/>
              <a:t>sut</a:t>
            </a:r>
            <a:r>
              <a:rPr lang="en-GB" dirty="0"/>
              <a:t> y </a:t>
            </a:r>
            <a:r>
              <a:rPr lang="en-GB" dirty="0" err="1"/>
              <a:t>byddwch</a:t>
            </a:r>
            <a:r>
              <a:rPr lang="en-GB" dirty="0"/>
              <a:t> </a:t>
            </a:r>
            <a:r>
              <a:rPr lang="en-GB" dirty="0" err="1"/>
              <a:t>yn</a:t>
            </a:r>
            <a:r>
              <a:rPr lang="en-GB" dirty="0"/>
              <a:t> </a:t>
            </a:r>
            <a:r>
              <a:rPr lang="en-GB" dirty="0" err="1"/>
              <a:t>mynd</a:t>
            </a:r>
            <a:r>
              <a:rPr lang="en-GB" dirty="0"/>
              <a:t> </a:t>
            </a:r>
            <a:r>
              <a:rPr lang="en-GB" dirty="0" err="1"/>
              <a:t>i'r</a:t>
            </a:r>
            <a:r>
              <a:rPr lang="en-GB" dirty="0"/>
              <a:t> </a:t>
            </a:r>
            <a:r>
              <a:rPr lang="en-GB" dirty="0" err="1"/>
              <a:t>afael</a:t>
            </a:r>
            <a:r>
              <a:rPr lang="en-GB" dirty="0"/>
              <a:t> â </a:t>
            </a:r>
            <a:r>
              <a:rPr lang="en-GB" dirty="0" err="1"/>
              <a:t>hwy</a:t>
            </a:r>
            <a:r>
              <a:rPr lang="en-GB" dirty="0"/>
              <a:t>?</a:t>
            </a:r>
          </a:p>
          <a:p>
            <a:r>
              <a:rPr lang="en-GB" b="1" dirty="0" err="1"/>
              <a:t>Gwnewch</a:t>
            </a:r>
            <a:r>
              <a:rPr lang="en-GB" b="1" dirty="0"/>
              <a:t> </a:t>
            </a:r>
            <a:r>
              <a:rPr lang="en-GB" b="1" dirty="0" err="1"/>
              <a:t>yn</a:t>
            </a:r>
            <a:r>
              <a:rPr lang="en-GB" b="1" dirty="0"/>
              <a:t> </a:t>
            </a:r>
            <a:r>
              <a:rPr lang="en-GB" b="1" dirty="0" err="1"/>
              <a:t>siŵr</a:t>
            </a:r>
            <a:r>
              <a:rPr lang="en-GB" b="1" dirty="0"/>
              <a:t> </a:t>
            </a:r>
            <a:r>
              <a:rPr lang="en-GB" b="1" dirty="0" err="1"/>
              <a:t>nad</a:t>
            </a:r>
            <a:r>
              <a:rPr lang="en-GB" b="1" dirty="0"/>
              <a:t> </a:t>
            </a:r>
            <a:r>
              <a:rPr lang="en-GB" b="1" dirty="0" err="1"/>
              <a:t>ydych</a:t>
            </a:r>
            <a:r>
              <a:rPr lang="en-GB" b="1" dirty="0"/>
              <a:t> </a:t>
            </a:r>
            <a:r>
              <a:rPr lang="en-GB" b="1" dirty="0" err="1"/>
              <a:t>yn</a:t>
            </a:r>
            <a:r>
              <a:rPr lang="en-GB" b="1" dirty="0"/>
              <a:t> </a:t>
            </a:r>
            <a:r>
              <a:rPr lang="en-GB" b="1" dirty="0" err="1"/>
              <a:t>ysgrifennu</a:t>
            </a:r>
            <a:r>
              <a:rPr lang="en-GB" b="1" dirty="0"/>
              <a:t> </a:t>
            </a:r>
            <a:r>
              <a:rPr lang="en-GB" b="1" dirty="0" err="1"/>
              <a:t>rhestr</a:t>
            </a:r>
            <a:r>
              <a:rPr lang="en-GB" b="1" dirty="0"/>
              <a:t> o </a:t>
            </a:r>
            <a:r>
              <a:rPr lang="en-GB" b="1" dirty="0" err="1"/>
              <a:t>ddulliau</a:t>
            </a:r>
            <a:r>
              <a:rPr lang="en-GB" b="1" dirty="0"/>
              <a:t> </a:t>
            </a:r>
            <a:r>
              <a:rPr lang="en-GB" b="1" dirty="0" err="1"/>
              <a:t>yn</a:t>
            </a:r>
            <a:r>
              <a:rPr lang="en-GB" b="1" dirty="0"/>
              <a:t> </a:t>
            </a:r>
            <a:r>
              <a:rPr lang="en-GB" b="1" dirty="0" err="1"/>
              <a:t>unig</a:t>
            </a:r>
            <a:r>
              <a:rPr lang="en-GB" b="1" dirty="0"/>
              <a:t>. </a:t>
            </a:r>
            <a:r>
              <a:rPr lang="en-GB" b="1" dirty="0" err="1"/>
              <a:t>Ceisiwch</a:t>
            </a:r>
            <a:r>
              <a:rPr lang="en-GB" b="1" dirty="0"/>
              <a:t> </a:t>
            </a:r>
            <a:r>
              <a:rPr lang="en-GB" b="1" dirty="0" err="1"/>
              <a:t>ddadlau</a:t>
            </a:r>
            <a:r>
              <a:rPr lang="en-GB" b="1" dirty="0"/>
              <a:t> pam </a:t>
            </a:r>
            <a:r>
              <a:rPr lang="en-GB" b="1" dirty="0" err="1"/>
              <a:t>mai</a:t>
            </a:r>
            <a:r>
              <a:rPr lang="en-GB" b="1" dirty="0"/>
              <a:t> </a:t>
            </a:r>
            <a:r>
              <a:rPr lang="en-GB" b="1" dirty="0" err="1"/>
              <a:t>dyma'r</a:t>
            </a:r>
            <a:r>
              <a:rPr lang="en-GB" b="1" dirty="0"/>
              <a:t> dull </a:t>
            </a:r>
            <a:r>
              <a:rPr lang="en-GB" b="1" dirty="0" err="1"/>
              <a:t>mwyaf</a:t>
            </a:r>
            <a:r>
              <a:rPr lang="en-GB" b="1" dirty="0"/>
              <a:t> </a:t>
            </a:r>
            <a:r>
              <a:rPr lang="en-GB" b="1" dirty="0" err="1"/>
              <a:t>priodol</a:t>
            </a:r>
            <a:r>
              <a:rPr lang="en-GB" b="1" dirty="0"/>
              <a:t>, </a:t>
            </a:r>
            <a:r>
              <a:rPr lang="en-GB" b="1" dirty="0" err="1"/>
              <a:t>dilys</a:t>
            </a:r>
            <a:r>
              <a:rPr lang="en-GB" b="1" dirty="0"/>
              <a:t> a </a:t>
            </a:r>
            <a:r>
              <a:rPr lang="en-GB" b="1" dirty="0" err="1"/>
              <a:t>dibynadwy</a:t>
            </a:r>
            <a:r>
              <a:rPr lang="en-GB" b="1" dirty="0"/>
              <a:t> o </a:t>
            </a:r>
            <a:r>
              <a:rPr lang="en-GB" b="1" dirty="0" err="1"/>
              <a:t>ateb</a:t>
            </a:r>
            <a:r>
              <a:rPr lang="en-GB" b="1" dirty="0"/>
              <a:t> </a:t>
            </a:r>
            <a:r>
              <a:rPr lang="en-GB" b="1" dirty="0" err="1"/>
              <a:t>eich</a:t>
            </a:r>
            <a:r>
              <a:rPr lang="en-GB" b="1" dirty="0"/>
              <a:t> </a:t>
            </a:r>
            <a:r>
              <a:rPr lang="en-GB" b="1" dirty="0" err="1"/>
              <a:t>cwestiynau</a:t>
            </a:r>
            <a:r>
              <a:rPr lang="en-GB" b="1" dirty="0"/>
              <a:t>.</a:t>
            </a:r>
          </a:p>
          <a:p>
            <a:endParaRPr lang="en-GB" dirty="0"/>
          </a:p>
          <a:p>
            <a:endParaRPr lang="en-GB" dirty="0"/>
          </a:p>
        </p:txBody>
      </p:sp>
      <p:sp>
        <p:nvSpPr>
          <p:cNvPr id="6" name="Content Placeholder 5">
            <a:extLst>
              <a:ext uri="{FF2B5EF4-FFF2-40B4-BE49-F238E27FC236}">
                <a16:creationId xmlns:a16="http://schemas.microsoft.com/office/drawing/2014/main" id="{C731DDC1-3564-C407-4A52-33DE7ACD89BF}"/>
              </a:ext>
            </a:extLst>
          </p:cNvPr>
          <p:cNvSpPr>
            <a:spLocks noGrp="1"/>
          </p:cNvSpPr>
          <p:nvPr>
            <p:ph sz="half" idx="2"/>
          </p:nvPr>
        </p:nvSpPr>
        <p:spPr>
          <a:xfrm>
            <a:off x="7190747" y="2126222"/>
            <a:ext cx="4313864" cy="3777622"/>
          </a:xfrm>
        </p:spPr>
        <p:txBody>
          <a:bodyPr>
            <a:normAutofit fontScale="92500" lnSpcReduction="20000"/>
          </a:bodyPr>
          <a:lstStyle/>
          <a:p>
            <a:pPr lvl="0"/>
            <a:r>
              <a:rPr lang="en-GB" b="1" dirty="0"/>
              <a:t>Practicalities</a:t>
            </a:r>
          </a:p>
          <a:p>
            <a:r>
              <a:rPr lang="en-GB" dirty="0"/>
              <a:t>How much time will you need to collect the data?</a:t>
            </a:r>
          </a:p>
          <a:p>
            <a:r>
              <a:rPr lang="en-GB" dirty="0"/>
              <a:t>How will you gain access to participants or sources?</a:t>
            </a:r>
          </a:p>
          <a:p>
            <a:r>
              <a:rPr lang="en-GB" dirty="0"/>
              <a:t>Do you foresee any potential obstacles, and how will you address them?</a:t>
            </a:r>
          </a:p>
          <a:p>
            <a:r>
              <a:rPr lang="en-GB" b="1" dirty="0"/>
              <a:t>Make sure not to simply write a list of methods. Aim to make an argument for why this is the most appropriate, valid and reliable approach to answering your questions.</a:t>
            </a:r>
          </a:p>
          <a:p>
            <a:endParaRPr lang="en-GB" dirty="0"/>
          </a:p>
          <a:p>
            <a:endParaRPr lang="en-GB" dirty="0"/>
          </a:p>
        </p:txBody>
      </p:sp>
      <p:pic>
        <p:nvPicPr>
          <p:cNvPr id="11" name="Picture 10" descr="A picture containing diagram&#10;&#10;Description automatically generated">
            <a:extLst>
              <a:ext uri="{FF2B5EF4-FFF2-40B4-BE49-F238E27FC236}">
                <a16:creationId xmlns:a16="http://schemas.microsoft.com/office/drawing/2014/main" id="{6416784A-7C57-4CF2-B020-F140AA3FEFF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789276" y="314075"/>
            <a:ext cx="1732165" cy="1274954"/>
          </a:xfrm>
          <a:prstGeom prst="rect">
            <a:avLst/>
          </a:prstGeom>
        </p:spPr>
      </p:pic>
    </p:spTree>
    <p:extLst>
      <p:ext uri="{BB962C8B-B14F-4D97-AF65-F5344CB8AC3E}">
        <p14:creationId xmlns:p14="http://schemas.microsoft.com/office/powerpoint/2010/main" val="39943655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cy-GB" dirty="0"/>
              <a:t>Cael y pethau sylfaenol yn iawn
</a:t>
            </a:r>
            <a:r>
              <a:rPr lang="cy-GB" dirty="0" err="1"/>
              <a:t>Getting</a:t>
            </a:r>
            <a:r>
              <a:rPr lang="cy-GB" dirty="0"/>
              <a:t> </a:t>
            </a:r>
            <a:r>
              <a:rPr lang="cy-GB" noProof="0" dirty="0"/>
              <a:t>the </a:t>
            </a:r>
            <a:r>
              <a:rPr lang="cy-GB" noProof="0" dirty="0" err="1"/>
              <a:t>basics</a:t>
            </a:r>
            <a:r>
              <a:rPr lang="cy-GB" noProof="0" dirty="0"/>
              <a:t> </a:t>
            </a:r>
            <a:r>
              <a:rPr lang="cy-GB" noProof="0" dirty="0" err="1"/>
              <a:t>right</a:t>
            </a:r>
            <a:endParaRPr lang="cy-GB" noProof="0" dirty="0"/>
          </a:p>
        </p:txBody>
      </p:sp>
      <p:pic>
        <p:nvPicPr>
          <p:cNvPr id="4" name="Content Placeholder 3"/>
          <p:cNvPicPr>
            <a:picLocks noGrp="1" noChangeAspect="1"/>
          </p:cNvPicPr>
          <p:nvPr>
            <p:ph idx="1"/>
          </p:nvPr>
        </p:nvPicPr>
        <p:blipFill>
          <a:blip r:embed="rId2"/>
          <a:stretch>
            <a:fillRect/>
          </a:stretch>
        </p:blipFill>
        <p:spPr>
          <a:xfrm>
            <a:off x="1453250" y="1264444"/>
            <a:ext cx="9600064" cy="5733756"/>
          </a:xfrm>
        </p:spPr>
      </p:pic>
    </p:spTree>
    <p:extLst>
      <p:ext uri="{BB962C8B-B14F-4D97-AF65-F5344CB8AC3E}">
        <p14:creationId xmlns:p14="http://schemas.microsoft.com/office/powerpoint/2010/main" val="1016027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7811" y="652643"/>
            <a:ext cx="10015119" cy="1281112"/>
          </a:xfrm>
        </p:spPr>
        <p:txBody>
          <a:bodyPr>
            <a:normAutofit fontScale="90000"/>
          </a:bodyPr>
          <a:lstStyle/>
          <a:p>
            <a:r>
              <a:rPr lang="cy-GB" noProof="0" dirty="0"/>
              <a:t>ENGHRAIFFT O DEITL A CHWESTIYNAU YMCHWIL … </a:t>
            </a:r>
            <a:br>
              <a:rPr lang="cy-GB" noProof="0" dirty="0"/>
            </a:br>
            <a:r>
              <a:rPr lang="cy-GB" noProof="0" dirty="0" err="1"/>
              <a:t>An</a:t>
            </a:r>
            <a:r>
              <a:rPr lang="cy-GB" noProof="0" dirty="0"/>
              <a:t> </a:t>
            </a:r>
            <a:r>
              <a:rPr lang="cy-GB" noProof="0" dirty="0" err="1"/>
              <a:t>example</a:t>
            </a:r>
            <a:r>
              <a:rPr lang="cy-GB" noProof="0" dirty="0"/>
              <a:t> of a </a:t>
            </a:r>
            <a:r>
              <a:rPr lang="cy-GB" noProof="0" dirty="0" err="1"/>
              <a:t>research</a:t>
            </a:r>
            <a:r>
              <a:rPr lang="cy-GB" noProof="0" dirty="0"/>
              <a:t> </a:t>
            </a:r>
            <a:r>
              <a:rPr lang="cy-GB" noProof="0" dirty="0" err="1"/>
              <a:t>title</a:t>
            </a:r>
            <a:r>
              <a:rPr lang="cy-GB" noProof="0" dirty="0"/>
              <a:t> </a:t>
            </a:r>
            <a:r>
              <a:rPr lang="cy-GB" noProof="0" dirty="0" err="1"/>
              <a:t>and</a:t>
            </a:r>
            <a:r>
              <a:rPr lang="cy-GB" noProof="0" dirty="0"/>
              <a:t> </a:t>
            </a:r>
            <a:r>
              <a:rPr lang="cy-GB" noProof="0" dirty="0" err="1"/>
              <a:t>questions</a:t>
            </a:r>
            <a:r>
              <a:rPr lang="cy-GB" noProof="0" dirty="0"/>
              <a:t>…</a:t>
            </a:r>
          </a:p>
        </p:txBody>
      </p:sp>
      <p:pic>
        <p:nvPicPr>
          <p:cNvPr id="6" name="Content Placeholder 5"/>
          <p:cNvPicPr>
            <a:picLocks noGrp="1" noChangeAspect="1"/>
          </p:cNvPicPr>
          <p:nvPr>
            <p:ph idx="1"/>
          </p:nvPr>
        </p:nvPicPr>
        <p:blipFill>
          <a:blip r:embed="rId2"/>
          <a:stretch>
            <a:fillRect/>
          </a:stretch>
        </p:blipFill>
        <p:spPr>
          <a:xfrm>
            <a:off x="2593676" y="1933755"/>
            <a:ext cx="8193358" cy="4804110"/>
          </a:xfrm>
        </p:spPr>
      </p:pic>
    </p:spTree>
    <p:extLst>
      <p:ext uri="{BB962C8B-B14F-4D97-AF65-F5344CB8AC3E}">
        <p14:creationId xmlns:p14="http://schemas.microsoft.com/office/powerpoint/2010/main" val="2425065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D9D0B-0D84-45B9-8321-E1C709CD5AF2}"/>
              </a:ext>
            </a:extLst>
          </p:cNvPr>
          <p:cNvSpPr>
            <a:spLocks noGrp="1"/>
          </p:cNvSpPr>
          <p:nvPr>
            <p:ph type="title"/>
          </p:nvPr>
        </p:nvSpPr>
        <p:spPr/>
        <p:txBody>
          <a:bodyPr>
            <a:normAutofit fontScale="90000"/>
          </a:bodyPr>
          <a:lstStyle/>
          <a:p>
            <a:r>
              <a:rPr lang="en-GB" dirty="0" err="1"/>
              <a:t>Goblygiadau</a:t>
            </a:r>
            <a:r>
              <a:rPr lang="en-GB" dirty="0"/>
              <a:t> a </a:t>
            </a:r>
            <a:r>
              <a:rPr lang="en-GB" dirty="0" err="1"/>
              <a:t>chyfraniad</a:t>
            </a:r>
            <a:r>
              <a:rPr lang="en-GB" dirty="0"/>
              <a:t> at </a:t>
            </a:r>
            <a:r>
              <a:rPr lang="en-GB" dirty="0" err="1"/>
              <a:t>wybodaeth</a:t>
            </a:r>
            <a:br>
              <a:rPr lang="en-GB" dirty="0"/>
            </a:br>
            <a:r>
              <a:rPr lang="en-GB" dirty="0"/>
              <a:t>Implications and contribution to knowledge</a:t>
            </a:r>
          </a:p>
        </p:txBody>
      </p:sp>
      <p:sp>
        <p:nvSpPr>
          <p:cNvPr id="3" name="Content Placeholder 2">
            <a:extLst>
              <a:ext uri="{FF2B5EF4-FFF2-40B4-BE49-F238E27FC236}">
                <a16:creationId xmlns:a16="http://schemas.microsoft.com/office/drawing/2014/main" id="{7630ACA2-716C-4707-B7E2-B6D00E1B22A6}"/>
              </a:ext>
            </a:extLst>
          </p:cNvPr>
          <p:cNvSpPr>
            <a:spLocks noGrp="1"/>
          </p:cNvSpPr>
          <p:nvPr>
            <p:ph sz="half" idx="1"/>
          </p:nvPr>
        </p:nvSpPr>
        <p:spPr/>
        <p:txBody>
          <a:bodyPr>
            <a:normAutofit fontScale="85000" lnSpcReduction="10000"/>
          </a:bodyPr>
          <a:lstStyle/>
          <a:p>
            <a:r>
              <a:rPr lang="en-GB" dirty="0">
                <a:solidFill>
                  <a:schemeClr val="tx1"/>
                </a:solidFill>
                <a:latin typeface="Inter"/>
              </a:rPr>
              <a:t>I </a:t>
            </a:r>
            <a:r>
              <a:rPr lang="en-GB" dirty="0" err="1">
                <a:solidFill>
                  <a:schemeClr val="tx1"/>
                </a:solidFill>
                <a:latin typeface="Inter"/>
              </a:rPr>
              <a:t>orffen</a:t>
            </a:r>
            <a:r>
              <a:rPr lang="en-GB" dirty="0">
                <a:solidFill>
                  <a:schemeClr val="tx1"/>
                </a:solidFill>
                <a:latin typeface="Inter"/>
              </a:rPr>
              <a:t> </a:t>
            </a:r>
            <a:r>
              <a:rPr lang="en-GB" dirty="0" err="1">
                <a:solidFill>
                  <a:schemeClr val="tx1"/>
                </a:solidFill>
                <a:latin typeface="Inter"/>
              </a:rPr>
              <a:t>eich</a:t>
            </a:r>
            <a:r>
              <a:rPr lang="en-GB" dirty="0">
                <a:solidFill>
                  <a:schemeClr val="tx1"/>
                </a:solidFill>
                <a:latin typeface="Inter"/>
              </a:rPr>
              <a:t> </a:t>
            </a:r>
            <a:r>
              <a:rPr lang="en-GB" dirty="0" err="1">
                <a:solidFill>
                  <a:schemeClr val="tx1"/>
                </a:solidFill>
                <a:latin typeface="Inter"/>
              </a:rPr>
              <a:t>cynnig</a:t>
            </a:r>
            <a:r>
              <a:rPr lang="en-GB" dirty="0">
                <a:solidFill>
                  <a:schemeClr val="tx1"/>
                </a:solidFill>
                <a:latin typeface="Inter"/>
              </a:rPr>
              <a:t> </a:t>
            </a:r>
            <a:r>
              <a:rPr lang="en-GB" dirty="0" err="1">
                <a:solidFill>
                  <a:schemeClr val="tx1"/>
                </a:solidFill>
                <a:latin typeface="Inter"/>
              </a:rPr>
              <a:t>ar</a:t>
            </a:r>
            <a:r>
              <a:rPr lang="en-GB" dirty="0">
                <a:solidFill>
                  <a:schemeClr val="tx1"/>
                </a:solidFill>
                <a:latin typeface="Inter"/>
              </a:rPr>
              <a:t> </a:t>
            </a:r>
            <a:r>
              <a:rPr lang="en-GB" dirty="0" err="1">
                <a:solidFill>
                  <a:schemeClr val="tx1"/>
                </a:solidFill>
                <a:latin typeface="Inter"/>
              </a:rPr>
              <a:t>nodyn</a:t>
            </a:r>
            <a:r>
              <a:rPr lang="en-GB" dirty="0">
                <a:solidFill>
                  <a:schemeClr val="tx1"/>
                </a:solidFill>
                <a:latin typeface="Inter"/>
              </a:rPr>
              <a:t> </a:t>
            </a:r>
            <a:r>
              <a:rPr lang="en-GB" dirty="0" err="1">
                <a:solidFill>
                  <a:schemeClr val="tx1"/>
                </a:solidFill>
                <a:latin typeface="Inter"/>
              </a:rPr>
              <a:t>cryf</a:t>
            </a:r>
            <a:r>
              <a:rPr lang="en-GB" dirty="0">
                <a:solidFill>
                  <a:schemeClr val="tx1"/>
                </a:solidFill>
                <a:latin typeface="Inter"/>
              </a:rPr>
              <a:t>, </a:t>
            </a:r>
            <a:r>
              <a:rPr lang="en-GB" dirty="0" err="1">
                <a:solidFill>
                  <a:schemeClr val="tx1"/>
                </a:solidFill>
                <a:latin typeface="Inter"/>
              </a:rPr>
              <a:t>gallwch</a:t>
            </a:r>
            <a:r>
              <a:rPr lang="en-GB" dirty="0">
                <a:solidFill>
                  <a:schemeClr val="tx1"/>
                </a:solidFill>
                <a:latin typeface="Inter"/>
              </a:rPr>
              <a:t> </a:t>
            </a:r>
            <a:r>
              <a:rPr lang="en-GB" dirty="0" err="1">
                <a:solidFill>
                  <a:schemeClr val="tx1"/>
                </a:solidFill>
                <a:latin typeface="Inter"/>
              </a:rPr>
              <a:t>archwilio</a:t>
            </a:r>
            <a:r>
              <a:rPr lang="en-GB" dirty="0">
                <a:solidFill>
                  <a:schemeClr val="tx1"/>
                </a:solidFill>
                <a:latin typeface="Inter"/>
              </a:rPr>
              <a:t> </a:t>
            </a:r>
            <a:r>
              <a:rPr lang="en-GB" dirty="0" err="1">
                <a:solidFill>
                  <a:schemeClr val="tx1"/>
                </a:solidFill>
                <a:latin typeface="Inter"/>
              </a:rPr>
              <a:t>goblygiadau</a:t>
            </a:r>
            <a:r>
              <a:rPr lang="en-GB" dirty="0">
                <a:solidFill>
                  <a:schemeClr val="tx1"/>
                </a:solidFill>
                <a:latin typeface="Inter"/>
              </a:rPr>
              <a:t> </a:t>
            </a:r>
            <a:r>
              <a:rPr lang="en-GB" dirty="0" err="1">
                <a:solidFill>
                  <a:schemeClr val="tx1"/>
                </a:solidFill>
                <a:latin typeface="Inter"/>
              </a:rPr>
              <a:t>posibl</a:t>
            </a:r>
            <a:r>
              <a:rPr lang="en-GB" dirty="0">
                <a:solidFill>
                  <a:schemeClr val="tx1"/>
                </a:solidFill>
                <a:latin typeface="Inter"/>
              </a:rPr>
              <a:t> yr </a:t>
            </a:r>
            <a:r>
              <a:rPr lang="en-GB" dirty="0" err="1">
                <a:solidFill>
                  <a:schemeClr val="tx1"/>
                </a:solidFill>
                <a:latin typeface="Inter"/>
              </a:rPr>
              <a:t>ymchwil</a:t>
            </a:r>
            <a:r>
              <a:rPr lang="en-GB" dirty="0">
                <a:solidFill>
                  <a:schemeClr val="tx1"/>
                </a:solidFill>
                <a:latin typeface="Inter"/>
              </a:rPr>
              <a:t> </a:t>
            </a:r>
            <a:r>
              <a:rPr lang="en-GB" dirty="0" err="1">
                <a:solidFill>
                  <a:schemeClr val="tx1"/>
                </a:solidFill>
                <a:latin typeface="Inter"/>
              </a:rPr>
              <a:t>ar</a:t>
            </a:r>
            <a:r>
              <a:rPr lang="en-GB" dirty="0">
                <a:solidFill>
                  <a:schemeClr val="tx1"/>
                </a:solidFill>
                <a:latin typeface="Inter"/>
              </a:rPr>
              <a:t> </a:t>
            </a:r>
            <a:r>
              <a:rPr lang="en-GB" dirty="0" err="1">
                <a:solidFill>
                  <a:schemeClr val="tx1"/>
                </a:solidFill>
                <a:latin typeface="Inter"/>
              </a:rPr>
              <a:t>gyfer</a:t>
            </a:r>
            <a:r>
              <a:rPr lang="en-GB" dirty="0">
                <a:solidFill>
                  <a:schemeClr val="tx1"/>
                </a:solidFill>
                <a:latin typeface="Inter"/>
              </a:rPr>
              <a:t> </a:t>
            </a:r>
            <a:r>
              <a:rPr lang="en-GB" dirty="0" err="1">
                <a:solidFill>
                  <a:schemeClr val="tx1"/>
                </a:solidFill>
                <a:latin typeface="Inter"/>
              </a:rPr>
              <a:t>damcaniaeth</a:t>
            </a:r>
            <a:r>
              <a:rPr lang="en-GB" dirty="0">
                <a:solidFill>
                  <a:schemeClr val="tx1"/>
                </a:solidFill>
                <a:latin typeface="Inter"/>
              </a:rPr>
              <a:t> neu </a:t>
            </a:r>
            <a:r>
              <a:rPr lang="en-GB" dirty="0" err="1">
                <a:solidFill>
                  <a:schemeClr val="tx1"/>
                </a:solidFill>
                <a:latin typeface="Inter"/>
              </a:rPr>
              <a:t>ymarfer</a:t>
            </a:r>
            <a:r>
              <a:rPr lang="en-GB" dirty="0">
                <a:solidFill>
                  <a:schemeClr val="tx1"/>
                </a:solidFill>
                <a:latin typeface="Inter"/>
              </a:rPr>
              <a:t>, a </a:t>
            </a:r>
            <a:r>
              <a:rPr lang="en-GB" dirty="0" err="1">
                <a:solidFill>
                  <a:schemeClr val="tx1"/>
                </a:solidFill>
                <a:latin typeface="Inter"/>
              </a:rPr>
              <a:t>phwysleisio</a:t>
            </a:r>
            <a:r>
              <a:rPr lang="en-GB" dirty="0">
                <a:solidFill>
                  <a:schemeClr val="tx1"/>
                </a:solidFill>
                <a:latin typeface="Inter"/>
              </a:rPr>
              <a:t> </a:t>
            </a:r>
            <a:r>
              <a:rPr lang="en-GB" dirty="0" err="1">
                <a:solidFill>
                  <a:schemeClr val="tx1"/>
                </a:solidFill>
                <a:latin typeface="Inter"/>
              </a:rPr>
              <a:t>eto</a:t>
            </a:r>
            <a:r>
              <a:rPr lang="en-GB" dirty="0">
                <a:solidFill>
                  <a:schemeClr val="tx1"/>
                </a:solidFill>
                <a:latin typeface="Inter"/>
              </a:rPr>
              <a:t> yr </a:t>
            </a:r>
            <a:r>
              <a:rPr lang="en-GB" dirty="0" err="1">
                <a:solidFill>
                  <a:schemeClr val="tx1"/>
                </a:solidFill>
                <a:latin typeface="Inter"/>
              </a:rPr>
              <a:t>hyn</a:t>
            </a:r>
            <a:r>
              <a:rPr lang="en-GB" dirty="0">
                <a:solidFill>
                  <a:schemeClr val="tx1"/>
                </a:solidFill>
                <a:latin typeface="Inter"/>
              </a:rPr>
              <a:t> yr </a:t>
            </a:r>
            <a:r>
              <a:rPr lang="en-GB" dirty="0" err="1">
                <a:solidFill>
                  <a:schemeClr val="tx1"/>
                </a:solidFill>
                <a:latin typeface="Inter"/>
              </a:rPr>
              <a:t>ydych</a:t>
            </a:r>
            <a:r>
              <a:rPr lang="en-GB" dirty="0">
                <a:solidFill>
                  <a:schemeClr val="tx1"/>
                </a:solidFill>
                <a:latin typeface="Inter"/>
              </a:rPr>
              <a:t> </a:t>
            </a:r>
            <a:r>
              <a:rPr lang="en-GB" dirty="0" err="1">
                <a:solidFill>
                  <a:schemeClr val="tx1"/>
                </a:solidFill>
                <a:latin typeface="Inter"/>
              </a:rPr>
              <a:t>yn</a:t>
            </a:r>
            <a:r>
              <a:rPr lang="en-GB" dirty="0">
                <a:solidFill>
                  <a:schemeClr val="tx1"/>
                </a:solidFill>
                <a:latin typeface="Inter"/>
              </a:rPr>
              <a:t> </a:t>
            </a:r>
            <a:r>
              <a:rPr lang="en-GB" dirty="0" err="1">
                <a:solidFill>
                  <a:schemeClr val="tx1"/>
                </a:solidFill>
                <a:latin typeface="Inter"/>
              </a:rPr>
              <a:t>anelu</a:t>
            </a:r>
            <a:r>
              <a:rPr lang="en-GB" dirty="0">
                <a:solidFill>
                  <a:schemeClr val="tx1"/>
                </a:solidFill>
                <a:latin typeface="Inter"/>
              </a:rPr>
              <a:t> at </a:t>
            </a:r>
            <a:r>
              <a:rPr lang="en-GB" dirty="0" err="1">
                <a:solidFill>
                  <a:schemeClr val="tx1"/>
                </a:solidFill>
                <a:latin typeface="Inter"/>
              </a:rPr>
              <a:t>ei</a:t>
            </a:r>
            <a:r>
              <a:rPr lang="en-GB" dirty="0">
                <a:solidFill>
                  <a:schemeClr val="tx1"/>
                </a:solidFill>
                <a:latin typeface="Inter"/>
              </a:rPr>
              <a:t> </a:t>
            </a:r>
            <a:r>
              <a:rPr lang="en-GB" dirty="0" err="1">
                <a:solidFill>
                  <a:schemeClr val="tx1"/>
                </a:solidFill>
                <a:latin typeface="Inter"/>
              </a:rPr>
              <a:t>gyfrannu</a:t>
            </a:r>
            <a:r>
              <a:rPr lang="en-GB" dirty="0">
                <a:solidFill>
                  <a:schemeClr val="tx1"/>
                </a:solidFill>
                <a:latin typeface="Inter"/>
              </a:rPr>
              <a:t> at </a:t>
            </a:r>
            <a:r>
              <a:rPr lang="en-GB" dirty="0" err="1">
                <a:solidFill>
                  <a:schemeClr val="tx1"/>
                </a:solidFill>
                <a:latin typeface="Inter"/>
              </a:rPr>
              <a:t>wybodaeth</a:t>
            </a:r>
            <a:r>
              <a:rPr lang="en-GB" dirty="0">
                <a:solidFill>
                  <a:schemeClr val="tx1"/>
                </a:solidFill>
                <a:latin typeface="Inter"/>
              </a:rPr>
              <a:t> </a:t>
            </a:r>
            <a:r>
              <a:rPr lang="en-GB" dirty="0" err="1">
                <a:solidFill>
                  <a:schemeClr val="tx1"/>
                </a:solidFill>
                <a:latin typeface="Inter"/>
              </a:rPr>
              <a:t>sy'n</a:t>
            </a:r>
            <a:r>
              <a:rPr lang="en-GB" dirty="0">
                <a:solidFill>
                  <a:schemeClr val="tx1"/>
                </a:solidFill>
                <a:latin typeface="Inter"/>
              </a:rPr>
              <a:t> </a:t>
            </a:r>
            <a:r>
              <a:rPr lang="en-GB" dirty="0" err="1">
                <a:solidFill>
                  <a:schemeClr val="tx1"/>
                </a:solidFill>
                <a:latin typeface="Inter"/>
              </a:rPr>
              <a:t>bodoli</a:t>
            </a:r>
            <a:r>
              <a:rPr lang="en-GB" dirty="0">
                <a:solidFill>
                  <a:schemeClr val="tx1"/>
                </a:solidFill>
                <a:latin typeface="Inter"/>
              </a:rPr>
              <a:t> </a:t>
            </a:r>
            <a:r>
              <a:rPr lang="en-GB" dirty="0" err="1">
                <a:solidFill>
                  <a:schemeClr val="tx1"/>
                </a:solidFill>
                <a:latin typeface="Inter"/>
              </a:rPr>
              <a:t>eisoes</a:t>
            </a:r>
            <a:r>
              <a:rPr lang="en-GB" dirty="0">
                <a:solidFill>
                  <a:schemeClr val="tx1"/>
                </a:solidFill>
                <a:latin typeface="Inter"/>
              </a:rPr>
              <a:t> am y </a:t>
            </a:r>
            <a:r>
              <a:rPr lang="en-GB" dirty="0" err="1">
                <a:solidFill>
                  <a:schemeClr val="tx1"/>
                </a:solidFill>
                <a:latin typeface="Inter"/>
              </a:rPr>
              <a:t>pwnc</a:t>
            </a:r>
            <a:r>
              <a:rPr lang="en-GB" dirty="0">
                <a:solidFill>
                  <a:schemeClr val="tx1"/>
                </a:solidFill>
                <a:latin typeface="Inter"/>
              </a:rPr>
              <a:t>. Er </a:t>
            </a:r>
            <a:r>
              <a:rPr lang="en-GB" dirty="0" err="1">
                <a:solidFill>
                  <a:schemeClr val="tx1"/>
                </a:solidFill>
                <a:latin typeface="Inter"/>
              </a:rPr>
              <a:t>enghraifft</a:t>
            </a:r>
            <a:r>
              <a:rPr lang="en-GB" dirty="0">
                <a:solidFill>
                  <a:schemeClr val="tx1"/>
                </a:solidFill>
                <a:latin typeface="Inter"/>
              </a:rPr>
              <a:t>, </a:t>
            </a:r>
            <a:r>
              <a:rPr lang="en-GB" dirty="0" err="1">
                <a:solidFill>
                  <a:schemeClr val="tx1"/>
                </a:solidFill>
                <a:latin typeface="Inter"/>
              </a:rPr>
              <a:t>efallai</a:t>
            </a:r>
            <a:r>
              <a:rPr lang="en-GB" dirty="0">
                <a:solidFill>
                  <a:schemeClr val="tx1"/>
                </a:solidFill>
                <a:latin typeface="Inter"/>
              </a:rPr>
              <a:t> y </a:t>
            </a:r>
            <a:r>
              <a:rPr lang="en-GB" dirty="0" err="1">
                <a:solidFill>
                  <a:schemeClr val="tx1"/>
                </a:solidFill>
                <a:latin typeface="Inter"/>
              </a:rPr>
              <a:t>bydd</a:t>
            </a:r>
            <a:r>
              <a:rPr lang="en-GB" dirty="0">
                <a:solidFill>
                  <a:schemeClr val="tx1"/>
                </a:solidFill>
                <a:latin typeface="Inter"/>
              </a:rPr>
              <a:t> </a:t>
            </a:r>
            <a:r>
              <a:rPr lang="en-GB" dirty="0" err="1">
                <a:solidFill>
                  <a:schemeClr val="tx1"/>
                </a:solidFill>
                <a:latin typeface="Inter"/>
              </a:rPr>
              <a:t>gan</a:t>
            </a:r>
            <a:r>
              <a:rPr lang="en-GB" dirty="0">
                <a:solidFill>
                  <a:schemeClr val="tx1"/>
                </a:solidFill>
                <a:latin typeface="Inter"/>
              </a:rPr>
              <a:t> </a:t>
            </a:r>
            <a:r>
              <a:rPr lang="en-GB" dirty="0" err="1">
                <a:solidFill>
                  <a:schemeClr val="tx1"/>
                </a:solidFill>
                <a:latin typeface="Inter"/>
              </a:rPr>
              <a:t>eich</a:t>
            </a:r>
            <a:r>
              <a:rPr lang="en-GB" dirty="0">
                <a:solidFill>
                  <a:schemeClr val="tx1"/>
                </a:solidFill>
                <a:latin typeface="Inter"/>
              </a:rPr>
              <a:t> </a:t>
            </a:r>
            <a:r>
              <a:rPr lang="en-GB" dirty="0" err="1">
                <a:solidFill>
                  <a:schemeClr val="tx1"/>
                </a:solidFill>
                <a:latin typeface="Inter"/>
              </a:rPr>
              <a:t>canlyniadau</a:t>
            </a:r>
            <a:r>
              <a:rPr lang="en-GB" dirty="0">
                <a:solidFill>
                  <a:schemeClr val="tx1"/>
                </a:solidFill>
                <a:latin typeface="Inter"/>
              </a:rPr>
              <a:t> </a:t>
            </a:r>
            <a:r>
              <a:rPr lang="en-GB" dirty="0" err="1">
                <a:solidFill>
                  <a:schemeClr val="tx1"/>
                </a:solidFill>
                <a:latin typeface="Inter"/>
              </a:rPr>
              <a:t>oblygiadau</a:t>
            </a:r>
            <a:r>
              <a:rPr lang="en-GB" dirty="0">
                <a:solidFill>
                  <a:schemeClr val="tx1"/>
                </a:solidFill>
                <a:latin typeface="Inter"/>
              </a:rPr>
              <a:t> </a:t>
            </a:r>
            <a:r>
              <a:rPr lang="en-GB" dirty="0" err="1">
                <a:solidFill>
                  <a:schemeClr val="tx1"/>
                </a:solidFill>
                <a:latin typeface="Inter"/>
              </a:rPr>
              <a:t>ar</a:t>
            </a:r>
            <a:r>
              <a:rPr lang="en-GB" dirty="0">
                <a:solidFill>
                  <a:schemeClr val="tx1"/>
                </a:solidFill>
                <a:latin typeface="Inter"/>
              </a:rPr>
              <a:t> </a:t>
            </a:r>
            <a:r>
              <a:rPr lang="en-GB" dirty="0" err="1">
                <a:solidFill>
                  <a:schemeClr val="tx1"/>
                </a:solidFill>
                <a:latin typeface="Inter"/>
              </a:rPr>
              <a:t>gyfer</a:t>
            </a:r>
            <a:r>
              <a:rPr lang="en-GB" dirty="0">
                <a:solidFill>
                  <a:schemeClr val="tx1"/>
                </a:solidFill>
                <a:latin typeface="Inter"/>
              </a:rPr>
              <a:t>:</a:t>
            </a:r>
          </a:p>
          <a:p>
            <a:r>
              <a:rPr lang="en-GB" dirty="0">
                <a:solidFill>
                  <a:schemeClr val="tx1"/>
                </a:solidFill>
                <a:latin typeface="Inter"/>
              </a:rPr>
              <a:t>Gwella </a:t>
            </a:r>
            <a:r>
              <a:rPr lang="en-GB" dirty="0" err="1">
                <a:solidFill>
                  <a:schemeClr val="tx1"/>
                </a:solidFill>
                <a:latin typeface="Inter"/>
              </a:rPr>
              <a:t>prosesau</a:t>
            </a:r>
            <a:r>
              <a:rPr lang="en-GB" dirty="0">
                <a:solidFill>
                  <a:schemeClr val="tx1"/>
                </a:solidFill>
                <a:latin typeface="Inter"/>
              </a:rPr>
              <a:t> </a:t>
            </a:r>
            <a:r>
              <a:rPr lang="en-GB" dirty="0" err="1">
                <a:solidFill>
                  <a:schemeClr val="tx1"/>
                </a:solidFill>
                <a:latin typeface="Inter"/>
              </a:rPr>
              <a:t>mewn</a:t>
            </a:r>
            <a:r>
              <a:rPr lang="en-GB" dirty="0">
                <a:solidFill>
                  <a:schemeClr val="tx1"/>
                </a:solidFill>
                <a:latin typeface="Inter"/>
              </a:rPr>
              <a:t> </a:t>
            </a:r>
            <a:r>
              <a:rPr lang="en-GB" dirty="0" err="1">
                <a:solidFill>
                  <a:schemeClr val="tx1"/>
                </a:solidFill>
                <a:latin typeface="Inter"/>
              </a:rPr>
              <a:t>lleoliad</a:t>
            </a:r>
            <a:r>
              <a:rPr lang="en-GB" dirty="0">
                <a:solidFill>
                  <a:schemeClr val="tx1"/>
                </a:solidFill>
                <a:latin typeface="Inter"/>
              </a:rPr>
              <a:t> neu </a:t>
            </a:r>
            <a:r>
              <a:rPr lang="en-GB" dirty="0" err="1">
                <a:solidFill>
                  <a:schemeClr val="tx1"/>
                </a:solidFill>
                <a:latin typeface="Inter"/>
              </a:rPr>
              <a:t>faes</a:t>
            </a:r>
            <a:r>
              <a:rPr lang="en-GB" dirty="0">
                <a:solidFill>
                  <a:schemeClr val="tx1"/>
                </a:solidFill>
                <a:latin typeface="Inter"/>
              </a:rPr>
              <a:t> </a:t>
            </a:r>
            <a:r>
              <a:rPr lang="en-GB" dirty="0" err="1">
                <a:solidFill>
                  <a:schemeClr val="tx1"/>
                </a:solidFill>
                <a:latin typeface="Inter"/>
              </a:rPr>
              <a:t>penodol</a:t>
            </a:r>
            <a:endParaRPr lang="en-GB" dirty="0">
              <a:solidFill>
                <a:schemeClr val="tx1"/>
              </a:solidFill>
              <a:latin typeface="Inter"/>
            </a:endParaRPr>
          </a:p>
          <a:p>
            <a:r>
              <a:rPr lang="en-GB" dirty="0" err="1">
                <a:solidFill>
                  <a:schemeClr val="tx1"/>
                </a:solidFill>
                <a:latin typeface="Inter"/>
              </a:rPr>
              <a:t>Llywio</a:t>
            </a:r>
            <a:r>
              <a:rPr lang="en-GB" dirty="0">
                <a:solidFill>
                  <a:schemeClr val="tx1"/>
                </a:solidFill>
                <a:latin typeface="Inter"/>
              </a:rPr>
              <a:t> </a:t>
            </a:r>
            <a:r>
              <a:rPr lang="en-GB" dirty="0" err="1">
                <a:solidFill>
                  <a:schemeClr val="tx1"/>
                </a:solidFill>
                <a:latin typeface="Inter"/>
              </a:rPr>
              <a:t>amcanion</a:t>
            </a:r>
            <a:r>
              <a:rPr lang="en-GB" dirty="0">
                <a:solidFill>
                  <a:schemeClr val="tx1"/>
                </a:solidFill>
                <a:latin typeface="Inter"/>
              </a:rPr>
              <a:t> </a:t>
            </a:r>
            <a:r>
              <a:rPr lang="en-GB" dirty="0" err="1">
                <a:solidFill>
                  <a:schemeClr val="tx1"/>
                </a:solidFill>
                <a:latin typeface="Inter"/>
              </a:rPr>
              <a:t>polisi</a:t>
            </a:r>
            <a:endParaRPr lang="en-GB" dirty="0">
              <a:solidFill>
                <a:schemeClr val="tx1"/>
              </a:solidFill>
              <a:latin typeface="Inter"/>
            </a:endParaRPr>
          </a:p>
          <a:p>
            <a:r>
              <a:rPr lang="en-GB" dirty="0" err="1">
                <a:solidFill>
                  <a:schemeClr val="tx1"/>
                </a:solidFill>
                <a:latin typeface="Inter"/>
              </a:rPr>
              <a:t>Cryfhau</a:t>
            </a:r>
            <a:r>
              <a:rPr lang="en-GB" dirty="0">
                <a:solidFill>
                  <a:schemeClr val="tx1"/>
                </a:solidFill>
                <a:latin typeface="Inter"/>
              </a:rPr>
              <a:t> </a:t>
            </a:r>
            <a:r>
              <a:rPr lang="en-GB" dirty="0" err="1">
                <a:solidFill>
                  <a:schemeClr val="tx1"/>
                </a:solidFill>
                <a:latin typeface="Inter"/>
              </a:rPr>
              <a:t>theori</a:t>
            </a:r>
            <a:r>
              <a:rPr lang="en-GB" dirty="0">
                <a:solidFill>
                  <a:schemeClr val="tx1"/>
                </a:solidFill>
                <a:latin typeface="Inter"/>
              </a:rPr>
              <a:t> neu </a:t>
            </a:r>
            <a:r>
              <a:rPr lang="en-GB" dirty="0" err="1">
                <a:solidFill>
                  <a:schemeClr val="tx1"/>
                </a:solidFill>
                <a:latin typeface="Inter"/>
              </a:rPr>
              <a:t>fodel</a:t>
            </a:r>
            <a:endParaRPr lang="en-GB" dirty="0">
              <a:solidFill>
                <a:schemeClr val="tx1"/>
              </a:solidFill>
              <a:latin typeface="Inter"/>
            </a:endParaRPr>
          </a:p>
          <a:p>
            <a:r>
              <a:rPr lang="en-GB" dirty="0">
                <a:solidFill>
                  <a:schemeClr val="tx1"/>
                </a:solidFill>
                <a:latin typeface="Inter"/>
              </a:rPr>
              <a:t>Herio </a:t>
            </a:r>
            <a:r>
              <a:rPr lang="en-GB" dirty="0" err="1">
                <a:solidFill>
                  <a:schemeClr val="tx1"/>
                </a:solidFill>
                <a:latin typeface="Inter"/>
              </a:rPr>
              <a:t>rhagdybiaethau</a:t>
            </a:r>
            <a:r>
              <a:rPr lang="en-GB" dirty="0">
                <a:solidFill>
                  <a:schemeClr val="tx1"/>
                </a:solidFill>
                <a:latin typeface="Inter"/>
              </a:rPr>
              <a:t> </a:t>
            </a:r>
            <a:r>
              <a:rPr lang="en-GB" dirty="0" err="1">
                <a:solidFill>
                  <a:schemeClr val="tx1"/>
                </a:solidFill>
                <a:latin typeface="Inter"/>
              </a:rPr>
              <a:t>poblogaidd</a:t>
            </a:r>
            <a:r>
              <a:rPr lang="en-GB" dirty="0">
                <a:solidFill>
                  <a:schemeClr val="tx1"/>
                </a:solidFill>
                <a:latin typeface="Inter"/>
              </a:rPr>
              <a:t> neu </a:t>
            </a:r>
            <a:r>
              <a:rPr lang="en-GB" dirty="0" err="1">
                <a:solidFill>
                  <a:schemeClr val="tx1"/>
                </a:solidFill>
                <a:latin typeface="Inter"/>
              </a:rPr>
              <a:t>wyddonol</a:t>
            </a:r>
            <a:endParaRPr lang="en-GB" dirty="0">
              <a:solidFill>
                <a:schemeClr val="tx1"/>
              </a:solidFill>
              <a:latin typeface="Inter"/>
            </a:endParaRPr>
          </a:p>
          <a:p>
            <a:r>
              <a:rPr lang="en-GB" dirty="0">
                <a:solidFill>
                  <a:schemeClr val="tx1"/>
                </a:solidFill>
                <a:latin typeface="Inter"/>
              </a:rPr>
              <a:t>Creu sail </a:t>
            </a:r>
            <a:r>
              <a:rPr lang="en-GB" dirty="0" err="1">
                <a:solidFill>
                  <a:schemeClr val="tx1"/>
                </a:solidFill>
                <a:latin typeface="Inter"/>
              </a:rPr>
              <a:t>ar</a:t>
            </a:r>
            <a:r>
              <a:rPr lang="en-GB" dirty="0">
                <a:solidFill>
                  <a:schemeClr val="tx1"/>
                </a:solidFill>
                <a:latin typeface="Inter"/>
              </a:rPr>
              <a:t> </a:t>
            </a:r>
            <a:r>
              <a:rPr lang="en-GB" dirty="0" err="1">
                <a:solidFill>
                  <a:schemeClr val="tx1"/>
                </a:solidFill>
                <a:latin typeface="Inter"/>
              </a:rPr>
              <a:t>gyfer</a:t>
            </a:r>
            <a:r>
              <a:rPr lang="en-GB" dirty="0">
                <a:solidFill>
                  <a:schemeClr val="tx1"/>
                </a:solidFill>
                <a:latin typeface="Inter"/>
              </a:rPr>
              <a:t> </a:t>
            </a:r>
            <a:r>
              <a:rPr lang="en-GB" dirty="0" err="1">
                <a:solidFill>
                  <a:schemeClr val="tx1"/>
                </a:solidFill>
                <a:latin typeface="Inter"/>
              </a:rPr>
              <a:t>ymchwil</a:t>
            </a:r>
            <a:r>
              <a:rPr lang="en-GB" dirty="0">
                <a:solidFill>
                  <a:schemeClr val="tx1"/>
                </a:solidFill>
                <a:latin typeface="Inter"/>
              </a:rPr>
              <a:t> </a:t>
            </a:r>
            <a:r>
              <a:rPr lang="en-GB" dirty="0" err="1">
                <a:solidFill>
                  <a:schemeClr val="tx1"/>
                </a:solidFill>
                <a:latin typeface="Inter"/>
              </a:rPr>
              <a:t>pellach</a:t>
            </a:r>
            <a:endParaRPr lang="en-GB" dirty="0">
              <a:solidFill>
                <a:schemeClr val="tx1"/>
              </a:solidFill>
              <a:latin typeface="Inter"/>
            </a:endParaRPr>
          </a:p>
          <a:p>
            <a:endParaRPr lang="en-GB" dirty="0"/>
          </a:p>
        </p:txBody>
      </p:sp>
      <p:sp>
        <p:nvSpPr>
          <p:cNvPr id="8" name="Content Placeholder 7">
            <a:extLst>
              <a:ext uri="{FF2B5EF4-FFF2-40B4-BE49-F238E27FC236}">
                <a16:creationId xmlns:a16="http://schemas.microsoft.com/office/drawing/2014/main" id="{084AEC8D-72D7-0B23-5A72-7D24D59F4CFD}"/>
              </a:ext>
            </a:extLst>
          </p:cNvPr>
          <p:cNvSpPr>
            <a:spLocks noGrp="1"/>
          </p:cNvSpPr>
          <p:nvPr>
            <p:ph sz="half" idx="2"/>
          </p:nvPr>
        </p:nvSpPr>
        <p:spPr/>
        <p:txBody>
          <a:bodyPr>
            <a:normAutofit fontScale="85000" lnSpcReduction="10000"/>
          </a:bodyPr>
          <a:lstStyle/>
          <a:p>
            <a:r>
              <a:rPr lang="en-GB" dirty="0"/>
              <a:t>To finish your proposal on a strong note, you can explore the potential implications of the research for theory or practice, and emphasize again what you aim to contribute to existing knowledge on the topic. For example, your results might have implications for:</a:t>
            </a:r>
          </a:p>
          <a:p>
            <a:r>
              <a:rPr lang="en-GB" dirty="0"/>
              <a:t>Improving processes in a specific location or field</a:t>
            </a:r>
          </a:p>
          <a:p>
            <a:r>
              <a:rPr lang="en-GB" dirty="0"/>
              <a:t>Informing policy objectives</a:t>
            </a:r>
          </a:p>
          <a:p>
            <a:r>
              <a:rPr lang="en-GB" dirty="0"/>
              <a:t>Strengthening a theory or model</a:t>
            </a:r>
          </a:p>
          <a:p>
            <a:r>
              <a:rPr lang="en-GB" dirty="0"/>
              <a:t>Challenging popular or scientific assumptions</a:t>
            </a:r>
          </a:p>
          <a:p>
            <a:r>
              <a:rPr lang="en-GB" dirty="0"/>
              <a:t>Creating a basis for further research</a:t>
            </a:r>
          </a:p>
          <a:p>
            <a:endParaRPr lang="en-GB" dirty="0"/>
          </a:p>
        </p:txBody>
      </p:sp>
      <p:sp>
        <p:nvSpPr>
          <p:cNvPr id="4" name="Content Placeholder 2">
            <a:extLst>
              <a:ext uri="{FF2B5EF4-FFF2-40B4-BE49-F238E27FC236}">
                <a16:creationId xmlns:a16="http://schemas.microsoft.com/office/drawing/2014/main" id="{52DDC057-327F-47BA-ADC7-B51EB7054882}"/>
              </a:ext>
            </a:extLst>
          </p:cNvPr>
          <p:cNvSpPr txBox="1">
            <a:spLocks/>
          </p:cNvSpPr>
          <p:nvPr/>
        </p:nvSpPr>
        <p:spPr>
          <a:xfrm>
            <a:off x="-129807" y="3290679"/>
            <a:ext cx="5261557" cy="4922634"/>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endParaRPr lang="en-GB" dirty="0">
              <a:solidFill>
                <a:srgbClr val="0D405F"/>
              </a:solidFill>
              <a:latin typeface="Inter"/>
            </a:endParaRPr>
          </a:p>
          <a:p>
            <a:endParaRPr lang="en-GB" dirty="0"/>
          </a:p>
        </p:txBody>
      </p:sp>
      <p:pic>
        <p:nvPicPr>
          <p:cNvPr id="6" name="Picture 5" descr="A picture containing icon&#10;&#10;Description automatically generated">
            <a:extLst>
              <a:ext uri="{FF2B5EF4-FFF2-40B4-BE49-F238E27FC236}">
                <a16:creationId xmlns:a16="http://schemas.microsoft.com/office/drawing/2014/main" id="{1D5CB1AC-AECA-4E34-92C6-A02F0CBAA8C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912810" y="5518391"/>
            <a:ext cx="2183190" cy="1430998"/>
          </a:xfrm>
          <a:prstGeom prst="rect">
            <a:avLst/>
          </a:prstGeom>
        </p:spPr>
      </p:pic>
    </p:spTree>
    <p:extLst>
      <p:ext uri="{BB962C8B-B14F-4D97-AF65-F5344CB8AC3E}">
        <p14:creationId xmlns:p14="http://schemas.microsoft.com/office/powerpoint/2010/main" val="10609026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15BE6-8B9B-4BF5-96B5-A4C3405294BF}"/>
              </a:ext>
            </a:extLst>
          </p:cNvPr>
          <p:cNvSpPr>
            <a:spLocks noGrp="1"/>
          </p:cNvSpPr>
          <p:nvPr>
            <p:ph type="title"/>
          </p:nvPr>
        </p:nvSpPr>
        <p:spPr/>
        <p:txBody>
          <a:bodyPr>
            <a:normAutofit/>
          </a:bodyPr>
          <a:lstStyle/>
          <a:p>
            <a:r>
              <a:rPr lang="en-GB" dirty="0"/>
              <a:t>RHESTR GYFERINODI / LLYFRYDDIAETH</a:t>
            </a:r>
            <a:br>
              <a:rPr lang="en-GB" dirty="0"/>
            </a:br>
            <a:r>
              <a:rPr lang="en-GB" dirty="0"/>
              <a:t>Reference list / Bibliography</a:t>
            </a:r>
          </a:p>
        </p:txBody>
      </p:sp>
      <p:sp>
        <p:nvSpPr>
          <p:cNvPr id="3" name="Content Placeholder 2">
            <a:extLst>
              <a:ext uri="{FF2B5EF4-FFF2-40B4-BE49-F238E27FC236}">
                <a16:creationId xmlns:a16="http://schemas.microsoft.com/office/drawing/2014/main" id="{7707F4EE-0DAB-4145-87E5-5CD6D9BD4EB2}"/>
              </a:ext>
            </a:extLst>
          </p:cNvPr>
          <p:cNvSpPr>
            <a:spLocks noGrp="1"/>
          </p:cNvSpPr>
          <p:nvPr>
            <p:ph idx="1"/>
          </p:nvPr>
        </p:nvSpPr>
        <p:spPr/>
        <p:txBody>
          <a:bodyPr>
            <a:normAutofit/>
          </a:bodyPr>
          <a:lstStyle/>
          <a:p>
            <a:r>
              <a:rPr lang="en-GB" dirty="0" err="1"/>
              <a:t>Rhaid</a:t>
            </a:r>
            <a:r>
              <a:rPr lang="en-GB" dirty="0"/>
              <a:t> </a:t>
            </a:r>
            <a:r>
              <a:rPr lang="en-GB" dirty="0" err="1"/>
              <a:t>i'ch</a:t>
            </a:r>
            <a:r>
              <a:rPr lang="en-GB" dirty="0"/>
              <a:t> </a:t>
            </a:r>
            <a:r>
              <a:rPr lang="en-GB" dirty="0" err="1"/>
              <a:t>cynnig</a:t>
            </a:r>
            <a:r>
              <a:rPr lang="en-GB" dirty="0"/>
              <a:t> </a:t>
            </a:r>
            <a:r>
              <a:rPr lang="en-GB" dirty="0" err="1"/>
              <a:t>ymchwil</a:t>
            </a:r>
            <a:r>
              <a:rPr lang="en-GB" dirty="0"/>
              <a:t> </a:t>
            </a:r>
            <a:r>
              <a:rPr lang="en-GB" dirty="0" err="1"/>
              <a:t>gynnwys</a:t>
            </a:r>
            <a:r>
              <a:rPr lang="en-GB" dirty="0"/>
              <a:t> </a:t>
            </a:r>
            <a:r>
              <a:rPr lang="en-GB" dirty="0" err="1"/>
              <a:t>cyfeirnodau</a:t>
            </a:r>
            <a:r>
              <a:rPr lang="en-GB" dirty="0"/>
              <a:t> </a:t>
            </a:r>
            <a:r>
              <a:rPr lang="en-GB" dirty="0" err="1"/>
              <a:t>priodol</a:t>
            </a:r>
            <a:r>
              <a:rPr lang="en-GB" dirty="0"/>
              <a:t> </a:t>
            </a:r>
            <a:r>
              <a:rPr lang="en-GB" dirty="0" err="1"/>
              <a:t>ar</a:t>
            </a:r>
            <a:r>
              <a:rPr lang="en-GB" dirty="0"/>
              <a:t> </a:t>
            </a:r>
            <a:r>
              <a:rPr lang="en-GB" dirty="0" err="1"/>
              <a:t>gyfer</a:t>
            </a:r>
            <a:r>
              <a:rPr lang="en-GB" dirty="0"/>
              <a:t> </a:t>
            </a:r>
            <a:r>
              <a:rPr lang="en-GB" dirty="0" err="1"/>
              <a:t>pob</a:t>
            </a:r>
            <a:r>
              <a:rPr lang="en-GB" dirty="0"/>
              <a:t> </a:t>
            </a:r>
            <a:r>
              <a:rPr lang="en-GB" dirty="0" err="1"/>
              <a:t>ffynhonnell</a:t>
            </a:r>
            <a:r>
              <a:rPr lang="en-GB" dirty="0"/>
              <a:t> </a:t>
            </a:r>
            <a:r>
              <a:rPr lang="en-GB" dirty="0" err="1"/>
              <a:t>rydych</a:t>
            </a:r>
            <a:r>
              <a:rPr lang="en-GB" dirty="0"/>
              <a:t> </a:t>
            </a:r>
            <a:r>
              <a:rPr lang="en-GB" dirty="0" err="1"/>
              <a:t>wedi</a:t>
            </a:r>
            <a:r>
              <a:rPr lang="en-GB" dirty="0"/>
              <a:t> </a:t>
            </a:r>
            <a:r>
              <a:rPr lang="en-GB" dirty="0" err="1"/>
              <a:t>defnyddio</a:t>
            </a:r>
            <a:r>
              <a:rPr lang="en-GB" dirty="0"/>
              <a:t>, a </a:t>
            </a:r>
            <a:r>
              <a:rPr lang="en-GB" dirty="0" err="1"/>
              <a:t>dylid</a:t>
            </a:r>
            <a:r>
              <a:rPr lang="en-GB" dirty="0"/>
              <a:t> </a:t>
            </a:r>
            <a:r>
              <a:rPr lang="en-GB" dirty="0" err="1"/>
              <a:t>cynnwys</a:t>
            </a:r>
            <a:r>
              <a:rPr lang="en-GB" dirty="0"/>
              <a:t> </a:t>
            </a:r>
            <a:r>
              <a:rPr lang="en-GB" dirty="0" err="1"/>
              <a:t>manylion</a:t>
            </a:r>
            <a:r>
              <a:rPr lang="en-GB" dirty="0"/>
              <a:t> </a:t>
            </a:r>
            <a:r>
              <a:rPr lang="en-GB" dirty="0" err="1"/>
              <a:t>cyhoeddi</a:t>
            </a:r>
            <a:r>
              <a:rPr lang="en-GB" dirty="0"/>
              <a:t> </a:t>
            </a:r>
            <a:r>
              <a:rPr lang="en-GB" dirty="0" err="1"/>
              <a:t>llawn</a:t>
            </a:r>
            <a:r>
              <a:rPr lang="en-GB" dirty="0"/>
              <a:t> bob </a:t>
            </a:r>
            <a:r>
              <a:rPr lang="en-GB" dirty="0" err="1"/>
              <a:t>amser</a:t>
            </a:r>
            <a:r>
              <a:rPr lang="en-GB" dirty="0"/>
              <a:t> </a:t>
            </a:r>
            <a:r>
              <a:rPr lang="en-GB" dirty="0" err="1"/>
              <a:t>yn</a:t>
            </a:r>
            <a:r>
              <a:rPr lang="en-GB" dirty="0"/>
              <a:t> y </a:t>
            </a:r>
            <a:r>
              <a:rPr lang="en-GB" dirty="0" err="1"/>
              <a:t>rhestr</a:t>
            </a:r>
            <a:r>
              <a:rPr lang="en-GB" dirty="0"/>
              <a:t> </a:t>
            </a:r>
            <a:r>
              <a:rPr lang="en-GB" dirty="0" err="1"/>
              <a:t>gyfeirio</a:t>
            </a:r>
            <a:r>
              <a:rPr lang="en-GB" dirty="0"/>
              <a:t>.</a:t>
            </a:r>
          </a:p>
          <a:p>
            <a:r>
              <a:rPr lang="en-GB" dirty="0"/>
              <a:t>Your research proposal must include proper citations for every source you have used, and full publication details should always be included in the reference list.</a:t>
            </a:r>
          </a:p>
        </p:txBody>
      </p:sp>
      <p:pic>
        <p:nvPicPr>
          <p:cNvPr id="7" name="Picture 6" descr="Text, whiteboard&#10;&#10;Description automatically generated">
            <a:extLst>
              <a:ext uri="{FF2B5EF4-FFF2-40B4-BE49-F238E27FC236}">
                <a16:creationId xmlns:a16="http://schemas.microsoft.com/office/drawing/2014/main" id="{244E1448-83C0-46D9-84F2-E707E50597E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960193" y="4200652"/>
            <a:ext cx="3823490" cy="2141154"/>
          </a:xfrm>
          <a:prstGeom prst="rect">
            <a:avLst/>
          </a:prstGeom>
        </p:spPr>
      </p:pic>
    </p:spTree>
    <p:extLst>
      <p:ext uri="{BB962C8B-B14F-4D97-AF65-F5344CB8AC3E}">
        <p14:creationId xmlns:p14="http://schemas.microsoft.com/office/powerpoint/2010/main" val="26506666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51B860BB-F934-4DE1-A930-090DD475F1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4" name="Freeform 11">
              <a:extLst>
                <a:ext uri="{FF2B5EF4-FFF2-40B4-BE49-F238E27FC236}">
                  <a16:creationId xmlns:a16="http://schemas.microsoft.com/office/drawing/2014/main" id="{61927C55-8047-466F-9FE4-B42D3D1AFA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5" name="Freeform 12">
              <a:extLst>
                <a:ext uri="{FF2B5EF4-FFF2-40B4-BE49-F238E27FC236}">
                  <a16:creationId xmlns:a16="http://schemas.microsoft.com/office/drawing/2014/main" id="{E914D83D-75AE-426B-90AC-E37CBA2BD7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6" name="Freeform 13">
              <a:extLst>
                <a:ext uri="{FF2B5EF4-FFF2-40B4-BE49-F238E27FC236}">
                  <a16:creationId xmlns:a16="http://schemas.microsoft.com/office/drawing/2014/main" id="{DDB740D6-20EA-4164-9EDB-243B210E8F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7" name="Freeform 14">
              <a:extLst>
                <a:ext uri="{FF2B5EF4-FFF2-40B4-BE49-F238E27FC236}">
                  <a16:creationId xmlns:a16="http://schemas.microsoft.com/office/drawing/2014/main" id="{0843EF7D-8FF7-4B1B-810B-AA92D132E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8" name="Freeform 15">
              <a:extLst>
                <a:ext uri="{FF2B5EF4-FFF2-40B4-BE49-F238E27FC236}">
                  <a16:creationId xmlns:a16="http://schemas.microsoft.com/office/drawing/2014/main" id="{F995A1BF-26D5-42BA-83D6-B74B0793A8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9" name="Freeform 16">
              <a:extLst>
                <a:ext uri="{FF2B5EF4-FFF2-40B4-BE49-F238E27FC236}">
                  <a16:creationId xmlns:a16="http://schemas.microsoft.com/office/drawing/2014/main" id="{706BB22B-358C-43E3-A01E-2CCD2EFD4A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20" name="Freeform 17">
              <a:extLst>
                <a:ext uri="{FF2B5EF4-FFF2-40B4-BE49-F238E27FC236}">
                  <a16:creationId xmlns:a16="http://schemas.microsoft.com/office/drawing/2014/main" id="{09828090-C04F-4B25-BD86-CE7A94A346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21" name="Freeform 18">
              <a:extLst>
                <a:ext uri="{FF2B5EF4-FFF2-40B4-BE49-F238E27FC236}">
                  <a16:creationId xmlns:a16="http://schemas.microsoft.com/office/drawing/2014/main" id="{B062093C-CFDD-4759-8CD6-EB2CCD1DBC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2" name="Freeform 19">
              <a:extLst>
                <a:ext uri="{FF2B5EF4-FFF2-40B4-BE49-F238E27FC236}">
                  <a16:creationId xmlns:a16="http://schemas.microsoft.com/office/drawing/2014/main" id="{FB33C2A8-7609-427D-BC55-13F956201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3" name="Freeform 20">
              <a:extLst>
                <a:ext uri="{FF2B5EF4-FFF2-40B4-BE49-F238E27FC236}">
                  <a16:creationId xmlns:a16="http://schemas.microsoft.com/office/drawing/2014/main" id="{9FF51B36-24F3-42B4-9ACD-2B83F4B570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4" name="Freeform 21">
              <a:extLst>
                <a:ext uri="{FF2B5EF4-FFF2-40B4-BE49-F238E27FC236}">
                  <a16:creationId xmlns:a16="http://schemas.microsoft.com/office/drawing/2014/main" id="{6EBCB31E-7CBF-45FC-B7A3-7FE8E8C8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5" name="Freeform 22">
              <a:extLst>
                <a:ext uri="{FF2B5EF4-FFF2-40B4-BE49-F238E27FC236}">
                  <a16:creationId xmlns:a16="http://schemas.microsoft.com/office/drawing/2014/main" id="{404CB86A-82A5-40B9-8D4B-159ED1A3CE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7" name="Group 26">
            <a:extLst>
              <a:ext uri="{FF2B5EF4-FFF2-40B4-BE49-F238E27FC236}">
                <a16:creationId xmlns:a16="http://schemas.microsoft.com/office/drawing/2014/main" id="{DD17BCFA-C80F-4670-B8B9-034B5B1C8B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32"/>
            <a:ext cx="2356675" cy="6853285"/>
            <a:chOff x="6627813" y="195454"/>
            <a:chExt cx="1952625" cy="5678297"/>
          </a:xfrm>
        </p:grpSpPr>
        <p:sp>
          <p:nvSpPr>
            <p:cNvPr id="28" name="Freeform 27">
              <a:extLst>
                <a:ext uri="{FF2B5EF4-FFF2-40B4-BE49-F238E27FC236}">
                  <a16:creationId xmlns:a16="http://schemas.microsoft.com/office/drawing/2014/main" id="{F705DA76-B301-4098-9966-310A00C31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9" name="Freeform 28">
              <a:extLst>
                <a:ext uri="{FF2B5EF4-FFF2-40B4-BE49-F238E27FC236}">
                  <a16:creationId xmlns:a16="http://schemas.microsoft.com/office/drawing/2014/main" id="{7484AECD-B027-45E9-8764-6E1A4A4A0D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30" name="Freeform 29">
              <a:extLst>
                <a:ext uri="{FF2B5EF4-FFF2-40B4-BE49-F238E27FC236}">
                  <a16:creationId xmlns:a16="http://schemas.microsoft.com/office/drawing/2014/main" id="{CB341AF9-DEB1-42CB-8D1D-F262CFE465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31" name="Freeform 30">
              <a:extLst>
                <a:ext uri="{FF2B5EF4-FFF2-40B4-BE49-F238E27FC236}">
                  <a16:creationId xmlns:a16="http://schemas.microsoft.com/office/drawing/2014/main" id="{1C7213C3-CCDC-48BD-BF51-7AB8EE57A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2" name="Freeform 31">
              <a:extLst>
                <a:ext uri="{FF2B5EF4-FFF2-40B4-BE49-F238E27FC236}">
                  <a16:creationId xmlns:a16="http://schemas.microsoft.com/office/drawing/2014/main" id="{7568F4E5-84C7-4F79-A40F-AC4885CB63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3" name="Freeform 32">
              <a:extLst>
                <a:ext uri="{FF2B5EF4-FFF2-40B4-BE49-F238E27FC236}">
                  <a16:creationId xmlns:a16="http://schemas.microsoft.com/office/drawing/2014/main" id="{81654B91-DAE7-4763-8F60-7A35727C21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4" name="Freeform 33">
              <a:extLst>
                <a:ext uri="{FF2B5EF4-FFF2-40B4-BE49-F238E27FC236}">
                  <a16:creationId xmlns:a16="http://schemas.microsoft.com/office/drawing/2014/main" id="{E9C665F1-5409-4590-AA69-79EABC1EAC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5" name="Freeform 34">
              <a:extLst>
                <a:ext uri="{FF2B5EF4-FFF2-40B4-BE49-F238E27FC236}">
                  <a16:creationId xmlns:a16="http://schemas.microsoft.com/office/drawing/2014/main" id="{C3192F7D-0C18-4DB2-A88B-EBF5627480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6" name="Freeform 35">
              <a:extLst>
                <a:ext uri="{FF2B5EF4-FFF2-40B4-BE49-F238E27FC236}">
                  <a16:creationId xmlns:a16="http://schemas.microsoft.com/office/drawing/2014/main" id="{86BE4725-AC90-44AE-8B17-D13BA4BF36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7" name="Freeform 36">
              <a:extLst>
                <a:ext uri="{FF2B5EF4-FFF2-40B4-BE49-F238E27FC236}">
                  <a16:creationId xmlns:a16="http://schemas.microsoft.com/office/drawing/2014/main" id="{2C0C171A-856F-4606-9D98-B5318639A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8" name="Freeform 37">
              <a:extLst>
                <a:ext uri="{FF2B5EF4-FFF2-40B4-BE49-F238E27FC236}">
                  <a16:creationId xmlns:a16="http://schemas.microsoft.com/office/drawing/2014/main" id="{B6D57E3C-42A8-4054-B617-CE82DD8B7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9" name="Freeform 38">
              <a:extLst>
                <a:ext uri="{FF2B5EF4-FFF2-40B4-BE49-F238E27FC236}">
                  <a16:creationId xmlns:a16="http://schemas.microsoft.com/office/drawing/2014/main" id="{C0A815A3-B7C7-4090-88EA-DA48AE474E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41" name="Rectangle 40">
            <a:extLst>
              <a:ext uri="{FF2B5EF4-FFF2-40B4-BE49-F238E27FC236}">
                <a16:creationId xmlns:a16="http://schemas.microsoft.com/office/drawing/2014/main" id="{AE2F7D72-C98C-4C79-88A4-1DD7AAE7BF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Freeform 6">
            <a:extLst>
              <a:ext uri="{FF2B5EF4-FFF2-40B4-BE49-F238E27FC236}">
                <a16:creationId xmlns:a16="http://schemas.microsoft.com/office/drawing/2014/main" id="{C03B0394-07A3-4767-BDD5-04B2F3E6BD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5" name="Rectangle 44">
            <a:extLst>
              <a:ext uri="{FF2B5EF4-FFF2-40B4-BE49-F238E27FC236}">
                <a16:creationId xmlns:a16="http://schemas.microsoft.com/office/drawing/2014/main" id="{EA50189A-2FD4-4608-A527-341A1811A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95ECFC88-1E40-4C47-960F-87C500F10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C917EAE-5808-46D4-947D-F9112D7EF52D}"/>
              </a:ext>
            </a:extLst>
          </p:cNvPr>
          <p:cNvSpPr>
            <a:spLocks noGrp="1"/>
          </p:cNvSpPr>
          <p:nvPr>
            <p:ph type="title"/>
          </p:nvPr>
        </p:nvSpPr>
        <p:spPr>
          <a:xfrm>
            <a:off x="540279" y="967417"/>
            <a:ext cx="3778870" cy="3943250"/>
          </a:xfrm>
        </p:spPr>
        <p:txBody>
          <a:bodyPr vert="horz" lIns="91440" tIns="45720" rIns="91440" bIns="45720" rtlCol="0" anchor="b">
            <a:normAutofit fontScale="90000"/>
          </a:bodyPr>
          <a:lstStyle/>
          <a:p>
            <a:pPr>
              <a:lnSpc>
                <a:spcPct val="90000"/>
              </a:lnSpc>
            </a:pPr>
            <a:r>
              <a:rPr lang="en-US" sz="2200" dirty="0">
                <a:solidFill>
                  <a:srgbClr val="FEFFFF"/>
                </a:solidFill>
              </a:rPr>
              <a:t>PEIDIWCH Â THAFLU MARCIAU I FFWRDD PRAWF-DDARLLENWCH, PRAWF-DDARLLENWCH, PRAWF-DDARLLENWCH!</a:t>
            </a:r>
            <a:br>
              <a:rPr lang="en-US" sz="2200" dirty="0">
                <a:solidFill>
                  <a:srgbClr val="FEFFFF"/>
                </a:solidFill>
              </a:rPr>
            </a:br>
            <a:r>
              <a:rPr lang="en-US" sz="2200" dirty="0">
                <a:solidFill>
                  <a:srgbClr val="FEFFFF"/>
                </a:solidFill>
              </a:rPr>
              <a:t>/ </a:t>
            </a:r>
            <a:br>
              <a:rPr lang="en-US" sz="2200" dirty="0">
                <a:solidFill>
                  <a:srgbClr val="FEFFFF"/>
                </a:solidFill>
              </a:rPr>
            </a:br>
            <a:r>
              <a:rPr lang="en-US" sz="2200" dirty="0">
                <a:solidFill>
                  <a:srgbClr val="FEFFFF"/>
                </a:solidFill>
              </a:rPr>
              <a:t>DON'T THROW MARKS AWAY</a:t>
            </a:r>
            <a:br>
              <a:rPr lang="en-US" sz="2200" dirty="0">
                <a:solidFill>
                  <a:srgbClr val="FEFFFF"/>
                </a:solidFill>
              </a:rPr>
            </a:br>
            <a:r>
              <a:rPr lang="en-US" sz="2200" dirty="0">
                <a:solidFill>
                  <a:srgbClr val="FEFFFF"/>
                </a:solidFill>
              </a:rPr>
              <a:t>PROOFREAD, PROOFREAD, PROOFREAD!</a:t>
            </a:r>
            <a:br>
              <a:rPr lang="en-US" sz="2200" dirty="0">
                <a:solidFill>
                  <a:srgbClr val="FEFFFF"/>
                </a:solidFill>
              </a:rPr>
            </a:br>
            <a:r>
              <a:rPr lang="en-US" sz="2200" dirty="0">
                <a:solidFill>
                  <a:srgbClr val="FEFFFF"/>
                </a:solidFill>
              </a:rPr>
              <a:t> </a:t>
            </a:r>
            <a:br>
              <a:rPr lang="en-US" sz="2200" dirty="0">
                <a:solidFill>
                  <a:srgbClr val="FEFFFF"/>
                </a:solidFill>
              </a:rPr>
            </a:br>
            <a:endParaRPr lang="en-US" sz="2200" dirty="0">
              <a:solidFill>
                <a:srgbClr val="FEFFFF"/>
              </a:solidFill>
            </a:endParaRPr>
          </a:p>
        </p:txBody>
      </p:sp>
      <p:sp>
        <p:nvSpPr>
          <p:cNvPr id="49" name="Freeform 5">
            <a:extLst>
              <a:ext uri="{FF2B5EF4-FFF2-40B4-BE49-F238E27FC236}">
                <a16:creationId xmlns:a16="http://schemas.microsoft.com/office/drawing/2014/main" id="{3B61BD80-022D-4577-9D14-EAD5DFD13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pic>
        <p:nvPicPr>
          <p:cNvPr id="8" name="Picture 7" descr="Diagram&#10;&#10;Description automatically generated">
            <a:extLst>
              <a:ext uri="{FF2B5EF4-FFF2-40B4-BE49-F238E27FC236}">
                <a16:creationId xmlns:a16="http://schemas.microsoft.com/office/drawing/2014/main" id="{C3B1C1DD-1FE1-4A56-A428-90AE8420CD2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587994" y="1232855"/>
            <a:ext cx="5640502" cy="4399591"/>
          </a:xfrm>
          <a:prstGeom prst="rect">
            <a:avLst/>
          </a:prstGeom>
        </p:spPr>
      </p:pic>
    </p:spTree>
    <p:extLst>
      <p:ext uri="{BB962C8B-B14F-4D97-AF65-F5344CB8AC3E}">
        <p14:creationId xmlns:p14="http://schemas.microsoft.com/office/powerpoint/2010/main" val="39880119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28FAC-537E-46B6-9EE1-527037F067EA}"/>
              </a:ext>
            </a:extLst>
          </p:cNvPr>
          <p:cNvSpPr>
            <a:spLocks noGrp="1"/>
          </p:cNvSpPr>
          <p:nvPr>
            <p:ph type="title"/>
          </p:nvPr>
        </p:nvSpPr>
        <p:spPr/>
        <p:txBody>
          <a:bodyPr/>
          <a:lstStyle/>
          <a:p>
            <a:r>
              <a:rPr lang="en-GB"/>
              <a:t>CAM NESAF / NEXT STEPS</a:t>
            </a:r>
            <a:endParaRPr lang="en-GB" dirty="0"/>
          </a:p>
        </p:txBody>
      </p:sp>
      <p:sp>
        <p:nvSpPr>
          <p:cNvPr id="6" name="Content Placeholder 5">
            <a:extLst>
              <a:ext uri="{FF2B5EF4-FFF2-40B4-BE49-F238E27FC236}">
                <a16:creationId xmlns:a16="http://schemas.microsoft.com/office/drawing/2014/main" id="{B35020A5-5DAB-02F6-4E5A-84AE0932B22F}"/>
              </a:ext>
            </a:extLst>
          </p:cNvPr>
          <p:cNvSpPr>
            <a:spLocks noGrp="1"/>
          </p:cNvSpPr>
          <p:nvPr>
            <p:ph sz="half" idx="2"/>
          </p:nvPr>
        </p:nvSpPr>
        <p:spPr/>
        <p:txBody>
          <a:bodyPr/>
          <a:lstStyle/>
          <a:p>
            <a:r>
              <a:rPr lang="en-US" i="1" dirty="0"/>
              <a:t>Work with your tutor to complete your research proposal and ethics form. </a:t>
            </a:r>
          </a:p>
          <a:p>
            <a:r>
              <a:rPr lang="en-US" i="1" dirty="0"/>
              <a:t>Submission 02/11 @23:59</a:t>
            </a:r>
          </a:p>
          <a:p>
            <a:r>
              <a:rPr lang="en-US" i="1" dirty="0"/>
              <a:t>You cannot start collecting primary data until your ethics form has been approved.</a:t>
            </a:r>
          </a:p>
          <a:p>
            <a:endParaRPr lang="en-GB" dirty="0"/>
          </a:p>
        </p:txBody>
      </p:sp>
      <p:sp>
        <p:nvSpPr>
          <p:cNvPr id="13" name="Content Placeholder 12">
            <a:extLst>
              <a:ext uri="{FF2B5EF4-FFF2-40B4-BE49-F238E27FC236}">
                <a16:creationId xmlns:a16="http://schemas.microsoft.com/office/drawing/2014/main" id="{37A4D471-6B4A-80D5-635F-629C8A07DB00}"/>
              </a:ext>
            </a:extLst>
          </p:cNvPr>
          <p:cNvSpPr>
            <a:spLocks noGrp="1"/>
          </p:cNvSpPr>
          <p:nvPr>
            <p:ph sz="half" idx="1"/>
          </p:nvPr>
        </p:nvSpPr>
        <p:spPr/>
        <p:txBody>
          <a:bodyPr/>
          <a:lstStyle/>
          <a:p>
            <a:r>
              <a:rPr lang="en-US" dirty="0" err="1"/>
              <a:t>Gweithio</a:t>
            </a:r>
            <a:r>
              <a:rPr lang="en-US" dirty="0"/>
              <a:t> </a:t>
            </a:r>
            <a:r>
              <a:rPr lang="en-US" dirty="0" err="1"/>
              <a:t>gyda’ch</a:t>
            </a:r>
            <a:r>
              <a:rPr lang="en-US" dirty="0"/>
              <a:t> </a:t>
            </a:r>
            <a:r>
              <a:rPr lang="en-US" dirty="0" err="1"/>
              <a:t>tiwtor</a:t>
            </a:r>
            <a:r>
              <a:rPr lang="en-US" dirty="0"/>
              <a:t> </a:t>
            </a:r>
            <a:r>
              <a:rPr lang="en-US" dirty="0" err="1"/>
              <a:t>i</a:t>
            </a:r>
            <a:r>
              <a:rPr lang="en-US" dirty="0"/>
              <a:t> </a:t>
            </a:r>
            <a:r>
              <a:rPr lang="en-US" dirty="0" err="1"/>
              <a:t>gwblhau</a:t>
            </a:r>
            <a:r>
              <a:rPr lang="en-US" dirty="0"/>
              <a:t> </a:t>
            </a:r>
            <a:r>
              <a:rPr lang="en-US" dirty="0" err="1"/>
              <a:t>eich</a:t>
            </a:r>
            <a:r>
              <a:rPr lang="en-US" dirty="0"/>
              <a:t> </a:t>
            </a:r>
            <a:r>
              <a:rPr lang="en-US" dirty="0" err="1"/>
              <a:t>cynllun</a:t>
            </a:r>
            <a:r>
              <a:rPr lang="en-US" dirty="0"/>
              <a:t> </a:t>
            </a:r>
            <a:r>
              <a:rPr lang="en-US" dirty="0" err="1"/>
              <a:t>ymchwil</a:t>
            </a:r>
            <a:r>
              <a:rPr lang="en-US" dirty="0"/>
              <a:t> </a:t>
            </a:r>
            <a:r>
              <a:rPr lang="en-US" dirty="0" err="1"/>
              <a:t>a’ch</a:t>
            </a:r>
            <a:r>
              <a:rPr lang="en-US" dirty="0"/>
              <a:t> </a:t>
            </a:r>
            <a:r>
              <a:rPr lang="en-US" dirty="0" err="1"/>
              <a:t>ffurflen</a:t>
            </a:r>
            <a:r>
              <a:rPr lang="en-US" dirty="0"/>
              <a:t> </a:t>
            </a:r>
            <a:r>
              <a:rPr lang="en-US" dirty="0" err="1"/>
              <a:t>foeseg</a:t>
            </a:r>
            <a:r>
              <a:rPr lang="en-US" dirty="0"/>
              <a:t>. </a:t>
            </a:r>
          </a:p>
          <a:p>
            <a:r>
              <a:rPr lang="en-US" dirty="0" err="1"/>
              <a:t>Cyflwyno</a:t>
            </a:r>
            <a:r>
              <a:rPr lang="en-US" dirty="0"/>
              <a:t> 06/12 @23:59</a:t>
            </a:r>
          </a:p>
          <a:p>
            <a:r>
              <a:rPr lang="en-US" dirty="0"/>
              <a:t>Ni </a:t>
            </a:r>
            <a:r>
              <a:rPr lang="en-US" dirty="0" err="1"/>
              <a:t>ellir</a:t>
            </a:r>
            <a:r>
              <a:rPr lang="en-US" dirty="0"/>
              <a:t> </a:t>
            </a:r>
            <a:r>
              <a:rPr lang="en-US" dirty="0" err="1"/>
              <a:t>cychwyn</a:t>
            </a:r>
            <a:r>
              <a:rPr lang="en-US" dirty="0"/>
              <a:t> </a:t>
            </a:r>
            <a:r>
              <a:rPr lang="en-US" dirty="0" err="1"/>
              <a:t>casglu</a:t>
            </a:r>
            <a:r>
              <a:rPr lang="en-US" dirty="0"/>
              <a:t> data </a:t>
            </a:r>
            <a:r>
              <a:rPr lang="en-US" dirty="0" err="1"/>
              <a:t>cynradd</a:t>
            </a:r>
            <a:r>
              <a:rPr lang="en-US" dirty="0"/>
              <a:t> tan </a:t>
            </a:r>
            <a:r>
              <a:rPr lang="en-US" dirty="0" err="1"/>
              <a:t>i’ch</a:t>
            </a:r>
            <a:r>
              <a:rPr lang="en-US" dirty="0"/>
              <a:t> </a:t>
            </a:r>
            <a:r>
              <a:rPr lang="en-US" dirty="0" err="1"/>
              <a:t>ffurflen</a:t>
            </a:r>
            <a:r>
              <a:rPr lang="en-US" dirty="0"/>
              <a:t> </a:t>
            </a:r>
            <a:r>
              <a:rPr lang="en-US" dirty="0" err="1"/>
              <a:t>foeseg</a:t>
            </a:r>
            <a:r>
              <a:rPr lang="en-US" dirty="0"/>
              <a:t> </a:t>
            </a:r>
            <a:r>
              <a:rPr lang="en-US" dirty="0" err="1"/>
              <a:t>gael</a:t>
            </a:r>
            <a:r>
              <a:rPr lang="en-US" dirty="0"/>
              <a:t> </a:t>
            </a:r>
            <a:r>
              <a:rPr lang="en-US" dirty="0" err="1"/>
              <a:t>ei</a:t>
            </a:r>
            <a:r>
              <a:rPr lang="en-US" dirty="0"/>
              <a:t> </a:t>
            </a:r>
            <a:r>
              <a:rPr lang="en-US" dirty="0" err="1"/>
              <a:t>chymeradwyo</a:t>
            </a:r>
            <a:r>
              <a:rPr lang="en-US" dirty="0"/>
              <a:t>.</a:t>
            </a:r>
          </a:p>
          <a:p>
            <a:endParaRPr lang="en-GB" dirty="0"/>
          </a:p>
        </p:txBody>
      </p:sp>
      <p:pic>
        <p:nvPicPr>
          <p:cNvPr id="14" name="Content Placeholder 4" descr="A picture containing clipart&#10;&#10;Description automatically generated">
            <a:extLst>
              <a:ext uri="{FF2B5EF4-FFF2-40B4-BE49-F238E27FC236}">
                <a16:creationId xmlns:a16="http://schemas.microsoft.com/office/drawing/2014/main" id="{5165A594-F9D9-40BC-B9B5-0F9F74ECB9B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892148" y="5115400"/>
            <a:ext cx="4313237" cy="1242212"/>
          </a:xfrm>
          <a:prstGeom prst="rect">
            <a:avLst/>
          </a:prstGeom>
        </p:spPr>
      </p:pic>
    </p:spTree>
    <p:extLst>
      <p:ext uri="{BB962C8B-B14F-4D97-AF65-F5344CB8AC3E}">
        <p14:creationId xmlns:p14="http://schemas.microsoft.com/office/powerpoint/2010/main" val="9073803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1D4D7-24B9-5CB0-8D2F-76117A0F10E7}"/>
              </a:ext>
            </a:extLst>
          </p:cNvPr>
          <p:cNvSpPr>
            <a:spLocks noGrp="1"/>
          </p:cNvSpPr>
          <p:nvPr>
            <p:ph type="title"/>
          </p:nvPr>
        </p:nvSpPr>
        <p:spPr>
          <a:xfrm>
            <a:off x="2592925" y="624110"/>
            <a:ext cx="8911687" cy="1280890"/>
          </a:xfrm>
        </p:spPr>
        <p:txBody>
          <a:bodyPr>
            <a:normAutofit fontScale="90000"/>
          </a:bodyPr>
          <a:lstStyle/>
          <a:p>
            <a:r>
              <a:rPr lang="en-GB" dirty="0" err="1"/>
              <a:t>Ansicr</a:t>
            </a:r>
            <a:r>
              <a:rPr lang="en-GB" dirty="0"/>
              <a:t> o </a:t>
            </a:r>
            <a:r>
              <a:rPr lang="en-GB" dirty="0" err="1"/>
              <a:t>ble</a:t>
            </a:r>
            <a:r>
              <a:rPr lang="en-GB" dirty="0"/>
              <a:t> </a:t>
            </a:r>
            <a:r>
              <a:rPr lang="en-GB" dirty="0" err="1"/>
              <a:t>i</a:t>
            </a:r>
            <a:r>
              <a:rPr lang="en-GB" dirty="0"/>
              <a:t> </a:t>
            </a:r>
            <a:r>
              <a:rPr lang="en-GB" dirty="0" err="1"/>
              <a:t>ddechrau</a:t>
            </a:r>
            <a:r>
              <a:rPr lang="en-GB" dirty="0"/>
              <a:t>?</a:t>
            </a:r>
            <a:br>
              <a:rPr lang="en-GB" dirty="0"/>
            </a:br>
            <a:r>
              <a:rPr lang="en-GB" dirty="0"/>
              <a:t>Unsure of where to start?</a:t>
            </a:r>
            <a:br>
              <a:rPr lang="en-GB" dirty="0"/>
            </a:br>
            <a:endParaRPr lang="en-GB" dirty="0"/>
          </a:p>
        </p:txBody>
      </p:sp>
      <p:sp>
        <p:nvSpPr>
          <p:cNvPr id="4" name="Content Placeholder 3">
            <a:extLst>
              <a:ext uri="{FF2B5EF4-FFF2-40B4-BE49-F238E27FC236}">
                <a16:creationId xmlns:a16="http://schemas.microsoft.com/office/drawing/2014/main" id="{D818CD8F-6B23-E95E-9048-10CEECC1CE8A}"/>
              </a:ext>
            </a:extLst>
          </p:cNvPr>
          <p:cNvSpPr>
            <a:spLocks noGrp="1"/>
          </p:cNvSpPr>
          <p:nvPr>
            <p:ph idx="1"/>
          </p:nvPr>
        </p:nvSpPr>
        <p:spPr>
          <a:xfrm>
            <a:off x="2669725" y="2975058"/>
            <a:ext cx="5756645" cy="3777622"/>
          </a:xfrm>
        </p:spPr>
        <p:txBody>
          <a:bodyPr/>
          <a:lstStyle/>
          <a:p>
            <a:r>
              <a:rPr lang="en-GB" dirty="0">
                <a:solidFill>
                  <a:srgbClr val="FF0000"/>
                </a:solidFill>
              </a:rPr>
              <a:t>The reading list in moodle has lots of resources to support you</a:t>
            </a:r>
          </a:p>
          <a:p>
            <a:r>
              <a:rPr lang="en-GB" dirty="0"/>
              <a:t>The reading list in moodle has lots of resources to support you</a:t>
            </a:r>
          </a:p>
          <a:p>
            <a:r>
              <a:rPr lang="en-GB" dirty="0" err="1"/>
              <a:t>Trafodwch</a:t>
            </a:r>
            <a:r>
              <a:rPr lang="en-GB" dirty="0"/>
              <a:t> </a:t>
            </a:r>
            <a:r>
              <a:rPr lang="en-GB" dirty="0" err="1"/>
              <a:t>syniadau</a:t>
            </a:r>
            <a:r>
              <a:rPr lang="en-GB" dirty="0"/>
              <a:t> a </a:t>
            </a:r>
            <a:r>
              <a:rPr lang="en-GB" dirty="0" err="1"/>
              <a:t>chynlluniwch</a:t>
            </a:r>
            <a:r>
              <a:rPr lang="en-GB" dirty="0"/>
              <a:t> </a:t>
            </a:r>
            <a:r>
              <a:rPr lang="en-GB" dirty="0" err="1"/>
              <a:t>gyda’ch</a:t>
            </a:r>
            <a:r>
              <a:rPr lang="en-GB" dirty="0"/>
              <a:t> </a:t>
            </a:r>
            <a:r>
              <a:rPr lang="en-GB" dirty="0" err="1"/>
              <a:t>tiwtor</a:t>
            </a:r>
            <a:endParaRPr lang="en-GB" dirty="0"/>
          </a:p>
          <a:p>
            <a:r>
              <a:rPr lang="en-GB" dirty="0"/>
              <a:t>Discuss ideas and plan ahead with your tutor</a:t>
            </a:r>
          </a:p>
          <a:p>
            <a:endParaRPr lang="en-GB" dirty="0"/>
          </a:p>
        </p:txBody>
      </p:sp>
      <p:pic>
        <p:nvPicPr>
          <p:cNvPr id="1026" name="Picture 2">
            <a:extLst>
              <a:ext uri="{FF2B5EF4-FFF2-40B4-BE49-F238E27FC236}">
                <a16:creationId xmlns:a16="http://schemas.microsoft.com/office/drawing/2014/main" id="{BFE00B6B-0AF0-B7B5-69AC-FAC0AF273A8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01" r="2" b="2"/>
          <a:stretch/>
        </p:blipFill>
        <p:spPr bwMode="auto">
          <a:xfrm rot="580776">
            <a:off x="9244781" y="380431"/>
            <a:ext cx="2334631" cy="3466767"/>
          </a:xfrm>
          <a:custGeom>
            <a:avLst/>
            <a:gdLst/>
            <a:ahLst/>
            <a:cxnLst/>
            <a:rect l="l" t="t" r="r" b="b"/>
            <a:pathLst>
              <a:path w="3337560" h="4956048">
                <a:moveTo>
                  <a:pt x="384420" y="0"/>
                </a:moveTo>
                <a:lnTo>
                  <a:pt x="3337560" y="0"/>
                </a:lnTo>
                <a:lnTo>
                  <a:pt x="3337560" y="4571628"/>
                </a:lnTo>
                <a:lnTo>
                  <a:pt x="2953140" y="4956048"/>
                </a:lnTo>
                <a:lnTo>
                  <a:pt x="0" y="4956048"/>
                </a:lnTo>
                <a:lnTo>
                  <a:pt x="0" y="384420"/>
                </a:lnTo>
                <a:close/>
              </a:path>
            </a:pathLst>
          </a:custGeom>
          <a:noFill/>
          <a:extLst>
            <a:ext uri="{909E8E84-426E-40DD-AFC4-6F175D3DCCD1}">
              <a14:hiddenFill xmlns:a14="http://schemas.microsoft.com/office/drawing/2010/main">
                <a:solidFill>
                  <a:srgbClr val="FFFFFF"/>
                </a:solidFill>
              </a14:hiddenFill>
            </a:ext>
          </a:extLst>
        </p:spPr>
      </p:pic>
      <p:pic>
        <p:nvPicPr>
          <p:cNvPr id="6" name="Picture 5" descr="A picture containing vector graphics&#10;&#10;Description automatically generated">
            <a:extLst>
              <a:ext uri="{FF2B5EF4-FFF2-40B4-BE49-F238E27FC236}">
                <a16:creationId xmlns:a16="http://schemas.microsoft.com/office/drawing/2014/main" id="{FABB04D4-4701-22E7-0473-EFC2EC1D2F9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rot="1140228">
            <a:off x="9778220" y="3636647"/>
            <a:ext cx="2136107" cy="2630377"/>
          </a:xfrm>
          <a:prstGeom prst="rect">
            <a:avLst/>
          </a:prstGeom>
        </p:spPr>
      </p:pic>
    </p:spTree>
    <p:extLst>
      <p:ext uri="{BB962C8B-B14F-4D97-AF65-F5344CB8AC3E}">
        <p14:creationId xmlns:p14="http://schemas.microsoft.com/office/powerpoint/2010/main" val="34648829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027FE0C2-9C19-4FB7-81C0-06ECDD8C05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4" name="Freeform 11">
              <a:extLst>
                <a:ext uri="{FF2B5EF4-FFF2-40B4-BE49-F238E27FC236}">
                  <a16:creationId xmlns:a16="http://schemas.microsoft.com/office/drawing/2014/main" id="{1766EED2-C3B3-40C6-A5D8-FFF5894B9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5" name="Freeform 12">
              <a:extLst>
                <a:ext uri="{FF2B5EF4-FFF2-40B4-BE49-F238E27FC236}">
                  <a16:creationId xmlns:a16="http://schemas.microsoft.com/office/drawing/2014/main" id="{9CFBF839-A629-4019-9F3D-C15269EEC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6" name="Freeform 13">
              <a:extLst>
                <a:ext uri="{FF2B5EF4-FFF2-40B4-BE49-F238E27FC236}">
                  <a16:creationId xmlns:a16="http://schemas.microsoft.com/office/drawing/2014/main" id="{E13B7060-C0FD-4F48-BD18-CEC2F6CF4D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7" name="Freeform 14">
              <a:extLst>
                <a:ext uri="{FF2B5EF4-FFF2-40B4-BE49-F238E27FC236}">
                  <a16:creationId xmlns:a16="http://schemas.microsoft.com/office/drawing/2014/main" id="{A344E7D3-1355-48C1-9904-2405426C4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8" name="Freeform 15">
              <a:extLst>
                <a:ext uri="{FF2B5EF4-FFF2-40B4-BE49-F238E27FC236}">
                  <a16:creationId xmlns:a16="http://schemas.microsoft.com/office/drawing/2014/main" id="{7A0AFB45-BC4E-4AB7-A8FF-D61849E41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9" name="Freeform 16">
              <a:extLst>
                <a:ext uri="{FF2B5EF4-FFF2-40B4-BE49-F238E27FC236}">
                  <a16:creationId xmlns:a16="http://schemas.microsoft.com/office/drawing/2014/main" id="{18BD2B14-C775-4442-B02E-E842C96F19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20" name="Freeform 17">
              <a:extLst>
                <a:ext uri="{FF2B5EF4-FFF2-40B4-BE49-F238E27FC236}">
                  <a16:creationId xmlns:a16="http://schemas.microsoft.com/office/drawing/2014/main" id="{D43EE30E-A569-4394-B036-B0954A88D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21" name="Freeform 18">
              <a:extLst>
                <a:ext uri="{FF2B5EF4-FFF2-40B4-BE49-F238E27FC236}">
                  <a16:creationId xmlns:a16="http://schemas.microsoft.com/office/drawing/2014/main" id="{F6178D34-57BD-47F7-A56E-14FC1BB225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2" name="Freeform 19">
              <a:extLst>
                <a:ext uri="{FF2B5EF4-FFF2-40B4-BE49-F238E27FC236}">
                  <a16:creationId xmlns:a16="http://schemas.microsoft.com/office/drawing/2014/main" id="{FFD3B6D6-3AE3-47BC-97D9-CDA2EFCA6F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3" name="Freeform 20">
              <a:extLst>
                <a:ext uri="{FF2B5EF4-FFF2-40B4-BE49-F238E27FC236}">
                  <a16:creationId xmlns:a16="http://schemas.microsoft.com/office/drawing/2014/main" id="{5C34EB72-4D8B-4039-B1FE-891F22FEBD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4" name="Freeform 21">
              <a:extLst>
                <a:ext uri="{FF2B5EF4-FFF2-40B4-BE49-F238E27FC236}">
                  <a16:creationId xmlns:a16="http://schemas.microsoft.com/office/drawing/2014/main" id="{55A3A4AF-6FE1-4C4B-9286-35AF8C6E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5" name="Freeform 22">
              <a:extLst>
                <a:ext uri="{FF2B5EF4-FFF2-40B4-BE49-F238E27FC236}">
                  <a16:creationId xmlns:a16="http://schemas.microsoft.com/office/drawing/2014/main" id="{BBF339A0-40DC-4DCB-BF13-4143D7B00C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7" name="Group 26">
            <a:extLst>
              <a:ext uri="{FF2B5EF4-FFF2-40B4-BE49-F238E27FC236}">
                <a16:creationId xmlns:a16="http://schemas.microsoft.com/office/drawing/2014/main" id="{AC0D9DD5-F48B-4179-BF11-4D156DA02A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32"/>
            <a:ext cx="2356675" cy="6853285"/>
            <a:chOff x="6627813" y="195454"/>
            <a:chExt cx="1952625" cy="5678297"/>
          </a:xfrm>
        </p:grpSpPr>
        <p:sp>
          <p:nvSpPr>
            <p:cNvPr id="28" name="Freeform 27">
              <a:extLst>
                <a:ext uri="{FF2B5EF4-FFF2-40B4-BE49-F238E27FC236}">
                  <a16:creationId xmlns:a16="http://schemas.microsoft.com/office/drawing/2014/main" id="{A9168E85-6CFA-435B-8A6B-D32486C90D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9" name="Freeform 28">
              <a:extLst>
                <a:ext uri="{FF2B5EF4-FFF2-40B4-BE49-F238E27FC236}">
                  <a16:creationId xmlns:a16="http://schemas.microsoft.com/office/drawing/2014/main" id="{9293C87B-0616-4B2B-B082-B3362CA3F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30" name="Freeform 29">
              <a:extLst>
                <a:ext uri="{FF2B5EF4-FFF2-40B4-BE49-F238E27FC236}">
                  <a16:creationId xmlns:a16="http://schemas.microsoft.com/office/drawing/2014/main" id="{F2728C57-B738-4443-9FC2-3C060715FF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31" name="Freeform 30">
              <a:extLst>
                <a:ext uri="{FF2B5EF4-FFF2-40B4-BE49-F238E27FC236}">
                  <a16:creationId xmlns:a16="http://schemas.microsoft.com/office/drawing/2014/main" id="{766F97F3-2B2B-4253-BEC7-BC9C7DFF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2" name="Freeform 31">
              <a:extLst>
                <a:ext uri="{FF2B5EF4-FFF2-40B4-BE49-F238E27FC236}">
                  <a16:creationId xmlns:a16="http://schemas.microsoft.com/office/drawing/2014/main" id="{F2F1BCB5-62E3-482A-A671-8514CD517B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3" name="Freeform 32">
              <a:extLst>
                <a:ext uri="{FF2B5EF4-FFF2-40B4-BE49-F238E27FC236}">
                  <a16:creationId xmlns:a16="http://schemas.microsoft.com/office/drawing/2014/main" id="{19B93AE6-0173-4CA9-A70C-F4D5D9B379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4" name="Freeform 33">
              <a:extLst>
                <a:ext uri="{FF2B5EF4-FFF2-40B4-BE49-F238E27FC236}">
                  <a16:creationId xmlns:a16="http://schemas.microsoft.com/office/drawing/2014/main" id="{E7FEE511-B4FE-4967-9E02-B802810A9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5" name="Freeform 34">
              <a:extLst>
                <a:ext uri="{FF2B5EF4-FFF2-40B4-BE49-F238E27FC236}">
                  <a16:creationId xmlns:a16="http://schemas.microsoft.com/office/drawing/2014/main" id="{374E8AF9-DC1D-4FEB-A65B-1F0F82912F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6" name="Freeform 35">
              <a:extLst>
                <a:ext uri="{FF2B5EF4-FFF2-40B4-BE49-F238E27FC236}">
                  <a16:creationId xmlns:a16="http://schemas.microsoft.com/office/drawing/2014/main" id="{89BB8488-306B-461B-846C-5E22664AF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7" name="Freeform 36">
              <a:extLst>
                <a:ext uri="{FF2B5EF4-FFF2-40B4-BE49-F238E27FC236}">
                  <a16:creationId xmlns:a16="http://schemas.microsoft.com/office/drawing/2014/main" id="{987A2146-569C-4EF6-9CA1-D72961EBD6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8" name="Freeform 37">
              <a:extLst>
                <a:ext uri="{FF2B5EF4-FFF2-40B4-BE49-F238E27FC236}">
                  <a16:creationId xmlns:a16="http://schemas.microsoft.com/office/drawing/2014/main" id="{70334992-12F8-4924-B32E-420C3FDB13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9" name="Freeform 38">
              <a:extLst>
                <a:ext uri="{FF2B5EF4-FFF2-40B4-BE49-F238E27FC236}">
                  <a16:creationId xmlns:a16="http://schemas.microsoft.com/office/drawing/2014/main" id="{A5B2F0D2-1D46-46DD-A818-60309624D8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41" name="Rectangle 40">
            <a:extLst>
              <a:ext uri="{FF2B5EF4-FFF2-40B4-BE49-F238E27FC236}">
                <a16:creationId xmlns:a16="http://schemas.microsoft.com/office/drawing/2014/main" id="{FF1A843A-A6BC-4027-A46F-8EA29D26F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Freeform 6">
            <a:extLst>
              <a:ext uri="{FF2B5EF4-FFF2-40B4-BE49-F238E27FC236}">
                <a16:creationId xmlns:a16="http://schemas.microsoft.com/office/drawing/2014/main" id="{2507F48C-66CC-4AFA-B9A7-360743221E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5" name="Rectangle 44">
            <a:extLst>
              <a:ext uri="{FF2B5EF4-FFF2-40B4-BE49-F238E27FC236}">
                <a16:creationId xmlns:a16="http://schemas.microsoft.com/office/drawing/2014/main" id="{95FFA5E0-4C70-431D-A19D-18415F6C4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Shape, square&#10;&#10;Description automatically generated">
            <a:extLst>
              <a:ext uri="{FF2B5EF4-FFF2-40B4-BE49-F238E27FC236}">
                <a16:creationId xmlns:a16="http://schemas.microsoft.com/office/drawing/2014/main" id="{E70F9B5A-F429-4D2E-9436-0F24B4E7B262}"/>
              </a:ext>
            </a:extLst>
          </p:cNvPr>
          <p:cNvPicPr>
            <a:picLocks noGrp="1" noChangeAspect="1"/>
          </p:cNvPicPr>
          <p:nvPr>
            <p:ph idx="4294967295"/>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4208" b="1205"/>
          <a:stretch>
            <a:fillRect/>
          </a:stretch>
        </p:blipFill>
        <p:spPr>
          <a:xfrm>
            <a:off x="20" y="10"/>
            <a:ext cx="12191980" cy="6857990"/>
          </a:xfrm>
          <a:prstGeom prst="rect">
            <a:avLst/>
          </a:prstGeom>
        </p:spPr>
      </p:pic>
      <p:sp>
        <p:nvSpPr>
          <p:cNvPr id="47" name="Freeform: Shape 46">
            <a:extLst>
              <a:ext uri="{FF2B5EF4-FFF2-40B4-BE49-F238E27FC236}">
                <a16:creationId xmlns:a16="http://schemas.microsoft.com/office/drawing/2014/main" id="{BBE55C11-4C41-45E4-A00F-83DEE6BB5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3632297"/>
            <a:ext cx="7527616" cy="2170389"/>
          </a:xfrm>
          <a:custGeom>
            <a:avLst/>
            <a:gdLst>
              <a:gd name="connsiteX0" fmla="*/ 0 w 7527616"/>
              <a:gd name="connsiteY0" fmla="*/ 0 h 2170389"/>
              <a:gd name="connsiteX1" fmla="*/ 85411 w 7527616"/>
              <a:gd name="connsiteY1" fmla="*/ 0 h 2170389"/>
              <a:gd name="connsiteX2" fmla="*/ 926533 w 7527616"/>
              <a:gd name="connsiteY2" fmla="*/ 0 h 2170389"/>
              <a:gd name="connsiteX3" fmla="*/ 1114264 w 7527616"/>
              <a:gd name="connsiteY3" fmla="*/ 0 h 2170389"/>
              <a:gd name="connsiteX4" fmla="*/ 6544376 w 7527616"/>
              <a:gd name="connsiteY4" fmla="*/ 0 h 2170389"/>
              <a:gd name="connsiteX5" fmla="*/ 6610082 w 7527616"/>
              <a:gd name="connsiteY5" fmla="*/ 26276 h 2170389"/>
              <a:gd name="connsiteX6" fmla="*/ 6619468 w 7527616"/>
              <a:gd name="connsiteY6" fmla="*/ 36786 h 2170389"/>
              <a:gd name="connsiteX7" fmla="*/ 7506496 w 7527616"/>
              <a:gd name="connsiteY7" fmla="*/ 1024760 h 2170389"/>
              <a:gd name="connsiteX8" fmla="*/ 7506496 w 7527616"/>
              <a:gd name="connsiteY8" fmla="*/ 1140374 h 2170389"/>
              <a:gd name="connsiteX9" fmla="*/ 6619468 w 7527616"/>
              <a:gd name="connsiteY9" fmla="*/ 2133603 h 2170389"/>
              <a:gd name="connsiteX10" fmla="*/ 6610082 w 7527616"/>
              <a:gd name="connsiteY10" fmla="*/ 2144113 h 2170389"/>
              <a:gd name="connsiteX11" fmla="*/ 6544376 w 7527616"/>
              <a:gd name="connsiteY11" fmla="*/ 2170389 h 2170389"/>
              <a:gd name="connsiteX12" fmla="*/ 1114264 w 7527616"/>
              <a:gd name="connsiteY12" fmla="*/ 2170389 h 2170389"/>
              <a:gd name="connsiteX13" fmla="*/ 926533 w 7527616"/>
              <a:gd name="connsiteY13" fmla="*/ 2170389 h 2170389"/>
              <a:gd name="connsiteX14" fmla="*/ 146150 w 7527616"/>
              <a:gd name="connsiteY14" fmla="*/ 2170389 h 2170389"/>
              <a:gd name="connsiteX15" fmla="*/ 0 w 7527616"/>
              <a:gd name="connsiteY15" fmla="*/ 2170389 h 2170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527616" h="2170389">
                <a:moveTo>
                  <a:pt x="0" y="0"/>
                </a:moveTo>
                <a:lnTo>
                  <a:pt x="85411" y="0"/>
                </a:lnTo>
                <a:cubicBezTo>
                  <a:pt x="290008" y="0"/>
                  <a:pt x="562804" y="0"/>
                  <a:pt x="926533" y="0"/>
                </a:cubicBezTo>
                <a:cubicBezTo>
                  <a:pt x="926533" y="0"/>
                  <a:pt x="926533" y="0"/>
                  <a:pt x="1114264" y="0"/>
                </a:cubicBezTo>
                <a:cubicBezTo>
                  <a:pt x="1114264" y="0"/>
                  <a:pt x="1114264" y="0"/>
                  <a:pt x="6544376" y="0"/>
                </a:cubicBezTo>
                <a:cubicBezTo>
                  <a:pt x="6567842" y="0"/>
                  <a:pt x="6591309" y="10510"/>
                  <a:pt x="6610082" y="26276"/>
                </a:cubicBezTo>
                <a:cubicBezTo>
                  <a:pt x="6614775" y="26276"/>
                  <a:pt x="6619468" y="31531"/>
                  <a:pt x="6619468" y="36786"/>
                </a:cubicBezTo>
                <a:cubicBezTo>
                  <a:pt x="6619468" y="36786"/>
                  <a:pt x="6619468" y="36786"/>
                  <a:pt x="7506496" y="1024760"/>
                </a:cubicBezTo>
                <a:cubicBezTo>
                  <a:pt x="7534656" y="1056291"/>
                  <a:pt x="7534656" y="1108843"/>
                  <a:pt x="7506496" y="1140374"/>
                </a:cubicBezTo>
                <a:cubicBezTo>
                  <a:pt x="7506496" y="1140374"/>
                  <a:pt x="7506496" y="1140374"/>
                  <a:pt x="6619468" y="2133603"/>
                </a:cubicBezTo>
                <a:cubicBezTo>
                  <a:pt x="6619468" y="2133603"/>
                  <a:pt x="6614775" y="2138858"/>
                  <a:pt x="6610082" y="2144113"/>
                </a:cubicBezTo>
                <a:cubicBezTo>
                  <a:pt x="6591309" y="2159879"/>
                  <a:pt x="6567842" y="2170389"/>
                  <a:pt x="6544376" y="2170389"/>
                </a:cubicBezTo>
                <a:cubicBezTo>
                  <a:pt x="6544376" y="2170389"/>
                  <a:pt x="6544376" y="2170389"/>
                  <a:pt x="1114264" y="2170389"/>
                </a:cubicBezTo>
                <a:cubicBezTo>
                  <a:pt x="1114264" y="2170389"/>
                  <a:pt x="1114264" y="2170389"/>
                  <a:pt x="926533" y="2170389"/>
                </a:cubicBezTo>
                <a:cubicBezTo>
                  <a:pt x="926533" y="2170389"/>
                  <a:pt x="926533" y="2170389"/>
                  <a:pt x="146150" y="2170389"/>
                </a:cubicBezTo>
                <a:lnTo>
                  <a:pt x="0" y="2170389"/>
                </a:lnTo>
                <a:close/>
              </a:path>
            </a:pathLst>
          </a:custGeom>
          <a:solidFill>
            <a:srgbClr val="1BB8CD">
              <a:alpha val="87843"/>
            </a:srgbClr>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4" name="Title 3">
            <a:extLst>
              <a:ext uri="{FF2B5EF4-FFF2-40B4-BE49-F238E27FC236}">
                <a16:creationId xmlns:a16="http://schemas.microsoft.com/office/drawing/2014/main" id="{3EA683FF-3FC6-35D9-D2A7-F4720B50BCB5}"/>
              </a:ext>
            </a:extLst>
          </p:cNvPr>
          <p:cNvSpPr>
            <a:spLocks noGrp="1"/>
          </p:cNvSpPr>
          <p:nvPr>
            <p:ph type="title"/>
          </p:nvPr>
        </p:nvSpPr>
        <p:spPr>
          <a:xfrm>
            <a:off x="1083733" y="3962400"/>
            <a:ext cx="5454227" cy="958911"/>
          </a:xfrm>
        </p:spPr>
        <p:txBody>
          <a:bodyPr vert="horz" lIns="91440" tIns="45720" rIns="91440" bIns="45720" rtlCol="0" anchor="b">
            <a:normAutofit/>
          </a:bodyPr>
          <a:lstStyle/>
          <a:p>
            <a:pPr>
              <a:lnSpc>
                <a:spcPct val="90000"/>
              </a:lnSpc>
            </a:pPr>
            <a:r>
              <a:rPr lang="en-US" sz="2100" b="1">
                <a:solidFill>
                  <a:srgbClr val="FEFFFF"/>
                </a:solidFill>
              </a:rPr>
              <a:t>Unrhyw gwestiynau? </a:t>
            </a:r>
            <a:r>
              <a:rPr lang="en-US" sz="2100">
                <a:solidFill>
                  <a:srgbClr val="FEFFFF"/>
                </a:solidFill>
              </a:rPr>
              <a:t>/ Any questions?</a:t>
            </a:r>
            <a:br>
              <a:rPr lang="en-US" sz="2100">
                <a:solidFill>
                  <a:srgbClr val="FEFFFF"/>
                </a:solidFill>
              </a:rPr>
            </a:br>
            <a:endParaRPr lang="en-US" sz="2100">
              <a:solidFill>
                <a:srgbClr val="FEFFFF"/>
              </a:solidFill>
            </a:endParaRPr>
          </a:p>
        </p:txBody>
      </p:sp>
      <p:sp>
        <p:nvSpPr>
          <p:cNvPr id="8" name="Text Placeholder 7">
            <a:extLst>
              <a:ext uri="{FF2B5EF4-FFF2-40B4-BE49-F238E27FC236}">
                <a16:creationId xmlns:a16="http://schemas.microsoft.com/office/drawing/2014/main" id="{A87B9A60-948C-B532-373A-6144DF5356D8}"/>
              </a:ext>
            </a:extLst>
          </p:cNvPr>
          <p:cNvSpPr>
            <a:spLocks noGrp="1"/>
          </p:cNvSpPr>
          <p:nvPr>
            <p:ph type="body" idx="1"/>
          </p:nvPr>
        </p:nvSpPr>
        <p:spPr>
          <a:xfrm>
            <a:off x="1083733" y="4944531"/>
            <a:ext cx="5454227" cy="524935"/>
          </a:xfrm>
        </p:spPr>
        <p:txBody>
          <a:bodyPr vert="horz" lIns="91440" tIns="45720" rIns="91440" bIns="45720" rtlCol="0" anchor="t">
            <a:normAutofit/>
          </a:bodyPr>
          <a:lstStyle/>
          <a:p>
            <a:pPr>
              <a:lnSpc>
                <a:spcPct val="90000"/>
              </a:lnSpc>
            </a:pPr>
            <a:r>
              <a:rPr lang="en-US" sz="1100">
                <a:solidFill>
                  <a:srgbClr val="FEFFFF"/>
                </a:solidFill>
              </a:rPr>
              <a:t>Pob hwyl gyda’ch ymchwil</a:t>
            </a:r>
          </a:p>
          <a:p>
            <a:pPr>
              <a:lnSpc>
                <a:spcPct val="90000"/>
              </a:lnSpc>
            </a:pPr>
            <a:r>
              <a:rPr lang="en-US" sz="1100">
                <a:solidFill>
                  <a:srgbClr val="FEFFFF"/>
                </a:solidFill>
              </a:rPr>
              <a:t>Best wishes for your research</a:t>
            </a:r>
          </a:p>
          <a:p>
            <a:pPr>
              <a:lnSpc>
                <a:spcPct val="90000"/>
              </a:lnSpc>
            </a:pPr>
            <a:endParaRPr lang="en-US" sz="1100">
              <a:solidFill>
                <a:srgbClr val="FEFFFF"/>
              </a:solidFill>
            </a:endParaRPr>
          </a:p>
          <a:p>
            <a:pPr>
              <a:lnSpc>
                <a:spcPct val="90000"/>
              </a:lnSpc>
            </a:pPr>
            <a:endParaRPr lang="en-US" sz="1100">
              <a:solidFill>
                <a:srgbClr val="FEFFFF"/>
              </a:solidFill>
            </a:endParaRPr>
          </a:p>
        </p:txBody>
      </p:sp>
    </p:spTree>
    <p:extLst>
      <p:ext uri="{BB962C8B-B14F-4D97-AF65-F5344CB8AC3E}">
        <p14:creationId xmlns:p14="http://schemas.microsoft.com/office/powerpoint/2010/main" val="330283607"/>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647252"/>
      </a:dk2>
      <a:lt2>
        <a:srgbClr val="EAE8CF"/>
      </a:lt2>
      <a:accent1>
        <a:srgbClr val="E78712"/>
      </a:accent1>
      <a:accent2>
        <a:srgbClr val="B73C26"/>
      </a:accent2>
      <a:accent3>
        <a:srgbClr val="865331"/>
      </a:accent3>
      <a:accent4>
        <a:srgbClr val="B38648"/>
      </a:accent4>
      <a:accent5>
        <a:srgbClr val="BBB473"/>
      </a:accent5>
      <a:accent6>
        <a:srgbClr val="849276"/>
      </a:accent6>
      <a:hlink>
        <a:srgbClr val="FDAB2A"/>
      </a:hlink>
      <a:folHlink>
        <a:srgbClr val="CCB182"/>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54F6613E-5ED7-40ED-90A8-F639BE712C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1151</TotalTime>
  <Words>2856</Words>
  <Application>Microsoft Office PowerPoint</Application>
  <PresentationFormat>Widescreen</PresentationFormat>
  <Paragraphs>217</Paragraphs>
  <Slides>30</Slides>
  <Notes>1</Notes>
  <HiddenSlides>3</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Wisp</vt:lpstr>
      <vt:lpstr>Prosiect Annibynnol Independent Project ECGE6003</vt:lpstr>
      <vt:lpstr>Recap</vt:lpstr>
      <vt:lpstr>Objectives</vt:lpstr>
      <vt:lpstr>Pam mae angen i mi ysgrifennu cynllun ymchwil? Why do I need to write a research proposal?</vt:lpstr>
      <vt:lpstr>Gweithgaredd 1.3 – Ysgrifennu eich Cynnig Prosiect Annibynnol cychwynnol Activity 1.3 – Writing your initial Independent Project Proposal   </vt:lpstr>
      <vt:lpstr>AMCANION CYNLLUN YMCHWIL Research Proposal Aims</vt:lpstr>
      <vt:lpstr>Beth ydyn ni’n ei olygu wrth ‘Ddyluniad ymchwil?’ What do we mean by ‘Research design?’</vt:lpstr>
      <vt:lpstr>Cynllun ymchwil  Research proposal</vt:lpstr>
      <vt:lpstr>EICH TEITL / YOUR TITLE</vt:lpstr>
      <vt:lpstr>Cwestiynau allweddol / is-gwestiynau Key Questions / sub-questions</vt:lpstr>
      <vt:lpstr>Cwestiynau ymchwil   Research questions</vt:lpstr>
      <vt:lpstr>Cwestiynau ymchwil    Research questions</vt:lpstr>
      <vt:lpstr>CYFLWYNIAD/CEFNDIR Introduction/Background</vt:lpstr>
      <vt:lpstr>CYFLWYNIAD/CEFNDIR Introduction/Background</vt:lpstr>
      <vt:lpstr>ADOLYGIAD O LENYDDIAETH Literature Review</vt:lpstr>
      <vt:lpstr>ADOLYGIAD O LENYDDIAETH Literature Review</vt:lpstr>
      <vt:lpstr>Dadanosddiad o’ch ymchwil Analysis of your research</vt:lpstr>
      <vt:lpstr>YMCHILIO AC YSGRIFENNU ADOLYGIAD O LENYDDIAETH /  RESEARCHING AND WRITING A LITERATURE REVIEW</vt:lpstr>
      <vt:lpstr>CYNLLUNIO YMCHWIL A DULLIAU Research design and methods</vt:lpstr>
      <vt:lpstr>CYNLLUNIO YMCHWIL A DULLIAU Research design and methods</vt:lpstr>
      <vt:lpstr>PowerPoint Presentation</vt:lpstr>
      <vt:lpstr>CYNLLUNIO YMCHWIL A DULLIAU Research design and methods </vt:lpstr>
      <vt:lpstr>Cael y pethau sylfaenol yn iawn
Getting the basics right</vt:lpstr>
      <vt:lpstr>ENGHRAIFFT O DEITL A CHWESTIYNAU YMCHWIL …  An example of a research title and questions…</vt:lpstr>
      <vt:lpstr>Goblygiadau a chyfraniad at wybodaeth Implications and contribution to knowledge</vt:lpstr>
      <vt:lpstr>RHESTR GYFERINODI / LLYFRYDDIAETH Reference list / Bibliography</vt:lpstr>
      <vt:lpstr>PEIDIWCH Â THAFLU MARCIAU I FFWRDD PRAWF-DDARLLENWCH, PRAWF-DDARLLENWCH, PRAWF-DDARLLENWCH! /  DON'T THROW MARKS AWAY PROOFREAD, PROOFREAD, PROOFREAD!   </vt:lpstr>
      <vt:lpstr>CAM NESAF / NEXT STEPS</vt:lpstr>
      <vt:lpstr>Ansicr o ble i ddechrau? Unsure of where to start? </vt:lpstr>
      <vt:lpstr>Unrhyw gwestiynau? / 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ECGE6003p/c Prosiect annibynnol Independent project</dc:title>
  <dc:creator>Helen A Griffiths</dc:creator>
  <cp:lastModifiedBy>Ross Phillips</cp:lastModifiedBy>
  <cp:revision>98</cp:revision>
  <dcterms:created xsi:type="dcterms:W3CDTF">2021-10-10T12:46:33Z</dcterms:created>
  <dcterms:modified xsi:type="dcterms:W3CDTF">2025-08-29T09:07:17Z</dcterms:modified>
</cp:coreProperties>
</file>