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8" r:id="rId3"/>
    <p:sldId id="286" r:id="rId4"/>
    <p:sldId id="285" r:id="rId5"/>
    <p:sldId id="287" r:id="rId6"/>
    <p:sldId id="288" r:id="rId7"/>
    <p:sldId id="289" r:id="rId8"/>
    <p:sldId id="290" r:id="rId9"/>
    <p:sldId id="291" r:id="rId10"/>
    <p:sldId id="294" r:id="rId11"/>
    <p:sldId id="295" r:id="rId12"/>
    <p:sldId id="296" r:id="rId13"/>
    <p:sldId id="300" r:id="rId14"/>
    <p:sldId id="284" r:id="rId15"/>
    <p:sldId id="292" r:id="rId16"/>
    <p:sldId id="280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uten, Tracy" initials="TT" lastIdx="10" clrIdx="0">
    <p:extLst>
      <p:ext uri="{19B8F6BF-5375-455C-9EA6-DF929625EA0E}">
        <p15:presenceInfo xmlns:p15="http://schemas.microsoft.com/office/powerpoint/2012/main" userId="S-1-5-21-2725054978-549531088-3698461606-1001" providerId="AD"/>
      </p:ext>
    </p:extLst>
  </p:cmAuthor>
  <p:cmAuthor id="2" name="Radhika Mohan" initials="M" lastIdx="1" clrIdx="1">
    <p:extLst>
      <p:ext uri="{19B8F6BF-5375-455C-9EA6-DF929625EA0E}">
        <p15:presenceInfo xmlns:p15="http://schemas.microsoft.com/office/powerpoint/2012/main" userId="Radhika Moha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6" autoAdjust="0"/>
    <p:restoredTop sz="60821" autoAdjust="0"/>
  </p:normalViewPr>
  <p:slideViewPr>
    <p:cSldViewPr snapToGrid="0">
      <p:cViewPr varScale="1">
        <p:scale>
          <a:sx n="70" d="100"/>
          <a:sy n="70" d="100"/>
        </p:scale>
        <p:origin x="218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SchemeForSuggestions">
  <dgm:title val="Color Scheme for Suggestions"/>
  <dgm:desc val="Color Scheme for Suggestions"/>
  <dgm:catLst>
    <dgm:cat type="Other" pri="2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bg1">
        <a:lumMod val="95000"/>
      </a:schemeClr>
    </dgm:fillClrLst>
    <dgm:linClrLst>
      <a:schemeClr val="bg1">
        <a:lumMod val="95000"/>
      </a:schemeClr>
    </dgm:linClrLst>
    <dgm:effectClrLst/>
    <dgm:txLinClrLst/>
    <dgm:txFillClrLst meth="repeat">
      <a:schemeClr val="tx1">
        <a:lumMod val="75000"/>
        <a:lumOff val="25000"/>
      </a:schemeClr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SchemeForSuggestions">
  <dgm:title val="Color Scheme for Suggestions"/>
  <dgm:desc val="Color Scheme for Suggestions"/>
  <dgm:catLst>
    <dgm:cat type="Other" pri="2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bg1">
        <a:lumMod val="95000"/>
      </a:schemeClr>
    </dgm:fillClrLst>
    <dgm:linClrLst>
      <a:schemeClr val="bg1">
        <a:lumMod val="95000"/>
      </a:schemeClr>
    </dgm:linClrLst>
    <dgm:effectClrLst/>
    <dgm:txLinClrLst/>
    <dgm:txFillClrLst meth="repeat">
      <a:schemeClr val="tx1">
        <a:lumMod val="75000"/>
        <a:lumOff val="25000"/>
      </a:schemeClr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SchemeForSuggestions">
  <dgm:title val="Color Scheme for Suggestions"/>
  <dgm:desc val="Color Scheme for Suggestions"/>
  <dgm:catLst>
    <dgm:cat type="Other" pri="2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bg1">
        <a:lumMod val="95000"/>
      </a:schemeClr>
    </dgm:fillClrLst>
    <dgm:linClrLst>
      <a:schemeClr val="bg1">
        <a:lumMod val="95000"/>
      </a:schemeClr>
    </dgm:linClrLst>
    <dgm:effectClrLst/>
    <dgm:txLinClrLst/>
    <dgm:txFillClrLst meth="repeat">
      <a:schemeClr val="tx1">
        <a:lumMod val="75000"/>
        <a:lumOff val="25000"/>
      </a:schemeClr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C89C66-490C-49FF-804C-80F60CA35CFA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SchemeForSuggestions" csCatId="other"/>
      <dgm:spPr/>
      <dgm:t>
        <a:bodyPr/>
        <a:lstStyle/>
        <a:p>
          <a:endParaRPr lang="en-US"/>
        </a:p>
      </dgm:t>
    </dgm:pt>
    <dgm:pt modelId="{3BE55DAB-21DA-4C54-A36A-44BBD63DDCBD}">
      <dgm:prSet custT="1"/>
      <dgm:spPr/>
      <dgm:t>
        <a:bodyPr/>
        <a:lstStyle/>
        <a:p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Nodes</a:t>
          </a:r>
        </a:p>
      </dgm:t>
    </dgm:pt>
    <dgm:pt modelId="{DA361925-98BB-4BA5-874B-DA1476900B0F}" type="parTrans" cxnId="{002F7596-3CA9-42BF-A7E4-799BEB0B9376}">
      <dgm:prSet/>
      <dgm:spPr/>
      <dgm:t>
        <a:bodyPr/>
        <a:lstStyle/>
        <a:p>
          <a:endParaRPr lang="en-US"/>
        </a:p>
      </dgm:t>
    </dgm:pt>
    <dgm:pt modelId="{D65ADE0E-F94D-4F6C-AA93-766524DAB8E6}" type="sibTrans" cxnId="{002F7596-3CA9-42BF-A7E4-799BEB0B9376}">
      <dgm:prSet/>
      <dgm:spPr/>
      <dgm:t>
        <a:bodyPr/>
        <a:lstStyle/>
        <a:p>
          <a:endParaRPr lang="en-US"/>
        </a:p>
      </dgm:t>
    </dgm:pt>
    <dgm:pt modelId="{6E3A2FBD-BA88-4304-BEC7-017D75ADCE7D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Network units</a:t>
          </a:r>
        </a:p>
      </dgm:t>
    </dgm:pt>
    <dgm:pt modelId="{F2C97D38-01B8-44F1-9E2F-61D3C4E93EAC}" type="parTrans" cxnId="{3E95D5AF-FD5B-4CD7-BEE5-963DE32CBB5B}">
      <dgm:prSet/>
      <dgm:spPr/>
      <dgm:t>
        <a:bodyPr/>
        <a:lstStyle/>
        <a:p>
          <a:endParaRPr lang="en-US"/>
        </a:p>
      </dgm:t>
    </dgm:pt>
    <dgm:pt modelId="{DB33AFA3-21AA-425D-96E7-ED33E41C735D}" type="sibTrans" cxnId="{3E95D5AF-FD5B-4CD7-BEE5-963DE32CBB5B}">
      <dgm:prSet/>
      <dgm:spPr/>
      <dgm:t>
        <a:bodyPr/>
        <a:lstStyle/>
        <a:p>
          <a:endParaRPr lang="en-US"/>
        </a:p>
      </dgm:t>
    </dgm:pt>
    <dgm:pt modelId="{E7C16012-022A-4994-9F7D-838F0E33C731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Interactions</a:t>
          </a:r>
        </a:p>
      </dgm:t>
    </dgm:pt>
    <dgm:pt modelId="{976D3E18-372C-4E1F-AA2E-564BB14B9F81}" type="parTrans" cxnId="{019F35FB-2760-4F1C-B494-297B79FD6915}">
      <dgm:prSet/>
      <dgm:spPr/>
      <dgm:t>
        <a:bodyPr/>
        <a:lstStyle/>
        <a:p>
          <a:endParaRPr lang="en-US"/>
        </a:p>
      </dgm:t>
    </dgm:pt>
    <dgm:pt modelId="{C214CD38-D66B-45D4-B295-F9C4E557536E}" type="sibTrans" cxnId="{019F35FB-2760-4F1C-B494-297B79FD6915}">
      <dgm:prSet/>
      <dgm:spPr/>
      <dgm:t>
        <a:bodyPr/>
        <a:lstStyle/>
        <a:p>
          <a:endParaRPr lang="en-US"/>
        </a:p>
      </dgm:t>
    </dgm:pt>
    <dgm:pt modelId="{903772B0-834C-4E97-AFE5-2344D3810BEC}">
      <dgm:prSet custT="1"/>
      <dgm:spPr/>
      <dgm:t>
        <a:bodyPr/>
        <a:lstStyle/>
        <a:p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Flows</a:t>
          </a:r>
        </a:p>
      </dgm:t>
    </dgm:pt>
    <dgm:pt modelId="{07B3D2C3-2100-4FA8-ABF3-B7961523F84F}" type="parTrans" cxnId="{6BA3C238-846E-486D-865C-BAC09F5C05B4}">
      <dgm:prSet/>
      <dgm:spPr/>
      <dgm:t>
        <a:bodyPr/>
        <a:lstStyle/>
        <a:p>
          <a:endParaRPr lang="en-US"/>
        </a:p>
      </dgm:t>
    </dgm:pt>
    <dgm:pt modelId="{692D75C5-A1CC-4F9F-8EBB-8CE2F219AEC0}" type="sibTrans" cxnId="{6BA3C238-846E-486D-865C-BAC09F5C05B4}">
      <dgm:prSet/>
      <dgm:spPr/>
      <dgm:t>
        <a:bodyPr/>
        <a:lstStyle/>
        <a:p>
          <a:endParaRPr lang="en-US"/>
        </a:p>
      </dgm:t>
    </dgm:pt>
    <dgm:pt modelId="{08C721F9-6758-410B-9102-131BB3BEB198}" type="pres">
      <dgm:prSet presAssocID="{49C89C66-490C-49FF-804C-80F60CA35CFA}" presName="Name0" presStyleCnt="0">
        <dgm:presLayoutVars>
          <dgm:dir/>
          <dgm:animLvl val="lvl"/>
          <dgm:resizeHandles val="exact"/>
        </dgm:presLayoutVars>
      </dgm:prSet>
      <dgm:spPr/>
    </dgm:pt>
    <dgm:pt modelId="{5039B322-ABDC-40A5-A61A-54EBB5B89E9E}" type="pres">
      <dgm:prSet presAssocID="{3BE55DAB-21DA-4C54-A36A-44BBD63DDCBD}" presName="linNode" presStyleCnt="0"/>
      <dgm:spPr/>
    </dgm:pt>
    <dgm:pt modelId="{8AF1FC59-72AB-4699-8028-D1012FA83D7A}" type="pres">
      <dgm:prSet presAssocID="{3BE55DAB-21DA-4C54-A36A-44BBD63DDCBD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D1BD8496-95F1-4E97-9172-82440ABFCBD1}" type="pres">
      <dgm:prSet presAssocID="{3BE55DAB-21DA-4C54-A36A-44BBD63DDCBD}" presName="descendantText" presStyleLbl="alignAccFollowNode1" presStyleIdx="0" presStyleCnt="4" custLinFactNeighborX="33446" custLinFactNeighborY="-4325">
        <dgm:presLayoutVars>
          <dgm:bulletEnabled/>
        </dgm:presLayoutVars>
      </dgm:prSet>
      <dgm:spPr>
        <a:solidFill>
          <a:schemeClr val="bg1">
            <a:alpha val="90000"/>
          </a:schemeClr>
        </a:solidFill>
        <a:ln>
          <a:noFill/>
        </a:ln>
      </dgm:spPr>
    </dgm:pt>
    <dgm:pt modelId="{BB3567D3-2706-40A6-AC4C-E26DC1FB6C08}" type="pres">
      <dgm:prSet presAssocID="{D65ADE0E-F94D-4F6C-AA93-766524DAB8E6}" presName="sp" presStyleCnt="0"/>
      <dgm:spPr/>
    </dgm:pt>
    <dgm:pt modelId="{79154BCC-EF8F-4371-83AD-D6CD2AEC90D5}" type="pres">
      <dgm:prSet presAssocID="{6E3A2FBD-BA88-4304-BEC7-017D75ADCE7D}" presName="linNode" presStyleCnt="0"/>
      <dgm:spPr/>
    </dgm:pt>
    <dgm:pt modelId="{9C71B389-BC0D-46FF-B888-AA3A51945F17}" type="pres">
      <dgm:prSet presAssocID="{6E3A2FBD-BA88-4304-BEC7-017D75ADCE7D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26DD3B34-18E0-4F07-A5D0-503DC4F6413F}" type="pres">
      <dgm:prSet presAssocID="{6E3A2FBD-BA88-4304-BEC7-017D75ADCE7D}" presName="descendantText" presStyleLbl="alignAccFollowNode1" presStyleIdx="1" presStyleCnt="4">
        <dgm:presLayoutVars>
          <dgm:bulletEnabled/>
        </dgm:presLayoutVars>
      </dgm:prSet>
      <dgm:spPr>
        <a:solidFill>
          <a:schemeClr val="bg1">
            <a:alpha val="90000"/>
          </a:schemeClr>
        </a:solidFill>
        <a:ln>
          <a:noFill/>
        </a:ln>
      </dgm:spPr>
    </dgm:pt>
    <dgm:pt modelId="{A6043612-9B9A-4AFE-BDDF-620936FBDA62}" type="pres">
      <dgm:prSet presAssocID="{DB33AFA3-21AA-425D-96E7-ED33E41C735D}" presName="sp" presStyleCnt="0"/>
      <dgm:spPr/>
    </dgm:pt>
    <dgm:pt modelId="{9A1F5EE7-1543-4709-8FBB-58A5A3B30221}" type="pres">
      <dgm:prSet presAssocID="{E7C16012-022A-4994-9F7D-838F0E33C731}" presName="linNode" presStyleCnt="0"/>
      <dgm:spPr/>
    </dgm:pt>
    <dgm:pt modelId="{C0A3B562-7DC4-474B-947E-B03500542024}" type="pres">
      <dgm:prSet presAssocID="{E7C16012-022A-4994-9F7D-838F0E33C731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52180174-132E-4359-9149-3BE5EB84EF63}" type="pres">
      <dgm:prSet presAssocID="{E7C16012-022A-4994-9F7D-838F0E33C731}" presName="descendantText" presStyleLbl="alignAccFollowNode1" presStyleIdx="2" presStyleCnt="4">
        <dgm:presLayoutVars>
          <dgm:bulletEnabled/>
        </dgm:presLayoutVars>
      </dgm:prSet>
      <dgm:spPr>
        <a:noFill/>
        <a:ln>
          <a:noFill/>
        </a:ln>
      </dgm:spPr>
    </dgm:pt>
    <dgm:pt modelId="{AC29C60B-F2A8-4896-B118-A4EEDD25C053}" type="pres">
      <dgm:prSet presAssocID="{C214CD38-D66B-45D4-B295-F9C4E557536E}" presName="sp" presStyleCnt="0"/>
      <dgm:spPr/>
    </dgm:pt>
    <dgm:pt modelId="{4F513902-9FBE-4B1B-84DC-C2468B32C400}" type="pres">
      <dgm:prSet presAssocID="{903772B0-834C-4E97-AFE5-2344D3810BEC}" presName="linNode" presStyleCnt="0"/>
      <dgm:spPr/>
    </dgm:pt>
    <dgm:pt modelId="{B6884D49-881A-4247-B738-A070D8E12050}" type="pres">
      <dgm:prSet presAssocID="{903772B0-834C-4E97-AFE5-2344D3810BEC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16A6132E-A5F6-48CD-9886-353E10532682}" type="pres">
      <dgm:prSet presAssocID="{903772B0-834C-4E97-AFE5-2344D3810BEC}" presName="descendantText" presStyleLbl="alignAccFollowNode1" presStyleIdx="3" presStyleCnt="4">
        <dgm:presLayoutVars>
          <dgm:bulletEnabled/>
        </dgm:presLayoutVars>
      </dgm:prSet>
      <dgm:spPr>
        <a:solidFill>
          <a:schemeClr val="bg1">
            <a:alpha val="90000"/>
          </a:schemeClr>
        </a:solidFill>
        <a:ln>
          <a:noFill/>
        </a:ln>
      </dgm:spPr>
    </dgm:pt>
  </dgm:ptLst>
  <dgm:cxnLst>
    <dgm:cxn modelId="{B29ABF0E-8038-465F-B116-21B2402445D4}" type="presOf" srcId="{6E3A2FBD-BA88-4304-BEC7-017D75ADCE7D}" destId="{9C71B389-BC0D-46FF-B888-AA3A51945F17}" srcOrd="0" destOrd="0" presId="urn:microsoft.com/office/officeart/2016/7/layout/VerticalSolidActionList"/>
    <dgm:cxn modelId="{EC127819-3332-4721-B792-1CF0CC979B3B}" type="presOf" srcId="{3BE55DAB-21DA-4C54-A36A-44BBD63DDCBD}" destId="{8AF1FC59-72AB-4699-8028-D1012FA83D7A}" srcOrd="0" destOrd="0" presId="urn:microsoft.com/office/officeart/2016/7/layout/VerticalSolidActionList"/>
    <dgm:cxn modelId="{852D402E-53A1-4DDE-961F-3EA07B2E1034}" type="presOf" srcId="{E7C16012-022A-4994-9F7D-838F0E33C731}" destId="{C0A3B562-7DC4-474B-947E-B03500542024}" srcOrd="0" destOrd="0" presId="urn:microsoft.com/office/officeart/2016/7/layout/VerticalSolidActionList"/>
    <dgm:cxn modelId="{6BA3C238-846E-486D-865C-BAC09F5C05B4}" srcId="{49C89C66-490C-49FF-804C-80F60CA35CFA}" destId="{903772B0-834C-4E97-AFE5-2344D3810BEC}" srcOrd="3" destOrd="0" parTransId="{07B3D2C3-2100-4FA8-ABF3-B7961523F84F}" sibTransId="{692D75C5-A1CC-4F9F-8EBB-8CE2F219AEC0}"/>
    <dgm:cxn modelId="{002F7596-3CA9-42BF-A7E4-799BEB0B9376}" srcId="{49C89C66-490C-49FF-804C-80F60CA35CFA}" destId="{3BE55DAB-21DA-4C54-A36A-44BBD63DDCBD}" srcOrd="0" destOrd="0" parTransId="{DA361925-98BB-4BA5-874B-DA1476900B0F}" sibTransId="{D65ADE0E-F94D-4F6C-AA93-766524DAB8E6}"/>
    <dgm:cxn modelId="{3825FFAA-8F3C-4C58-B272-621B5F4C8F46}" type="presOf" srcId="{49C89C66-490C-49FF-804C-80F60CA35CFA}" destId="{08C721F9-6758-410B-9102-131BB3BEB198}" srcOrd="0" destOrd="0" presId="urn:microsoft.com/office/officeart/2016/7/layout/VerticalSolidActionList"/>
    <dgm:cxn modelId="{3E95D5AF-FD5B-4CD7-BEE5-963DE32CBB5B}" srcId="{49C89C66-490C-49FF-804C-80F60CA35CFA}" destId="{6E3A2FBD-BA88-4304-BEC7-017D75ADCE7D}" srcOrd="1" destOrd="0" parTransId="{F2C97D38-01B8-44F1-9E2F-61D3C4E93EAC}" sibTransId="{DB33AFA3-21AA-425D-96E7-ED33E41C735D}"/>
    <dgm:cxn modelId="{CD046AB6-64EB-4CD9-8386-A5CD54F065DF}" type="presOf" srcId="{903772B0-834C-4E97-AFE5-2344D3810BEC}" destId="{B6884D49-881A-4247-B738-A070D8E12050}" srcOrd="0" destOrd="0" presId="urn:microsoft.com/office/officeart/2016/7/layout/VerticalSolidActionList"/>
    <dgm:cxn modelId="{019F35FB-2760-4F1C-B494-297B79FD6915}" srcId="{49C89C66-490C-49FF-804C-80F60CA35CFA}" destId="{E7C16012-022A-4994-9F7D-838F0E33C731}" srcOrd="2" destOrd="0" parTransId="{976D3E18-372C-4E1F-AA2E-564BB14B9F81}" sibTransId="{C214CD38-D66B-45D4-B295-F9C4E557536E}"/>
    <dgm:cxn modelId="{C2677C8A-5B51-466D-93E7-3130B538F018}" type="presParOf" srcId="{08C721F9-6758-410B-9102-131BB3BEB198}" destId="{5039B322-ABDC-40A5-A61A-54EBB5B89E9E}" srcOrd="0" destOrd="0" presId="urn:microsoft.com/office/officeart/2016/7/layout/VerticalSolidActionList"/>
    <dgm:cxn modelId="{CF01FB06-1186-4311-9CF8-519FB95B3A9E}" type="presParOf" srcId="{5039B322-ABDC-40A5-A61A-54EBB5B89E9E}" destId="{8AF1FC59-72AB-4699-8028-D1012FA83D7A}" srcOrd="0" destOrd="0" presId="urn:microsoft.com/office/officeart/2016/7/layout/VerticalSolidActionList"/>
    <dgm:cxn modelId="{F0BD0F30-A3AA-4AD4-B0F7-BF9EB2F39912}" type="presParOf" srcId="{5039B322-ABDC-40A5-A61A-54EBB5B89E9E}" destId="{D1BD8496-95F1-4E97-9172-82440ABFCBD1}" srcOrd="1" destOrd="0" presId="urn:microsoft.com/office/officeart/2016/7/layout/VerticalSolidActionList"/>
    <dgm:cxn modelId="{5280860B-A1E2-458E-A53D-5EF00039C9DF}" type="presParOf" srcId="{08C721F9-6758-410B-9102-131BB3BEB198}" destId="{BB3567D3-2706-40A6-AC4C-E26DC1FB6C08}" srcOrd="1" destOrd="0" presId="urn:microsoft.com/office/officeart/2016/7/layout/VerticalSolidActionList"/>
    <dgm:cxn modelId="{0A9E52B6-F85B-4EB7-96A2-54CFBCEAC382}" type="presParOf" srcId="{08C721F9-6758-410B-9102-131BB3BEB198}" destId="{79154BCC-EF8F-4371-83AD-D6CD2AEC90D5}" srcOrd="2" destOrd="0" presId="urn:microsoft.com/office/officeart/2016/7/layout/VerticalSolidActionList"/>
    <dgm:cxn modelId="{DD7965DF-6C3C-43D5-B75D-BBE618EEF672}" type="presParOf" srcId="{79154BCC-EF8F-4371-83AD-D6CD2AEC90D5}" destId="{9C71B389-BC0D-46FF-B888-AA3A51945F17}" srcOrd="0" destOrd="0" presId="urn:microsoft.com/office/officeart/2016/7/layout/VerticalSolidActionList"/>
    <dgm:cxn modelId="{B7201C36-1E91-498F-91E8-F1A3732AE90D}" type="presParOf" srcId="{79154BCC-EF8F-4371-83AD-D6CD2AEC90D5}" destId="{26DD3B34-18E0-4F07-A5D0-503DC4F6413F}" srcOrd="1" destOrd="0" presId="urn:microsoft.com/office/officeart/2016/7/layout/VerticalSolidActionList"/>
    <dgm:cxn modelId="{B40C12EF-12AC-41CB-B0F2-25977EF1C9DA}" type="presParOf" srcId="{08C721F9-6758-410B-9102-131BB3BEB198}" destId="{A6043612-9B9A-4AFE-BDDF-620936FBDA62}" srcOrd="3" destOrd="0" presId="urn:microsoft.com/office/officeart/2016/7/layout/VerticalSolidActionList"/>
    <dgm:cxn modelId="{87C9A7A7-7950-45C1-B23F-E7C37FADD171}" type="presParOf" srcId="{08C721F9-6758-410B-9102-131BB3BEB198}" destId="{9A1F5EE7-1543-4709-8FBB-58A5A3B30221}" srcOrd="4" destOrd="0" presId="urn:microsoft.com/office/officeart/2016/7/layout/VerticalSolidActionList"/>
    <dgm:cxn modelId="{478B1273-5F9A-4A21-A441-3B98BAB2F7CF}" type="presParOf" srcId="{9A1F5EE7-1543-4709-8FBB-58A5A3B30221}" destId="{C0A3B562-7DC4-474B-947E-B03500542024}" srcOrd="0" destOrd="0" presId="urn:microsoft.com/office/officeart/2016/7/layout/VerticalSolidActionList"/>
    <dgm:cxn modelId="{F5008083-624B-4597-B9A4-2EB74A7624FE}" type="presParOf" srcId="{9A1F5EE7-1543-4709-8FBB-58A5A3B30221}" destId="{52180174-132E-4359-9149-3BE5EB84EF63}" srcOrd="1" destOrd="0" presId="urn:microsoft.com/office/officeart/2016/7/layout/VerticalSolidActionList"/>
    <dgm:cxn modelId="{F908A12A-B0A2-4E00-B045-AB177990A937}" type="presParOf" srcId="{08C721F9-6758-410B-9102-131BB3BEB198}" destId="{AC29C60B-F2A8-4896-B118-A4EEDD25C053}" srcOrd="5" destOrd="0" presId="urn:microsoft.com/office/officeart/2016/7/layout/VerticalSolidActionList"/>
    <dgm:cxn modelId="{8A541AFF-99AC-4B0B-8C03-6DFB129738C1}" type="presParOf" srcId="{08C721F9-6758-410B-9102-131BB3BEB198}" destId="{4F513902-9FBE-4B1B-84DC-C2468B32C400}" srcOrd="6" destOrd="0" presId="urn:microsoft.com/office/officeart/2016/7/layout/VerticalSolidActionList"/>
    <dgm:cxn modelId="{B1F3AF0F-7BF4-442A-A04D-77E3E578926F}" type="presParOf" srcId="{4F513902-9FBE-4B1B-84DC-C2468B32C400}" destId="{B6884D49-881A-4247-B738-A070D8E12050}" srcOrd="0" destOrd="0" presId="urn:microsoft.com/office/officeart/2016/7/layout/VerticalSolidActionList"/>
    <dgm:cxn modelId="{5CA7381E-6677-4C78-BB2F-F512F4BFDCD9}" type="presParOf" srcId="{4F513902-9FBE-4B1B-84DC-C2468B32C400}" destId="{16A6132E-A5F6-48CD-9886-353E10532682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244C87-9A5A-45CF-90A5-96FD88D86738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ColorSchemeForSuggestions" csCatId="other" phldr="1"/>
      <dgm:spPr/>
      <dgm:t>
        <a:bodyPr/>
        <a:lstStyle/>
        <a:p>
          <a:endParaRPr lang="en-US"/>
        </a:p>
      </dgm:t>
    </dgm:pt>
    <dgm:pt modelId="{9C536DEA-6934-41E3-8556-73186C0D3BA1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Presence</a:t>
          </a:r>
        </a:p>
      </dgm:t>
    </dgm:pt>
    <dgm:pt modelId="{159C7258-E56D-4237-820F-8A4F6AE1D187}" type="parTrans" cxnId="{7DA80CBF-3934-415C-AEFD-CEC1CCD76092}">
      <dgm:prSet/>
      <dgm:spPr/>
      <dgm:t>
        <a:bodyPr/>
        <a:lstStyle/>
        <a:p>
          <a:endParaRPr lang="en-US"/>
        </a:p>
      </dgm:t>
    </dgm:pt>
    <dgm:pt modelId="{09597177-1F84-4830-99B4-65C566122C57}" type="sibTrans" cxnId="{7DA80CBF-3934-415C-AEFD-CEC1CCD76092}">
      <dgm:prSet phldrT="1" phldr="0"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1</a:t>
          </a:r>
        </a:p>
      </dgm:t>
    </dgm:pt>
    <dgm:pt modelId="{6D25C495-8164-477B-8914-6900E6565A51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Social objects</a:t>
          </a:r>
        </a:p>
      </dgm:t>
    </dgm:pt>
    <dgm:pt modelId="{7972F0EB-0CE0-4E74-AA36-10A0839545F3}" type="parTrans" cxnId="{752DF12A-2BB8-470F-AE06-A4D50107E923}">
      <dgm:prSet/>
      <dgm:spPr/>
      <dgm:t>
        <a:bodyPr/>
        <a:lstStyle/>
        <a:p>
          <a:endParaRPr lang="en-US"/>
        </a:p>
      </dgm:t>
    </dgm:pt>
    <dgm:pt modelId="{484950A1-B264-414C-BCF1-E1BAF14BEAAC}" type="sibTrans" cxnId="{752DF12A-2BB8-470F-AE06-A4D50107E923}">
      <dgm:prSet phldrT="2" phldr="0"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2</a:t>
          </a:r>
        </a:p>
      </dgm:t>
    </dgm:pt>
    <dgm:pt modelId="{0D7568DF-7EA1-4332-904D-D3227B78FFA8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Behavior standards</a:t>
          </a:r>
        </a:p>
      </dgm:t>
    </dgm:pt>
    <dgm:pt modelId="{2B9BAB9B-5C68-4846-BA04-4735608E07F9}" type="parTrans" cxnId="{8E5E0062-6269-4D8D-910E-F581B9328933}">
      <dgm:prSet/>
      <dgm:spPr/>
      <dgm:t>
        <a:bodyPr/>
        <a:lstStyle/>
        <a:p>
          <a:endParaRPr lang="en-US"/>
        </a:p>
      </dgm:t>
    </dgm:pt>
    <dgm:pt modelId="{E7289807-4B67-443C-9A65-58660EFC0827}" type="sibTrans" cxnId="{8E5E0062-6269-4D8D-910E-F581B9328933}">
      <dgm:prSet phldrT="3" phldr="0"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3</a:t>
          </a:r>
        </a:p>
      </dgm:t>
    </dgm:pt>
    <dgm:pt modelId="{4DDDE95C-49DC-4EA2-8983-959B1AB725B9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Groups and sub-cultures</a:t>
          </a:r>
        </a:p>
      </dgm:t>
    </dgm:pt>
    <dgm:pt modelId="{E134D612-DE68-4EBF-87CB-ED96A73E2DD1}" type="parTrans" cxnId="{1E623C26-241A-4D5C-9C0A-0801BBBA2C8C}">
      <dgm:prSet/>
      <dgm:spPr/>
      <dgm:t>
        <a:bodyPr/>
        <a:lstStyle/>
        <a:p>
          <a:endParaRPr lang="en-US"/>
        </a:p>
      </dgm:t>
    </dgm:pt>
    <dgm:pt modelId="{0A75F82E-BF9E-4C00-BBE3-574D6E0B55B1}" type="sibTrans" cxnId="{1E623C26-241A-4D5C-9C0A-0801BBBA2C8C}">
      <dgm:prSet phldrT="4" phldr="0"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4</a:t>
          </a:r>
        </a:p>
      </dgm:t>
    </dgm:pt>
    <dgm:pt modelId="{A3F4BA51-784A-44B8-97F1-6F63147CB856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Participation</a:t>
          </a:r>
        </a:p>
      </dgm:t>
    </dgm:pt>
    <dgm:pt modelId="{B1740EED-2639-4A3F-9EBA-9363E5F0249E}" type="parTrans" cxnId="{0507D6C0-E7DF-495F-B948-B2504EC737CB}">
      <dgm:prSet/>
      <dgm:spPr/>
      <dgm:t>
        <a:bodyPr/>
        <a:lstStyle/>
        <a:p>
          <a:endParaRPr lang="en-US"/>
        </a:p>
      </dgm:t>
    </dgm:pt>
    <dgm:pt modelId="{C1007949-6068-497E-BC23-210A72F4C15D}" type="sibTrans" cxnId="{0507D6C0-E7DF-495F-B948-B2504EC737CB}">
      <dgm:prSet phldrT="5" phldr="0"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5</a:t>
          </a:r>
        </a:p>
      </dgm:t>
    </dgm:pt>
    <dgm:pt modelId="{E9853D21-58B3-48EB-A4B1-339875FD3ACD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Social capital</a:t>
          </a:r>
        </a:p>
      </dgm:t>
    </dgm:pt>
    <dgm:pt modelId="{2D6BCE64-5D23-4C8C-8247-239DE091DFE9}" type="parTrans" cxnId="{37976615-DE1D-4481-BD75-6D294C4D549A}">
      <dgm:prSet/>
      <dgm:spPr/>
      <dgm:t>
        <a:bodyPr/>
        <a:lstStyle/>
        <a:p>
          <a:endParaRPr lang="en-US"/>
        </a:p>
      </dgm:t>
    </dgm:pt>
    <dgm:pt modelId="{5208D457-33E8-4E0D-A1BA-5A9C4EC28FF1}" type="sibTrans" cxnId="{37976615-DE1D-4481-BD75-6D294C4D549A}">
      <dgm:prSet phldrT="6" phldr="0"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6</a:t>
          </a:r>
        </a:p>
      </dgm:t>
    </dgm:pt>
    <dgm:pt modelId="{EC1BA7BB-B021-4176-A439-DC37497190F8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Strong and weak ties</a:t>
          </a:r>
        </a:p>
      </dgm:t>
    </dgm:pt>
    <dgm:pt modelId="{CADB7032-7038-478B-8AC3-9FFA3E814F80}" type="parTrans" cxnId="{D63B95B3-9BCC-4CE0-BD29-A80FA6D75671}">
      <dgm:prSet/>
      <dgm:spPr/>
      <dgm:t>
        <a:bodyPr/>
        <a:lstStyle/>
        <a:p>
          <a:endParaRPr lang="en-US"/>
        </a:p>
      </dgm:t>
    </dgm:pt>
    <dgm:pt modelId="{5A7F933F-1D58-42F5-A2F1-833908DD08CB}" type="sibTrans" cxnId="{D63B95B3-9BCC-4CE0-BD29-A80FA6D75671}">
      <dgm:prSet phldrT="7" phldr="0"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7</a:t>
          </a:r>
        </a:p>
      </dgm:t>
    </dgm:pt>
    <dgm:pt modelId="{D284467D-14D7-4E4C-A0B0-A0FD2CB20F14}" type="pres">
      <dgm:prSet presAssocID="{6D244C87-9A5A-45CF-90A5-96FD88D86738}" presName="linearFlow" presStyleCnt="0">
        <dgm:presLayoutVars>
          <dgm:dir/>
          <dgm:animLvl val="lvl"/>
          <dgm:resizeHandles val="exact"/>
        </dgm:presLayoutVars>
      </dgm:prSet>
      <dgm:spPr/>
    </dgm:pt>
    <dgm:pt modelId="{3723D6A0-37B3-4112-80EF-7EA8A0493ACE}" type="pres">
      <dgm:prSet presAssocID="{9C536DEA-6934-41E3-8556-73186C0D3BA1}" presName="compositeNode" presStyleCnt="0"/>
      <dgm:spPr/>
    </dgm:pt>
    <dgm:pt modelId="{0434C7DD-1C82-462D-B790-51856D88EA84}" type="pres">
      <dgm:prSet presAssocID="{9C536DEA-6934-41E3-8556-73186C0D3BA1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355BC616-4436-4E91-83E2-D6ABF56A6ACA}" type="pres">
      <dgm:prSet presAssocID="{9C536DEA-6934-41E3-8556-73186C0D3BA1}" presName="parSh" presStyleCnt="0"/>
      <dgm:spPr/>
    </dgm:pt>
    <dgm:pt modelId="{D11545E3-88DE-486C-A03E-4B764190116C}" type="pres">
      <dgm:prSet presAssocID="{9C536DEA-6934-41E3-8556-73186C0D3BA1}" presName="lineNode" presStyleLbl="alignAccFollowNode1" presStyleIdx="0" presStyleCnt="21"/>
      <dgm:spPr/>
    </dgm:pt>
    <dgm:pt modelId="{CD1FF0B3-A808-4140-BFC8-22237FD39F79}" type="pres">
      <dgm:prSet presAssocID="{9C536DEA-6934-41E3-8556-73186C0D3BA1}" presName="lineArrowNode" presStyleLbl="alignAccFollowNode1" presStyleIdx="1" presStyleCnt="21"/>
      <dgm:spPr/>
    </dgm:pt>
    <dgm:pt modelId="{B3B36D4B-FAE9-46B3-B4F4-09CA04B22988}" type="pres">
      <dgm:prSet presAssocID="{09597177-1F84-4830-99B4-65C566122C57}" presName="sibTransNodeCircle" presStyleLbl="alignNode1" presStyleIdx="0" presStyleCnt="7">
        <dgm:presLayoutVars>
          <dgm:chMax val="0"/>
          <dgm:bulletEnabled/>
        </dgm:presLayoutVars>
      </dgm:prSet>
      <dgm:spPr/>
    </dgm:pt>
    <dgm:pt modelId="{87E837EB-A3E5-4384-ABBA-82F84BB4C90A}" type="pres">
      <dgm:prSet presAssocID="{09597177-1F84-4830-99B4-65C566122C57}" presName="spacerBetweenCircleAndCallout" presStyleCnt="0">
        <dgm:presLayoutVars/>
      </dgm:prSet>
      <dgm:spPr/>
    </dgm:pt>
    <dgm:pt modelId="{6DADD7D6-A706-4884-96CD-C82A58961CAA}" type="pres">
      <dgm:prSet presAssocID="{9C536DEA-6934-41E3-8556-73186C0D3BA1}" presName="nodeText" presStyleLbl="alignAccFollowNode1" presStyleIdx="2" presStyleCnt="21">
        <dgm:presLayoutVars>
          <dgm:bulletEnabled val="1"/>
        </dgm:presLayoutVars>
      </dgm:prSet>
      <dgm:spPr/>
    </dgm:pt>
    <dgm:pt modelId="{7B22122A-EB6C-4091-93C6-FC0B897D7FCF}" type="pres">
      <dgm:prSet presAssocID="{09597177-1F84-4830-99B4-65C566122C57}" presName="sibTransComposite" presStyleCnt="0"/>
      <dgm:spPr/>
    </dgm:pt>
    <dgm:pt modelId="{00A54E99-0F79-4FDC-A2B8-487A02B9200F}" type="pres">
      <dgm:prSet presAssocID="{6D25C495-8164-477B-8914-6900E6565A51}" presName="compositeNode" presStyleCnt="0"/>
      <dgm:spPr/>
    </dgm:pt>
    <dgm:pt modelId="{7847BB4D-1C43-4DDD-AD95-2786F56C33FF}" type="pres">
      <dgm:prSet presAssocID="{6D25C495-8164-477B-8914-6900E6565A51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99C84E14-1FD7-4C25-83F8-6D5C1AFA014D}" type="pres">
      <dgm:prSet presAssocID="{6D25C495-8164-477B-8914-6900E6565A51}" presName="parSh" presStyleCnt="0"/>
      <dgm:spPr/>
    </dgm:pt>
    <dgm:pt modelId="{F779F5A8-2B3A-401C-AE03-1ACB1D62A25E}" type="pres">
      <dgm:prSet presAssocID="{6D25C495-8164-477B-8914-6900E6565A51}" presName="lineNode" presStyleLbl="alignAccFollowNode1" presStyleIdx="3" presStyleCnt="21"/>
      <dgm:spPr/>
    </dgm:pt>
    <dgm:pt modelId="{C9042122-4321-45A7-8000-3EC5D38BA4E3}" type="pres">
      <dgm:prSet presAssocID="{6D25C495-8164-477B-8914-6900E6565A51}" presName="lineArrowNode" presStyleLbl="alignAccFollowNode1" presStyleIdx="4" presStyleCnt="21"/>
      <dgm:spPr/>
    </dgm:pt>
    <dgm:pt modelId="{A63F7FA5-D39F-43C9-9FE1-9BC77766F921}" type="pres">
      <dgm:prSet presAssocID="{484950A1-B264-414C-BCF1-E1BAF14BEAAC}" presName="sibTransNodeCircle" presStyleLbl="alignNode1" presStyleIdx="1" presStyleCnt="7">
        <dgm:presLayoutVars>
          <dgm:chMax val="0"/>
          <dgm:bulletEnabled/>
        </dgm:presLayoutVars>
      </dgm:prSet>
      <dgm:spPr/>
    </dgm:pt>
    <dgm:pt modelId="{435C700F-767E-4CBF-9282-70A4FA97F36B}" type="pres">
      <dgm:prSet presAssocID="{484950A1-B264-414C-BCF1-E1BAF14BEAAC}" presName="spacerBetweenCircleAndCallout" presStyleCnt="0">
        <dgm:presLayoutVars/>
      </dgm:prSet>
      <dgm:spPr/>
    </dgm:pt>
    <dgm:pt modelId="{2F1AF006-5721-4577-80FC-BCDA7C9E2DD6}" type="pres">
      <dgm:prSet presAssocID="{6D25C495-8164-477B-8914-6900E6565A51}" presName="nodeText" presStyleLbl="alignAccFollowNode1" presStyleIdx="5" presStyleCnt="21">
        <dgm:presLayoutVars>
          <dgm:bulletEnabled val="1"/>
        </dgm:presLayoutVars>
      </dgm:prSet>
      <dgm:spPr/>
    </dgm:pt>
    <dgm:pt modelId="{86BCAD1F-E5CF-4DD7-B14F-7320AA96F7BB}" type="pres">
      <dgm:prSet presAssocID="{484950A1-B264-414C-BCF1-E1BAF14BEAAC}" presName="sibTransComposite" presStyleCnt="0"/>
      <dgm:spPr/>
    </dgm:pt>
    <dgm:pt modelId="{38CBED30-6619-4D83-B758-A1A02822419D}" type="pres">
      <dgm:prSet presAssocID="{0D7568DF-7EA1-4332-904D-D3227B78FFA8}" presName="compositeNode" presStyleCnt="0"/>
      <dgm:spPr/>
    </dgm:pt>
    <dgm:pt modelId="{66CF3956-AF0A-4EA6-B6FF-E056AF072D95}" type="pres">
      <dgm:prSet presAssocID="{0D7568DF-7EA1-4332-904D-D3227B78FFA8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F200E45F-075C-416C-A869-120E655A6866}" type="pres">
      <dgm:prSet presAssocID="{0D7568DF-7EA1-4332-904D-D3227B78FFA8}" presName="parSh" presStyleCnt="0"/>
      <dgm:spPr/>
    </dgm:pt>
    <dgm:pt modelId="{02CF3637-96E4-4932-8DCE-43A6797575FB}" type="pres">
      <dgm:prSet presAssocID="{0D7568DF-7EA1-4332-904D-D3227B78FFA8}" presName="lineNode" presStyleLbl="alignAccFollowNode1" presStyleIdx="6" presStyleCnt="21"/>
      <dgm:spPr/>
    </dgm:pt>
    <dgm:pt modelId="{42B47565-A82A-4064-B051-9FAC738293D1}" type="pres">
      <dgm:prSet presAssocID="{0D7568DF-7EA1-4332-904D-D3227B78FFA8}" presName="lineArrowNode" presStyleLbl="alignAccFollowNode1" presStyleIdx="7" presStyleCnt="21"/>
      <dgm:spPr/>
    </dgm:pt>
    <dgm:pt modelId="{06924A36-558A-473C-901E-BE3029058A93}" type="pres">
      <dgm:prSet presAssocID="{E7289807-4B67-443C-9A65-58660EFC0827}" presName="sibTransNodeCircle" presStyleLbl="alignNode1" presStyleIdx="2" presStyleCnt="7">
        <dgm:presLayoutVars>
          <dgm:chMax val="0"/>
          <dgm:bulletEnabled/>
        </dgm:presLayoutVars>
      </dgm:prSet>
      <dgm:spPr/>
    </dgm:pt>
    <dgm:pt modelId="{11E14073-B620-4E58-A7F7-3FB601B53B23}" type="pres">
      <dgm:prSet presAssocID="{E7289807-4B67-443C-9A65-58660EFC0827}" presName="spacerBetweenCircleAndCallout" presStyleCnt="0">
        <dgm:presLayoutVars/>
      </dgm:prSet>
      <dgm:spPr/>
    </dgm:pt>
    <dgm:pt modelId="{A57F3F83-CA2E-4037-82C2-278592966046}" type="pres">
      <dgm:prSet presAssocID="{0D7568DF-7EA1-4332-904D-D3227B78FFA8}" presName="nodeText" presStyleLbl="alignAccFollowNode1" presStyleIdx="8" presStyleCnt="21">
        <dgm:presLayoutVars>
          <dgm:bulletEnabled val="1"/>
        </dgm:presLayoutVars>
      </dgm:prSet>
      <dgm:spPr/>
    </dgm:pt>
    <dgm:pt modelId="{36EF7CD8-15E6-4727-B99C-18EB4E3D5003}" type="pres">
      <dgm:prSet presAssocID="{E7289807-4B67-443C-9A65-58660EFC0827}" presName="sibTransComposite" presStyleCnt="0"/>
      <dgm:spPr/>
    </dgm:pt>
    <dgm:pt modelId="{B1E2B44A-F337-4E07-BEA9-CE53DC214A68}" type="pres">
      <dgm:prSet presAssocID="{4DDDE95C-49DC-4EA2-8983-959B1AB725B9}" presName="compositeNode" presStyleCnt="0"/>
      <dgm:spPr/>
    </dgm:pt>
    <dgm:pt modelId="{06F118AB-0245-4C61-AFD5-96460CC2598B}" type="pres">
      <dgm:prSet presAssocID="{4DDDE95C-49DC-4EA2-8983-959B1AB725B9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EF20F3BE-F9EF-4B08-84C0-BFB2D5692BE7}" type="pres">
      <dgm:prSet presAssocID="{4DDDE95C-49DC-4EA2-8983-959B1AB725B9}" presName="parSh" presStyleCnt="0"/>
      <dgm:spPr/>
    </dgm:pt>
    <dgm:pt modelId="{44D2F325-623F-45A0-B226-248B03266D33}" type="pres">
      <dgm:prSet presAssocID="{4DDDE95C-49DC-4EA2-8983-959B1AB725B9}" presName="lineNode" presStyleLbl="alignAccFollowNode1" presStyleIdx="9" presStyleCnt="21"/>
      <dgm:spPr/>
    </dgm:pt>
    <dgm:pt modelId="{B089F7E7-F6F0-4640-9F92-37CA2293D484}" type="pres">
      <dgm:prSet presAssocID="{4DDDE95C-49DC-4EA2-8983-959B1AB725B9}" presName="lineArrowNode" presStyleLbl="alignAccFollowNode1" presStyleIdx="10" presStyleCnt="21"/>
      <dgm:spPr/>
    </dgm:pt>
    <dgm:pt modelId="{1DCE880E-F9FD-4413-A9BE-E31EDDBEFF68}" type="pres">
      <dgm:prSet presAssocID="{0A75F82E-BF9E-4C00-BBE3-574D6E0B55B1}" presName="sibTransNodeCircle" presStyleLbl="alignNode1" presStyleIdx="3" presStyleCnt="7">
        <dgm:presLayoutVars>
          <dgm:chMax val="0"/>
          <dgm:bulletEnabled/>
        </dgm:presLayoutVars>
      </dgm:prSet>
      <dgm:spPr/>
    </dgm:pt>
    <dgm:pt modelId="{9B874D9E-743E-4B9B-9F08-678FF2217DBA}" type="pres">
      <dgm:prSet presAssocID="{0A75F82E-BF9E-4C00-BBE3-574D6E0B55B1}" presName="spacerBetweenCircleAndCallout" presStyleCnt="0">
        <dgm:presLayoutVars/>
      </dgm:prSet>
      <dgm:spPr/>
    </dgm:pt>
    <dgm:pt modelId="{F6273E19-F178-418C-B657-FD15546616D9}" type="pres">
      <dgm:prSet presAssocID="{4DDDE95C-49DC-4EA2-8983-959B1AB725B9}" presName="nodeText" presStyleLbl="alignAccFollowNode1" presStyleIdx="11" presStyleCnt="21">
        <dgm:presLayoutVars>
          <dgm:bulletEnabled val="1"/>
        </dgm:presLayoutVars>
      </dgm:prSet>
      <dgm:spPr/>
    </dgm:pt>
    <dgm:pt modelId="{6AC1235C-71CA-4CDA-AAB9-DBBF2D7DF5E7}" type="pres">
      <dgm:prSet presAssocID="{0A75F82E-BF9E-4C00-BBE3-574D6E0B55B1}" presName="sibTransComposite" presStyleCnt="0"/>
      <dgm:spPr/>
    </dgm:pt>
    <dgm:pt modelId="{CB657E22-6530-4457-A59F-A71C5524BDF8}" type="pres">
      <dgm:prSet presAssocID="{A3F4BA51-784A-44B8-97F1-6F63147CB856}" presName="compositeNode" presStyleCnt="0"/>
      <dgm:spPr/>
    </dgm:pt>
    <dgm:pt modelId="{9339DA2A-1EE1-4576-B834-402D7F1D16CA}" type="pres">
      <dgm:prSet presAssocID="{A3F4BA51-784A-44B8-97F1-6F63147CB856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3A0EDC0A-51C7-4C28-8099-AE680D25E8AF}" type="pres">
      <dgm:prSet presAssocID="{A3F4BA51-784A-44B8-97F1-6F63147CB856}" presName="parSh" presStyleCnt="0"/>
      <dgm:spPr/>
    </dgm:pt>
    <dgm:pt modelId="{12FDE1DF-9510-4690-A8B4-DE2E254D65C1}" type="pres">
      <dgm:prSet presAssocID="{A3F4BA51-784A-44B8-97F1-6F63147CB856}" presName="lineNode" presStyleLbl="alignAccFollowNode1" presStyleIdx="12" presStyleCnt="21"/>
      <dgm:spPr/>
    </dgm:pt>
    <dgm:pt modelId="{B310D0BE-2C05-4D65-961F-67FD4DEEFEE7}" type="pres">
      <dgm:prSet presAssocID="{A3F4BA51-784A-44B8-97F1-6F63147CB856}" presName="lineArrowNode" presStyleLbl="alignAccFollowNode1" presStyleIdx="13" presStyleCnt="21"/>
      <dgm:spPr/>
    </dgm:pt>
    <dgm:pt modelId="{87816B51-11AE-4FF8-9B09-598E17A88EED}" type="pres">
      <dgm:prSet presAssocID="{C1007949-6068-497E-BC23-210A72F4C15D}" presName="sibTransNodeCircle" presStyleLbl="alignNode1" presStyleIdx="4" presStyleCnt="7">
        <dgm:presLayoutVars>
          <dgm:chMax val="0"/>
          <dgm:bulletEnabled/>
        </dgm:presLayoutVars>
      </dgm:prSet>
      <dgm:spPr/>
    </dgm:pt>
    <dgm:pt modelId="{4F6E53AA-00B2-45EA-A71B-823B9E2EBE8A}" type="pres">
      <dgm:prSet presAssocID="{C1007949-6068-497E-BC23-210A72F4C15D}" presName="spacerBetweenCircleAndCallout" presStyleCnt="0">
        <dgm:presLayoutVars/>
      </dgm:prSet>
      <dgm:spPr/>
    </dgm:pt>
    <dgm:pt modelId="{CF02F199-70F9-44DF-AADA-254B4ACAAAA2}" type="pres">
      <dgm:prSet presAssocID="{A3F4BA51-784A-44B8-97F1-6F63147CB856}" presName="nodeText" presStyleLbl="alignAccFollowNode1" presStyleIdx="14" presStyleCnt="21">
        <dgm:presLayoutVars>
          <dgm:bulletEnabled val="1"/>
        </dgm:presLayoutVars>
      </dgm:prSet>
      <dgm:spPr/>
    </dgm:pt>
    <dgm:pt modelId="{C3A62C4C-D864-4188-B8D1-FCFB80CA5554}" type="pres">
      <dgm:prSet presAssocID="{C1007949-6068-497E-BC23-210A72F4C15D}" presName="sibTransComposite" presStyleCnt="0"/>
      <dgm:spPr/>
    </dgm:pt>
    <dgm:pt modelId="{3ADCA65D-15D1-4057-B571-2AAFCCB8E742}" type="pres">
      <dgm:prSet presAssocID="{E9853D21-58B3-48EB-A4B1-339875FD3ACD}" presName="compositeNode" presStyleCnt="0"/>
      <dgm:spPr/>
    </dgm:pt>
    <dgm:pt modelId="{994FF56F-A781-4030-B9CB-809B3EB2AD89}" type="pres">
      <dgm:prSet presAssocID="{E9853D21-58B3-48EB-A4B1-339875FD3ACD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459F3D26-ADA6-4695-A93D-A249422C4855}" type="pres">
      <dgm:prSet presAssocID="{E9853D21-58B3-48EB-A4B1-339875FD3ACD}" presName="parSh" presStyleCnt="0"/>
      <dgm:spPr/>
    </dgm:pt>
    <dgm:pt modelId="{4286FE21-AEFF-488B-8EE0-9444997CFC89}" type="pres">
      <dgm:prSet presAssocID="{E9853D21-58B3-48EB-A4B1-339875FD3ACD}" presName="lineNode" presStyleLbl="alignAccFollowNode1" presStyleIdx="15" presStyleCnt="21"/>
      <dgm:spPr/>
    </dgm:pt>
    <dgm:pt modelId="{002D9BD4-C61F-4283-AB29-A64ACA03A23B}" type="pres">
      <dgm:prSet presAssocID="{E9853D21-58B3-48EB-A4B1-339875FD3ACD}" presName="lineArrowNode" presStyleLbl="alignAccFollowNode1" presStyleIdx="16" presStyleCnt="21"/>
      <dgm:spPr/>
    </dgm:pt>
    <dgm:pt modelId="{7A84551F-38E9-4BAC-8098-E9AEE7473252}" type="pres">
      <dgm:prSet presAssocID="{5208D457-33E8-4E0D-A1BA-5A9C4EC28FF1}" presName="sibTransNodeCircle" presStyleLbl="alignNode1" presStyleIdx="5" presStyleCnt="7">
        <dgm:presLayoutVars>
          <dgm:chMax val="0"/>
          <dgm:bulletEnabled/>
        </dgm:presLayoutVars>
      </dgm:prSet>
      <dgm:spPr/>
    </dgm:pt>
    <dgm:pt modelId="{4CC3A154-F0B6-4A87-AF66-31EB909F42FE}" type="pres">
      <dgm:prSet presAssocID="{5208D457-33E8-4E0D-A1BA-5A9C4EC28FF1}" presName="spacerBetweenCircleAndCallout" presStyleCnt="0">
        <dgm:presLayoutVars/>
      </dgm:prSet>
      <dgm:spPr/>
    </dgm:pt>
    <dgm:pt modelId="{3EA75525-154A-4328-A41D-81D96B7E2F04}" type="pres">
      <dgm:prSet presAssocID="{E9853D21-58B3-48EB-A4B1-339875FD3ACD}" presName="nodeText" presStyleLbl="alignAccFollowNode1" presStyleIdx="17" presStyleCnt="21">
        <dgm:presLayoutVars>
          <dgm:bulletEnabled val="1"/>
        </dgm:presLayoutVars>
      </dgm:prSet>
      <dgm:spPr/>
    </dgm:pt>
    <dgm:pt modelId="{14215D83-E26F-4CA1-B8B9-A9AEBD20CA74}" type="pres">
      <dgm:prSet presAssocID="{5208D457-33E8-4E0D-A1BA-5A9C4EC28FF1}" presName="sibTransComposite" presStyleCnt="0"/>
      <dgm:spPr/>
    </dgm:pt>
    <dgm:pt modelId="{A569409E-1824-4C0F-8F92-DB80A98F071A}" type="pres">
      <dgm:prSet presAssocID="{EC1BA7BB-B021-4176-A439-DC37497190F8}" presName="compositeNode" presStyleCnt="0"/>
      <dgm:spPr/>
    </dgm:pt>
    <dgm:pt modelId="{0C45C89D-C7A2-4320-8CC9-3CBFEAD6860A}" type="pres">
      <dgm:prSet presAssocID="{EC1BA7BB-B021-4176-A439-DC37497190F8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EA6BEF57-F2FF-426E-B93E-0C28F6D594BE}" type="pres">
      <dgm:prSet presAssocID="{EC1BA7BB-B021-4176-A439-DC37497190F8}" presName="parSh" presStyleCnt="0"/>
      <dgm:spPr/>
    </dgm:pt>
    <dgm:pt modelId="{FFBACCFD-6929-47F9-A9E2-CF02167B777C}" type="pres">
      <dgm:prSet presAssocID="{EC1BA7BB-B021-4176-A439-DC37497190F8}" presName="lineNode" presStyleLbl="alignAccFollowNode1" presStyleIdx="18" presStyleCnt="21"/>
      <dgm:spPr/>
    </dgm:pt>
    <dgm:pt modelId="{6B12F008-371D-407E-B775-54C0CEEE2781}" type="pres">
      <dgm:prSet presAssocID="{EC1BA7BB-B021-4176-A439-DC37497190F8}" presName="lineArrowNode" presStyleLbl="alignAccFollowNode1" presStyleIdx="19" presStyleCnt="21"/>
      <dgm:spPr/>
    </dgm:pt>
    <dgm:pt modelId="{28056E95-A522-4F31-8820-4C3C8E252FCE}" type="pres">
      <dgm:prSet presAssocID="{5A7F933F-1D58-42F5-A2F1-833908DD08CB}" presName="sibTransNodeCircle" presStyleLbl="alignNode1" presStyleIdx="6" presStyleCnt="7">
        <dgm:presLayoutVars>
          <dgm:chMax val="0"/>
          <dgm:bulletEnabled/>
        </dgm:presLayoutVars>
      </dgm:prSet>
      <dgm:spPr/>
    </dgm:pt>
    <dgm:pt modelId="{712E1D29-BE09-4E95-99D6-414C4D405089}" type="pres">
      <dgm:prSet presAssocID="{5A7F933F-1D58-42F5-A2F1-833908DD08CB}" presName="spacerBetweenCircleAndCallout" presStyleCnt="0">
        <dgm:presLayoutVars/>
      </dgm:prSet>
      <dgm:spPr/>
    </dgm:pt>
    <dgm:pt modelId="{77FCDEB3-F666-40F0-9240-B6E2CFBA8144}" type="pres">
      <dgm:prSet presAssocID="{EC1BA7BB-B021-4176-A439-DC37497190F8}" presName="nodeText" presStyleLbl="alignAccFollowNode1" presStyleIdx="20" presStyleCnt="21">
        <dgm:presLayoutVars>
          <dgm:bulletEnabled val="1"/>
        </dgm:presLayoutVars>
      </dgm:prSet>
      <dgm:spPr/>
    </dgm:pt>
  </dgm:ptLst>
  <dgm:cxnLst>
    <dgm:cxn modelId="{64BAB005-685B-4F50-BEF3-8DD6F1AACF17}" type="presOf" srcId="{9C536DEA-6934-41E3-8556-73186C0D3BA1}" destId="{6DADD7D6-A706-4884-96CD-C82A58961CAA}" srcOrd="0" destOrd="0" presId="urn:microsoft.com/office/officeart/2016/7/layout/LinearArrowProcessNumbered"/>
    <dgm:cxn modelId="{37976615-DE1D-4481-BD75-6D294C4D549A}" srcId="{6D244C87-9A5A-45CF-90A5-96FD88D86738}" destId="{E9853D21-58B3-48EB-A4B1-339875FD3ACD}" srcOrd="5" destOrd="0" parTransId="{2D6BCE64-5D23-4C8C-8247-239DE091DFE9}" sibTransId="{5208D457-33E8-4E0D-A1BA-5A9C4EC28FF1}"/>
    <dgm:cxn modelId="{50C39D21-A640-4899-84BA-FCC3CB447FC0}" type="presOf" srcId="{A3F4BA51-784A-44B8-97F1-6F63147CB856}" destId="{CF02F199-70F9-44DF-AADA-254B4ACAAAA2}" srcOrd="0" destOrd="0" presId="urn:microsoft.com/office/officeart/2016/7/layout/LinearArrowProcessNumbered"/>
    <dgm:cxn modelId="{1E623C26-241A-4D5C-9C0A-0801BBBA2C8C}" srcId="{6D244C87-9A5A-45CF-90A5-96FD88D86738}" destId="{4DDDE95C-49DC-4EA2-8983-959B1AB725B9}" srcOrd="3" destOrd="0" parTransId="{E134D612-DE68-4EBF-87CB-ED96A73E2DD1}" sibTransId="{0A75F82E-BF9E-4C00-BBE3-574D6E0B55B1}"/>
    <dgm:cxn modelId="{752DF12A-2BB8-470F-AE06-A4D50107E923}" srcId="{6D244C87-9A5A-45CF-90A5-96FD88D86738}" destId="{6D25C495-8164-477B-8914-6900E6565A51}" srcOrd="1" destOrd="0" parTransId="{7972F0EB-0CE0-4E74-AA36-10A0839545F3}" sibTransId="{484950A1-B264-414C-BCF1-E1BAF14BEAAC}"/>
    <dgm:cxn modelId="{7F112831-A1E3-4E6B-9C0C-2E9096A5737D}" type="presOf" srcId="{6D25C495-8164-477B-8914-6900E6565A51}" destId="{2F1AF006-5721-4577-80FC-BCDA7C9E2DD6}" srcOrd="0" destOrd="0" presId="urn:microsoft.com/office/officeart/2016/7/layout/LinearArrowProcessNumbered"/>
    <dgm:cxn modelId="{1793C035-D1DD-4305-92D6-69BF5D8C267E}" type="presOf" srcId="{4DDDE95C-49DC-4EA2-8983-959B1AB725B9}" destId="{F6273E19-F178-418C-B657-FD15546616D9}" srcOrd="0" destOrd="0" presId="urn:microsoft.com/office/officeart/2016/7/layout/LinearArrowProcessNumbered"/>
    <dgm:cxn modelId="{A33D0E39-4FC7-4EB4-93A1-E2FB8AB4ED69}" type="presOf" srcId="{0A75F82E-BF9E-4C00-BBE3-574D6E0B55B1}" destId="{1DCE880E-F9FD-4413-A9BE-E31EDDBEFF68}" srcOrd="0" destOrd="0" presId="urn:microsoft.com/office/officeart/2016/7/layout/LinearArrowProcessNumbered"/>
    <dgm:cxn modelId="{0CC2AB3A-0553-4F43-B887-79C5729DD28D}" type="presOf" srcId="{E9853D21-58B3-48EB-A4B1-339875FD3ACD}" destId="{3EA75525-154A-4328-A41D-81D96B7E2F04}" srcOrd="0" destOrd="0" presId="urn:microsoft.com/office/officeart/2016/7/layout/LinearArrowProcessNumbered"/>
    <dgm:cxn modelId="{D429A43F-858A-4157-8E5C-A6C175FA456E}" type="presOf" srcId="{EC1BA7BB-B021-4176-A439-DC37497190F8}" destId="{77FCDEB3-F666-40F0-9240-B6E2CFBA8144}" srcOrd="0" destOrd="0" presId="urn:microsoft.com/office/officeart/2016/7/layout/LinearArrowProcessNumbered"/>
    <dgm:cxn modelId="{8E5E0062-6269-4D8D-910E-F581B9328933}" srcId="{6D244C87-9A5A-45CF-90A5-96FD88D86738}" destId="{0D7568DF-7EA1-4332-904D-D3227B78FFA8}" srcOrd="2" destOrd="0" parTransId="{2B9BAB9B-5C68-4846-BA04-4735608E07F9}" sibTransId="{E7289807-4B67-443C-9A65-58660EFC0827}"/>
    <dgm:cxn modelId="{E4D8FD7F-24AB-4A3F-AC45-9689AF6FB12A}" type="presOf" srcId="{6D244C87-9A5A-45CF-90A5-96FD88D86738}" destId="{D284467D-14D7-4E4C-A0B0-A0FD2CB20F14}" srcOrd="0" destOrd="0" presId="urn:microsoft.com/office/officeart/2016/7/layout/LinearArrowProcessNumbered"/>
    <dgm:cxn modelId="{4BDF1896-87C2-4CDA-A406-C4F7F2446D86}" type="presOf" srcId="{484950A1-B264-414C-BCF1-E1BAF14BEAAC}" destId="{A63F7FA5-D39F-43C9-9FE1-9BC77766F921}" srcOrd="0" destOrd="0" presId="urn:microsoft.com/office/officeart/2016/7/layout/LinearArrowProcessNumbered"/>
    <dgm:cxn modelId="{D63B95B3-9BCC-4CE0-BD29-A80FA6D75671}" srcId="{6D244C87-9A5A-45CF-90A5-96FD88D86738}" destId="{EC1BA7BB-B021-4176-A439-DC37497190F8}" srcOrd="6" destOrd="0" parTransId="{CADB7032-7038-478B-8AC3-9FFA3E814F80}" sibTransId="{5A7F933F-1D58-42F5-A2F1-833908DD08CB}"/>
    <dgm:cxn modelId="{4244A3BD-6BBA-4506-B9A1-FED1EB4FD9FB}" type="presOf" srcId="{E7289807-4B67-443C-9A65-58660EFC0827}" destId="{06924A36-558A-473C-901E-BE3029058A93}" srcOrd="0" destOrd="0" presId="urn:microsoft.com/office/officeart/2016/7/layout/LinearArrowProcessNumbered"/>
    <dgm:cxn modelId="{7DA80CBF-3934-415C-AEFD-CEC1CCD76092}" srcId="{6D244C87-9A5A-45CF-90A5-96FD88D86738}" destId="{9C536DEA-6934-41E3-8556-73186C0D3BA1}" srcOrd="0" destOrd="0" parTransId="{159C7258-E56D-4237-820F-8A4F6AE1D187}" sibTransId="{09597177-1F84-4830-99B4-65C566122C57}"/>
    <dgm:cxn modelId="{0507D6C0-E7DF-495F-B948-B2504EC737CB}" srcId="{6D244C87-9A5A-45CF-90A5-96FD88D86738}" destId="{A3F4BA51-784A-44B8-97F1-6F63147CB856}" srcOrd="4" destOrd="0" parTransId="{B1740EED-2639-4A3F-9EBA-9363E5F0249E}" sibTransId="{C1007949-6068-497E-BC23-210A72F4C15D}"/>
    <dgm:cxn modelId="{005E88C1-BD53-4C08-A77F-7D0880C6D0EC}" type="presOf" srcId="{09597177-1F84-4830-99B4-65C566122C57}" destId="{B3B36D4B-FAE9-46B3-B4F4-09CA04B22988}" srcOrd="0" destOrd="0" presId="urn:microsoft.com/office/officeart/2016/7/layout/LinearArrowProcessNumbered"/>
    <dgm:cxn modelId="{DB7230C6-81E0-4D69-A092-A36EC8789F61}" type="presOf" srcId="{5A7F933F-1D58-42F5-A2F1-833908DD08CB}" destId="{28056E95-A522-4F31-8820-4C3C8E252FCE}" srcOrd="0" destOrd="0" presId="urn:microsoft.com/office/officeart/2016/7/layout/LinearArrowProcessNumbered"/>
    <dgm:cxn modelId="{DF365ADE-8134-47F1-B6BC-EC754C5127E8}" type="presOf" srcId="{C1007949-6068-497E-BC23-210A72F4C15D}" destId="{87816B51-11AE-4FF8-9B09-598E17A88EED}" srcOrd="0" destOrd="0" presId="urn:microsoft.com/office/officeart/2016/7/layout/LinearArrowProcessNumbered"/>
    <dgm:cxn modelId="{D9A546E5-CA71-4486-94C1-FE17896817DD}" type="presOf" srcId="{0D7568DF-7EA1-4332-904D-D3227B78FFA8}" destId="{A57F3F83-CA2E-4037-82C2-278592966046}" srcOrd="0" destOrd="0" presId="urn:microsoft.com/office/officeart/2016/7/layout/LinearArrowProcessNumbered"/>
    <dgm:cxn modelId="{7DD126ED-76CE-40F9-9D3E-C17AA3DC357A}" type="presOf" srcId="{5208D457-33E8-4E0D-A1BA-5A9C4EC28FF1}" destId="{7A84551F-38E9-4BAC-8098-E9AEE7473252}" srcOrd="0" destOrd="0" presId="urn:microsoft.com/office/officeart/2016/7/layout/LinearArrowProcessNumbered"/>
    <dgm:cxn modelId="{BA9D1D91-A831-4C93-AD62-35FFF64288CD}" type="presParOf" srcId="{D284467D-14D7-4E4C-A0B0-A0FD2CB20F14}" destId="{3723D6A0-37B3-4112-80EF-7EA8A0493ACE}" srcOrd="0" destOrd="0" presId="urn:microsoft.com/office/officeart/2016/7/layout/LinearArrowProcessNumbered"/>
    <dgm:cxn modelId="{6AA1A57B-1CD3-4A7D-9DBD-561E898DF008}" type="presParOf" srcId="{3723D6A0-37B3-4112-80EF-7EA8A0493ACE}" destId="{0434C7DD-1C82-462D-B790-51856D88EA84}" srcOrd="0" destOrd="0" presId="urn:microsoft.com/office/officeart/2016/7/layout/LinearArrowProcessNumbered"/>
    <dgm:cxn modelId="{D9819644-5B08-4130-BEFE-01B83D86727B}" type="presParOf" srcId="{3723D6A0-37B3-4112-80EF-7EA8A0493ACE}" destId="{355BC616-4436-4E91-83E2-D6ABF56A6ACA}" srcOrd="1" destOrd="0" presId="urn:microsoft.com/office/officeart/2016/7/layout/LinearArrowProcessNumbered"/>
    <dgm:cxn modelId="{C945E0FD-8345-4BAA-9CBE-ED5BBC98F368}" type="presParOf" srcId="{355BC616-4436-4E91-83E2-D6ABF56A6ACA}" destId="{D11545E3-88DE-486C-A03E-4B764190116C}" srcOrd="0" destOrd="0" presId="urn:microsoft.com/office/officeart/2016/7/layout/LinearArrowProcessNumbered"/>
    <dgm:cxn modelId="{C4C00FB0-B149-4D6D-9AE7-54DEB793AEE3}" type="presParOf" srcId="{355BC616-4436-4E91-83E2-D6ABF56A6ACA}" destId="{CD1FF0B3-A808-4140-BFC8-22237FD39F79}" srcOrd="1" destOrd="0" presId="urn:microsoft.com/office/officeart/2016/7/layout/LinearArrowProcessNumbered"/>
    <dgm:cxn modelId="{BC2AA166-FC29-4B12-AB16-DDA89D6A9C47}" type="presParOf" srcId="{355BC616-4436-4E91-83E2-D6ABF56A6ACA}" destId="{B3B36D4B-FAE9-46B3-B4F4-09CA04B22988}" srcOrd="2" destOrd="0" presId="urn:microsoft.com/office/officeart/2016/7/layout/LinearArrowProcessNumbered"/>
    <dgm:cxn modelId="{73895B86-08EB-41DD-A580-294DAEC9C88B}" type="presParOf" srcId="{355BC616-4436-4E91-83E2-D6ABF56A6ACA}" destId="{87E837EB-A3E5-4384-ABBA-82F84BB4C90A}" srcOrd="3" destOrd="0" presId="urn:microsoft.com/office/officeart/2016/7/layout/LinearArrowProcessNumbered"/>
    <dgm:cxn modelId="{EF702E67-B92F-4E0B-9675-5A9563B784C3}" type="presParOf" srcId="{3723D6A0-37B3-4112-80EF-7EA8A0493ACE}" destId="{6DADD7D6-A706-4884-96CD-C82A58961CAA}" srcOrd="2" destOrd="0" presId="urn:microsoft.com/office/officeart/2016/7/layout/LinearArrowProcessNumbered"/>
    <dgm:cxn modelId="{9EFF1F52-5D6B-4192-8707-A01BCAB845F3}" type="presParOf" srcId="{D284467D-14D7-4E4C-A0B0-A0FD2CB20F14}" destId="{7B22122A-EB6C-4091-93C6-FC0B897D7FCF}" srcOrd="1" destOrd="0" presId="urn:microsoft.com/office/officeart/2016/7/layout/LinearArrowProcessNumbered"/>
    <dgm:cxn modelId="{68ADD712-6AB5-469E-9BC5-C5FEEEFFED16}" type="presParOf" srcId="{D284467D-14D7-4E4C-A0B0-A0FD2CB20F14}" destId="{00A54E99-0F79-4FDC-A2B8-487A02B9200F}" srcOrd="2" destOrd="0" presId="urn:microsoft.com/office/officeart/2016/7/layout/LinearArrowProcessNumbered"/>
    <dgm:cxn modelId="{B0055867-397B-47FA-B133-7BB24A69BC02}" type="presParOf" srcId="{00A54E99-0F79-4FDC-A2B8-487A02B9200F}" destId="{7847BB4D-1C43-4DDD-AD95-2786F56C33FF}" srcOrd="0" destOrd="0" presId="urn:microsoft.com/office/officeart/2016/7/layout/LinearArrowProcessNumbered"/>
    <dgm:cxn modelId="{11417225-FCFC-4558-810A-548966903B5F}" type="presParOf" srcId="{00A54E99-0F79-4FDC-A2B8-487A02B9200F}" destId="{99C84E14-1FD7-4C25-83F8-6D5C1AFA014D}" srcOrd="1" destOrd="0" presId="urn:microsoft.com/office/officeart/2016/7/layout/LinearArrowProcessNumbered"/>
    <dgm:cxn modelId="{D76A90D1-3EC2-46F7-B920-95F3FA45ADC4}" type="presParOf" srcId="{99C84E14-1FD7-4C25-83F8-6D5C1AFA014D}" destId="{F779F5A8-2B3A-401C-AE03-1ACB1D62A25E}" srcOrd="0" destOrd="0" presId="urn:microsoft.com/office/officeart/2016/7/layout/LinearArrowProcessNumbered"/>
    <dgm:cxn modelId="{F257116E-A054-466B-B5CA-8731EBDE534E}" type="presParOf" srcId="{99C84E14-1FD7-4C25-83F8-6D5C1AFA014D}" destId="{C9042122-4321-45A7-8000-3EC5D38BA4E3}" srcOrd="1" destOrd="0" presId="urn:microsoft.com/office/officeart/2016/7/layout/LinearArrowProcessNumbered"/>
    <dgm:cxn modelId="{298C2827-ECF7-47BD-AEA6-FA95FA86126C}" type="presParOf" srcId="{99C84E14-1FD7-4C25-83F8-6D5C1AFA014D}" destId="{A63F7FA5-D39F-43C9-9FE1-9BC77766F921}" srcOrd="2" destOrd="0" presId="urn:microsoft.com/office/officeart/2016/7/layout/LinearArrowProcessNumbered"/>
    <dgm:cxn modelId="{13957295-5BC6-44ED-A78C-E9BFC1A9F7D8}" type="presParOf" srcId="{99C84E14-1FD7-4C25-83F8-6D5C1AFA014D}" destId="{435C700F-767E-4CBF-9282-70A4FA97F36B}" srcOrd="3" destOrd="0" presId="urn:microsoft.com/office/officeart/2016/7/layout/LinearArrowProcessNumbered"/>
    <dgm:cxn modelId="{03996E6F-C175-4EBF-9812-BC20E703641A}" type="presParOf" srcId="{00A54E99-0F79-4FDC-A2B8-487A02B9200F}" destId="{2F1AF006-5721-4577-80FC-BCDA7C9E2DD6}" srcOrd="2" destOrd="0" presId="urn:microsoft.com/office/officeart/2016/7/layout/LinearArrowProcessNumbered"/>
    <dgm:cxn modelId="{E5BDB9B9-AA4A-4AE7-8982-B08F156E3512}" type="presParOf" srcId="{D284467D-14D7-4E4C-A0B0-A0FD2CB20F14}" destId="{86BCAD1F-E5CF-4DD7-B14F-7320AA96F7BB}" srcOrd="3" destOrd="0" presId="urn:microsoft.com/office/officeart/2016/7/layout/LinearArrowProcessNumbered"/>
    <dgm:cxn modelId="{3289D7FA-D6AA-4936-931B-6D2A4F37EDD1}" type="presParOf" srcId="{D284467D-14D7-4E4C-A0B0-A0FD2CB20F14}" destId="{38CBED30-6619-4D83-B758-A1A02822419D}" srcOrd="4" destOrd="0" presId="urn:microsoft.com/office/officeart/2016/7/layout/LinearArrowProcessNumbered"/>
    <dgm:cxn modelId="{FC005066-BCA4-44B2-B874-595FBEF043F9}" type="presParOf" srcId="{38CBED30-6619-4D83-B758-A1A02822419D}" destId="{66CF3956-AF0A-4EA6-B6FF-E056AF072D95}" srcOrd="0" destOrd="0" presId="urn:microsoft.com/office/officeart/2016/7/layout/LinearArrowProcessNumbered"/>
    <dgm:cxn modelId="{2428A7F5-E9BE-4294-BE71-812EC3A98FDE}" type="presParOf" srcId="{38CBED30-6619-4D83-B758-A1A02822419D}" destId="{F200E45F-075C-416C-A869-120E655A6866}" srcOrd="1" destOrd="0" presId="urn:microsoft.com/office/officeart/2016/7/layout/LinearArrowProcessNumbered"/>
    <dgm:cxn modelId="{535A9496-A033-42D0-86BA-39FD2F883182}" type="presParOf" srcId="{F200E45F-075C-416C-A869-120E655A6866}" destId="{02CF3637-96E4-4932-8DCE-43A6797575FB}" srcOrd="0" destOrd="0" presId="urn:microsoft.com/office/officeart/2016/7/layout/LinearArrowProcessNumbered"/>
    <dgm:cxn modelId="{2E7CD1FD-2F0D-4C86-8617-FAC9D1C78C66}" type="presParOf" srcId="{F200E45F-075C-416C-A869-120E655A6866}" destId="{42B47565-A82A-4064-B051-9FAC738293D1}" srcOrd="1" destOrd="0" presId="urn:microsoft.com/office/officeart/2016/7/layout/LinearArrowProcessNumbered"/>
    <dgm:cxn modelId="{04E93610-DE93-4FB6-855A-F3F9B24CDE7C}" type="presParOf" srcId="{F200E45F-075C-416C-A869-120E655A6866}" destId="{06924A36-558A-473C-901E-BE3029058A93}" srcOrd="2" destOrd="0" presId="urn:microsoft.com/office/officeart/2016/7/layout/LinearArrowProcessNumbered"/>
    <dgm:cxn modelId="{4FC4C742-F948-40D6-B0C1-A5F8353B39BF}" type="presParOf" srcId="{F200E45F-075C-416C-A869-120E655A6866}" destId="{11E14073-B620-4E58-A7F7-3FB601B53B23}" srcOrd="3" destOrd="0" presId="urn:microsoft.com/office/officeart/2016/7/layout/LinearArrowProcessNumbered"/>
    <dgm:cxn modelId="{8B98084D-68A0-4298-AECD-6737372B6D8B}" type="presParOf" srcId="{38CBED30-6619-4D83-B758-A1A02822419D}" destId="{A57F3F83-CA2E-4037-82C2-278592966046}" srcOrd="2" destOrd="0" presId="urn:microsoft.com/office/officeart/2016/7/layout/LinearArrowProcessNumbered"/>
    <dgm:cxn modelId="{77804520-7009-4B71-BEFA-AECEC4EDD1A4}" type="presParOf" srcId="{D284467D-14D7-4E4C-A0B0-A0FD2CB20F14}" destId="{36EF7CD8-15E6-4727-B99C-18EB4E3D5003}" srcOrd="5" destOrd="0" presId="urn:microsoft.com/office/officeart/2016/7/layout/LinearArrowProcessNumbered"/>
    <dgm:cxn modelId="{D30A2325-223A-416C-B0F7-8F73B08A3AFE}" type="presParOf" srcId="{D284467D-14D7-4E4C-A0B0-A0FD2CB20F14}" destId="{B1E2B44A-F337-4E07-BEA9-CE53DC214A68}" srcOrd="6" destOrd="0" presId="urn:microsoft.com/office/officeart/2016/7/layout/LinearArrowProcessNumbered"/>
    <dgm:cxn modelId="{879C01CA-05CA-4BC6-88C3-0E1416CE73C1}" type="presParOf" srcId="{B1E2B44A-F337-4E07-BEA9-CE53DC214A68}" destId="{06F118AB-0245-4C61-AFD5-96460CC2598B}" srcOrd="0" destOrd="0" presId="urn:microsoft.com/office/officeart/2016/7/layout/LinearArrowProcessNumbered"/>
    <dgm:cxn modelId="{1C1E3D11-B78E-4B06-ABEA-8F5F2FA9A464}" type="presParOf" srcId="{B1E2B44A-F337-4E07-BEA9-CE53DC214A68}" destId="{EF20F3BE-F9EF-4B08-84C0-BFB2D5692BE7}" srcOrd="1" destOrd="0" presId="urn:microsoft.com/office/officeart/2016/7/layout/LinearArrowProcessNumbered"/>
    <dgm:cxn modelId="{7E649EEF-55F3-4F4C-AB0A-4C552A53DDFD}" type="presParOf" srcId="{EF20F3BE-F9EF-4B08-84C0-BFB2D5692BE7}" destId="{44D2F325-623F-45A0-B226-248B03266D33}" srcOrd="0" destOrd="0" presId="urn:microsoft.com/office/officeart/2016/7/layout/LinearArrowProcessNumbered"/>
    <dgm:cxn modelId="{868970C8-19EB-4766-B3C7-ED327B7066DC}" type="presParOf" srcId="{EF20F3BE-F9EF-4B08-84C0-BFB2D5692BE7}" destId="{B089F7E7-F6F0-4640-9F92-37CA2293D484}" srcOrd="1" destOrd="0" presId="urn:microsoft.com/office/officeart/2016/7/layout/LinearArrowProcessNumbered"/>
    <dgm:cxn modelId="{50D7901F-C1D2-431F-86E2-D6A2474AC25A}" type="presParOf" srcId="{EF20F3BE-F9EF-4B08-84C0-BFB2D5692BE7}" destId="{1DCE880E-F9FD-4413-A9BE-E31EDDBEFF68}" srcOrd="2" destOrd="0" presId="urn:microsoft.com/office/officeart/2016/7/layout/LinearArrowProcessNumbered"/>
    <dgm:cxn modelId="{36AB969A-C554-45A3-8D3E-C013DC692D63}" type="presParOf" srcId="{EF20F3BE-F9EF-4B08-84C0-BFB2D5692BE7}" destId="{9B874D9E-743E-4B9B-9F08-678FF2217DBA}" srcOrd="3" destOrd="0" presId="urn:microsoft.com/office/officeart/2016/7/layout/LinearArrowProcessNumbered"/>
    <dgm:cxn modelId="{2E5B7545-A7BD-4EAC-A93B-DC3A19096A5A}" type="presParOf" srcId="{B1E2B44A-F337-4E07-BEA9-CE53DC214A68}" destId="{F6273E19-F178-418C-B657-FD15546616D9}" srcOrd="2" destOrd="0" presId="urn:microsoft.com/office/officeart/2016/7/layout/LinearArrowProcessNumbered"/>
    <dgm:cxn modelId="{D09AF9ED-546B-4353-9EBA-7200CD553A0F}" type="presParOf" srcId="{D284467D-14D7-4E4C-A0B0-A0FD2CB20F14}" destId="{6AC1235C-71CA-4CDA-AAB9-DBBF2D7DF5E7}" srcOrd="7" destOrd="0" presId="urn:microsoft.com/office/officeart/2016/7/layout/LinearArrowProcessNumbered"/>
    <dgm:cxn modelId="{3258FCF8-46E8-4AF9-9F49-88024DCBB421}" type="presParOf" srcId="{D284467D-14D7-4E4C-A0B0-A0FD2CB20F14}" destId="{CB657E22-6530-4457-A59F-A71C5524BDF8}" srcOrd="8" destOrd="0" presId="urn:microsoft.com/office/officeart/2016/7/layout/LinearArrowProcessNumbered"/>
    <dgm:cxn modelId="{F1DD9343-1EA7-48AA-9321-2876DA340516}" type="presParOf" srcId="{CB657E22-6530-4457-A59F-A71C5524BDF8}" destId="{9339DA2A-1EE1-4576-B834-402D7F1D16CA}" srcOrd="0" destOrd="0" presId="urn:microsoft.com/office/officeart/2016/7/layout/LinearArrowProcessNumbered"/>
    <dgm:cxn modelId="{C63EF2C1-D894-479C-85F3-E97307747B36}" type="presParOf" srcId="{CB657E22-6530-4457-A59F-A71C5524BDF8}" destId="{3A0EDC0A-51C7-4C28-8099-AE680D25E8AF}" srcOrd="1" destOrd="0" presId="urn:microsoft.com/office/officeart/2016/7/layout/LinearArrowProcessNumbered"/>
    <dgm:cxn modelId="{EC70F9F5-D370-4097-90A5-6A2010859B6E}" type="presParOf" srcId="{3A0EDC0A-51C7-4C28-8099-AE680D25E8AF}" destId="{12FDE1DF-9510-4690-A8B4-DE2E254D65C1}" srcOrd="0" destOrd="0" presId="urn:microsoft.com/office/officeart/2016/7/layout/LinearArrowProcessNumbered"/>
    <dgm:cxn modelId="{A759EFFA-055C-4226-B515-3B9FE5E65BEA}" type="presParOf" srcId="{3A0EDC0A-51C7-4C28-8099-AE680D25E8AF}" destId="{B310D0BE-2C05-4D65-961F-67FD4DEEFEE7}" srcOrd="1" destOrd="0" presId="urn:microsoft.com/office/officeart/2016/7/layout/LinearArrowProcessNumbered"/>
    <dgm:cxn modelId="{C9F6E60A-7F58-4064-92EA-B99D6DEB289D}" type="presParOf" srcId="{3A0EDC0A-51C7-4C28-8099-AE680D25E8AF}" destId="{87816B51-11AE-4FF8-9B09-598E17A88EED}" srcOrd="2" destOrd="0" presId="urn:microsoft.com/office/officeart/2016/7/layout/LinearArrowProcessNumbered"/>
    <dgm:cxn modelId="{8D185D23-118C-4429-8BF4-4CA20F5B8B73}" type="presParOf" srcId="{3A0EDC0A-51C7-4C28-8099-AE680D25E8AF}" destId="{4F6E53AA-00B2-45EA-A71B-823B9E2EBE8A}" srcOrd="3" destOrd="0" presId="urn:microsoft.com/office/officeart/2016/7/layout/LinearArrowProcessNumbered"/>
    <dgm:cxn modelId="{DF8680DD-3DD6-48B4-8910-AAF56BF0ABA5}" type="presParOf" srcId="{CB657E22-6530-4457-A59F-A71C5524BDF8}" destId="{CF02F199-70F9-44DF-AADA-254B4ACAAAA2}" srcOrd="2" destOrd="0" presId="urn:microsoft.com/office/officeart/2016/7/layout/LinearArrowProcessNumbered"/>
    <dgm:cxn modelId="{48B79F6B-0F2D-46BA-BFD5-47564C4A76A8}" type="presParOf" srcId="{D284467D-14D7-4E4C-A0B0-A0FD2CB20F14}" destId="{C3A62C4C-D864-4188-B8D1-FCFB80CA5554}" srcOrd="9" destOrd="0" presId="urn:microsoft.com/office/officeart/2016/7/layout/LinearArrowProcessNumbered"/>
    <dgm:cxn modelId="{BFD81151-E54C-43AE-82CC-B3658DD66658}" type="presParOf" srcId="{D284467D-14D7-4E4C-A0B0-A0FD2CB20F14}" destId="{3ADCA65D-15D1-4057-B571-2AAFCCB8E742}" srcOrd="10" destOrd="0" presId="urn:microsoft.com/office/officeart/2016/7/layout/LinearArrowProcessNumbered"/>
    <dgm:cxn modelId="{0F7F4880-EBA4-4194-84F5-7B9FC5BA79DE}" type="presParOf" srcId="{3ADCA65D-15D1-4057-B571-2AAFCCB8E742}" destId="{994FF56F-A781-4030-B9CB-809B3EB2AD89}" srcOrd="0" destOrd="0" presId="urn:microsoft.com/office/officeart/2016/7/layout/LinearArrowProcessNumbered"/>
    <dgm:cxn modelId="{E9C8D91F-3B60-4BB4-BF22-EA047F1F9945}" type="presParOf" srcId="{3ADCA65D-15D1-4057-B571-2AAFCCB8E742}" destId="{459F3D26-ADA6-4695-A93D-A249422C4855}" srcOrd="1" destOrd="0" presId="urn:microsoft.com/office/officeart/2016/7/layout/LinearArrowProcessNumbered"/>
    <dgm:cxn modelId="{79B225B6-C23D-415B-BBA7-2C01A0D8D08E}" type="presParOf" srcId="{459F3D26-ADA6-4695-A93D-A249422C4855}" destId="{4286FE21-AEFF-488B-8EE0-9444997CFC89}" srcOrd="0" destOrd="0" presId="urn:microsoft.com/office/officeart/2016/7/layout/LinearArrowProcessNumbered"/>
    <dgm:cxn modelId="{8A89734D-5929-4840-AE03-168A5F2A6853}" type="presParOf" srcId="{459F3D26-ADA6-4695-A93D-A249422C4855}" destId="{002D9BD4-C61F-4283-AB29-A64ACA03A23B}" srcOrd="1" destOrd="0" presId="urn:microsoft.com/office/officeart/2016/7/layout/LinearArrowProcessNumbered"/>
    <dgm:cxn modelId="{0EAC96F0-590A-43DD-B32B-637F727BC851}" type="presParOf" srcId="{459F3D26-ADA6-4695-A93D-A249422C4855}" destId="{7A84551F-38E9-4BAC-8098-E9AEE7473252}" srcOrd="2" destOrd="0" presId="urn:microsoft.com/office/officeart/2016/7/layout/LinearArrowProcessNumbered"/>
    <dgm:cxn modelId="{21B9F26A-2BAC-4780-97FB-9FEECF5B1DEE}" type="presParOf" srcId="{459F3D26-ADA6-4695-A93D-A249422C4855}" destId="{4CC3A154-F0B6-4A87-AF66-31EB909F42FE}" srcOrd="3" destOrd="0" presId="urn:microsoft.com/office/officeart/2016/7/layout/LinearArrowProcessNumbered"/>
    <dgm:cxn modelId="{CC9857F2-8F25-4F0A-B7CB-6F2F4666CFAE}" type="presParOf" srcId="{3ADCA65D-15D1-4057-B571-2AAFCCB8E742}" destId="{3EA75525-154A-4328-A41D-81D96B7E2F04}" srcOrd="2" destOrd="0" presId="urn:microsoft.com/office/officeart/2016/7/layout/LinearArrowProcessNumbered"/>
    <dgm:cxn modelId="{B974BBB5-44A8-4102-B0F7-4C1A71936B86}" type="presParOf" srcId="{D284467D-14D7-4E4C-A0B0-A0FD2CB20F14}" destId="{14215D83-E26F-4CA1-B8B9-A9AEBD20CA74}" srcOrd="11" destOrd="0" presId="urn:microsoft.com/office/officeart/2016/7/layout/LinearArrowProcessNumbered"/>
    <dgm:cxn modelId="{E34F14AE-9A35-49BE-9CDE-7C128D16E82D}" type="presParOf" srcId="{D284467D-14D7-4E4C-A0B0-A0FD2CB20F14}" destId="{A569409E-1824-4C0F-8F92-DB80A98F071A}" srcOrd="12" destOrd="0" presId="urn:microsoft.com/office/officeart/2016/7/layout/LinearArrowProcessNumbered"/>
    <dgm:cxn modelId="{CBA734F4-B02E-4246-9FB1-62DCAA42FBAD}" type="presParOf" srcId="{A569409E-1824-4C0F-8F92-DB80A98F071A}" destId="{0C45C89D-C7A2-4320-8CC9-3CBFEAD6860A}" srcOrd="0" destOrd="0" presId="urn:microsoft.com/office/officeart/2016/7/layout/LinearArrowProcessNumbered"/>
    <dgm:cxn modelId="{99F387A7-BE4D-4E57-93F5-5259C3487096}" type="presParOf" srcId="{A569409E-1824-4C0F-8F92-DB80A98F071A}" destId="{EA6BEF57-F2FF-426E-B93E-0C28F6D594BE}" srcOrd="1" destOrd="0" presId="urn:microsoft.com/office/officeart/2016/7/layout/LinearArrowProcessNumbered"/>
    <dgm:cxn modelId="{397809AA-2454-4AAE-B781-AFDC97509BAB}" type="presParOf" srcId="{EA6BEF57-F2FF-426E-B93E-0C28F6D594BE}" destId="{FFBACCFD-6929-47F9-A9E2-CF02167B777C}" srcOrd="0" destOrd="0" presId="urn:microsoft.com/office/officeart/2016/7/layout/LinearArrowProcessNumbered"/>
    <dgm:cxn modelId="{4F6EBB34-EF5A-4455-BC30-11125800F5A2}" type="presParOf" srcId="{EA6BEF57-F2FF-426E-B93E-0C28F6D594BE}" destId="{6B12F008-371D-407E-B775-54C0CEEE2781}" srcOrd="1" destOrd="0" presId="urn:microsoft.com/office/officeart/2016/7/layout/LinearArrowProcessNumbered"/>
    <dgm:cxn modelId="{F721F397-49ED-48A4-B001-64665BCE42BF}" type="presParOf" srcId="{EA6BEF57-F2FF-426E-B93E-0C28F6D594BE}" destId="{28056E95-A522-4F31-8820-4C3C8E252FCE}" srcOrd="2" destOrd="0" presId="urn:microsoft.com/office/officeart/2016/7/layout/LinearArrowProcessNumbered"/>
    <dgm:cxn modelId="{C1F63478-D729-409B-9952-74DDAACFBA22}" type="presParOf" srcId="{EA6BEF57-F2FF-426E-B93E-0C28F6D594BE}" destId="{712E1D29-BE09-4E95-99D6-414C4D405089}" srcOrd="3" destOrd="0" presId="urn:microsoft.com/office/officeart/2016/7/layout/LinearArrowProcessNumbered"/>
    <dgm:cxn modelId="{ACE5D8CC-CE94-4062-9B03-21DEB1A2FBB9}" type="presParOf" srcId="{A569409E-1824-4C0F-8F92-DB80A98F071A}" destId="{77FCDEB3-F666-40F0-9240-B6E2CFBA8144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0F8BFA9-DA6B-46D1-9069-4B5AAC203CB3}" type="doc">
      <dgm:prSet loTypeId="urn:microsoft.com/office/officeart/2005/8/layout/vList2" loCatId="Inbox" qsTypeId="urn:microsoft.com/office/officeart/2005/8/quickstyle/simple1" qsCatId="simple" csTypeId="urn:microsoft.com/office/officeart/2005/8/colors/ColorSchemeForSuggestions" csCatId="other"/>
      <dgm:spPr/>
      <dgm:t>
        <a:bodyPr/>
        <a:lstStyle/>
        <a:p>
          <a:endParaRPr lang="en-US"/>
        </a:p>
      </dgm:t>
    </dgm:pt>
    <dgm:pt modelId="{637172AC-F0A5-44F6-9D45-63FD75EC3DAD}">
      <dgm:prSet custT="1"/>
      <dgm:spPr/>
      <dgm:t>
        <a:bodyPr/>
        <a:lstStyle/>
        <a:p>
          <a:r>
            <a:rPr lang="en-US" sz="2200" dirty="0">
              <a:latin typeface="Arial" panose="020B0604020202020204" pitchFamily="34" charset="0"/>
              <a:cs typeface="Arial" panose="020B0604020202020204" pitchFamily="34" charset="0"/>
            </a:rPr>
            <a:t>Reward power</a:t>
          </a:r>
        </a:p>
      </dgm:t>
    </dgm:pt>
    <dgm:pt modelId="{7A512ED0-6C0F-4D26-9937-D3FA7622597E}" type="parTrans" cxnId="{BB5F6458-43C6-4C29-B27D-EC543C04DD12}">
      <dgm:prSet/>
      <dgm:spPr/>
      <dgm:t>
        <a:bodyPr/>
        <a:lstStyle/>
        <a:p>
          <a:endParaRPr lang="en-US"/>
        </a:p>
      </dgm:t>
    </dgm:pt>
    <dgm:pt modelId="{736D7492-42C2-48EF-ABD1-A567A5B77A01}" type="sibTrans" cxnId="{BB5F6458-43C6-4C29-B27D-EC543C04DD12}">
      <dgm:prSet/>
      <dgm:spPr/>
      <dgm:t>
        <a:bodyPr/>
        <a:lstStyle/>
        <a:p>
          <a:endParaRPr lang="en-US"/>
        </a:p>
      </dgm:t>
    </dgm:pt>
    <dgm:pt modelId="{ADA01ADB-A3F4-4A90-82C6-37BD0C590BA1}">
      <dgm:prSet custT="1"/>
      <dgm:spPr/>
      <dgm:t>
        <a:bodyPr/>
        <a:lstStyle/>
        <a:p>
          <a:r>
            <a:rPr lang="en-US" sz="2200" dirty="0">
              <a:latin typeface="Arial" panose="020B0604020202020204" pitchFamily="34" charset="0"/>
              <a:cs typeface="Arial" panose="020B0604020202020204" pitchFamily="34" charset="0"/>
            </a:rPr>
            <a:t>Coercive power</a:t>
          </a:r>
        </a:p>
      </dgm:t>
    </dgm:pt>
    <dgm:pt modelId="{477E75CE-4C78-4C03-A761-BE74D3106771}" type="parTrans" cxnId="{C348077D-5066-4245-AC2F-250775B2466D}">
      <dgm:prSet/>
      <dgm:spPr/>
      <dgm:t>
        <a:bodyPr/>
        <a:lstStyle/>
        <a:p>
          <a:endParaRPr lang="en-US"/>
        </a:p>
      </dgm:t>
    </dgm:pt>
    <dgm:pt modelId="{E9CD95AB-FB3F-49A3-B494-F749ED7B3C08}" type="sibTrans" cxnId="{C348077D-5066-4245-AC2F-250775B2466D}">
      <dgm:prSet/>
      <dgm:spPr/>
      <dgm:t>
        <a:bodyPr/>
        <a:lstStyle/>
        <a:p>
          <a:endParaRPr lang="en-US"/>
        </a:p>
      </dgm:t>
    </dgm:pt>
    <dgm:pt modelId="{37FF4D08-94B5-4779-B8F6-D6FB13E33613}">
      <dgm:prSet custT="1"/>
      <dgm:spPr/>
      <dgm:t>
        <a:bodyPr/>
        <a:lstStyle/>
        <a:p>
          <a:r>
            <a:rPr lang="en-US" sz="2200">
              <a:latin typeface="Arial" panose="020B0604020202020204" pitchFamily="34" charset="0"/>
              <a:cs typeface="Arial" panose="020B0604020202020204" pitchFamily="34" charset="0"/>
            </a:rPr>
            <a:t>Legitimate power</a:t>
          </a:r>
        </a:p>
      </dgm:t>
    </dgm:pt>
    <dgm:pt modelId="{81EAB17C-8D58-4662-9473-B47E32DD44E7}" type="parTrans" cxnId="{ED18F13A-FBC6-4D88-9E57-DDB9F19D2F93}">
      <dgm:prSet/>
      <dgm:spPr/>
      <dgm:t>
        <a:bodyPr/>
        <a:lstStyle/>
        <a:p>
          <a:endParaRPr lang="en-US"/>
        </a:p>
      </dgm:t>
    </dgm:pt>
    <dgm:pt modelId="{4D0FADCC-3CDF-4AFC-8080-BC67D343F367}" type="sibTrans" cxnId="{ED18F13A-FBC6-4D88-9E57-DDB9F19D2F93}">
      <dgm:prSet/>
      <dgm:spPr/>
      <dgm:t>
        <a:bodyPr/>
        <a:lstStyle/>
        <a:p>
          <a:endParaRPr lang="en-US"/>
        </a:p>
      </dgm:t>
    </dgm:pt>
    <dgm:pt modelId="{65F2C8D3-9616-487E-AED0-60A368C59F0E}">
      <dgm:prSet custT="1"/>
      <dgm:spPr/>
      <dgm:t>
        <a:bodyPr/>
        <a:lstStyle/>
        <a:p>
          <a:r>
            <a:rPr lang="en-US" sz="2200">
              <a:latin typeface="Arial" panose="020B0604020202020204" pitchFamily="34" charset="0"/>
              <a:cs typeface="Arial" panose="020B0604020202020204" pitchFamily="34" charset="0"/>
            </a:rPr>
            <a:t>Referent power</a:t>
          </a:r>
        </a:p>
      </dgm:t>
    </dgm:pt>
    <dgm:pt modelId="{2F00CC07-FB88-487C-96CE-F58C9B4B1001}" type="parTrans" cxnId="{59631D84-43BF-4100-8DE8-B2272C5BA596}">
      <dgm:prSet/>
      <dgm:spPr/>
      <dgm:t>
        <a:bodyPr/>
        <a:lstStyle/>
        <a:p>
          <a:endParaRPr lang="en-US"/>
        </a:p>
      </dgm:t>
    </dgm:pt>
    <dgm:pt modelId="{9732F5EB-F1A8-46F8-BF8C-64BD9446029F}" type="sibTrans" cxnId="{59631D84-43BF-4100-8DE8-B2272C5BA596}">
      <dgm:prSet/>
      <dgm:spPr/>
      <dgm:t>
        <a:bodyPr/>
        <a:lstStyle/>
        <a:p>
          <a:endParaRPr lang="en-US"/>
        </a:p>
      </dgm:t>
    </dgm:pt>
    <dgm:pt modelId="{698D79F7-6A12-4F00-AE5C-4F776699E1F8}">
      <dgm:prSet custT="1"/>
      <dgm:spPr/>
      <dgm:t>
        <a:bodyPr/>
        <a:lstStyle/>
        <a:p>
          <a:r>
            <a:rPr lang="en-US" sz="2200">
              <a:latin typeface="Arial" panose="020B0604020202020204" pitchFamily="34" charset="0"/>
              <a:cs typeface="Arial" panose="020B0604020202020204" pitchFamily="34" charset="0"/>
            </a:rPr>
            <a:t>Expert power</a:t>
          </a:r>
        </a:p>
      </dgm:t>
    </dgm:pt>
    <dgm:pt modelId="{DA4FAC92-C5AC-4CF5-8895-A6DB178041A4}" type="parTrans" cxnId="{316D1C75-443A-4E06-86E1-A951EC25F5B7}">
      <dgm:prSet/>
      <dgm:spPr/>
      <dgm:t>
        <a:bodyPr/>
        <a:lstStyle/>
        <a:p>
          <a:endParaRPr lang="en-US"/>
        </a:p>
      </dgm:t>
    </dgm:pt>
    <dgm:pt modelId="{DB9FDF78-CED1-4BE9-83FA-E96B49C95F4D}" type="sibTrans" cxnId="{316D1C75-443A-4E06-86E1-A951EC25F5B7}">
      <dgm:prSet/>
      <dgm:spPr/>
      <dgm:t>
        <a:bodyPr/>
        <a:lstStyle/>
        <a:p>
          <a:endParaRPr lang="en-US"/>
        </a:p>
      </dgm:t>
    </dgm:pt>
    <dgm:pt modelId="{25819CBF-AD67-477E-A058-005820D5290F}">
      <dgm:prSet custT="1"/>
      <dgm:spPr/>
      <dgm:t>
        <a:bodyPr/>
        <a:lstStyle/>
        <a:p>
          <a:r>
            <a:rPr lang="en-US" sz="2200">
              <a:latin typeface="Arial" panose="020B0604020202020204" pitchFamily="34" charset="0"/>
              <a:cs typeface="Arial" panose="020B0604020202020204" pitchFamily="34" charset="0"/>
            </a:rPr>
            <a:t>Informative power</a:t>
          </a:r>
        </a:p>
      </dgm:t>
    </dgm:pt>
    <dgm:pt modelId="{80744695-3E68-40EF-B067-91EC37E9D27C}" type="parTrans" cxnId="{AF9C99BA-CD9D-4517-BD8C-570A9A74D5B9}">
      <dgm:prSet/>
      <dgm:spPr/>
      <dgm:t>
        <a:bodyPr/>
        <a:lstStyle/>
        <a:p>
          <a:endParaRPr lang="en-US"/>
        </a:p>
      </dgm:t>
    </dgm:pt>
    <dgm:pt modelId="{EF0365E9-6055-4BAE-907C-A0651EC876F6}" type="sibTrans" cxnId="{AF9C99BA-CD9D-4517-BD8C-570A9A74D5B9}">
      <dgm:prSet/>
      <dgm:spPr/>
      <dgm:t>
        <a:bodyPr/>
        <a:lstStyle/>
        <a:p>
          <a:endParaRPr lang="en-US"/>
        </a:p>
      </dgm:t>
    </dgm:pt>
    <dgm:pt modelId="{A7EB090F-81F3-4D03-B000-106F2C09271D}" type="pres">
      <dgm:prSet presAssocID="{A0F8BFA9-DA6B-46D1-9069-4B5AAC203CB3}" presName="linear" presStyleCnt="0">
        <dgm:presLayoutVars>
          <dgm:animLvl val="lvl"/>
          <dgm:resizeHandles val="exact"/>
        </dgm:presLayoutVars>
      </dgm:prSet>
      <dgm:spPr/>
    </dgm:pt>
    <dgm:pt modelId="{4E8CAE31-A3FD-4489-8B42-FAD12DDA0100}" type="pres">
      <dgm:prSet presAssocID="{637172AC-F0A5-44F6-9D45-63FD75EC3DAD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11CF138C-635B-4533-83B2-582EBBE01DB1}" type="pres">
      <dgm:prSet presAssocID="{736D7492-42C2-48EF-ABD1-A567A5B77A01}" presName="spacer" presStyleCnt="0"/>
      <dgm:spPr/>
    </dgm:pt>
    <dgm:pt modelId="{30BDDF0B-CB43-4800-9EAE-F7E4CB385E31}" type="pres">
      <dgm:prSet presAssocID="{ADA01ADB-A3F4-4A90-82C6-37BD0C590BA1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52054791-2DDC-48F4-B0B1-38F1E7E6BE17}" type="pres">
      <dgm:prSet presAssocID="{E9CD95AB-FB3F-49A3-B494-F749ED7B3C08}" presName="spacer" presStyleCnt="0"/>
      <dgm:spPr/>
    </dgm:pt>
    <dgm:pt modelId="{0749E200-E589-4743-AF34-0097F727268A}" type="pres">
      <dgm:prSet presAssocID="{37FF4D08-94B5-4779-B8F6-D6FB13E33613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7A5BA8B-B2A5-44C4-8CB4-1B916BF593D4}" type="pres">
      <dgm:prSet presAssocID="{4D0FADCC-3CDF-4AFC-8080-BC67D343F367}" presName="spacer" presStyleCnt="0"/>
      <dgm:spPr/>
    </dgm:pt>
    <dgm:pt modelId="{2A13083E-2F6F-4904-B269-3E18C17A63BC}" type="pres">
      <dgm:prSet presAssocID="{65F2C8D3-9616-487E-AED0-60A368C59F0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E6A27028-7CFD-4E14-B215-6EDB9E194F4C}" type="pres">
      <dgm:prSet presAssocID="{9732F5EB-F1A8-46F8-BF8C-64BD9446029F}" presName="spacer" presStyleCnt="0"/>
      <dgm:spPr/>
    </dgm:pt>
    <dgm:pt modelId="{F88673B0-3D46-4FAF-AA5E-D6E091D9164C}" type="pres">
      <dgm:prSet presAssocID="{698D79F7-6A12-4F00-AE5C-4F776699E1F8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A069D66B-E425-4E6D-BABC-83871127CCBD}" type="pres">
      <dgm:prSet presAssocID="{DB9FDF78-CED1-4BE9-83FA-E96B49C95F4D}" presName="spacer" presStyleCnt="0"/>
      <dgm:spPr/>
    </dgm:pt>
    <dgm:pt modelId="{7DE2B67C-77A5-4B08-9074-3C1626CE36A2}" type="pres">
      <dgm:prSet presAssocID="{25819CBF-AD67-477E-A058-005820D5290F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18EA911D-938F-4272-9C55-4A62684D0D09}" type="presOf" srcId="{37FF4D08-94B5-4779-B8F6-D6FB13E33613}" destId="{0749E200-E589-4743-AF34-0097F727268A}" srcOrd="0" destOrd="0" presId="urn:microsoft.com/office/officeart/2005/8/layout/vList2"/>
    <dgm:cxn modelId="{ED18F13A-FBC6-4D88-9E57-DDB9F19D2F93}" srcId="{A0F8BFA9-DA6B-46D1-9069-4B5AAC203CB3}" destId="{37FF4D08-94B5-4779-B8F6-D6FB13E33613}" srcOrd="2" destOrd="0" parTransId="{81EAB17C-8D58-4662-9473-B47E32DD44E7}" sibTransId="{4D0FADCC-3CDF-4AFC-8080-BC67D343F367}"/>
    <dgm:cxn modelId="{E11B9A3D-A8B4-4910-92C6-3B5C916AD017}" type="presOf" srcId="{ADA01ADB-A3F4-4A90-82C6-37BD0C590BA1}" destId="{30BDDF0B-CB43-4800-9EAE-F7E4CB385E31}" srcOrd="0" destOrd="0" presId="urn:microsoft.com/office/officeart/2005/8/layout/vList2"/>
    <dgm:cxn modelId="{316D1C75-443A-4E06-86E1-A951EC25F5B7}" srcId="{A0F8BFA9-DA6B-46D1-9069-4B5AAC203CB3}" destId="{698D79F7-6A12-4F00-AE5C-4F776699E1F8}" srcOrd="4" destOrd="0" parTransId="{DA4FAC92-C5AC-4CF5-8895-A6DB178041A4}" sibTransId="{DB9FDF78-CED1-4BE9-83FA-E96B49C95F4D}"/>
    <dgm:cxn modelId="{BB5F6458-43C6-4C29-B27D-EC543C04DD12}" srcId="{A0F8BFA9-DA6B-46D1-9069-4B5AAC203CB3}" destId="{637172AC-F0A5-44F6-9D45-63FD75EC3DAD}" srcOrd="0" destOrd="0" parTransId="{7A512ED0-6C0F-4D26-9937-D3FA7622597E}" sibTransId="{736D7492-42C2-48EF-ABD1-A567A5B77A01}"/>
    <dgm:cxn modelId="{C348077D-5066-4245-AC2F-250775B2466D}" srcId="{A0F8BFA9-DA6B-46D1-9069-4B5AAC203CB3}" destId="{ADA01ADB-A3F4-4A90-82C6-37BD0C590BA1}" srcOrd="1" destOrd="0" parTransId="{477E75CE-4C78-4C03-A761-BE74D3106771}" sibTransId="{E9CD95AB-FB3F-49A3-B494-F749ED7B3C08}"/>
    <dgm:cxn modelId="{59631D84-43BF-4100-8DE8-B2272C5BA596}" srcId="{A0F8BFA9-DA6B-46D1-9069-4B5AAC203CB3}" destId="{65F2C8D3-9616-487E-AED0-60A368C59F0E}" srcOrd="3" destOrd="0" parTransId="{2F00CC07-FB88-487C-96CE-F58C9B4B1001}" sibTransId="{9732F5EB-F1A8-46F8-BF8C-64BD9446029F}"/>
    <dgm:cxn modelId="{29DF2291-505A-46D9-8A51-A906CEF47524}" type="presOf" srcId="{698D79F7-6A12-4F00-AE5C-4F776699E1F8}" destId="{F88673B0-3D46-4FAF-AA5E-D6E091D9164C}" srcOrd="0" destOrd="0" presId="urn:microsoft.com/office/officeart/2005/8/layout/vList2"/>
    <dgm:cxn modelId="{C8427E92-7EC5-4DD4-985F-D8A2D30E3189}" type="presOf" srcId="{637172AC-F0A5-44F6-9D45-63FD75EC3DAD}" destId="{4E8CAE31-A3FD-4489-8B42-FAD12DDA0100}" srcOrd="0" destOrd="0" presId="urn:microsoft.com/office/officeart/2005/8/layout/vList2"/>
    <dgm:cxn modelId="{A7B8F5B4-84CD-4D43-91BF-9F860C66FF12}" type="presOf" srcId="{25819CBF-AD67-477E-A058-005820D5290F}" destId="{7DE2B67C-77A5-4B08-9074-3C1626CE36A2}" srcOrd="0" destOrd="0" presId="urn:microsoft.com/office/officeart/2005/8/layout/vList2"/>
    <dgm:cxn modelId="{AF9C99BA-CD9D-4517-BD8C-570A9A74D5B9}" srcId="{A0F8BFA9-DA6B-46D1-9069-4B5AAC203CB3}" destId="{25819CBF-AD67-477E-A058-005820D5290F}" srcOrd="5" destOrd="0" parTransId="{80744695-3E68-40EF-B067-91EC37E9D27C}" sibTransId="{EF0365E9-6055-4BAE-907C-A0651EC876F6}"/>
    <dgm:cxn modelId="{AB5500C3-C62B-4761-B42B-434AB487E541}" type="presOf" srcId="{65F2C8D3-9616-487E-AED0-60A368C59F0E}" destId="{2A13083E-2F6F-4904-B269-3E18C17A63BC}" srcOrd="0" destOrd="0" presId="urn:microsoft.com/office/officeart/2005/8/layout/vList2"/>
    <dgm:cxn modelId="{5A130FE8-EFE3-4BDF-A2A8-E923A63D3F8C}" type="presOf" srcId="{A0F8BFA9-DA6B-46D1-9069-4B5AAC203CB3}" destId="{A7EB090F-81F3-4D03-B000-106F2C09271D}" srcOrd="0" destOrd="0" presId="urn:microsoft.com/office/officeart/2005/8/layout/vList2"/>
    <dgm:cxn modelId="{0682A512-187B-4AB4-BF5F-119F649B47D3}" type="presParOf" srcId="{A7EB090F-81F3-4D03-B000-106F2C09271D}" destId="{4E8CAE31-A3FD-4489-8B42-FAD12DDA0100}" srcOrd="0" destOrd="0" presId="urn:microsoft.com/office/officeart/2005/8/layout/vList2"/>
    <dgm:cxn modelId="{89FF8940-CCAE-42F4-B9A3-DC0B55FC9732}" type="presParOf" srcId="{A7EB090F-81F3-4D03-B000-106F2C09271D}" destId="{11CF138C-635B-4533-83B2-582EBBE01DB1}" srcOrd="1" destOrd="0" presId="urn:microsoft.com/office/officeart/2005/8/layout/vList2"/>
    <dgm:cxn modelId="{9BE09830-4B32-44C4-92FE-453EBB925025}" type="presParOf" srcId="{A7EB090F-81F3-4D03-B000-106F2C09271D}" destId="{30BDDF0B-CB43-4800-9EAE-F7E4CB385E31}" srcOrd="2" destOrd="0" presId="urn:microsoft.com/office/officeart/2005/8/layout/vList2"/>
    <dgm:cxn modelId="{404D6DE9-4FD6-471B-856C-A5C3B5082053}" type="presParOf" srcId="{A7EB090F-81F3-4D03-B000-106F2C09271D}" destId="{52054791-2DDC-48F4-B0B1-38F1E7E6BE17}" srcOrd="3" destOrd="0" presId="urn:microsoft.com/office/officeart/2005/8/layout/vList2"/>
    <dgm:cxn modelId="{6942E9E5-3697-4214-9709-17916F770135}" type="presParOf" srcId="{A7EB090F-81F3-4D03-B000-106F2C09271D}" destId="{0749E200-E589-4743-AF34-0097F727268A}" srcOrd="4" destOrd="0" presId="urn:microsoft.com/office/officeart/2005/8/layout/vList2"/>
    <dgm:cxn modelId="{D22CD2E3-3EDA-4080-9C8A-7CA96BF4D361}" type="presParOf" srcId="{A7EB090F-81F3-4D03-B000-106F2C09271D}" destId="{57A5BA8B-B2A5-44C4-8CB4-1B916BF593D4}" srcOrd="5" destOrd="0" presId="urn:microsoft.com/office/officeart/2005/8/layout/vList2"/>
    <dgm:cxn modelId="{2B1AE9C0-363F-47A2-BD1A-F4008B539E38}" type="presParOf" srcId="{A7EB090F-81F3-4D03-B000-106F2C09271D}" destId="{2A13083E-2F6F-4904-B269-3E18C17A63BC}" srcOrd="6" destOrd="0" presId="urn:microsoft.com/office/officeart/2005/8/layout/vList2"/>
    <dgm:cxn modelId="{74BB81B3-5157-4F09-B0FF-4FACDEEB7A71}" type="presParOf" srcId="{A7EB090F-81F3-4D03-B000-106F2C09271D}" destId="{E6A27028-7CFD-4E14-B215-6EDB9E194F4C}" srcOrd="7" destOrd="0" presId="urn:microsoft.com/office/officeart/2005/8/layout/vList2"/>
    <dgm:cxn modelId="{B37A954A-196E-457A-A94D-2F3317F80BDA}" type="presParOf" srcId="{A7EB090F-81F3-4D03-B000-106F2C09271D}" destId="{F88673B0-3D46-4FAF-AA5E-D6E091D9164C}" srcOrd="8" destOrd="0" presId="urn:microsoft.com/office/officeart/2005/8/layout/vList2"/>
    <dgm:cxn modelId="{A86AB8D8-0B58-41BB-8A8B-4FFDB38DB6A5}" type="presParOf" srcId="{A7EB090F-81F3-4D03-B000-106F2C09271D}" destId="{A069D66B-E425-4E6D-BABC-83871127CCBD}" srcOrd="9" destOrd="0" presId="urn:microsoft.com/office/officeart/2005/8/layout/vList2"/>
    <dgm:cxn modelId="{76FE4CC7-33C8-4C0B-AF42-1818B546A51F}" type="presParOf" srcId="{A7EB090F-81F3-4D03-B000-106F2C09271D}" destId="{7DE2B67C-77A5-4B08-9074-3C1626CE36A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BD8496-95F1-4E97-9172-82440ABFCBD1}">
      <dsp:nvSpPr>
        <dsp:cNvPr id="0" name=""/>
        <dsp:cNvSpPr/>
      </dsp:nvSpPr>
      <dsp:spPr>
        <a:xfrm>
          <a:off x="1336357" y="0"/>
          <a:ext cx="5345430" cy="980674"/>
        </a:xfrm>
        <a:prstGeom prst="rect">
          <a:avLst/>
        </a:prstGeom>
        <a:solidFill>
          <a:schemeClr val="bg1"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F1FC59-72AB-4699-8028-D1012FA83D7A}">
      <dsp:nvSpPr>
        <dsp:cNvPr id="0" name=""/>
        <dsp:cNvSpPr/>
      </dsp:nvSpPr>
      <dsp:spPr>
        <a:xfrm>
          <a:off x="0" y="1893"/>
          <a:ext cx="1336357" cy="98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716" tIns="96869" rIns="70716" bIns="96869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Nodes</a:t>
          </a:r>
        </a:p>
      </dsp:txBody>
      <dsp:txXfrm>
        <a:off x="0" y="1893"/>
        <a:ext cx="1336357" cy="980674"/>
      </dsp:txXfrm>
    </dsp:sp>
    <dsp:sp modelId="{26DD3B34-18E0-4F07-A5D0-503DC4F6413F}">
      <dsp:nvSpPr>
        <dsp:cNvPr id="0" name=""/>
        <dsp:cNvSpPr/>
      </dsp:nvSpPr>
      <dsp:spPr>
        <a:xfrm>
          <a:off x="1336357" y="1041408"/>
          <a:ext cx="5345430" cy="980674"/>
        </a:xfrm>
        <a:prstGeom prst="rect">
          <a:avLst/>
        </a:prstGeom>
        <a:solidFill>
          <a:schemeClr val="bg1"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71B389-BC0D-46FF-B888-AA3A51945F17}">
      <dsp:nvSpPr>
        <dsp:cNvPr id="0" name=""/>
        <dsp:cNvSpPr/>
      </dsp:nvSpPr>
      <dsp:spPr>
        <a:xfrm>
          <a:off x="0" y="1041408"/>
          <a:ext cx="1336357" cy="98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716" tIns="96869" rIns="70716" bIns="96869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Network units</a:t>
          </a:r>
        </a:p>
      </dsp:txBody>
      <dsp:txXfrm>
        <a:off x="0" y="1041408"/>
        <a:ext cx="1336357" cy="980674"/>
      </dsp:txXfrm>
    </dsp:sp>
    <dsp:sp modelId="{52180174-132E-4359-9149-3BE5EB84EF63}">
      <dsp:nvSpPr>
        <dsp:cNvPr id="0" name=""/>
        <dsp:cNvSpPr/>
      </dsp:nvSpPr>
      <dsp:spPr>
        <a:xfrm>
          <a:off x="1336357" y="2080923"/>
          <a:ext cx="5345430" cy="980674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A3B562-7DC4-474B-947E-B03500542024}">
      <dsp:nvSpPr>
        <dsp:cNvPr id="0" name=""/>
        <dsp:cNvSpPr/>
      </dsp:nvSpPr>
      <dsp:spPr>
        <a:xfrm>
          <a:off x="0" y="2080923"/>
          <a:ext cx="1336357" cy="98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716" tIns="96869" rIns="70716" bIns="96869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Interactions</a:t>
          </a:r>
        </a:p>
      </dsp:txBody>
      <dsp:txXfrm>
        <a:off x="0" y="2080923"/>
        <a:ext cx="1336357" cy="980674"/>
      </dsp:txXfrm>
    </dsp:sp>
    <dsp:sp modelId="{16A6132E-A5F6-48CD-9886-353E10532682}">
      <dsp:nvSpPr>
        <dsp:cNvPr id="0" name=""/>
        <dsp:cNvSpPr/>
      </dsp:nvSpPr>
      <dsp:spPr>
        <a:xfrm>
          <a:off x="1336357" y="3120438"/>
          <a:ext cx="5345430" cy="980674"/>
        </a:xfrm>
        <a:prstGeom prst="rect">
          <a:avLst/>
        </a:prstGeom>
        <a:solidFill>
          <a:schemeClr val="bg1"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884D49-881A-4247-B738-A070D8E12050}">
      <dsp:nvSpPr>
        <dsp:cNvPr id="0" name=""/>
        <dsp:cNvSpPr/>
      </dsp:nvSpPr>
      <dsp:spPr>
        <a:xfrm>
          <a:off x="0" y="3120438"/>
          <a:ext cx="1336357" cy="98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716" tIns="96869" rIns="70716" bIns="96869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Flows</a:t>
          </a:r>
        </a:p>
      </dsp:txBody>
      <dsp:txXfrm>
        <a:off x="0" y="3120438"/>
        <a:ext cx="1336357" cy="9806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1545E3-88DE-486C-A03E-4B764190116C}">
      <dsp:nvSpPr>
        <dsp:cNvPr id="0" name=""/>
        <dsp:cNvSpPr/>
      </dsp:nvSpPr>
      <dsp:spPr>
        <a:xfrm>
          <a:off x="560591" y="296907"/>
          <a:ext cx="440486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1FF0B3-A808-4140-BFC8-22237FD39F79}">
      <dsp:nvSpPr>
        <dsp:cNvPr id="0" name=""/>
        <dsp:cNvSpPr/>
      </dsp:nvSpPr>
      <dsp:spPr>
        <a:xfrm>
          <a:off x="1027507" y="259906"/>
          <a:ext cx="50655" cy="95182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B36D4B-FAE9-46B3-B4F4-09CA04B22988}">
      <dsp:nvSpPr>
        <dsp:cNvPr id="0" name=""/>
        <dsp:cNvSpPr/>
      </dsp:nvSpPr>
      <dsp:spPr>
        <a:xfrm>
          <a:off x="323732" y="115144"/>
          <a:ext cx="363596" cy="3635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110" tIns="14110" rIns="14110" bIns="1411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1</a:t>
          </a:r>
        </a:p>
      </dsp:txBody>
      <dsp:txXfrm>
        <a:off x="376979" y="168391"/>
        <a:ext cx="257102" cy="257102"/>
      </dsp:txXfrm>
    </dsp:sp>
    <dsp:sp modelId="{6DADD7D6-A706-4884-96CD-C82A58961CAA}">
      <dsp:nvSpPr>
        <dsp:cNvPr id="0" name=""/>
        <dsp:cNvSpPr/>
      </dsp:nvSpPr>
      <dsp:spPr>
        <a:xfrm>
          <a:off x="9983" y="644245"/>
          <a:ext cx="991095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179" tIns="165100" rIns="78179" bIns="1651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Presence</a:t>
          </a:r>
        </a:p>
      </dsp:txBody>
      <dsp:txXfrm>
        <a:off x="9983" y="842464"/>
        <a:ext cx="991095" cy="1767381"/>
      </dsp:txXfrm>
    </dsp:sp>
    <dsp:sp modelId="{F779F5A8-2B3A-401C-AE03-1ACB1D62A25E}">
      <dsp:nvSpPr>
        <dsp:cNvPr id="0" name=""/>
        <dsp:cNvSpPr/>
      </dsp:nvSpPr>
      <dsp:spPr>
        <a:xfrm>
          <a:off x="1111200" y="297013"/>
          <a:ext cx="991095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042122-4321-45A7-8000-3EC5D38BA4E3}">
      <dsp:nvSpPr>
        <dsp:cNvPr id="0" name=""/>
        <dsp:cNvSpPr/>
      </dsp:nvSpPr>
      <dsp:spPr>
        <a:xfrm>
          <a:off x="2128724" y="259990"/>
          <a:ext cx="50655" cy="95293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3F7FA5-D39F-43C9-9FE1-9BC77766F921}">
      <dsp:nvSpPr>
        <dsp:cNvPr id="0" name=""/>
        <dsp:cNvSpPr/>
      </dsp:nvSpPr>
      <dsp:spPr>
        <a:xfrm>
          <a:off x="1424949" y="115250"/>
          <a:ext cx="363596" cy="3635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110" tIns="14110" rIns="14110" bIns="1411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2</a:t>
          </a:r>
        </a:p>
      </dsp:txBody>
      <dsp:txXfrm>
        <a:off x="1478196" y="168497"/>
        <a:ext cx="257102" cy="257102"/>
      </dsp:txXfrm>
    </dsp:sp>
    <dsp:sp modelId="{2F1AF006-5721-4577-80FC-BCDA7C9E2DD6}">
      <dsp:nvSpPr>
        <dsp:cNvPr id="0" name=""/>
        <dsp:cNvSpPr/>
      </dsp:nvSpPr>
      <dsp:spPr>
        <a:xfrm>
          <a:off x="1111200" y="644553"/>
          <a:ext cx="991095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179" tIns="165100" rIns="78179" bIns="1651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Social objects</a:t>
          </a:r>
        </a:p>
      </dsp:txBody>
      <dsp:txXfrm>
        <a:off x="1111200" y="842772"/>
        <a:ext cx="991095" cy="1767381"/>
      </dsp:txXfrm>
    </dsp:sp>
    <dsp:sp modelId="{02CF3637-96E4-4932-8DCE-43A6797575FB}">
      <dsp:nvSpPr>
        <dsp:cNvPr id="0" name=""/>
        <dsp:cNvSpPr/>
      </dsp:nvSpPr>
      <dsp:spPr>
        <a:xfrm>
          <a:off x="2212417" y="297013"/>
          <a:ext cx="991095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47565-A82A-4064-B051-9FAC738293D1}">
      <dsp:nvSpPr>
        <dsp:cNvPr id="0" name=""/>
        <dsp:cNvSpPr/>
      </dsp:nvSpPr>
      <dsp:spPr>
        <a:xfrm>
          <a:off x="3229941" y="259990"/>
          <a:ext cx="50655" cy="95293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924A36-558A-473C-901E-BE3029058A93}">
      <dsp:nvSpPr>
        <dsp:cNvPr id="0" name=""/>
        <dsp:cNvSpPr/>
      </dsp:nvSpPr>
      <dsp:spPr>
        <a:xfrm>
          <a:off x="2526166" y="115250"/>
          <a:ext cx="363596" cy="3635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110" tIns="14110" rIns="14110" bIns="1411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3</a:t>
          </a:r>
        </a:p>
      </dsp:txBody>
      <dsp:txXfrm>
        <a:off x="2579413" y="168497"/>
        <a:ext cx="257102" cy="257102"/>
      </dsp:txXfrm>
    </dsp:sp>
    <dsp:sp modelId="{A57F3F83-CA2E-4037-82C2-278592966046}">
      <dsp:nvSpPr>
        <dsp:cNvPr id="0" name=""/>
        <dsp:cNvSpPr/>
      </dsp:nvSpPr>
      <dsp:spPr>
        <a:xfrm>
          <a:off x="2212417" y="644553"/>
          <a:ext cx="991095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179" tIns="165100" rIns="78179" bIns="1651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Behavior standards</a:t>
          </a:r>
        </a:p>
      </dsp:txBody>
      <dsp:txXfrm>
        <a:off x="2212417" y="842772"/>
        <a:ext cx="991095" cy="1767381"/>
      </dsp:txXfrm>
    </dsp:sp>
    <dsp:sp modelId="{44D2F325-623F-45A0-B226-248B03266D33}">
      <dsp:nvSpPr>
        <dsp:cNvPr id="0" name=""/>
        <dsp:cNvSpPr/>
      </dsp:nvSpPr>
      <dsp:spPr>
        <a:xfrm>
          <a:off x="3313634" y="297013"/>
          <a:ext cx="991095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89F7E7-F6F0-4640-9F92-37CA2293D484}">
      <dsp:nvSpPr>
        <dsp:cNvPr id="0" name=""/>
        <dsp:cNvSpPr/>
      </dsp:nvSpPr>
      <dsp:spPr>
        <a:xfrm>
          <a:off x="4331158" y="259990"/>
          <a:ext cx="50655" cy="95293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E880E-F9FD-4413-A9BE-E31EDDBEFF68}">
      <dsp:nvSpPr>
        <dsp:cNvPr id="0" name=""/>
        <dsp:cNvSpPr/>
      </dsp:nvSpPr>
      <dsp:spPr>
        <a:xfrm>
          <a:off x="3627383" y="115250"/>
          <a:ext cx="363596" cy="3635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110" tIns="14110" rIns="14110" bIns="1411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4</a:t>
          </a:r>
        </a:p>
      </dsp:txBody>
      <dsp:txXfrm>
        <a:off x="3680630" y="168497"/>
        <a:ext cx="257102" cy="257102"/>
      </dsp:txXfrm>
    </dsp:sp>
    <dsp:sp modelId="{F6273E19-F178-418C-B657-FD15546616D9}">
      <dsp:nvSpPr>
        <dsp:cNvPr id="0" name=""/>
        <dsp:cNvSpPr/>
      </dsp:nvSpPr>
      <dsp:spPr>
        <a:xfrm>
          <a:off x="3313634" y="644553"/>
          <a:ext cx="991095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179" tIns="165100" rIns="78179" bIns="1651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Groups and sub-cultures</a:t>
          </a:r>
        </a:p>
      </dsp:txBody>
      <dsp:txXfrm>
        <a:off x="3313634" y="842772"/>
        <a:ext cx="991095" cy="1767381"/>
      </dsp:txXfrm>
    </dsp:sp>
    <dsp:sp modelId="{12FDE1DF-9510-4690-A8B4-DE2E254D65C1}">
      <dsp:nvSpPr>
        <dsp:cNvPr id="0" name=""/>
        <dsp:cNvSpPr/>
      </dsp:nvSpPr>
      <dsp:spPr>
        <a:xfrm>
          <a:off x="4414851" y="297013"/>
          <a:ext cx="991095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10D0BE-2C05-4D65-961F-67FD4DEEFEE7}">
      <dsp:nvSpPr>
        <dsp:cNvPr id="0" name=""/>
        <dsp:cNvSpPr/>
      </dsp:nvSpPr>
      <dsp:spPr>
        <a:xfrm>
          <a:off x="5432375" y="259990"/>
          <a:ext cx="50655" cy="95293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816B51-11AE-4FF8-9B09-598E17A88EED}">
      <dsp:nvSpPr>
        <dsp:cNvPr id="0" name=""/>
        <dsp:cNvSpPr/>
      </dsp:nvSpPr>
      <dsp:spPr>
        <a:xfrm>
          <a:off x="4728600" y="115250"/>
          <a:ext cx="363596" cy="3635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110" tIns="14110" rIns="14110" bIns="1411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5</a:t>
          </a:r>
        </a:p>
      </dsp:txBody>
      <dsp:txXfrm>
        <a:off x="4781847" y="168497"/>
        <a:ext cx="257102" cy="257102"/>
      </dsp:txXfrm>
    </dsp:sp>
    <dsp:sp modelId="{CF02F199-70F9-44DF-AADA-254B4ACAAAA2}">
      <dsp:nvSpPr>
        <dsp:cNvPr id="0" name=""/>
        <dsp:cNvSpPr/>
      </dsp:nvSpPr>
      <dsp:spPr>
        <a:xfrm>
          <a:off x="4414851" y="644553"/>
          <a:ext cx="991095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179" tIns="165100" rIns="78179" bIns="1651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Participation</a:t>
          </a:r>
        </a:p>
      </dsp:txBody>
      <dsp:txXfrm>
        <a:off x="4414851" y="842772"/>
        <a:ext cx="991095" cy="1767381"/>
      </dsp:txXfrm>
    </dsp:sp>
    <dsp:sp modelId="{4286FE21-AEFF-488B-8EE0-9444997CFC89}">
      <dsp:nvSpPr>
        <dsp:cNvPr id="0" name=""/>
        <dsp:cNvSpPr/>
      </dsp:nvSpPr>
      <dsp:spPr>
        <a:xfrm>
          <a:off x="5516068" y="297013"/>
          <a:ext cx="991095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2D9BD4-C61F-4283-AB29-A64ACA03A23B}">
      <dsp:nvSpPr>
        <dsp:cNvPr id="0" name=""/>
        <dsp:cNvSpPr/>
      </dsp:nvSpPr>
      <dsp:spPr>
        <a:xfrm>
          <a:off x="6533592" y="259990"/>
          <a:ext cx="50655" cy="95293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84551F-38E9-4BAC-8098-E9AEE7473252}">
      <dsp:nvSpPr>
        <dsp:cNvPr id="0" name=""/>
        <dsp:cNvSpPr/>
      </dsp:nvSpPr>
      <dsp:spPr>
        <a:xfrm>
          <a:off x="5829817" y="115250"/>
          <a:ext cx="363596" cy="3635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110" tIns="14110" rIns="14110" bIns="1411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6</a:t>
          </a:r>
        </a:p>
      </dsp:txBody>
      <dsp:txXfrm>
        <a:off x="5883064" y="168497"/>
        <a:ext cx="257102" cy="257102"/>
      </dsp:txXfrm>
    </dsp:sp>
    <dsp:sp modelId="{3EA75525-154A-4328-A41D-81D96B7E2F04}">
      <dsp:nvSpPr>
        <dsp:cNvPr id="0" name=""/>
        <dsp:cNvSpPr/>
      </dsp:nvSpPr>
      <dsp:spPr>
        <a:xfrm>
          <a:off x="5516068" y="644553"/>
          <a:ext cx="991095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179" tIns="165100" rIns="78179" bIns="1651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Social capital</a:t>
          </a:r>
        </a:p>
      </dsp:txBody>
      <dsp:txXfrm>
        <a:off x="5516068" y="842772"/>
        <a:ext cx="991095" cy="1767381"/>
      </dsp:txXfrm>
    </dsp:sp>
    <dsp:sp modelId="{FFBACCFD-6929-47F9-A9E2-CF02167B777C}">
      <dsp:nvSpPr>
        <dsp:cNvPr id="0" name=""/>
        <dsp:cNvSpPr/>
      </dsp:nvSpPr>
      <dsp:spPr>
        <a:xfrm>
          <a:off x="6617285" y="297013"/>
          <a:ext cx="496032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056E95-A522-4F31-8820-4C3C8E252FCE}">
      <dsp:nvSpPr>
        <dsp:cNvPr id="0" name=""/>
        <dsp:cNvSpPr/>
      </dsp:nvSpPr>
      <dsp:spPr>
        <a:xfrm>
          <a:off x="6931518" y="115250"/>
          <a:ext cx="363596" cy="3635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110" tIns="14110" rIns="14110" bIns="1411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7</a:t>
          </a:r>
        </a:p>
      </dsp:txBody>
      <dsp:txXfrm>
        <a:off x="6984765" y="168497"/>
        <a:ext cx="257102" cy="257102"/>
      </dsp:txXfrm>
    </dsp:sp>
    <dsp:sp modelId="{77FCDEB3-F666-40F0-9240-B6E2CFBA8144}">
      <dsp:nvSpPr>
        <dsp:cNvPr id="0" name=""/>
        <dsp:cNvSpPr/>
      </dsp:nvSpPr>
      <dsp:spPr>
        <a:xfrm>
          <a:off x="6617285" y="644553"/>
          <a:ext cx="1029425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02" tIns="165100" rIns="81202" bIns="1651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Strong and weak ties</a:t>
          </a:r>
        </a:p>
      </dsp:txBody>
      <dsp:txXfrm>
        <a:off x="6617285" y="850438"/>
        <a:ext cx="1029425" cy="17597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8CAE31-A3FD-4489-8B42-FAD12DDA0100}">
      <dsp:nvSpPr>
        <dsp:cNvPr id="0" name=""/>
        <dsp:cNvSpPr/>
      </dsp:nvSpPr>
      <dsp:spPr>
        <a:xfrm>
          <a:off x="0" y="29486"/>
          <a:ext cx="4223694" cy="561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Reward power</a:t>
          </a:r>
        </a:p>
      </dsp:txBody>
      <dsp:txXfrm>
        <a:off x="27415" y="56901"/>
        <a:ext cx="4168864" cy="506770"/>
      </dsp:txXfrm>
    </dsp:sp>
    <dsp:sp modelId="{30BDDF0B-CB43-4800-9EAE-F7E4CB385E31}">
      <dsp:nvSpPr>
        <dsp:cNvPr id="0" name=""/>
        <dsp:cNvSpPr/>
      </dsp:nvSpPr>
      <dsp:spPr>
        <a:xfrm>
          <a:off x="0" y="677486"/>
          <a:ext cx="4223694" cy="561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Coercive power</a:t>
          </a:r>
        </a:p>
      </dsp:txBody>
      <dsp:txXfrm>
        <a:off x="27415" y="704901"/>
        <a:ext cx="4168864" cy="506770"/>
      </dsp:txXfrm>
    </dsp:sp>
    <dsp:sp modelId="{0749E200-E589-4743-AF34-0097F727268A}">
      <dsp:nvSpPr>
        <dsp:cNvPr id="0" name=""/>
        <dsp:cNvSpPr/>
      </dsp:nvSpPr>
      <dsp:spPr>
        <a:xfrm>
          <a:off x="0" y="1325486"/>
          <a:ext cx="4223694" cy="561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Arial" panose="020B0604020202020204" pitchFamily="34" charset="0"/>
              <a:cs typeface="Arial" panose="020B0604020202020204" pitchFamily="34" charset="0"/>
            </a:rPr>
            <a:t>Legitimate power</a:t>
          </a:r>
        </a:p>
      </dsp:txBody>
      <dsp:txXfrm>
        <a:off x="27415" y="1352901"/>
        <a:ext cx="4168864" cy="506770"/>
      </dsp:txXfrm>
    </dsp:sp>
    <dsp:sp modelId="{2A13083E-2F6F-4904-B269-3E18C17A63BC}">
      <dsp:nvSpPr>
        <dsp:cNvPr id="0" name=""/>
        <dsp:cNvSpPr/>
      </dsp:nvSpPr>
      <dsp:spPr>
        <a:xfrm>
          <a:off x="0" y="1973486"/>
          <a:ext cx="4223694" cy="561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Arial" panose="020B0604020202020204" pitchFamily="34" charset="0"/>
              <a:cs typeface="Arial" panose="020B0604020202020204" pitchFamily="34" charset="0"/>
            </a:rPr>
            <a:t>Referent power</a:t>
          </a:r>
        </a:p>
      </dsp:txBody>
      <dsp:txXfrm>
        <a:off x="27415" y="2000901"/>
        <a:ext cx="4168864" cy="506770"/>
      </dsp:txXfrm>
    </dsp:sp>
    <dsp:sp modelId="{F88673B0-3D46-4FAF-AA5E-D6E091D9164C}">
      <dsp:nvSpPr>
        <dsp:cNvPr id="0" name=""/>
        <dsp:cNvSpPr/>
      </dsp:nvSpPr>
      <dsp:spPr>
        <a:xfrm>
          <a:off x="0" y="2621486"/>
          <a:ext cx="4223694" cy="561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Arial" panose="020B0604020202020204" pitchFamily="34" charset="0"/>
              <a:cs typeface="Arial" panose="020B0604020202020204" pitchFamily="34" charset="0"/>
            </a:rPr>
            <a:t>Expert power</a:t>
          </a:r>
        </a:p>
      </dsp:txBody>
      <dsp:txXfrm>
        <a:off x="27415" y="2648901"/>
        <a:ext cx="4168864" cy="506770"/>
      </dsp:txXfrm>
    </dsp:sp>
    <dsp:sp modelId="{7DE2B67C-77A5-4B08-9074-3C1626CE36A2}">
      <dsp:nvSpPr>
        <dsp:cNvPr id="0" name=""/>
        <dsp:cNvSpPr/>
      </dsp:nvSpPr>
      <dsp:spPr>
        <a:xfrm>
          <a:off x="0" y="3269486"/>
          <a:ext cx="4223694" cy="561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Arial" panose="020B0604020202020204" pitchFamily="34" charset="0"/>
              <a:cs typeface="Arial" panose="020B0604020202020204" pitchFamily="34" charset="0"/>
            </a:rPr>
            <a:t>Informative power</a:t>
          </a:r>
        </a:p>
      </dsp:txBody>
      <dsp:txXfrm>
        <a:off x="27415" y="3296901"/>
        <a:ext cx="4168864" cy="5067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E60161-5589-44FC-AEDF-61819F1A3642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6E1428-3662-4EB3-BF92-BCC833EF3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034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30C3B-5D1F-4D20-B348-06F993AC6E72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8633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28160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5847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/>
          </a:p>
        </p:txBody>
      </p:sp>
      <p:sp>
        <p:nvSpPr>
          <p:cNvPr id="22531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517C45D-7C43-4331-BE64-954B624729FF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29393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3758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</a:t>
            </a:r>
            <a:r>
              <a:rPr lang="en-GB" baseline="0" dirty="0"/>
              <a:t> slide 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8357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slide 7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4315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slide 7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4553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84773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3095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60060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6387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5047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42071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563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3-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5729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528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3-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5500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33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3-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942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1-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68993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2-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8391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898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134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545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D30475-CAC1-4A74-9E4C-111C23400E3F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486020-16CF-45AC-902B-BF46D291E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508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169D0-9D73-42B4-A637-C39CFDD893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4112" y="3285066"/>
            <a:ext cx="7431021" cy="1218111"/>
          </a:xfrm>
        </p:spPr>
        <p:txBody>
          <a:bodyPr>
            <a:normAutofit/>
          </a:bodyPr>
          <a:lstStyle/>
          <a:p>
            <a:r>
              <a:rPr lang="en-US" sz="3600" b="1" dirty="0"/>
              <a:t>Network Structure and Group Influences in Social Media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966705-4ABD-4F0C-8700-C535495369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51761" y="2532846"/>
            <a:ext cx="2388972" cy="598612"/>
          </a:xfrm>
        </p:spPr>
        <p:txBody>
          <a:bodyPr>
            <a:normAutofit/>
          </a:bodyPr>
          <a:lstStyle/>
          <a:p>
            <a:r>
              <a:rPr lang="en-US" sz="3600" b="1" dirty="0"/>
              <a:t>Part 2</a:t>
            </a:r>
          </a:p>
        </p:txBody>
      </p:sp>
    </p:spTree>
    <p:extLst>
      <p:ext uri="{BB962C8B-B14F-4D97-AF65-F5344CB8AC3E}">
        <p14:creationId xmlns:p14="http://schemas.microsoft.com/office/powerpoint/2010/main" val="2805482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3377" y="726346"/>
            <a:ext cx="4347004" cy="771696"/>
          </a:xfrm>
        </p:spPr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3377" y="1972256"/>
            <a:ext cx="7886700" cy="4233811"/>
          </a:xfrm>
        </p:spPr>
        <p:txBody>
          <a:bodyPr>
            <a:normAutofit/>
          </a:bodyPr>
          <a:lstStyle/>
          <a:p>
            <a:r>
              <a:rPr lang="en-US" dirty="0"/>
              <a:t>How are social networks structured?</a:t>
            </a:r>
          </a:p>
          <a:p>
            <a:r>
              <a:rPr lang="en-US" dirty="0"/>
              <a:t>How do social network sites facilitate online communities?</a:t>
            </a:r>
          </a:p>
          <a:p>
            <a:r>
              <a:rPr lang="en-US" dirty="0"/>
              <a:t>What role do social capital and influence play in online communities?</a:t>
            </a:r>
          </a:p>
          <a:p>
            <a:r>
              <a:rPr lang="en-US" dirty="0"/>
              <a:t>How do ideas travel in a community? What role do influencers (i.e., opinion leaders) play in social networks?</a:t>
            </a:r>
          </a:p>
          <a:p>
            <a:r>
              <a:rPr lang="en-US" dirty="0"/>
              <a:t>Why is the diffusion of word-of-mouth communication and other content of relevance to marketers?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3056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/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3086100"/>
            <a:ext cx="0" cy="6858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AEA795B-CDF0-40D5-8168-A645421B0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377" y="698286"/>
            <a:ext cx="5999480" cy="593485"/>
          </a:xfrm>
        </p:spPr>
        <p:txBody>
          <a:bodyPr>
            <a:normAutofit/>
          </a:bodyPr>
          <a:lstStyle/>
          <a:p>
            <a:r>
              <a:rPr lang="en-US" dirty="0"/>
              <a:t>The vocabulary of networks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60085756"/>
              </p:ext>
            </p:extLst>
          </p:nvPr>
        </p:nvGraphicFramePr>
        <p:xfrm>
          <a:off x="887411" y="1720396"/>
          <a:ext cx="6681788" cy="41030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A group of people skiing on the snow&#10;&#10;Description generated with very high confidence">
            <a:extLst>
              <a:ext uri="{FF2B5EF4-FFF2-40B4-BE49-F238E27FC236}">
                <a16:creationId xmlns:a16="http://schemas.microsoft.com/office/drawing/2014/main" id="{75D86E02-7585-4DA0-9EAD-B6B46667161E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862"/>
          <a:stretch/>
        </p:blipFill>
        <p:spPr>
          <a:xfrm>
            <a:off x="2833766" y="2439240"/>
            <a:ext cx="4125833" cy="3086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690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D2592-4A8E-4992-A7A7-2D14DA1D4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120" y="738464"/>
            <a:ext cx="7312625" cy="1210962"/>
          </a:xfrm>
        </p:spPr>
        <p:txBody>
          <a:bodyPr>
            <a:noAutofit/>
          </a:bodyPr>
          <a:lstStyle/>
          <a:p>
            <a:r>
              <a:rPr lang="en-US" dirty="0"/>
              <a:t>Figure 3.1 A LinkedIn network map visualization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7283" y="2153992"/>
            <a:ext cx="5379720" cy="3928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5065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706120" y="680910"/>
            <a:ext cx="7502096" cy="1167112"/>
          </a:xfrm>
        </p:spPr>
        <p:txBody>
          <a:bodyPr/>
          <a:lstStyle/>
          <a:p>
            <a:r>
              <a:rPr lang="en-US" dirty="0"/>
              <a:t>Let’s play the six degrees of Kevin Bacon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706120" y="2413971"/>
            <a:ext cx="3916680" cy="1383329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Six degrees of separation is an observation that everyone is connected to everyone else by no more than six ties.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73654" y="1848022"/>
            <a:ext cx="3950859" cy="3855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5771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7817C-9916-46F0-A427-DB5D697BA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595" y="712965"/>
            <a:ext cx="8119934" cy="1031168"/>
          </a:xfrm>
        </p:spPr>
        <p:txBody>
          <a:bodyPr>
            <a:noAutofit/>
          </a:bodyPr>
          <a:lstStyle/>
          <a:p>
            <a:r>
              <a:rPr lang="en-US" dirty="0"/>
              <a:t>Characteristics of online communities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7616753"/>
              </p:ext>
            </p:extLst>
          </p:nvPr>
        </p:nvGraphicFramePr>
        <p:xfrm>
          <a:off x="871025" y="2386478"/>
          <a:ext cx="7771074" cy="2725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950743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5445" y="718076"/>
            <a:ext cx="4426784" cy="681079"/>
          </a:xfrm>
        </p:spPr>
        <p:txBody>
          <a:bodyPr/>
          <a:lstStyle/>
          <a:p>
            <a:r>
              <a:rPr lang="en-US" dirty="0"/>
              <a:t>Social object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2211" y="2213392"/>
            <a:ext cx="3576418" cy="2198951"/>
          </a:xfrm>
        </p:spPr>
        <p:txBody>
          <a:bodyPr>
            <a:noAutofit/>
          </a:bodyPr>
          <a:lstStyle/>
          <a:p>
            <a:r>
              <a:rPr lang="en-US" dirty="0"/>
              <a:t>On </a:t>
            </a:r>
            <a:r>
              <a:rPr lang="en-US" dirty="0" err="1"/>
              <a:t>Dogster</a:t>
            </a:r>
            <a:r>
              <a:rPr lang="en-US" dirty="0"/>
              <a:t>, dogs are the social objects.</a:t>
            </a:r>
          </a:p>
          <a:p>
            <a:r>
              <a:rPr lang="en-US" dirty="0"/>
              <a:t>What are the social objects of your favorite networks?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6918" y="1531256"/>
            <a:ext cx="3918392" cy="4542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3222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23AFF-C1C9-481D-BA53-207EEF185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9" y="678393"/>
            <a:ext cx="7889874" cy="896407"/>
          </a:xfrm>
          <a:noFill/>
        </p:spPr>
        <p:txBody>
          <a:bodyPr vert="horz" lIns="68580" tIns="34290" rIns="68580" bIns="34290" rtlCol="0" anchor="ctr">
            <a:noAutofit/>
          </a:bodyPr>
          <a:lstStyle/>
          <a:p>
            <a:r>
              <a:rPr lang="en-US" dirty="0"/>
              <a:t>Social capital = Reputation value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B7ECAC2-6676-4653-9DD8-7E7AEF7D2E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22"/>
          <a:stretch/>
        </p:blipFill>
        <p:spPr>
          <a:xfrm>
            <a:off x="1292983" y="2063447"/>
            <a:ext cx="6473371" cy="4204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5075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444" r="9091" b="4498"/>
          <a:stretch/>
        </p:blipFill>
        <p:spPr>
          <a:xfrm>
            <a:off x="2983895" y="2044446"/>
            <a:ext cx="5591866" cy="39531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3BF4E5-3749-4172-BAF4-98C25AB74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595" y="715908"/>
            <a:ext cx="5295669" cy="699716"/>
          </a:xfrm>
        </p:spPr>
        <p:txBody>
          <a:bodyPr>
            <a:noAutofit/>
          </a:bodyPr>
          <a:lstStyle/>
          <a:p>
            <a:r>
              <a:rPr lang="en-US" dirty="0"/>
              <a:t>Forms of social capital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915201" y="2278906"/>
            <a:ext cx="2335999" cy="2945027"/>
          </a:xfrm>
        </p:spPr>
        <p:txBody>
          <a:bodyPr>
            <a:noAutofit/>
          </a:bodyPr>
          <a:lstStyle/>
          <a:p>
            <a:r>
              <a:rPr lang="en-US" dirty="0"/>
              <a:t>Bridging</a:t>
            </a:r>
          </a:p>
          <a:p>
            <a:r>
              <a:rPr lang="en-US" dirty="0"/>
              <a:t>Bonding</a:t>
            </a:r>
          </a:p>
          <a:p>
            <a:r>
              <a:rPr lang="en-US" dirty="0"/>
              <a:t>Maintaining</a:t>
            </a:r>
          </a:p>
        </p:txBody>
      </p:sp>
    </p:spTree>
    <p:extLst>
      <p:ext uri="{BB962C8B-B14F-4D97-AF65-F5344CB8AC3E}">
        <p14:creationId xmlns:p14="http://schemas.microsoft.com/office/powerpoint/2010/main" val="36353694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A42E5-AC0E-4D28-95D0-C93420132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852" y="832268"/>
            <a:ext cx="5673296" cy="792765"/>
          </a:xfrm>
        </p:spPr>
        <p:txBody>
          <a:bodyPr/>
          <a:lstStyle/>
          <a:p>
            <a:r>
              <a:rPr lang="en-US" dirty="0"/>
              <a:t>The value of social capital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880" y="2201080"/>
            <a:ext cx="7808052" cy="3328182"/>
          </a:xfrm>
        </p:spPr>
      </p:pic>
      <p:sp>
        <p:nvSpPr>
          <p:cNvPr id="5" name="TextBox 4"/>
          <p:cNvSpPr txBox="1"/>
          <p:nvPr/>
        </p:nvSpPr>
        <p:spPr>
          <a:xfrm>
            <a:off x="3096816" y="5529262"/>
            <a:ext cx="501491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val="26216263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/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3086100"/>
            <a:ext cx="0" cy="6858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A317E5E-B657-4CB7-A4E1-CE80A5D06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595" y="727756"/>
            <a:ext cx="7886700" cy="1224188"/>
          </a:xfrm>
        </p:spPr>
        <p:txBody>
          <a:bodyPr>
            <a:normAutofit/>
          </a:bodyPr>
          <a:lstStyle/>
          <a:p>
            <a:r>
              <a:rPr lang="en-US" dirty="0"/>
              <a:t>Influencers are social media’s opinion leaders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869185267"/>
              </p:ext>
            </p:extLst>
          </p:nvPr>
        </p:nvGraphicFramePr>
        <p:xfrm>
          <a:off x="2528098" y="2300514"/>
          <a:ext cx="4223694" cy="38605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548265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8C4FC-E58B-447B-BE8E-07D804289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595" y="717088"/>
            <a:ext cx="8078745" cy="1178010"/>
          </a:xfrm>
        </p:spPr>
        <p:txBody>
          <a:bodyPr>
            <a:normAutofit/>
          </a:bodyPr>
          <a:lstStyle/>
          <a:p>
            <a:r>
              <a:rPr lang="en-US" dirty="0"/>
              <a:t>Figure 3.2 Archetypes of social media influencers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6340" y="1895098"/>
            <a:ext cx="6499264" cy="442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8736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8447" y="1895098"/>
            <a:ext cx="5891416" cy="4516986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24B8C4FC-E58B-447B-BE8E-07D804289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595" y="717088"/>
            <a:ext cx="8078745" cy="1178010"/>
          </a:xfrm>
        </p:spPr>
        <p:txBody>
          <a:bodyPr>
            <a:normAutofit/>
          </a:bodyPr>
          <a:lstStyle/>
          <a:p>
            <a:r>
              <a:rPr lang="en-US" dirty="0"/>
              <a:t>Figure 3.2 Archetypes of social media influencers</a:t>
            </a:r>
          </a:p>
        </p:txBody>
      </p:sp>
    </p:spTree>
    <p:extLst>
      <p:ext uri="{BB962C8B-B14F-4D97-AF65-F5344CB8AC3E}">
        <p14:creationId xmlns:p14="http://schemas.microsoft.com/office/powerpoint/2010/main" val="37433552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3F639-3B16-411C-8BE7-B51A99734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852" y="657422"/>
            <a:ext cx="8042215" cy="985111"/>
          </a:xfrm>
          <a:solidFill>
            <a:schemeClr val="bg1">
              <a:alpha val="50000"/>
            </a:schemeClr>
          </a:solidFill>
          <a:ln w="25400" cap="sq">
            <a:noFill/>
            <a:miter lim="800000"/>
          </a:ln>
        </p:spPr>
        <p:txBody>
          <a:bodyPr>
            <a:normAutofit/>
          </a:bodyPr>
          <a:lstStyle/>
          <a:p>
            <a:r>
              <a:rPr lang="en-US" dirty="0"/>
              <a:t>Mini-case study: Influencer marketing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5" t="2985" r="1954" b="-498"/>
          <a:stretch/>
        </p:blipFill>
        <p:spPr>
          <a:xfrm>
            <a:off x="1634067" y="2438400"/>
            <a:ext cx="4970564" cy="3318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2136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1619" y="682761"/>
            <a:ext cx="8100647" cy="892040"/>
          </a:xfrm>
        </p:spPr>
        <p:txBody>
          <a:bodyPr/>
          <a:lstStyle/>
          <a:p>
            <a:r>
              <a:rPr lang="en-US" dirty="0"/>
              <a:t>Influence networks help things spread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EBF5FE"/>
              </a:clrFrom>
              <a:clrTo>
                <a:srgbClr val="EBF5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267855" y="2229089"/>
            <a:ext cx="4523989" cy="3425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9845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0227" y="748466"/>
            <a:ext cx="7802640" cy="885602"/>
          </a:xfrm>
        </p:spPr>
        <p:txBody>
          <a:bodyPr/>
          <a:lstStyle/>
          <a:p>
            <a:r>
              <a:rPr lang="en-US" dirty="0"/>
              <a:t>Recap and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0227" y="1810913"/>
            <a:ext cx="7886700" cy="4352820"/>
          </a:xfrm>
        </p:spPr>
        <p:txBody>
          <a:bodyPr>
            <a:normAutofit/>
          </a:bodyPr>
          <a:lstStyle/>
          <a:p>
            <a:r>
              <a:rPr lang="en-US" dirty="0"/>
              <a:t>How are social networks structured?</a:t>
            </a:r>
          </a:p>
          <a:p>
            <a:r>
              <a:rPr lang="en-US" dirty="0"/>
              <a:t>How do social network sites facilitate online communities?</a:t>
            </a:r>
          </a:p>
          <a:p>
            <a:r>
              <a:rPr lang="en-US" dirty="0"/>
              <a:t>What role do social capital and influence play in online communities?</a:t>
            </a:r>
          </a:p>
          <a:p>
            <a:r>
              <a:rPr lang="en-US" dirty="0"/>
              <a:t>How do ideas travel in a community? What role do influencers (i.e., opinion leaders) play in social networks?</a:t>
            </a:r>
          </a:p>
          <a:p>
            <a:r>
              <a:rPr lang="en-US" dirty="0"/>
              <a:t>Why is the diffusion of word-of-mouth communication and other content of relevance to marketers?</a:t>
            </a:r>
          </a:p>
        </p:txBody>
      </p:sp>
    </p:spTree>
    <p:extLst>
      <p:ext uri="{BB962C8B-B14F-4D97-AF65-F5344CB8AC3E}">
        <p14:creationId xmlns:p14="http://schemas.microsoft.com/office/powerpoint/2010/main" val="17690452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286</TotalTime>
  <Words>324</Words>
  <Application>Microsoft Office PowerPoint</Application>
  <PresentationFormat>On-screen Show (4:3)</PresentationFormat>
  <Paragraphs>74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Network Structure and Group Influences in Social Media</vt:lpstr>
      <vt:lpstr>Learning objectives</vt:lpstr>
      <vt:lpstr>The vocabulary of networks</vt:lpstr>
      <vt:lpstr>Figure 3.1 A LinkedIn network map visualization</vt:lpstr>
      <vt:lpstr>Let’s play the six degrees of Kevin Bacon</vt:lpstr>
      <vt:lpstr>Characteristics of online communities</vt:lpstr>
      <vt:lpstr>Social object theory</vt:lpstr>
      <vt:lpstr>Social capital = Reputation value</vt:lpstr>
      <vt:lpstr>Forms of social capital</vt:lpstr>
      <vt:lpstr>The value of social capital </vt:lpstr>
      <vt:lpstr>Influencers are social media’s opinion leaders</vt:lpstr>
      <vt:lpstr>Figure 3.2 Archetypes of social media influencers</vt:lpstr>
      <vt:lpstr>Figure 3.2 Archetypes of social media influencers</vt:lpstr>
      <vt:lpstr>Mini-case study: Influencer marketing</vt:lpstr>
      <vt:lpstr>Influence networks help things spread</vt:lpstr>
      <vt:lpstr>Recap and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Tuten, Tracy</dc:creator>
  <cp:lastModifiedBy>Anthony Burns</cp:lastModifiedBy>
  <cp:revision>78</cp:revision>
  <dcterms:created xsi:type="dcterms:W3CDTF">2017-07-28T19:18:43Z</dcterms:created>
  <dcterms:modified xsi:type="dcterms:W3CDTF">2020-10-04T17:33:47Z</dcterms:modified>
</cp:coreProperties>
</file>