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8" r:id="rId3"/>
    <p:sldId id="257" r:id="rId4"/>
    <p:sldId id="259" r:id="rId5"/>
    <p:sldId id="263" r:id="rId6"/>
    <p:sldId id="264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05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00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34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2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226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36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726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469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84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20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848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2406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33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27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0779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5085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51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6DC076B-3E66-4010-AC2B-C37A55F4ACB8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26535-246F-4F6D-B949-7E8841023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8713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2663" y="561703"/>
            <a:ext cx="9144000" cy="4842374"/>
          </a:xfrm>
        </p:spPr>
        <p:txBody>
          <a:bodyPr>
            <a:normAutofit/>
          </a:bodyPr>
          <a:lstStyle/>
          <a:p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what extent can we reconstruct the living standards for Roman citizens during the first to </a:t>
            </a:r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fourth </a:t>
            </a:r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centuries AD?</a:t>
            </a: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3919" y="5547769"/>
            <a:ext cx="2381795" cy="526459"/>
          </a:xfrm>
        </p:spPr>
        <p:txBody>
          <a:bodyPr/>
          <a:lstStyle/>
          <a:p>
            <a:r>
              <a:rPr lang="en-GB" dirty="0" smtClean="0"/>
              <a:t>By Luke Carter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32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Roman Medicine: The Ancient sources </a:t>
            </a:r>
          </a:p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Roman Medicine: Modern scholarship  </a:t>
            </a:r>
          </a:p>
          <a:p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15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of my Dissertation: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determine to what extant can we reconstruct the health of the average Roman citizen: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Health standards of the Romans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Diet of the Romans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determine the extent the economy of the Roman state impacted the lives of its Citizens.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Micro and Marco Levels.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02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Roman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Medicine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The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ancient 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334461"/>
            <a:ext cx="8946541" cy="4844270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Pliny the elder doubtful is of the ability of Doctors and makes note of the religious aspects of healing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Plin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Nat.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29.1)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Martial refers to his own experiences that after being treated his condition worsened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(Mart.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5.9)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drugs and the ability of Doctors to combat outbreaks are effective but the drugs are very expensive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Plin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Nat.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26.3)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ability to identify the cause of Diseases was quiet effective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Plin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Nat. 25.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20-1)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242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Roman Medicine: Modern Scholarship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24743"/>
            <a:ext cx="9403742" cy="4676503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Nature of Pliny’s Work is attempted to cover a massive of study and may limit the time he spends on discussing Doctors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(Sallmann and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Krasser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2006)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Martial’s work is based on his own experiences and events in his life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(Lausberg and Tinnefeld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2006)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philosophical and religious aspects of Roman society severely limited the Medical practices of the Romans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(Irby 2016. Pg.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345-347)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Roman medicine had become increasingly separate form Religious practices, although Religious healing continued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(Lewis and Reinhold 1990.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Pg. 227)</a:t>
            </a: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Roman army was effective in maintaining the health of its soldiers via medicine and diet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Prioreschi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2001: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232)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2973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present is the lack of wide range sources regarding Medicine and Doctors.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between the sources does show similar viewpoints that is shared. 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prejudices in the sources against Doctors.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Duality between the opinion on Doctors and the benefits of the drugs themselves.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the Sources Doctors are very detrimental to health and therefore Living Standards.</a:t>
            </a:r>
          </a:p>
        </p:txBody>
      </p:sp>
    </p:spTree>
    <p:extLst>
      <p:ext uri="{BB962C8B-B14F-4D97-AF65-F5344CB8AC3E}">
        <p14:creationId xmlns:p14="http://schemas.microsoft.com/office/powerpoint/2010/main" val="1366126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Bibliography: Ancient sources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188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Martial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Epigrammata. Wilhelm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Heraeus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Jacobus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Borovskij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Ed http://www.perseus.tufts.edu/hopper/text?doc=Perseus:text:2008.01.0506</a:t>
            </a:r>
          </a:p>
          <a:p>
            <a:pPr marL="0" indent="0">
              <a:buNone/>
            </a:pPr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Pliny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Elder, The Natural History. John Bostock, M.D., F.R.S., H.T. Riley, </a:t>
            </a:r>
            <a:r>
              <a:rPr lang="en-GB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Esq.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B.A., Ed http://www.perseus.tufts.edu/hopper/text?doc=Plin.%20Nat.%2029&amp;lang=original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957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Bibliography: Modern Scholarship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8946541" cy="41954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Lewis, N. and Reinhold, M. (eds.) (1990) Roman Civilisation Volume II. 3rd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 Chichester, West Sussex: Columbia University Press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Irby, G L. (2016). A Companion to Science, Technology, and Medicine in Ancient Greece and Rome. Chichester Wessex Sussex United Kingdom. John Wiley &amp;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Sons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Sallmann, K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Krasser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“Plinius” 2006. http://referenceworks.brillonline.com/entries/brill-s-new-pauly/plinius-e928160?s.num=0&amp;s.f.s2_parent=s.f.book.brill-s-new-pauly&amp;s.q=pliny+the+elder [Accessed 29th October 2017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Prioreschi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2001. A History of Medicine: Roman medicine. Omaha: Horatius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Press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Lausberg, M. and Tinnefeld, F. “Martialis” 2006. http://referenceworks.brillonline.com/entries/brill-s-new-pauly/martialis-e725280?s.num=1&amp;s.f.s2_parent=s.f.book.brill-s-new-pauly&amp;s.q=Martial [Accessed 29th October 2017] </a:t>
            </a:r>
          </a:p>
        </p:txBody>
      </p:sp>
    </p:spTree>
    <p:extLst>
      <p:ext uri="{BB962C8B-B14F-4D97-AF65-F5344CB8AC3E}">
        <p14:creationId xmlns:p14="http://schemas.microsoft.com/office/powerpoint/2010/main" val="19376957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192</TotalTime>
  <Words>566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Times New Roman</vt:lpstr>
      <vt:lpstr>Wingdings 3</vt:lpstr>
      <vt:lpstr>Ion</vt:lpstr>
      <vt:lpstr>To what extent can we reconstruct the living standards for Roman citizens during the first to fourth centuries AD?</vt:lpstr>
      <vt:lpstr>Content</vt:lpstr>
      <vt:lpstr>Introduction </vt:lpstr>
      <vt:lpstr>Roman Medicine: The ancient sources </vt:lpstr>
      <vt:lpstr>Roman Medicine: Modern Scholarship</vt:lpstr>
      <vt:lpstr>Conclusions</vt:lpstr>
      <vt:lpstr>Bibliography: Ancient sources </vt:lpstr>
      <vt:lpstr>Bibliography: Modern Scholarship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what extent can we reconstruct the living standards for Roman citizens during the first to forth centuries AD?</dc:title>
  <dc:creator>Luke Carter (1500745)</dc:creator>
  <cp:lastModifiedBy>Luke Carter (1500745)</cp:lastModifiedBy>
  <cp:revision>25</cp:revision>
  <dcterms:created xsi:type="dcterms:W3CDTF">2018-01-01T10:52:54Z</dcterms:created>
  <dcterms:modified xsi:type="dcterms:W3CDTF">2018-01-22T13:08:20Z</dcterms:modified>
</cp:coreProperties>
</file>