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2.xml" ContentType="application/vnd.openxmlformats-officedocument.theme+xml"/>
  <Override PartName="/ppt/slideLayouts/slideLayout42.xml" ContentType="application/vnd.openxmlformats-officedocument.presentationml.slideLayout+xml"/>
  <Override PartName="/ppt/theme/theme3.xml" ContentType="application/vnd.openxmlformats-officedocument.theme+xml"/>
  <Override PartName="/ppt/slideLayouts/slideLayout43.xml" ContentType="application/vnd.openxmlformats-officedocument.presentationml.slideLayout+xml"/>
  <Override PartName="/ppt/theme/theme4.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21" r:id="rId4"/>
    <p:sldMasterId id="2147483749" r:id="rId5"/>
    <p:sldMasterId id="2147483648" r:id="rId6"/>
    <p:sldMasterId id="2147483656" r:id="rId7"/>
    <p:sldMasterId id="2147483658" r:id="rId8"/>
    <p:sldMasterId id="2147483680" r:id="rId9"/>
    <p:sldMasterId id="2147483653" r:id="rId10"/>
  </p:sldMasterIdLst>
  <p:notesMasterIdLst>
    <p:notesMasterId r:id="rId48"/>
  </p:notesMasterIdLst>
  <p:sldIdLst>
    <p:sldId id="669" r:id="rId11"/>
    <p:sldId id="516" r:id="rId12"/>
    <p:sldId id="670" r:id="rId13"/>
    <p:sldId id="525" r:id="rId14"/>
    <p:sldId id="571" r:id="rId15"/>
    <p:sldId id="572" r:id="rId16"/>
    <p:sldId id="671" r:id="rId17"/>
    <p:sldId id="598" r:id="rId18"/>
    <p:sldId id="579" r:id="rId19"/>
    <p:sldId id="658" r:id="rId20"/>
    <p:sldId id="615" r:id="rId21"/>
    <p:sldId id="576" r:id="rId22"/>
    <p:sldId id="607" r:id="rId23"/>
    <p:sldId id="609" r:id="rId24"/>
    <p:sldId id="654" r:id="rId25"/>
    <p:sldId id="613" r:id="rId26"/>
    <p:sldId id="622" r:id="rId27"/>
    <p:sldId id="619" r:id="rId28"/>
    <p:sldId id="620" r:id="rId29"/>
    <p:sldId id="652" r:id="rId30"/>
    <p:sldId id="617" r:id="rId31"/>
    <p:sldId id="590" r:id="rId32"/>
    <p:sldId id="634" r:id="rId33"/>
    <p:sldId id="650" r:id="rId34"/>
    <p:sldId id="638" r:id="rId35"/>
    <p:sldId id="640" r:id="rId36"/>
    <p:sldId id="636" r:id="rId37"/>
    <p:sldId id="642" r:id="rId38"/>
    <p:sldId id="644" r:id="rId39"/>
    <p:sldId id="646" r:id="rId40"/>
    <p:sldId id="648" r:id="rId41"/>
    <p:sldId id="577" r:id="rId42"/>
    <p:sldId id="591" r:id="rId43"/>
    <p:sldId id="664" r:id="rId44"/>
    <p:sldId id="666" r:id="rId45"/>
    <p:sldId id="672" r:id="rId46"/>
    <p:sldId id="570"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Barbara Jones" initials="BJ"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ACAC"/>
    <a:srgbClr val="FA8989"/>
    <a:srgbClr val="FAE091"/>
    <a:srgbClr val="FAC219"/>
    <a:srgbClr val="84B066"/>
    <a:srgbClr val="F75757"/>
    <a:srgbClr val="4F9B9E"/>
    <a:srgbClr val="8860A6"/>
    <a:srgbClr val="9A80AD"/>
    <a:srgbClr val="6AA3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F16C9EE-47F1-88FB-7430-731C67882259}" v="188" dt="2023-10-12T21:31:13.919"/>
    <p1510:client id="{1C66971D-4D6E-BE3E-0E68-02B0FB7A3E5F}" v="60" dt="2023-02-16T11:14:27.199"/>
    <p1510:client id="{1DDAF311-2ABD-BE22-E1B5-D695099900B8}" v="839" dt="2023-02-25T18:05:08.812"/>
    <p1510:client id="{24BDF800-F2FE-F6E6-3E43-B139C2A27208}" v="413" dt="2023-03-05T10:39:41.073"/>
    <p1510:client id="{39501D78-E141-D2E1-2BDC-6DFC5C3CAC99}" v="157" dt="2023-03-01T13:01:50.477"/>
    <p1510:client id="{3AF5CC68-AEA0-4B80-BC13-6EC468543E91}" v="2" dt="2023-02-27T12:56:04.007"/>
    <p1510:client id="{3C854FEB-FFDD-4359-8276-F63DB6914B56}" vWet="4" dt="2022-09-06T18:33:39.616"/>
    <p1510:client id="{4A9C3269-0DB7-5A78-2964-9BB183417EB8}" v="26" dt="2022-09-06T18:30:20.602"/>
    <p1510:client id="{4C19BED0-A89D-14AA-6651-2C6D635E0571}" v="1" dt="2023-02-27T12:56:24.299"/>
    <p1510:client id="{4D4AD443-804D-4653-898A-E2875B86FA9F}" v="24" dt="2023-01-13T18:57:11.497"/>
    <p1510:client id="{560E3DFC-0CED-D00F-9189-2BF5F0AEAB8A}" v="4" dt="2023-03-05T22:27:36.932"/>
    <p1510:client id="{59BED3E0-99D5-DC6C-6082-F0125C980862}" v="19" dt="2023-10-13T08:40:26.082"/>
    <p1510:client id="{76A89318-4F12-9541-75FF-E4282D3FF9BA}" v="1078" dt="2023-02-21T13:15:20.687"/>
    <p1510:client id="{7FBF0D6C-33F6-641B-7E3D-090B72DA90EE}" v="2977" dt="2023-02-27T12:34:59.493"/>
    <p1510:client id="{98A00F3F-6208-4ACC-8E04-C58F6FB98520}" v="143" dt="2022-09-06T15:20:09.176"/>
    <p1510:client id="{999B4765-4247-31E4-B5EF-1EF9B6CF6588}" v="40" dt="2023-02-27T12:46:07.818"/>
    <p1510:client id="{ACBB46C8-45EA-8B74-D97F-C9E59C5933B6}" v="49" dt="2022-12-12T12:26:08.094"/>
    <p1510:client id="{AF8350A1-CEFB-E55E-46D1-4240EAF41B25}" v="468" dt="2022-09-06T19:11:35.474"/>
    <p1510:client id="{BB1F8DB7-7843-4D4F-8890-F4AC25283B4E}" v="5" dt="2023-01-16T12:25:06.079"/>
    <p1510:client id="{BFDB71F7-5557-BCFF-18A3-63FE67736651}" v="2260" dt="2023-01-15T18:45:11.570"/>
    <p1510:client id="{C08010DF-9AF1-09B8-BB0F-48CAB820F704}" v="725" dt="2023-02-20T17:28:19.782"/>
    <p1510:client id="{C64AABE4-8161-8E03-AF16-4C0FB66572FC}" v="831" dt="2023-01-05T15:28:40.523"/>
    <p1510:client id="{CA40654B-5DF4-1444-0F1C-6A8EBCB53A4F}" v="7310" dt="2023-02-24T11:59:19.312"/>
    <p1510:client id="{CED7C185-160D-0D58-EC24-0CCB969973CF}" v="2595" dt="2023-01-12T15:20:43.865"/>
    <p1510:client id="{D131407D-E5E6-D370-9CE9-70BFFD52699D}" v="2944" dt="2023-02-24T15:45:32.044"/>
    <p1510:client id="{D5841E55-3431-46F8-BFAF-7829BB894D18}" v="352" dt="2023-01-13T15:03:13.95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3840"/>
      </p:guideLst>
    </p:cSldViewPr>
  </p:slide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9" Type="http://schemas.openxmlformats.org/officeDocument/2006/relationships/slide" Target="slides/slide29.xml"/><Relationship Id="rId21" Type="http://schemas.openxmlformats.org/officeDocument/2006/relationships/slide" Target="slides/slide11.xml"/><Relationship Id="rId34" Type="http://schemas.openxmlformats.org/officeDocument/2006/relationships/slide" Target="slides/slide24.xml"/><Relationship Id="rId42" Type="http://schemas.openxmlformats.org/officeDocument/2006/relationships/slide" Target="slides/slide32.xml"/><Relationship Id="rId47" Type="http://schemas.openxmlformats.org/officeDocument/2006/relationships/slide" Target="slides/slide37.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6.xml"/><Relationship Id="rId29" Type="http://schemas.openxmlformats.org/officeDocument/2006/relationships/slide" Target="slides/slide19.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slide" Target="slides/slide22.xml"/><Relationship Id="rId37" Type="http://schemas.openxmlformats.org/officeDocument/2006/relationships/slide" Target="slides/slide27.xml"/><Relationship Id="rId40" Type="http://schemas.openxmlformats.org/officeDocument/2006/relationships/slide" Target="slides/slide30.xml"/><Relationship Id="rId45" Type="http://schemas.openxmlformats.org/officeDocument/2006/relationships/slide" Target="slides/slide35.xml"/><Relationship Id="rId53" Type="http://schemas.openxmlformats.org/officeDocument/2006/relationships/tableStyles" Target="tableStyles.xml"/><Relationship Id="rId5" Type="http://schemas.openxmlformats.org/officeDocument/2006/relationships/slideMaster" Target="slideMasters/slideMaster2.xml"/><Relationship Id="rId10" Type="http://schemas.openxmlformats.org/officeDocument/2006/relationships/slideMaster" Target="slideMasters/slideMaster7.xml"/><Relationship Id="rId19" Type="http://schemas.openxmlformats.org/officeDocument/2006/relationships/slide" Target="slides/slide9.xml"/><Relationship Id="rId31" Type="http://schemas.openxmlformats.org/officeDocument/2006/relationships/slide" Target="slides/slide21.xml"/><Relationship Id="rId44" Type="http://schemas.openxmlformats.org/officeDocument/2006/relationships/slide" Target="slides/slide34.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slide" Target="slides/slide25.xml"/><Relationship Id="rId43" Type="http://schemas.openxmlformats.org/officeDocument/2006/relationships/slide" Target="slides/slide33.xml"/><Relationship Id="rId48" Type="http://schemas.openxmlformats.org/officeDocument/2006/relationships/notesMaster" Target="notesMasters/notesMaster1.xml"/><Relationship Id="rId8" Type="http://schemas.openxmlformats.org/officeDocument/2006/relationships/slideMaster" Target="slideMasters/slideMaster5.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slide" Target="slides/slide28.xml"/><Relationship Id="rId46" Type="http://schemas.openxmlformats.org/officeDocument/2006/relationships/slide" Target="slides/slide36.xml"/><Relationship Id="rId20" Type="http://schemas.openxmlformats.org/officeDocument/2006/relationships/slide" Target="slides/slide10.xml"/><Relationship Id="rId41" Type="http://schemas.openxmlformats.org/officeDocument/2006/relationships/slide" Target="slides/slide31.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49" Type="http://schemas.openxmlformats.org/officeDocument/2006/relationships/commentAuthors" Target="commen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iane B. Thomas" userId="S::d.b.thomas@uwtsd.ac.uk::66b41853-b18c-4bbb-817e-013f34445414" providerId="AD" clId="Web-{3AF5CC68-AEA0-4B80-BC13-6EC468543E91}"/>
    <pc:docChg chg="modSld">
      <pc:chgData name="Diane B. Thomas" userId="S::d.b.thomas@uwtsd.ac.uk::66b41853-b18c-4bbb-817e-013f34445414" providerId="AD" clId="Web-{3AF5CC68-AEA0-4B80-BC13-6EC468543E91}" dt="2023-02-27T12:56:04.007" v="1" actId="20577"/>
      <pc:docMkLst>
        <pc:docMk/>
      </pc:docMkLst>
      <pc:sldChg chg="modSp">
        <pc:chgData name="Diane B. Thomas" userId="S::d.b.thomas@uwtsd.ac.uk::66b41853-b18c-4bbb-817e-013f34445414" providerId="AD" clId="Web-{3AF5CC68-AEA0-4B80-BC13-6EC468543E91}" dt="2023-02-27T12:56:04.007" v="1" actId="20577"/>
        <pc:sldMkLst>
          <pc:docMk/>
          <pc:sldMk cId="2437550428" sldId="516"/>
        </pc:sldMkLst>
        <pc:spChg chg="mod">
          <ac:chgData name="Diane B. Thomas" userId="S::d.b.thomas@uwtsd.ac.uk::66b41853-b18c-4bbb-817e-013f34445414" providerId="AD" clId="Web-{3AF5CC68-AEA0-4B80-BC13-6EC468543E91}" dt="2023-02-27T12:56:04.007" v="1" actId="20577"/>
          <ac:spMkLst>
            <pc:docMk/>
            <pc:sldMk cId="2437550428" sldId="516"/>
            <ac:spMk id="2" creationId="{6047E3D5-B129-455A-8D61-5DE355CFB91F}"/>
          </ac:spMkLst>
        </pc:spChg>
      </pc:sldChg>
    </pc:docChg>
  </pc:docChgLst>
  <pc:docChgLst>
    <pc:chgData name="Roberta Tucker" userId="S::r.tucker@uwtsd.ac.uk::27ca61ee-ba03-4b92-a89a-1d5600e2200a" providerId="AD" clId="Web-{1C66971D-4D6E-BE3E-0E68-02B0FB7A3E5F}"/>
    <pc:docChg chg="delSld modSld">
      <pc:chgData name="Roberta Tucker" userId="S::r.tucker@uwtsd.ac.uk::27ca61ee-ba03-4b92-a89a-1d5600e2200a" providerId="AD" clId="Web-{1C66971D-4D6E-BE3E-0E68-02B0FB7A3E5F}" dt="2023-02-16T11:14:24.715" v="58" actId="20577"/>
      <pc:docMkLst>
        <pc:docMk/>
      </pc:docMkLst>
      <pc:sldChg chg="del">
        <pc:chgData name="Roberta Tucker" userId="S::r.tucker@uwtsd.ac.uk::27ca61ee-ba03-4b92-a89a-1d5600e2200a" providerId="AD" clId="Web-{1C66971D-4D6E-BE3E-0E68-02B0FB7A3E5F}" dt="2023-02-16T11:12:32.181" v="11"/>
        <pc:sldMkLst>
          <pc:docMk/>
          <pc:sldMk cId="1514206992" sldId="274"/>
        </pc:sldMkLst>
      </pc:sldChg>
      <pc:sldChg chg="del">
        <pc:chgData name="Roberta Tucker" userId="S::r.tucker@uwtsd.ac.uk::27ca61ee-ba03-4b92-a89a-1d5600e2200a" providerId="AD" clId="Web-{1C66971D-4D6E-BE3E-0E68-02B0FB7A3E5F}" dt="2023-02-16T11:13:35.416" v="35"/>
        <pc:sldMkLst>
          <pc:docMk/>
          <pc:sldMk cId="3526516693" sldId="444"/>
        </pc:sldMkLst>
      </pc:sldChg>
      <pc:sldChg chg="del">
        <pc:chgData name="Roberta Tucker" userId="S::r.tucker@uwtsd.ac.uk::27ca61ee-ba03-4b92-a89a-1d5600e2200a" providerId="AD" clId="Web-{1C66971D-4D6E-BE3E-0E68-02B0FB7A3E5F}" dt="2023-02-16T11:12:48.994" v="16"/>
        <pc:sldMkLst>
          <pc:docMk/>
          <pc:sldMk cId="3616011888" sldId="504"/>
        </pc:sldMkLst>
      </pc:sldChg>
      <pc:sldChg chg="del">
        <pc:chgData name="Roberta Tucker" userId="S::r.tucker@uwtsd.ac.uk::27ca61ee-ba03-4b92-a89a-1d5600e2200a" providerId="AD" clId="Web-{1C66971D-4D6E-BE3E-0E68-02B0FB7A3E5F}" dt="2023-02-16T11:12:51.056" v="17"/>
        <pc:sldMkLst>
          <pc:docMk/>
          <pc:sldMk cId="1046421037" sldId="505"/>
        </pc:sldMkLst>
      </pc:sldChg>
      <pc:sldChg chg="del">
        <pc:chgData name="Roberta Tucker" userId="S::r.tucker@uwtsd.ac.uk::27ca61ee-ba03-4b92-a89a-1d5600e2200a" providerId="AD" clId="Web-{1C66971D-4D6E-BE3E-0E68-02B0FB7A3E5F}" dt="2023-02-16T11:12:52.291" v="18"/>
        <pc:sldMkLst>
          <pc:docMk/>
          <pc:sldMk cId="2815014263" sldId="506"/>
        </pc:sldMkLst>
      </pc:sldChg>
      <pc:sldChg chg="modSp">
        <pc:chgData name="Roberta Tucker" userId="S::r.tucker@uwtsd.ac.uk::27ca61ee-ba03-4b92-a89a-1d5600e2200a" providerId="AD" clId="Web-{1C66971D-4D6E-BE3E-0E68-02B0FB7A3E5F}" dt="2023-02-16T11:14:24.715" v="58" actId="20577"/>
        <pc:sldMkLst>
          <pc:docMk/>
          <pc:sldMk cId="2437550428" sldId="516"/>
        </pc:sldMkLst>
        <pc:spChg chg="mod">
          <ac:chgData name="Roberta Tucker" userId="S::r.tucker@uwtsd.ac.uk::27ca61ee-ba03-4b92-a89a-1d5600e2200a" providerId="AD" clId="Web-{1C66971D-4D6E-BE3E-0E68-02B0FB7A3E5F}" dt="2023-02-16T11:14:24.715" v="58" actId="20577"/>
          <ac:spMkLst>
            <pc:docMk/>
            <pc:sldMk cId="2437550428" sldId="516"/>
            <ac:spMk id="3" creationId="{EDE512D6-1B42-4E1C-AEE3-478A340AC162}"/>
          </ac:spMkLst>
        </pc:spChg>
        <pc:spChg chg="mod">
          <ac:chgData name="Roberta Tucker" userId="S::r.tucker@uwtsd.ac.uk::27ca61ee-ba03-4b92-a89a-1d5600e2200a" providerId="AD" clId="Web-{1C66971D-4D6E-BE3E-0E68-02B0FB7A3E5F}" dt="2023-02-16T11:14:20.042" v="44" actId="20577"/>
          <ac:spMkLst>
            <pc:docMk/>
            <pc:sldMk cId="2437550428" sldId="516"/>
            <ac:spMk id="4" creationId="{88B348B4-1179-40C0-B903-717D79F0A399}"/>
          </ac:spMkLst>
        </pc:spChg>
      </pc:sldChg>
      <pc:sldChg chg="modSp">
        <pc:chgData name="Roberta Tucker" userId="S::r.tucker@uwtsd.ac.uk::27ca61ee-ba03-4b92-a89a-1d5600e2200a" providerId="AD" clId="Web-{1C66971D-4D6E-BE3E-0E68-02B0FB7A3E5F}" dt="2023-02-16T11:13:28.323" v="34" actId="20577"/>
        <pc:sldMkLst>
          <pc:docMk/>
          <pc:sldMk cId="2485985612" sldId="521"/>
        </pc:sldMkLst>
        <pc:spChg chg="mod">
          <ac:chgData name="Roberta Tucker" userId="S::r.tucker@uwtsd.ac.uk::27ca61ee-ba03-4b92-a89a-1d5600e2200a" providerId="AD" clId="Web-{1C66971D-4D6E-BE3E-0E68-02B0FB7A3E5F}" dt="2023-02-16T11:13:28.323" v="34" actId="20577"/>
          <ac:spMkLst>
            <pc:docMk/>
            <pc:sldMk cId="2485985612" sldId="521"/>
            <ac:spMk id="8" creationId="{57ED6D5D-E07C-2A2E-1770-B082DB384717}"/>
          </ac:spMkLst>
        </pc:spChg>
      </pc:sldChg>
      <pc:sldChg chg="modSp">
        <pc:chgData name="Roberta Tucker" userId="S::r.tucker@uwtsd.ac.uk::27ca61ee-ba03-4b92-a89a-1d5600e2200a" providerId="AD" clId="Web-{1C66971D-4D6E-BE3E-0E68-02B0FB7A3E5F}" dt="2023-02-16T11:13:48.761" v="40" actId="20577"/>
        <pc:sldMkLst>
          <pc:docMk/>
          <pc:sldMk cId="3159488521" sldId="525"/>
        </pc:sldMkLst>
        <pc:spChg chg="mod">
          <ac:chgData name="Roberta Tucker" userId="S::r.tucker@uwtsd.ac.uk::27ca61ee-ba03-4b92-a89a-1d5600e2200a" providerId="AD" clId="Web-{1C66971D-4D6E-BE3E-0E68-02B0FB7A3E5F}" dt="2023-02-16T11:13:48.761" v="40" actId="20577"/>
          <ac:spMkLst>
            <pc:docMk/>
            <pc:sldMk cId="3159488521" sldId="525"/>
            <ac:spMk id="5" creationId="{0B019432-F0E9-E765-2264-935D414F17CB}"/>
          </ac:spMkLst>
        </pc:spChg>
      </pc:sldChg>
      <pc:sldChg chg="del">
        <pc:chgData name="Roberta Tucker" userId="S::r.tucker@uwtsd.ac.uk::27ca61ee-ba03-4b92-a89a-1d5600e2200a" providerId="AD" clId="Web-{1C66971D-4D6E-BE3E-0E68-02B0FB7A3E5F}" dt="2023-02-16T11:12:09.461" v="3"/>
        <pc:sldMkLst>
          <pc:docMk/>
          <pc:sldMk cId="916661443" sldId="531"/>
        </pc:sldMkLst>
      </pc:sldChg>
      <pc:sldChg chg="del">
        <pc:chgData name="Roberta Tucker" userId="S::r.tucker@uwtsd.ac.uk::27ca61ee-ba03-4b92-a89a-1d5600e2200a" providerId="AD" clId="Web-{1C66971D-4D6E-BE3E-0E68-02B0FB7A3E5F}" dt="2023-02-16T11:12:10.977" v="4"/>
        <pc:sldMkLst>
          <pc:docMk/>
          <pc:sldMk cId="2152880574" sldId="533"/>
        </pc:sldMkLst>
      </pc:sldChg>
      <pc:sldChg chg="del">
        <pc:chgData name="Roberta Tucker" userId="S::r.tucker@uwtsd.ac.uk::27ca61ee-ba03-4b92-a89a-1d5600e2200a" providerId="AD" clId="Web-{1C66971D-4D6E-BE3E-0E68-02B0FB7A3E5F}" dt="2023-02-16T11:12:12.258" v="5"/>
        <pc:sldMkLst>
          <pc:docMk/>
          <pc:sldMk cId="343991447" sldId="535"/>
        </pc:sldMkLst>
      </pc:sldChg>
      <pc:sldChg chg="del">
        <pc:chgData name="Roberta Tucker" userId="S::r.tucker@uwtsd.ac.uk::27ca61ee-ba03-4b92-a89a-1d5600e2200a" providerId="AD" clId="Web-{1C66971D-4D6E-BE3E-0E68-02B0FB7A3E5F}" dt="2023-02-16T11:12:15.743" v="6"/>
        <pc:sldMkLst>
          <pc:docMk/>
          <pc:sldMk cId="3504481060" sldId="537"/>
        </pc:sldMkLst>
      </pc:sldChg>
      <pc:sldChg chg="del">
        <pc:chgData name="Roberta Tucker" userId="S::r.tucker@uwtsd.ac.uk::27ca61ee-ba03-4b92-a89a-1d5600e2200a" providerId="AD" clId="Web-{1C66971D-4D6E-BE3E-0E68-02B0FB7A3E5F}" dt="2023-02-16T11:12:18.977" v="7"/>
        <pc:sldMkLst>
          <pc:docMk/>
          <pc:sldMk cId="2833262614" sldId="539"/>
        </pc:sldMkLst>
      </pc:sldChg>
      <pc:sldChg chg="del">
        <pc:chgData name="Roberta Tucker" userId="S::r.tucker@uwtsd.ac.uk::27ca61ee-ba03-4b92-a89a-1d5600e2200a" providerId="AD" clId="Web-{1C66971D-4D6E-BE3E-0E68-02B0FB7A3E5F}" dt="2023-02-16T11:12:21.180" v="8"/>
        <pc:sldMkLst>
          <pc:docMk/>
          <pc:sldMk cId="886765173" sldId="540"/>
        </pc:sldMkLst>
      </pc:sldChg>
      <pc:sldChg chg="del">
        <pc:chgData name="Roberta Tucker" userId="S::r.tucker@uwtsd.ac.uk::27ca61ee-ba03-4b92-a89a-1d5600e2200a" providerId="AD" clId="Web-{1C66971D-4D6E-BE3E-0E68-02B0FB7A3E5F}" dt="2023-02-16T11:12:26.243" v="9"/>
        <pc:sldMkLst>
          <pc:docMk/>
          <pc:sldMk cId="4172003288" sldId="543"/>
        </pc:sldMkLst>
      </pc:sldChg>
      <pc:sldChg chg="del">
        <pc:chgData name="Roberta Tucker" userId="S::r.tucker@uwtsd.ac.uk::27ca61ee-ba03-4b92-a89a-1d5600e2200a" providerId="AD" clId="Web-{1C66971D-4D6E-BE3E-0E68-02B0FB7A3E5F}" dt="2023-02-16T11:12:30.571" v="10"/>
        <pc:sldMkLst>
          <pc:docMk/>
          <pc:sldMk cId="1123636263" sldId="545"/>
        </pc:sldMkLst>
      </pc:sldChg>
      <pc:sldChg chg="del">
        <pc:chgData name="Roberta Tucker" userId="S::r.tucker@uwtsd.ac.uk::27ca61ee-ba03-4b92-a89a-1d5600e2200a" providerId="AD" clId="Web-{1C66971D-4D6E-BE3E-0E68-02B0FB7A3E5F}" dt="2023-02-16T11:12:35.634" v="12"/>
        <pc:sldMkLst>
          <pc:docMk/>
          <pc:sldMk cId="1542753028" sldId="548"/>
        </pc:sldMkLst>
      </pc:sldChg>
      <pc:sldChg chg="del">
        <pc:chgData name="Roberta Tucker" userId="S::r.tucker@uwtsd.ac.uk::27ca61ee-ba03-4b92-a89a-1d5600e2200a" providerId="AD" clId="Web-{1C66971D-4D6E-BE3E-0E68-02B0FB7A3E5F}" dt="2023-02-16T11:12:38.275" v="13"/>
        <pc:sldMkLst>
          <pc:docMk/>
          <pc:sldMk cId="468520818" sldId="550"/>
        </pc:sldMkLst>
      </pc:sldChg>
      <pc:sldChg chg="del">
        <pc:chgData name="Roberta Tucker" userId="S::r.tucker@uwtsd.ac.uk::27ca61ee-ba03-4b92-a89a-1d5600e2200a" providerId="AD" clId="Web-{1C66971D-4D6E-BE3E-0E68-02B0FB7A3E5F}" dt="2023-02-16T11:12:02.305" v="0"/>
        <pc:sldMkLst>
          <pc:docMk/>
          <pc:sldMk cId="1002654727" sldId="553"/>
        </pc:sldMkLst>
      </pc:sldChg>
      <pc:sldChg chg="del">
        <pc:chgData name="Roberta Tucker" userId="S::r.tucker@uwtsd.ac.uk::27ca61ee-ba03-4b92-a89a-1d5600e2200a" providerId="AD" clId="Web-{1C66971D-4D6E-BE3E-0E68-02B0FB7A3E5F}" dt="2023-02-16T11:12:04.399" v="1"/>
        <pc:sldMkLst>
          <pc:docMk/>
          <pc:sldMk cId="3496261296" sldId="555"/>
        </pc:sldMkLst>
      </pc:sldChg>
      <pc:sldChg chg="del">
        <pc:chgData name="Roberta Tucker" userId="S::r.tucker@uwtsd.ac.uk::27ca61ee-ba03-4b92-a89a-1d5600e2200a" providerId="AD" clId="Web-{1C66971D-4D6E-BE3E-0E68-02B0FB7A3E5F}" dt="2023-02-16T11:12:08.040" v="2"/>
        <pc:sldMkLst>
          <pc:docMk/>
          <pc:sldMk cId="99784272" sldId="560"/>
        </pc:sldMkLst>
      </pc:sldChg>
      <pc:sldChg chg="del">
        <pc:chgData name="Roberta Tucker" userId="S::r.tucker@uwtsd.ac.uk::27ca61ee-ba03-4b92-a89a-1d5600e2200a" providerId="AD" clId="Web-{1C66971D-4D6E-BE3E-0E68-02B0FB7A3E5F}" dt="2023-02-16T11:12:44.322" v="14"/>
        <pc:sldMkLst>
          <pc:docMk/>
          <pc:sldMk cId="346950456" sldId="563"/>
        </pc:sldMkLst>
      </pc:sldChg>
      <pc:sldChg chg="del">
        <pc:chgData name="Roberta Tucker" userId="S::r.tucker@uwtsd.ac.uk::27ca61ee-ba03-4b92-a89a-1d5600e2200a" providerId="AD" clId="Web-{1C66971D-4D6E-BE3E-0E68-02B0FB7A3E5F}" dt="2023-02-16T11:12:46.978" v="15"/>
        <pc:sldMkLst>
          <pc:docMk/>
          <pc:sldMk cId="2357415052" sldId="568"/>
        </pc:sldMkLst>
      </pc:sldChg>
    </pc:docChg>
  </pc:docChgLst>
  <pc:docChgLst>
    <pc:chgData name="Roberta Tucker" userId="S::r.tucker@uwtsd.ac.uk::27ca61ee-ba03-4b92-a89a-1d5600e2200a" providerId="AD" clId="Web-{76A89318-4F12-9541-75FF-E4282D3FF9BA}"/>
    <pc:docChg chg="addSld delSld modSld">
      <pc:chgData name="Roberta Tucker" userId="S::r.tucker@uwtsd.ac.uk::27ca61ee-ba03-4b92-a89a-1d5600e2200a" providerId="AD" clId="Web-{76A89318-4F12-9541-75FF-E4282D3FF9BA}" dt="2023-02-21T13:15:20.687" v="744"/>
      <pc:docMkLst>
        <pc:docMk/>
      </pc:docMkLst>
      <pc:sldChg chg="modSp">
        <pc:chgData name="Roberta Tucker" userId="S::r.tucker@uwtsd.ac.uk::27ca61ee-ba03-4b92-a89a-1d5600e2200a" providerId="AD" clId="Web-{76A89318-4F12-9541-75FF-E4282D3FF9BA}" dt="2023-02-21T09:32:40.807" v="52" actId="20577"/>
        <pc:sldMkLst>
          <pc:docMk/>
          <pc:sldMk cId="2485985612" sldId="521"/>
        </pc:sldMkLst>
        <pc:spChg chg="mod">
          <ac:chgData name="Roberta Tucker" userId="S::r.tucker@uwtsd.ac.uk::27ca61ee-ba03-4b92-a89a-1d5600e2200a" providerId="AD" clId="Web-{76A89318-4F12-9541-75FF-E4282D3FF9BA}" dt="2023-02-21T09:32:40.807" v="52" actId="20577"/>
          <ac:spMkLst>
            <pc:docMk/>
            <pc:sldMk cId="2485985612" sldId="521"/>
            <ac:spMk id="8" creationId="{57ED6D5D-E07C-2A2E-1770-B082DB384717}"/>
          </ac:spMkLst>
        </pc:spChg>
      </pc:sldChg>
      <pc:sldChg chg="modSp">
        <pc:chgData name="Roberta Tucker" userId="S::r.tucker@uwtsd.ac.uk::27ca61ee-ba03-4b92-a89a-1d5600e2200a" providerId="AD" clId="Web-{76A89318-4F12-9541-75FF-E4282D3FF9BA}" dt="2023-02-21T09:47:04.980" v="225" actId="1076"/>
        <pc:sldMkLst>
          <pc:docMk/>
          <pc:sldMk cId="3159488521" sldId="525"/>
        </pc:sldMkLst>
        <pc:spChg chg="mod">
          <ac:chgData name="Roberta Tucker" userId="S::r.tucker@uwtsd.ac.uk::27ca61ee-ba03-4b92-a89a-1d5600e2200a" providerId="AD" clId="Web-{76A89318-4F12-9541-75FF-E4282D3FF9BA}" dt="2023-02-21T09:47:04.980" v="225" actId="1076"/>
          <ac:spMkLst>
            <pc:docMk/>
            <pc:sldMk cId="3159488521" sldId="525"/>
            <ac:spMk id="5" creationId="{0B019432-F0E9-E765-2264-935D414F17CB}"/>
          </ac:spMkLst>
        </pc:spChg>
      </pc:sldChg>
      <pc:sldChg chg="addSp modSp addAnim modAnim">
        <pc:chgData name="Roberta Tucker" userId="S::r.tucker@uwtsd.ac.uk::27ca61ee-ba03-4b92-a89a-1d5600e2200a" providerId="AD" clId="Web-{76A89318-4F12-9541-75FF-E4282D3FF9BA}" dt="2023-02-21T13:15:20.687" v="744"/>
        <pc:sldMkLst>
          <pc:docMk/>
          <pc:sldMk cId="2392214994" sldId="571"/>
        </pc:sldMkLst>
        <pc:spChg chg="add mod">
          <ac:chgData name="Roberta Tucker" userId="S::r.tucker@uwtsd.ac.uk::27ca61ee-ba03-4b92-a89a-1d5600e2200a" providerId="AD" clId="Web-{76A89318-4F12-9541-75FF-E4282D3FF9BA}" dt="2023-02-21T11:43:12.546" v="503" actId="1076"/>
          <ac:spMkLst>
            <pc:docMk/>
            <pc:sldMk cId="2392214994" sldId="571"/>
            <ac:spMk id="2" creationId="{977D7E01-B3BC-B742-33CC-293CA46289BB}"/>
          </ac:spMkLst>
        </pc:spChg>
        <pc:spChg chg="add mod">
          <ac:chgData name="Roberta Tucker" userId="S::r.tucker@uwtsd.ac.uk::27ca61ee-ba03-4b92-a89a-1d5600e2200a" providerId="AD" clId="Web-{76A89318-4F12-9541-75FF-E4282D3FF9BA}" dt="2023-02-21T13:14:32.107" v="737"/>
          <ac:spMkLst>
            <pc:docMk/>
            <pc:sldMk cId="2392214994" sldId="571"/>
            <ac:spMk id="3" creationId="{E52A6331-3C4B-57AB-578D-45A87EBE480E}"/>
          </ac:spMkLst>
        </pc:spChg>
        <pc:spChg chg="mod">
          <ac:chgData name="Roberta Tucker" userId="S::r.tucker@uwtsd.ac.uk::27ca61ee-ba03-4b92-a89a-1d5600e2200a" providerId="AD" clId="Web-{76A89318-4F12-9541-75FF-E4282D3FF9BA}" dt="2023-02-21T11:43:17.046" v="504" actId="1076"/>
          <ac:spMkLst>
            <pc:docMk/>
            <pc:sldMk cId="2392214994" sldId="571"/>
            <ac:spMk id="5" creationId="{0B019432-F0E9-E765-2264-935D414F17CB}"/>
          </ac:spMkLst>
        </pc:spChg>
        <pc:spChg chg="add mod">
          <ac:chgData name="Roberta Tucker" userId="S::r.tucker@uwtsd.ac.uk::27ca61ee-ba03-4b92-a89a-1d5600e2200a" providerId="AD" clId="Web-{76A89318-4F12-9541-75FF-E4282D3FF9BA}" dt="2023-02-21T13:15:15.890" v="743"/>
          <ac:spMkLst>
            <pc:docMk/>
            <pc:sldMk cId="2392214994" sldId="571"/>
            <ac:spMk id="6" creationId="{B83CC0F8-05B0-40E6-8D82-1BDFD3892F1B}"/>
          </ac:spMkLst>
        </pc:spChg>
        <pc:spChg chg="add mod">
          <ac:chgData name="Roberta Tucker" userId="S::r.tucker@uwtsd.ac.uk::27ca61ee-ba03-4b92-a89a-1d5600e2200a" providerId="AD" clId="Web-{76A89318-4F12-9541-75FF-E4282D3FF9BA}" dt="2023-02-21T13:15:08.046" v="741"/>
          <ac:spMkLst>
            <pc:docMk/>
            <pc:sldMk cId="2392214994" sldId="571"/>
            <ac:spMk id="7" creationId="{EC9C40D9-240B-7359-41EE-499C0B237FE5}"/>
          </ac:spMkLst>
        </pc:spChg>
        <pc:spChg chg="add mod">
          <ac:chgData name="Roberta Tucker" userId="S::r.tucker@uwtsd.ac.uk::27ca61ee-ba03-4b92-a89a-1d5600e2200a" providerId="AD" clId="Web-{76A89318-4F12-9541-75FF-E4282D3FF9BA}" dt="2023-02-21T13:15:20.687" v="744"/>
          <ac:spMkLst>
            <pc:docMk/>
            <pc:sldMk cId="2392214994" sldId="571"/>
            <ac:spMk id="8" creationId="{59035E17-BF33-4B8D-175C-C4AB1A0D7E31}"/>
          </ac:spMkLst>
        </pc:spChg>
        <pc:spChg chg="add mod">
          <ac:chgData name="Roberta Tucker" userId="S::r.tucker@uwtsd.ac.uk::27ca61ee-ba03-4b92-a89a-1d5600e2200a" providerId="AD" clId="Web-{76A89318-4F12-9541-75FF-E4282D3FF9BA}" dt="2023-02-21T13:15:11.890" v="742"/>
          <ac:spMkLst>
            <pc:docMk/>
            <pc:sldMk cId="2392214994" sldId="571"/>
            <ac:spMk id="9" creationId="{CAA307BD-7192-A9F1-7A7E-8F6D477E1166}"/>
          </ac:spMkLst>
        </pc:spChg>
        <pc:spChg chg="add mod">
          <ac:chgData name="Roberta Tucker" userId="S::r.tucker@uwtsd.ac.uk::27ca61ee-ba03-4b92-a89a-1d5600e2200a" providerId="AD" clId="Web-{76A89318-4F12-9541-75FF-E4282D3FF9BA}" dt="2023-02-21T13:14:59.233" v="739"/>
          <ac:spMkLst>
            <pc:docMk/>
            <pc:sldMk cId="2392214994" sldId="571"/>
            <ac:spMk id="10" creationId="{4AE14902-EACD-EC42-8747-02E463910E0D}"/>
          </ac:spMkLst>
        </pc:spChg>
        <pc:spChg chg="add mod">
          <ac:chgData name="Roberta Tucker" userId="S::r.tucker@uwtsd.ac.uk::27ca61ee-ba03-4b92-a89a-1d5600e2200a" providerId="AD" clId="Web-{76A89318-4F12-9541-75FF-E4282D3FF9BA}" dt="2023-02-21T13:15:03.686" v="740"/>
          <ac:spMkLst>
            <pc:docMk/>
            <pc:sldMk cId="2392214994" sldId="571"/>
            <ac:spMk id="11" creationId="{4F5753A9-860A-EAD8-DDBE-51ECA81D6496}"/>
          </ac:spMkLst>
        </pc:spChg>
        <pc:spChg chg="add mod">
          <ac:chgData name="Roberta Tucker" userId="S::r.tucker@uwtsd.ac.uk::27ca61ee-ba03-4b92-a89a-1d5600e2200a" providerId="AD" clId="Web-{76A89318-4F12-9541-75FF-E4282D3FF9BA}" dt="2023-02-21T13:14:42.435" v="738"/>
          <ac:spMkLst>
            <pc:docMk/>
            <pc:sldMk cId="2392214994" sldId="571"/>
            <ac:spMk id="12" creationId="{65FED07B-D9EA-B32C-4431-ED0F8DCA2597}"/>
          </ac:spMkLst>
        </pc:spChg>
      </pc:sldChg>
      <pc:sldChg chg="addSp delSp modSp">
        <pc:chgData name="Roberta Tucker" userId="S::r.tucker@uwtsd.ac.uk::27ca61ee-ba03-4b92-a89a-1d5600e2200a" providerId="AD" clId="Web-{76A89318-4F12-9541-75FF-E4282D3FF9BA}" dt="2023-02-21T11:55:43.612" v="714" actId="20577"/>
        <pc:sldMkLst>
          <pc:docMk/>
          <pc:sldMk cId="1108010255" sldId="572"/>
        </pc:sldMkLst>
        <pc:spChg chg="add mod">
          <ac:chgData name="Roberta Tucker" userId="S::r.tucker@uwtsd.ac.uk::27ca61ee-ba03-4b92-a89a-1d5600e2200a" providerId="AD" clId="Web-{76A89318-4F12-9541-75FF-E4282D3FF9BA}" dt="2023-02-21T11:55:43.612" v="714" actId="20577"/>
          <ac:spMkLst>
            <pc:docMk/>
            <pc:sldMk cId="1108010255" sldId="572"/>
            <ac:spMk id="2" creationId="{65D99740-FD02-2E4D-FA50-8AC039B6FAF0}"/>
          </ac:spMkLst>
        </pc:spChg>
        <pc:spChg chg="del">
          <ac:chgData name="Roberta Tucker" userId="S::r.tucker@uwtsd.ac.uk::27ca61ee-ba03-4b92-a89a-1d5600e2200a" providerId="AD" clId="Web-{76A89318-4F12-9541-75FF-E4282D3FF9BA}" dt="2023-02-21T11:54:32.282" v="700"/>
          <ac:spMkLst>
            <pc:docMk/>
            <pc:sldMk cId="1108010255" sldId="572"/>
            <ac:spMk id="7" creationId="{255791A0-77DB-9827-1752-BF20AF886E7B}"/>
          </ac:spMkLst>
        </pc:spChg>
      </pc:sldChg>
      <pc:sldChg chg="modSp">
        <pc:chgData name="Roberta Tucker" userId="S::r.tucker@uwtsd.ac.uk::27ca61ee-ba03-4b92-a89a-1d5600e2200a" providerId="AD" clId="Web-{76A89318-4F12-9541-75FF-E4282D3FF9BA}" dt="2023-02-21T11:56:59.739" v="736" actId="20577"/>
        <pc:sldMkLst>
          <pc:docMk/>
          <pc:sldMk cId="3774943221" sldId="575"/>
        </pc:sldMkLst>
        <pc:spChg chg="mod">
          <ac:chgData name="Roberta Tucker" userId="S::r.tucker@uwtsd.ac.uk::27ca61ee-ba03-4b92-a89a-1d5600e2200a" providerId="AD" clId="Web-{76A89318-4F12-9541-75FF-E4282D3FF9BA}" dt="2023-02-21T11:56:59.739" v="736" actId="20577"/>
          <ac:spMkLst>
            <pc:docMk/>
            <pc:sldMk cId="3774943221" sldId="575"/>
            <ac:spMk id="3" creationId="{41A0C09E-F4FB-7363-A440-D883B20B34B1}"/>
          </ac:spMkLst>
        </pc:spChg>
      </pc:sldChg>
      <pc:sldChg chg="modSp">
        <pc:chgData name="Roberta Tucker" userId="S::r.tucker@uwtsd.ac.uk::27ca61ee-ba03-4b92-a89a-1d5600e2200a" providerId="AD" clId="Web-{76A89318-4F12-9541-75FF-E4282D3FF9BA}" dt="2023-02-20T17:30:25.092" v="1" actId="20577"/>
        <pc:sldMkLst>
          <pc:docMk/>
          <pc:sldMk cId="2865792335" sldId="593"/>
        </pc:sldMkLst>
        <pc:spChg chg="mod">
          <ac:chgData name="Roberta Tucker" userId="S::r.tucker@uwtsd.ac.uk::27ca61ee-ba03-4b92-a89a-1d5600e2200a" providerId="AD" clId="Web-{76A89318-4F12-9541-75FF-E4282D3FF9BA}" dt="2023-02-20T17:30:25.092" v="1" actId="20577"/>
          <ac:spMkLst>
            <pc:docMk/>
            <pc:sldMk cId="2865792335" sldId="593"/>
            <ac:spMk id="5" creationId="{DA2E92BE-0CD5-E6B0-AA52-858B51EC3AD5}"/>
          </ac:spMkLst>
        </pc:spChg>
      </pc:sldChg>
      <pc:sldChg chg="add del replId">
        <pc:chgData name="Roberta Tucker" userId="S::r.tucker@uwtsd.ac.uk::27ca61ee-ba03-4b92-a89a-1d5600e2200a" providerId="AD" clId="Web-{76A89318-4F12-9541-75FF-E4282D3FF9BA}" dt="2023-02-21T10:16:01.250" v="417"/>
        <pc:sldMkLst>
          <pc:docMk/>
          <pc:sldMk cId="1328534582" sldId="594"/>
        </pc:sldMkLst>
      </pc:sldChg>
      <pc:sldChg chg="add del replId">
        <pc:chgData name="Roberta Tucker" userId="S::r.tucker@uwtsd.ac.uk::27ca61ee-ba03-4b92-a89a-1d5600e2200a" providerId="AD" clId="Web-{76A89318-4F12-9541-75FF-E4282D3FF9BA}" dt="2023-02-21T10:15:29.826" v="415"/>
        <pc:sldMkLst>
          <pc:docMk/>
          <pc:sldMk cId="1734013803" sldId="594"/>
        </pc:sldMkLst>
      </pc:sldChg>
      <pc:sldChg chg="add del replId">
        <pc:chgData name="Roberta Tucker" userId="S::r.tucker@uwtsd.ac.uk::27ca61ee-ba03-4b92-a89a-1d5600e2200a" providerId="AD" clId="Web-{76A89318-4F12-9541-75FF-E4282D3FF9BA}" dt="2023-02-21T10:16:11.813" v="419"/>
        <pc:sldMkLst>
          <pc:docMk/>
          <pc:sldMk cId="4145343951" sldId="594"/>
        </pc:sldMkLst>
      </pc:sldChg>
    </pc:docChg>
  </pc:docChgLst>
  <pc:docChgLst>
    <pc:chgData name="Roberta Tucker" userId="S::r.tucker@uwtsd.ac.uk::27ca61ee-ba03-4b92-a89a-1d5600e2200a" providerId="AD" clId="Web-{D131407D-E5E6-D370-9CE9-70BFFD52699D}"/>
    <pc:docChg chg="addSld delSld modSld sldOrd">
      <pc:chgData name="Roberta Tucker" userId="S::r.tucker@uwtsd.ac.uk::27ca61ee-ba03-4b92-a89a-1d5600e2200a" providerId="AD" clId="Web-{D131407D-E5E6-D370-9CE9-70BFFD52699D}" dt="2023-02-24T15:45:32.044" v="1831" actId="20577"/>
      <pc:docMkLst>
        <pc:docMk/>
      </pc:docMkLst>
      <pc:sldChg chg="addSp delSp modSp addAnim delAnim modAnim">
        <pc:chgData name="Roberta Tucker" userId="S::r.tucker@uwtsd.ac.uk::27ca61ee-ba03-4b92-a89a-1d5600e2200a" providerId="AD" clId="Web-{D131407D-E5E6-D370-9CE9-70BFFD52699D}" dt="2023-02-24T14:45:07.294" v="1707"/>
        <pc:sldMkLst>
          <pc:docMk/>
          <pc:sldMk cId="4010400238" sldId="590"/>
        </pc:sldMkLst>
        <pc:spChg chg="mod">
          <ac:chgData name="Roberta Tucker" userId="S::r.tucker@uwtsd.ac.uk::27ca61ee-ba03-4b92-a89a-1d5600e2200a" providerId="AD" clId="Web-{D131407D-E5E6-D370-9CE9-70BFFD52699D}" dt="2023-02-24T13:17:07.569" v="624" actId="1076"/>
          <ac:spMkLst>
            <pc:docMk/>
            <pc:sldMk cId="4010400238" sldId="590"/>
            <ac:spMk id="3" creationId="{BE81BD22-F041-4643-2E57-645D07B4F719}"/>
          </ac:spMkLst>
        </pc:spChg>
        <pc:spChg chg="add mod">
          <ac:chgData name="Roberta Tucker" userId="S::r.tucker@uwtsd.ac.uk::27ca61ee-ba03-4b92-a89a-1d5600e2200a" providerId="AD" clId="Web-{D131407D-E5E6-D370-9CE9-70BFFD52699D}" dt="2023-02-24T13:14:42.956" v="536" actId="1076"/>
          <ac:spMkLst>
            <pc:docMk/>
            <pc:sldMk cId="4010400238" sldId="590"/>
            <ac:spMk id="9" creationId="{8372A854-93A6-5A5F-D7EE-78EE07F3EC7F}"/>
          </ac:spMkLst>
        </pc:spChg>
        <pc:spChg chg="add mod">
          <ac:chgData name="Roberta Tucker" userId="S::r.tucker@uwtsd.ac.uk::27ca61ee-ba03-4b92-a89a-1d5600e2200a" providerId="AD" clId="Web-{D131407D-E5E6-D370-9CE9-70BFFD52699D}" dt="2023-02-24T13:14:45.971" v="537" actId="1076"/>
          <ac:spMkLst>
            <pc:docMk/>
            <pc:sldMk cId="4010400238" sldId="590"/>
            <ac:spMk id="11" creationId="{37338F33-A325-AA47-9D5C-DD6BC2D5604D}"/>
          </ac:spMkLst>
        </pc:spChg>
        <pc:spChg chg="add mod">
          <ac:chgData name="Roberta Tucker" userId="S::r.tucker@uwtsd.ac.uk::27ca61ee-ba03-4b92-a89a-1d5600e2200a" providerId="AD" clId="Web-{D131407D-E5E6-D370-9CE9-70BFFD52699D}" dt="2023-02-24T14:43:37.651" v="1689" actId="1076"/>
          <ac:spMkLst>
            <pc:docMk/>
            <pc:sldMk cId="4010400238" sldId="590"/>
            <ac:spMk id="13" creationId="{7C27DBC8-5658-C263-A528-29EBB66696F9}"/>
          </ac:spMkLst>
        </pc:spChg>
        <pc:spChg chg="add mod">
          <ac:chgData name="Roberta Tucker" userId="S::r.tucker@uwtsd.ac.uk::27ca61ee-ba03-4b92-a89a-1d5600e2200a" providerId="AD" clId="Web-{D131407D-E5E6-D370-9CE9-70BFFD52699D}" dt="2023-02-24T13:17:01.928" v="622" actId="1076"/>
          <ac:spMkLst>
            <pc:docMk/>
            <pc:sldMk cId="4010400238" sldId="590"/>
            <ac:spMk id="14" creationId="{8DD9E961-394A-EA7B-E5FA-ADB166A6499A}"/>
          </ac:spMkLst>
        </pc:spChg>
        <pc:spChg chg="add mod">
          <ac:chgData name="Roberta Tucker" userId="S::r.tucker@uwtsd.ac.uk::27ca61ee-ba03-4b92-a89a-1d5600e2200a" providerId="AD" clId="Web-{D131407D-E5E6-D370-9CE9-70BFFD52699D}" dt="2023-02-24T13:17:05.037" v="623" actId="1076"/>
          <ac:spMkLst>
            <pc:docMk/>
            <pc:sldMk cId="4010400238" sldId="590"/>
            <ac:spMk id="16" creationId="{E1847F33-B4C9-8950-DDFC-C5E4576AC5C6}"/>
          </ac:spMkLst>
        </pc:spChg>
        <pc:picChg chg="add del mod">
          <ac:chgData name="Roberta Tucker" userId="S::r.tucker@uwtsd.ac.uk::27ca61ee-ba03-4b92-a89a-1d5600e2200a" providerId="AD" clId="Web-{D131407D-E5E6-D370-9CE9-70BFFD52699D}" dt="2023-02-24T12:55:17.474" v="466"/>
          <ac:picMkLst>
            <pc:docMk/>
            <pc:sldMk cId="4010400238" sldId="590"/>
            <ac:picMk id="2" creationId="{4D7F2FDC-6500-D7C1-3A11-724C94E24932}"/>
          </ac:picMkLst>
        </pc:picChg>
        <pc:picChg chg="add del mod">
          <ac:chgData name="Roberta Tucker" userId="S::r.tucker@uwtsd.ac.uk::27ca61ee-ba03-4b92-a89a-1d5600e2200a" providerId="AD" clId="Web-{D131407D-E5E6-D370-9CE9-70BFFD52699D}" dt="2023-02-24T13:04:08.377" v="471"/>
          <ac:picMkLst>
            <pc:docMk/>
            <pc:sldMk cId="4010400238" sldId="590"/>
            <ac:picMk id="5" creationId="{6C22C5EC-34D1-DCE4-C497-B1DFC5B36D37}"/>
          </ac:picMkLst>
        </pc:picChg>
        <pc:picChg chg="add mod">
          <ac:chgData name="Roberta Tucker" userId="S::r.tucker@uwtsd.ac.uk::27ca61ee-ba03-4b92-a89a-1d5600e2200a" providerId="AD" clId="Web-{D131407D-E5E6-D370-9CE9-70BFFD52699D}" dt="2023-02-24T13:21:22.059" v="696" actId="1076"/>
          <ac:picMkLst>
            <pc:docMk/>
            <pc:sldMk cId="4010400238" sldId="590"/>
            <ac:picMk id="6" creationId="{2AF889FA-CA45-38BF-E226-CC3A3E7049D4}"/>
          </ac:picMkLst>
        </pc:picChg>
        <pc:picChg chg="add mod">
          <ac:chgData name="Roberta Tucker" userId="S::r.tucker@uwtsd.ac.uk::27ca61ee-ba03-4b92-a89a-1d5600e2200a" providerId="AD" clId="Web-{D131407D-E5E6-D370-9CE9-70BFFD52699D}" dt="2023-02-24T13:14:36.330" v="534" actId="1076"/>
          <ac:picMkLst>
            <pc:docMk/>
            <pc:sldMk cId="4010400238" sldId="590"/>
            <ac:picMk id="8" creationId="{2970DAD8-7343-E69F-2B1A-14E7D9F28063}"/>
          </ac:picMkLst>
        </pc:picChg>
      </pc:sldChg>
      <pc:sldChg chg="addSp addAnim">
        <pc:chgData name="Roberta Tucker" userId="S::r.tucker@uwtsd.ac.uk::27ca61ee-ba03-4b92-a89a-1d5600e2200a" providerId="AD" clId="Web-{D131407D-E5E6-D370-9CE9-70BFFD52699D}" dt="2023-02-24T15:43:55.806" v="1826"/>
        <pc:sldMkLst>
          <pc:docMk/>
          <pc:sldMk cId="1971958183" sldId="591"/>
        </pc:sldMkLst>
        <pc:picChg chg="add">
          <ac:chgData name="Roberta Tucker" userId="S::r.tucker@uwtsd.ac.uk::27ca61ee-ba03-4b92-a89a-1d5600e2200a" providerId="AD" clId="Web-{D131407D-E5E6-D370-9CE9-70BFFD52699D}" dt="2023-02-24T15:43:55.806" v="1826"/>
          <ac:picMkLst>
            <pc:docMk/>
            <pc:sldMk cId="1971958183" sldId="591"/>
            <ac:picMk id="5" creationId="{6B3939B6-583E-AFF1-F2D6-079578F9C6AD}"/>
          </ac:picMkLst>
        </pc:picChg>
      </pc:sldChg>
      <pc:sldChg chg="del">
        <pc:chgData name="Roberta Tucker" userId="S::r.tucker@uwtsd.ac.uk::27ca61ee-ba03-4b92-a89a-1d5600e2200a" providerId="AD" clId="Web-{D131407D-E5E6-D370-9CE9-70BFFD52699D}" dt="2023-02-24T13:58:44.178" v="1328"/>
        <pc:sldMkLst>
          <pc:docMk/>
          <pc:sldMk cId="3538569552" sldId="606"/>
        </pc:sldMkLst>
      </pc:sldChg>
      <pc:sldChg chg="modSp">
        <pc:chgData name="Roberta Tucker" userId="S::r.tucker@uwtsd.ac.uk::27ca61ee-ba03-4b92-a89a-1d5600e2200a" providerId="AD" clId="Web-{D131407D-E5E6-D370-9CE9-70BFFD52699D}" dt="2023-02-24T14:16:41.111" v="1546" actId="20577"/>
        <pc:sldMkLst>
          <pc:docMk/>
          <pc:sldMk cId="313685727" sldId="617"/>
        </pc:sldMkLst>
        <pc:spChg chg="mod">
          <ac:chgData name="Roberta Tucker" userId="S::r.tucker@uwtsd.ac.uk::27ca61ee-ba03-4b92-a89a-1d5600e2200a" providerId="AD" clId="Web-{D131407D-E5E6-D370-9CE9-70BFFD52699D}" dt="2023-02-24T14:16:41.111" v="1546" actId="20577"/>
          <ac:spMkLst>
            <pc:docMk/>
            <pc:sldMk cId="313685727" sldId="617"/>
            <ac:spMk id="5" creationId="{7A20DBBD-7DDA-8D56-CE80-75679AFC79A9}"/>
          </ac:spMkLst>
        </pc:spChg>
      </pc:sldChg>
      <pc:sldChg chg="modSp">
        <pc:chgData name="Roberta Tucker" userId="S::r.tucker@uwtsd.ac.uk::27ca61ee-ba03-4b92-a89a-1d5600e2200a" providerId="AD" clId="Web-{D131407D-E5E6-D370-9CE9-70BFFD52699D}" dt="2023-02-24T14:17:13.331" v="1550" actId="20577"/>
        <pc:sldMkLst>
          <pc:docMk/>
          <pc:sldMk cId="1983263797" sldId="618"/>
        </pc:sldMkLst>
        <pc:spChg chg="mod">
          <ac:chgData name="Roberta Tucker" userId="S::r.tucker@uwtsd.ac.uk::27ca61ee-ba03-4b92-a89a-1d5600e2200a" providerId="AD" clId="Web-{D131407D-E5E6-D370-9CE9-70BFFD52699D}" dt="2023-02-24T14:17:13.331" v="1550" actId="20577"/>
          <ac:spMkLst>
            <pc:docMk/>
            <pc:sldMk cId="1983263797" sldId="618"/>
            <ac:spMk id="3" creationId="{976291AA-75F5-DB79-1BB0-8C1F1978BD68}"/>
          </ac:spMkLst>
        </pc:spChg>
      </pc:sldChg>
      <pc:sldChg chg="addSp delSp modSp addAnim modNotes">
        <pc:chgData name="Roberta Tucker" userId="S::r.tucker@uwtsd.ac.uk::27ca61ee-ba03-4b92-a89a-1d5600e2200a" providerId="AD" clId="Web-{D131407D-E5E6-D370-9CE9-70BFFD52699D}" dt="2023-02-24T12:35:05.006" v="462"/>
        <pc:sldMkLst>
          <pc:docMk/>
          <pc:sldMk cId="2885905276" sldId="620"/>
        </pc:sldMkLst>
        <pc:spChg chg="del mod">
          <ac:chgData name="Roberta Tucker" userId="S::r.tucker@uwtsd.ac.uk::27ca61ee-ba03-4b92-a89a-1d5600e2200a" providerId="AD" clId="Web-{D131407D-E5E6-D370-9CE9-70BFFD52699D}" dt="2023-02-24T12:17:25.479" v="398"/>
          <ac:spMkLst>
            <pc:docMk/>
            <pc:sldMk cId="2885905276" sldId="620"/>
            <ac:spMk id="5" creationId="{DA2E92BE-0CD5-E6B0-AA52-858B51EC3AD5}"/>
          </ac:spMkLst>
        </pc:spChg>
        <pc:spChg chg="add mod">
          <ac:chgData name="Roberta Tucker" userId="S::r.tucker@uwtsd.ac.uk::27ca61ee-ba03-4b92-a89a-1d5600e2200a" providerId="AD" clId="Web-{D131407D-E5E6-D370-9CE9-70BFFD52699D}" dt="2023-02-24T12:15:05.929" v="242" actId="1076"/>
          <ac:spMkLst>
            <pc:docMk/>
            <pc:sldMk cId="2885905276" sldId="620"/>
            <ac:spMk id="6" creationId="{C8D16CD6-2FD4-47A0-B8C3-1F388FD8F26B}"/>
          </ac:spMkLst>
        </pc:spChg>
        <pc:spChg chg="add mod">
          <ac:chgData name="Roberta Tucker" userId="S::r.tucker@uwtsd.ac.uk::27ca61ee-ba03-4b92-a89a-1d5600e2200a" providerId="AD" clId="Web-{D131407D-E5E6-D370-9CE9-70BFFD52699D}" dt="2023-02-24T12:15:08.288" v="243" actId="1076"/>
          <ac:spMkLst>
            <pc:docMk/>
            <pc:sldMk cId="2885905276" sldId="620"/>
            <ac:spMk id="10" creationId="{DB7DA375-ABAD-123A-12A8-B4E6D50A2F2E}"/>
          </ac:spMkLst>
        </pc:spChg>
        <pc:spChg chg="add mod">
          <ac:chgData name="Roberta Tucker" userId="S::r.tucker@uwtsd.ac.uk::27ca61ee-ba03-4b92-a89a-1d5600e2200a" providerId="AD" clId="Web-{D131407D-E5E6-D370-9CE9-70BFFD52699D}" dt="2023-02-24T12:16:42.853" v="390" actId="20577"/>
          <ac:spMkLst>
            <pc:docMk/>
            <pc:sldMk cId="2885905276" sldId="620"/>
            <ac:spMk id="12" creationId="{B22B616E-779B-33BD-49FC-1CFD1DCC19AD}"/>
          </ac:spMkLst>
        </pc:spChg>
        <pc:picChg chg="del">
          <ac:chgData name="Roberta Tucker" userId="S::r.tucker@uwtsd.ac.uk::27ca61ee-ba03-4b92-a89a-1d5600e2200a" providerId="AD" clId="Web-{D131407D-E5E6-D370-9CE9-70BFFD52699D}" dt="2023-02-24T12:06:52.417" v="115"/>
          <ac:picMkLst>
            <pc:docMk/>
            <pc:sldMk cId="2885905276" sldId="620"/>
            <ac:picMk id="8" creationId="{A5431689-E1B7-4520-1076-DF5F9D702085}"/>
          </ac:picMkLst>
        </pc:picChg>
      </pc:sldChg>
      <pc:sldChg chg="modSp">
        <pc:chgData name="Roberta Tucker" userId="S::r.tucker@uwtsd.ac.uk::27ca61ee-ba03-4b92-a89a-1d5600e2200a" providerId="AD" clId="Web-{D131407D-E5E6-D370-9CE9-70BFFD52699D}" dt="2023-02-24T12:04:31.179" v="97" actId="20577"/>
        <pc:sldMkLst>
          <pc:docMk/>
          <pc:sldMk cId="2142313826" sldId="622"/>
        </pc:sldMkLst>
        <pc:spChg chg="mod">
          <ac:chgData name="Roberta Tucker" userId="S::r.tucker@uwtsd.ac.uk::27ca61ee-ba03-4b92-a89a-1d5600e2200a" providerId="AD" clId="Web-{D131407D-E5E6-D370-9CE9-70BFFD52699D}" dt="2023-02-24T12:04:31.179" v="97" actId="20577"/>
          <ac:spMkLst>
            <pc:docMk/>
            <pc:sldMk cId="2142313826" sldId="622"/>
            <ac:spMk id="2" creationId="{70577496-ECEA-62E0-8395-28123339F951}"/>
          </ac:spMkLst>
        </pc:spChg>
        <pc:spChg chg="mod">
          <ac:chgData name="Roberta Tucker" userId="S::r.tucker@uwtsd.ac.uk::27ca61ee-ba03-4b92-a89a-1d5600e2200a" providerId="AD" clId="Web-{D131407D-E5E6-D370-9CE9-70BFFD52699D}" dt="2023-02-24T12:04:27.194" v="95" actId="20577"/>
          <ac:spMkLst>
            <pc:docMk/>
            <pc:sldMk cId="2142313826" sldId="622"/>
            <ac:spMk id="6" creationId="{9652F212-0B9A-47CE-226E-A76F3F8A1B47}"/>
          </ac:spMkLst>
        </pc:spChg>
        <pc:spChg chg="mod">
          <ac:chgData name="Roberta Tucker" userId="S::r.tucker@uwtsd.ac.uk::27ca61ee-ba03-4b92-a89a-1d5600e2200a" providerId="AD" clId="Web-{D131407D-E5E6-D370-9CE9-70BFFD52699D}" dt="2023-02-24T12:04:22.554" v="94" actId="20577"/>
          <ac:spMkLst>
            <pc:docMk/>
            <pc:sldMk cId="2142313826" sldId="622"/>
            <ac:spMk id="9" creationId="{EBB9FD1B-5362-3D4C-057A-6EA19EE841F8}"/>
          </ac:spMkLst>
        </pc:spChg>
        <pc:spChg chg="mod">
          <ac:chgData name="Roberta Tucker" userId="S::r.tucker@uwtsd.ac.uk::27ca61ee-ba03-4b92-a89a-1d5600e2200a" providerId="AD" clId="Web-{D131407D-E5E6-D370-9CE9-70BFFD52699D}" dt="2023-02-24T12:04:16.335" v="93" actId="20577"/>
          <ac:spMkLst>
            <pc:docMk/>
            <pc:sldMk cId="2142313826" sldId="622"/>
            <ac:spMk id="17" creationId="{722A65AC-3F7F-09FD-296F-4A32A9041099}"/>
          </ac:spMkLst>
        </pc:spChg>
      </pc:sldChg>
      <pc:sldChg chg="addSp modSp addAnim">
        <pc:chgData name="Roberta Tucker" userId="S::r.tucker@uwtsd.ac.uk::27ca61ee-ba03-4b92-a89a-1d5600e2200a" providerId="AD" clId="Web-{D131407D-E5E6-D370-9CE9-70BFFD52699D}" dt="2023-02-24T12:05:58.822" v="114" actId="14100"/>
        <pc:sldMkLst>
          <pc:docMk/>
          <pc:sldMk cId="3149877421" sldId="623"/>
        </pc:sldMkLst>
        <pc:spChg chg="mod">
          <ac:chgData name="Roberta Tucker" userId="S::r.tucker@uwtsd.ac.uk::27ca61ee-ba03-4b92-a89a-1d5600e2200a" providerId="AD" clId="Web-{D131407D-E5E6-D370-9CE9-70BFFD52699D}" dt="2023-02-24T12:04:41.226" v="98" actId="20577"/>
          <ac:spMkLst>
            <pc:docMk/>
            <pc:sldMk cId="3149877421" sldId="623"/>
            <ac:spMk id="2" creationId="{70577496-ECEA-62E0-8395-28123339F951}"/>
          </ac:spMkLst>
        </pc:spChg>
        <pc:spChg chg="mod">
          <ac:chgData name="Roberta Tucker" userId="S::r.tucker@uwtsd.ac.uk::27ca61ee-ba03-4b92-a89a-1d5600e2200a" providerId="AD" clId="Web-{D131407D-E5E6-D370-9CE9-70BFFD52699D}" dt="2023-02-24T12:04:45.632" v="100" actId="20577"/>
          <ac:spMkLst>
            <pc:docMk/>
            <pc:sldMk cId="3149877421" sldId="623"/>
            <ac:spMk id="6" creationId="{9652F212-0B9A-47CE-226E-A76F3F8A1B47}"/>
          </ac:spMkLst>
        </pc:spChg>
        <pc:spChg chg="mod">
          <ac:chgData name="Roberta Tucker" userId="S::r.tucker@uwtsd.ac.uk::27ca61ee-ba03-4b92-a89a-1d5600e2200a" providerId="AD" clId="Web-{D131407D-E5E6-D370-9CE9-70BFFD52699D}" dt="2023-02-24T12:04:48.586" v="101" actId="20577"/>
          <ac:spMkLst>
            <pc:docMk/>
            <pc:sldMk cId="3149877421" sldId="623"/>
            <ac:spMk id="9" creationId="{EBB9FD1B-5362-3D4C-057A-6EA19EE841F8}"/>
          </ac:spMkLst>
        </pc:spChg>
        <pc:spChg chg="add mod">
          <ac:chgData name="Roberta Tucker" userId="S::r.tucker@uwtsd.ac.uk::27ca61ee-ba03-4b92-a89a-1d5600e2200a" providerId="AD" clId="Web-{D131407D-E5E6-D370-9CE9-70BFFD52699D}" dt="2023-02-24T12:05:58.822" v="114" actId="14100"/>
          <ac:spMkLst>
            <pc:docMk/>
            <pc:sldMk cId="3149877421" sldId="623"/>
            <ac:spMk id="11" creationId="{7EE74FAF-E66D-63D1-6491-DCAA6C2EC7AB}"/>
          </ac:spMkLst>
        </pc:spChg>
        <pc:spChg chg="mod">
          <ac:chgData name="Roberta Tucker" userId="S::r.tucker@uwtsd.ac.uk::27ca61ee-ba03-4b92-a89a-1d5600e2200a" providerId="AD" clId="Web-{D131407D-E5E6-D370-9CE9-70BFFD52699D}" dt="2023-02-24T12:05:12.414" v="107" actId="1076"/>
          <ac:spMkLst>
            <pc:docMk/>
            <pc:sldMk cId="3149877421" sldId="623"/>
            <ac:spMk id="15" creationId="{605EFA52-1CA9-3D3C-CBAC-6A83667D51BC}"/>
          </ac:spMkLst>
        </pc:spChg>
        <pc:picChg chg="mod">
          <ac:chgData name="Roberta Tucker" userId="S::r.tucker@uwtsd.ac.uk::27ca61ee-ba03-4b92-a89a-1d5600e2200a" providerId="AD" clId="Web-{D131407D-E5E6-D370-9CE9-70BFFD52699D}" dt="2023-02-24T12:05:06.414" v="106" actId="1076"/>
          <ac:picMkLst>
            <pc:docMk/>
            <pc:sldMk cId="3149877421" sldId="623"/>
            <ac:picMk id="14" creationId="{92579995-47B1-D385-E1CE-094B269FACF0}"/>
          </ac:picMkLst>
        </pc:picChg>
      </pc:sldChg>
      <pc:sldChg chg="addSp delSp modSp add replId">
        <pc:chgData name="Roberta Tucker" userId="S::r.tucker@uwtsd.ac.uk::27ca61ee-ba03-4b92-a89a-1d5600e2200a" providerId="AD" clId="Web-{D131407D-E5E6-D370-9CE9-70BFFD52699D}" dt="2023-02-24T12:18:49.872" v="412" actId="14100"/>
        <pc:sldMkLst>
          <pc:docMk/>
          <pc:sldMk cId="2716646095" sldId="624"/>
        </pc:sldMkLst>
        <pc:spChg chg="del">
          <ac:chgData name="Roberta Tucker" userId="S::r.tucker@uwtsd.ac.uk::27ca61ee-ba03-4b92-a89a-1d5600e2200a" providerId="AD" clId="Web-{D131407D-E5E6-D370-9CE9-70BFFD52699D}" dt="2023-02-24T12:17:04.916" v="394"/>
          <ac:spMkLst>
            <pc:docMk/>
            <pc:sldMk cId="2716646095" sldId="624"/>
            <ac:spMk id="3" creationId="{BE81BD22-F041-4643-2E57-645D07B4F719}"/>
          </ac:spMkLst>
        </pc:spChg>
        <pc:spChg chg="del">
          <ac:chgData name="Roberta Tucker" userId="S::r.tucker@uwtsd.ac.uk::27ca61ee-ba03-4b92-a89a-1d5600e2200a" providerId="AD" clId="Web-{D131407D-E5E6-D370-9CE9-70BFFD52699D}" dt="2023-02-24T12:16:55.072" v="392"/>
          <ac:spMkLst>
            <pc:docMk/>
            <pc:sldMk cId="2716646095" sldId="624"/>
            <ac:spMk id="5" creationId="{DA2E92BE-0CD5-E6B0-AA52-858B51EC3AD5}"/>
          </ac:spMkLst>
        </pc:spChg>
        <pc:spChg chg="mod">
          <ac:chgData name="Roberta Tucker" userId="S::r.tucker@uwtsd.ac.uk::27ca61ee-ba03-4b92-a89a-1d5600e2200a" providerId="AD" clId="Web-{D131407D-E5E6-D370-9CE9-70BFFD52699D}" dt="2023-02-24T12:18:40.591" v="409" actId="14100"/>
          <ac:spMkLst>
            <pc:docMk/>
            <pc:sldMk cId="2716646095" sldId="624"/>
            <ac:spMk id="6" creationId="{C8D16CD6-2FD4-47A0-B8C3-1F388FD8F26B}"/>
          </ac:spMkLst>
        </pc:spChg>
        <pc:spChg chg="add mod">
          <ac:chgData name="Roberta Tucker" userId="S::r.tucker@uwtsd.ac.uk::27ca61ee-ba03-4b92-a89a-1d5600e2200a" providerId="AD" clId="Web-{D131407D-E5E6-D370-9CE9-70BFFD52699D}" dt="2023-02-24T12:17:09.151" v="395" actId="14100"/>
          <ac:spMkLst>
            <pc:docMk/>
            <pc:sldMk cId="2716646095" sldId="624"/>
            <ac:spMk id="8" creationId="{BF140BEF-EE54-325C-F6EC-89C0757F517E}"/>
          </ac:spMkLst>
        </pc:spChg>
        <pc:spChg chg="mod">
          <ac:chgData name="Roberta Tucker" userId="S::r.tucker@uwtsd.ac.uk::27ca61ee-ba03-4b92-a89a-1d5600e2200a" providerId="AD" clId="Web-{D131407D-E5E6-D370-9CE9-70BFFD52699D}" dt="2023-02-24T12:18:43.778" v="410" actId="1076"/>
          <ac:spMkLst>
            <pc:docMk/>
            <pc:sldMk cId="2716646095" sldId="624"/>
            <ac:spMk id="10" creationId="{DB7DA375-ABAD-123A-12A8-B4E6D50A2F2E}"/>
          </ac:spMkLst>
        </pc:spChg>
        <pc:spChg chg="mod">
          <ac:chgData name="Roberta Tucker" userId="S::r.tucker@uwtsd.ac.uk::27ca61ee-ba03-4b92-a89a-1d5600e2200a" providerId="AD" clId="Web-{D131407D-E5E6-D370-9CE9-70BFFD52699D}" dt="2023-02-24T12:18:49.872" v="412" actId="14100"/>
          <ac:spMkLst>
            <pc:docMk/>
            <pc:sldMk cId="2716646095" sldId="624"/>
            <ac:spMk id="12" creationId="{B22B616E-779B-33BD-49FC-1CFD1DCC19AD}"/>
          </ac:spMkLst>
        </pc:spChg>
      </pc:sldChg>
      <pc:sldChg chg="modSp add replId addAnim delAnim modAnim">
        <pc:chgData name="Roberta Tucker" userId="S::r.tucker@uwtsd.ac.uk::27ca61ee-ba03-4b92-a89a-1d5600e2200a" providerId="AD" clId="Web-{D131407D-E5E6-D370-9CE9-70BFFD52699D}" dt="2023-02-24T14:46:08.889" v="1715"/>
        <pc:sldMkLst>
          <pc:docMk/>
          <pc:sldMk cId="427570142" sldId="625"/>
        </pc:sldMkLst>
        <pc:spChg chg="mod">
          <ac:chgData name="Roberta Tucker" userId="S::r.tucker@uwtsd.ac.uk::27ca61ee-ba03-4b92-a89a-1d5600e2200a" providerId="AD" clId="Web-{D131407D-E5E6-D370-9CE9-70BFFD52699D}" dt="2023-02-24T13:17:49.413" v="640" actId="20577"/>
          <ac:spMkLst>
            <pc:docMk/>
            <pc:sldMk cId="427570142" sldId="625"/>
            <ac:spMk id="3" creationId="{BE81BD22-F041-4643-2E57-645D07B4F719}"/>
          </ac:spMkLst>
        </pc:spChg>
        <pc:spChg chg="mod">
          <ac:chgData name="Roberta Tucker" userId="S::r.tucker@uwtsd.ac.uk::27ca61ee-ba03-4b92-a89a-1d5600e2200a" providerId="AD" clId="Web-{D131407D-E5E6-D370-9CE9-70BFFD52699D}" dt="2023-02-24T13:20:43.902" v="694" actId="1076"/>
          <ac:spMkLst>
            <pc:docMk/>
            <pc:sldMk cId="427570142" sldId="625"/>
            <ac:spMk id="9" creationId="{8372A854-93A6-5A5F-D7EE-78EE07F3EC7F}"/>
          </ac:spMkLst>
        </pc:spChg>
        <pc:spChg chg="mod">
          <ac:chgData name="Roberta Tucker" userId="S::r.tucker@uwtsd.ac.uk::27ca61ee-ba03-4b92-a89a-1d5600e2200a" providerId="AD" clId="Web-{D131407D-E5E6-D370-9CE9-70BFFD52699D}" dt="2023-02-24T13:20:05.714" v="688" actId="20577"/>
          <ac:spMkLst>
            <pc:docMk/>
            <pc:sldMk cId="427570142" sldId="625"/>
            <ac:spMk id="14" creationId="{8DD9E961-394A-EA7B-E5FA-ADB166A6499A}"/>
          </ac:spMkLst>
        </pc:spChg>
        <pc:picChg chg="mod">
          <ac:chgData name="Roberta Tucker" userId="S::r.tucker@uwtsd.ac.uk::27ca61ee-ba03-4b92-a89a-1d5600e2200a" providerId="AD" clId="Web-{D131407D-E5E6-D370-9CE9-70BFFD52699D}" dt="2023-02-24T13:20:51.590" v="695" actId="1076"/>
          <ac:picMkLst>
            <pc:docMk/>
            <pc:sldMk cId="427570142" sldId="625"/>
            <ac:picMk id="6" creationId="{2AF889FA-CA45-38BF-E226-CC3A3E7049D4}"/>
          </ac:picMkLst>
        </pc:picChg>
      </pc:sldChg>
      <pc:sldChg chg="addSp delSp modSp add replId addAnim delAnim modAnim">
        <pc:chgData name="Roberta Tucker" userId="S::r.tucker@uwtsd.ac.uk::27ca61ee-ba03-4b92-a89a-1d5600e2200a" providerId="AD" clId="Web-{D131407D-E5E6-D370-9CE9-70BFFD52699D}" dt="2023-02-24T14:47:08.610" v="1727"/>
        <pc:sldMkLst>
          <pc:docMk/>
          <pc:sldMk cId="1211941184" sldId="626"/>
        </pc:sldMkLst>
        <pc:spChg chg="add del mod">
          <ac:chgData name="Roberta Tucker" userId="S::r.tucker@uwtsd.ac.uk::27ca61ee-ba03-4b92-a89a-1d5600e2200a" providerId="AD" clId="Web-{D131407D-E5E6-D370-9CE9-70BFFD52699D}" dt="2023-02-24T13:28:03.022" v="741"/>
          <ac:spMkLst>
            <pc:docMk/>
            <pc:sldMk cId="1211941184" sldId="626"/>
            <ac:spMk id="2" creationId="{B28B3BCF-7A9C-51DB-40CB-1325B3193097}"/>
          </ac:spMkLst>
        </pc:spChg>
        <pc:spChg chg="mod">
          <ac:chgData name="Roberta Tucker" userId="S::r.tucker@uwtsd.ac.uk::27ca61ee-ba03-4b92-a89a-1d5600e2200a" providerId="AD" clId="Web-{D131407D-E5E6-D370-9CE9-70BFFD52699D}" dt="2023-02-24T13:47:41.333" v="1133" actId="20577"/>
          <ac:spMkLst>
            <pc:docMk/>
            <pc:sldMk cId="1211941184" sldId="626"/>
            <ac:spMk id="3" creationId="{BE81BD22-F041-4643-2E57-645D07B4F719}"/>
          </ac:spMkLst>
        </pc:spChg>
        <pc:spChg chg="add mod">
          <ac:chgData name="Roberta Tucker" userId="S::r.tucker@uwtsd.ac.uk::27ca61ee-ba03-4b92-a89a-1d5600e2200a" providerId="AD" clId="Web-{D131407D-E5E6-D370-9CE9-70BFFD52699D}" dt="2023-02-24T13:48:23.819" v="1137" actId="20577"/>
          <ac:spMkLst>
            <pc:docMk/>
            <pc:sldMk cId="1211941184" sldId="626"/>
            <ac:spMk id="5" creationId="{7B3DB40F-475D-F13F-8D0E-CB518AECA90A}"/>
          </ac:spMkLst>
        </pc:spChg>
        <pc:spChg chg="mod">
          <ac:chgData name="Roberta Tucker" userId="S::r.tucker@uwtsd.ac.uk::27ca61ee-ba03-4b92-a89a-1d5600e2200a" providerId="AD" clId="Web-{D131407D-E5E6-D370-9CE9-70BFFD52699D}" dt="2023-02-24T13:47:57.115" v="1135" actId="20577"/>
          <ac:spMkLst>
            <pc:docMk/>
            <pc:sldMk cId="1211941184" sldId="626"/>
            <ac:spMk id="9" creationId="{8372A854-93A6-5A5F-D7EE-78EE07F3EC7F}"/>
          </ac:spMkLst>
        </pc:spChg>
        <pc:spChg chg="add del mod">
          <ac:chgData name="Roberta Tucker" userId="S::r.tucker@uwtsd.ac.uk::27ca61ee-ba03-4b92-a89a-1d5600e2200a" providerId="AD" clId="Web-{D131407D-E5E6-D370-9CE9-70BFFD52699D}" dt="2023-02-24T13:29:24.571" v="774"/>
          <ac:spMkLst>
            <pc:docMk/>
            <pc:sldMk cId="1211941184" sldId="626"/>
            <ac:spMk id="10" creationId="{B1FF033D-AFEA-7E56-2F53-2F72647BB5A1}"/>
          </ac:spMkLst>
        </pc:spChg>
        <pc:spChg chg="del">
          <ac:chgData name="Roberta Tucker" userId="S::r.tucker@uwtsd.ac.uk::27ca61ee-ba03-4b92-a89a-1d5600e2200a" providerId="AD" clId="Web-{D131407D-E5E6-D370-9CE9-70BFFD52699D}" dt="2023-02-24T13:26:51.693" v="707"/>
          <ac:spMkLst>
            <pc:docMk/>
            <pc:sldMk cId="1211941184" sldId="626"/>
            <ac:spMk id="11" creationId="{37338F33-A325-AA47-9D5C-DD6BC2D5604D}"/>
          </ac:spMkLst>
        </pc:spChg>
        <pc:spChg chg="del">
          <ac:chgData name="Roberta Tucker" userId="S::r.tucker@uwtsd.ac.uk::27ca61ee-ba03-4b92-a89a-1d5600e2200a" providerId="AD" clId="Web-{D131407D-E5E6-D370-9CE9-70BFFD52699D}" dt="2023-02-24T13:26:54.443" v="708"/>
          <ac:spMkLst>
            <pc:docMk/>
            <pc:sldMk cId="1211941184" sldId="626"/>
            <ac:spMk id="13" creationId="{7C27DBC8-5658-C263-A528-29EBB66696F9}"/>
          </ac:spMkLst>
        </pc:spChg>
        <pc:spChg chg="mod">
          <ac:chgData name="Roberta Tucker" userId="S::r.tucker@uwtsd.ac.uk::27ca61ee-ba03-4b92-a89a-1d5600e2200a" providerId="AD" clId="Web-{D131407D-E5E6-D370-9CE9-70BFFD52699D}" dt="2023-02-24T13:27:50.397" v="736" actId="20577"/>
          <ac:spMkLst>
            <pc:docMk/>
            <pc:sldMk cId="1211941184" sldId="626"/>
            <ac:spMk id="14" creationId="{8DD9E961-394A-EA7B-E5FA-ADB166A6499A}"/>
          </ac:spMkLst>
        </pc:spChg>
        <pc:spChg chg="add mod">
          <ac:chgData name="Roberta Tucker" userId="S::r.tucker@uwtsd.ac.uk::27ca61ee-ba03-4b92-a89a-1d5600e2200a" providerId="AD" clId="Web-{D131407D-E5E6-D370-9CE9-70BFFD52699D}" dt="2023-02-24T13:34:25.876" v="871" actId="1076"/>
          <ac:spMkLst>
            <pc:docMk/>
            <pc:sldMk cId="1211941184" sldId="626"/>
            <ac:spMk id="15" creationId="{F660CED8-9DAA-E058-597B-A88E4FA0D87C}"/>
          </ac:spMkLst>
        </pc:spChg>
        <pc:spChg chg="mod">
          <ac:chgData name="Roberta Tucker" userId="S::r.tucker@uwtsd.ac.uk::27ca61ee-ba03-4b92-a89a-1d5600e2200a" providerId="AD" clId="Web-{D131407D-E5E6-D370-9CE9-70BFFD52699D}" dt="2023-02-24T13:34:23.954" v="870" actId="1076"/>
          <ac:spMkLst>
            <pc:docMk/>
            <pc:sldMk cId="1211941184" sldId="626"/>
            <ac:spMk id="16" creationId="{E1847F33-B4C9-8950-DDFC-C5E4576AC5C6}"/>
          </ac:spMkLst>
        </pc:spChg>
        <pc:spChg chg="add mod">
          <ac:chgData name="Roberta Tucker" userId="S::r.tucker@uwtsd.ac.uk::27ca61ee-ba03-4b92-a89a-1d5600e2200a" providerId="AD" clId="Web-{D131407D-E5E6-D370-9CE9-70BFFD52699D}" dt="2023-02-24T13:34:28.220" v="872" actId="1076"/>
          <ac:spMkLst>
            <pc:docMk/>
            <pc:sldMk cId="1211941184" sldId="626"/>
            <ac:spMk id="18" creationId="{A604066D-BA1C-F307-7ED2-11E7B465BCC8}"/>
          </ac:spMkLst>
        </pc:spChg>
        <pc:spChg chg="add mod">
          <ac:chgData name="Roberta Tucker" userId="S::r.tucker@uwtsd.ac.uk::27ca61ee-ba03-4b92-a89a-1d5600e2200a" providerId="AD" clId="Web-{D131407D-E5E6-D370-9CE9-70BFFD52699D}" dt="2023-02-24T13:47:45.802" v="1134" actId="20577"/>
          <ac:spMkLst>
            <pc:docMk/>
            <pc:sldMk cId="1211941184" sldId="626"/>
            <ac:spMk id="19" creationId="{30FB6AEC-6F45-4488-9E34-9501ACB8B2B1}"/>
          </ac:spMkLst>
        </pc:spChg>
        <pc:spChg chg="add mod">
          <ac:chgData name="Roberta Tucker" userId="S::r.tucker@uwtsd.ac.uk::27ca61ee-ba03-4b92-a89a-1d5600e2200a" providerId="AD" clId="Web-{D131407D-E5E6-D370-9CE9-70BFFD52699D}" dt="2023-02-24T13:48:01.771" v="1136" actId="20577"/>
          <ac:spMkLst>
            <pc:docMk/>
            <pc:sldMk cId="1211941184" sldId="626"/>
            <ac:spMk id="20" creationId="{23F15065-8C78-9776-3A2B-CC9817DD8655}"/>
          </ac:spMkLst>
        </pc:spChg>
        <pc:spChg chg="add mod">
          <ac:chgData name="Roberta Tucker" userId="S::r.tucker@uwtsd.ac.uk::27ca61ee-ba03-4b92-a89a-1d5600e2200a" providerId="AD" clId="Web-{D131407D-E5E6-D370-9CE9-70BFFD52699D}" dt="2023-02-24T13:48:29.209" v="1138" actId="20577"/>
          <ac:spMkLst>
            <pc:docMk/>
            <pc:sldMk cId="1211941184" sldId="626"/>
            <ac:spMk id="21" creationId="{8BDAE92A-A344-8BB5-6E0F-C856953614A4}"/>
          </ac:spMkLst>
        </pc:spChg>
        <pc:picChg chg="del">
          <ac:chgData name="Roberta Tucker" userId="S::r.tucker@uwtsd.ac.uk::27ca61ee-ba03-4b92-a89a-1d5600e2200a" providerId="AD" clId="Web-{D131407D-E5E6-D370-9CE9-70BFFD52699D}" dt="2023-02-24T13:26:49.630" v="706"/>
          <ac:picMkLst>
            <pc:docMk/>
            <pc:sldMk cId="1211941184" sldId="626"/>
            <ac:picMk id="6" creationId="{2AF889FA-CA45-38BF-E226-CC3A3E7049D4}"/>
          </ac:picMkLst>
        </pc:picChg>
        <pc:picChg chg="add del mod">
          <ac:chgData name="Roberta Tucker" userId="S::r.tucker@uwtsd.ac.uk::27ca61ee-ba03-4b92-a89a-1d5600e2200a" providerId="AD" clId="Web-{D131407D-E5E6-D370-9CE9-70BFFD52699D}" dt="2023-02-24T13:27:05.443" v="712" actId="1076"/>
          <ac:picMkLst>
            <pc:docMk/>
            <pc:sldMk cId="1211941184" sldId="626"/>
            <ac:picMk id="8" creationId="{2970DAD8-7343-E69F-2B1A-14E7D9F28063}"/>
          </ac:picMkLst>
        </pc:picChg>
      </pc:sldChg>
      <pc:sldChg chg="addSp delSp modSp add replId addAnim delAnim modAnim">
        <pc:chgData name="Roberta Tucker" userId="S::r.tucker@uwtsd.ac.uk::27ca61ee-ba03-4b92-a89a-1d5600e2200a" providerId="AD" clId="Web-{D131407D-E5E6-D370-9CE9-70BFFD52699D}" dt="2023-02-24T14:48:04.924" v="1739"/>
        <pc:sldMkLst>
          <pc:docMk/>
          <pc:sldMk cId="1217904623" sldId="627"/>
        </pc:sldMkLst>
        <pc:spChg chg="add del mod">
          <ac:chgData name="Roberta Tucker" userId="S::r.tucker@uwtsd.ac.uk::27ca61ee-ba03-4b92-a89a-1d5600e2200a" providerId="AD" clId="Web-{D131407D-E5E6-D370-9CE9-70BFFD52699D}" dt="2023-02-24T13:37:11.020" v="879"/>
          <ac:spMkLst>
            <pc:docMk/>
            <pc:sldMk cId="1217904623" sldId="627"/>
            <ac:spMk id="2" creationId="{35762F53-4D31-ECC8-2ACE-EC9B330585DB}"/>
          </ac:spMkLst>
        </pc:spChg>
        <pc:spChg chg="mod">
          <ac:chgData name="Roberta Tucker" userId="S::r.tucker@uwtsd.ac.uk::27ca61ee-ba03-4b92-a89a-1d5600e2200a" providerId="AD" clId="Web-{D131407D-E5E6-D370-9CE9-70BFFD52699D}" dt="2023-02-24T13:48:36.022" v="1139" actId="20577"/>
          <ac:spMkLst>
            <pc:docMk/>
            <pc:sldMk cId="1217904623" sldId="627"/>
            <ac:spMk id="3" creationId="{BE81BD22-F041-4643-2E57-645D07B4F719}"/>
          </ac:spMkLst>
        </pc:spChg>
        <pc:spChg chg="mod">
          <ac:chgData name="Roberta Tucker" userId="S::r.tucker@uwtsd.ac.uk::27ca61ee-ba03-4b92-a89a-1d5600e2200a" providerId="AD" clId="Web-{D131407D-E5E6-D370-9CE9-70BFFD52699D}" dt="2023-02-24T13:48:56.991" v="1145" actId="20577"/>
          <ac:spMkLst>
            <pc:docMk/>
            <pc:sldMk cId="1217904623" sldId="627"/>
            <ac:spMk id="5" creationId="{7B3DB40F-475D-F13F-8D0E-CB518AECA90A}"/>
          </ac:spMkLst>
        </pc:spChg>
        <pc:spChg chg="add mod">
          <ac:chgData name="Roberta Tucker" userId="S::r.tucker@uwtsd.ac.uk::27ca61ee-ba03-4b92-a89a-1d5600e2200a" providerId="AD" clId="Web-{D131407D-E5E6-D370-9CE9-70BFFD52699D}" dt="2023-02-24T13:37:42.506" v="903" actId="20577"/>
          <ac:spMkLst>
            <pc:docMk/>
            <pc:sldMk cId="1217904623" sldId="627"/>
            <ac:spMk id="6" creationId="{758A10EE-943D-710F-B15D-F20C118E798C}"/>
          </ac:spMkLst>
        </pc:spChg>
        <pc:spChg chg="mod">
          <ac:chgData name="Roberta Tucker" userId="S::r.tucker@uwtsd.ac.uk::27ca61ee-ba03-4b92-a89a-1d5600e2200a" providerId="AD" clId="Web-{D131407D-E5E6-D370-9CE9-70BFFD52699D}" dt="2023-02-24T13:48:45.694" v="1142" actId="20577"/>
          <ac:spMkLst>
            <pc:docMk/>
            <pc:sldMk cId="1217904623" sldId="627"/>
            <ac:spMk id="9" creationId="{8372A854-93A6-5A5F-D7EE-78EE07F3EC7F}"/>
          </ac:spMkLst>
        </pc:spChg>
        <pc:spChg chg="mod">
          <ac:chgData name="Roberta Tucker" userId="S::r.tucker@uwtsd.ac.uk::27ca61ee-ba03-4b92-a89a-1d5600e2200a" providerId="AD" clId="Web-{D131407D-E5E6-D370-9CE9-70BFFD52699D}" dt="2023-02-24T13:59:59.055" v="1349" actId="20577"/>
          <ac:spMkLst>
            <pc:docMk/>
            <pc:sldMk cId="1217904623" sldId="627"/>
            <ac:spMk id="14" creationId="{8DD9E961-394A-EA7B-E5FA-ADB166A6499A}"/>
          </ac:spMkLst>
        </pc:spChg>
        <pc:spChg chg="mod">
          <ac:chgData name="Roberta Tucker" userId="S::r.tucker@uwtsd.ac.uk::27ca61ee-ba03-4b92-a89a-1d5600e2200a" providerId="AD" clId="Web-{D131407D-E5E6-D370-9CE9-70BFFD52699D}" dt="2023-02-24T13:48:40.866" v="1141" actId="20577"/>
          <ac:spMkLst>
            <pc:docMk/>
            <pc:sldMk cId="1217904623" sldId="627"/>
            <ac:spMk id="19" creationId="{30FB6AEC-6F45-4488-9E34-9501ACB8B2B1}"/>
          </ac:spMkLst>
        </pc:spChg>
        <pc:spChg chg="mod">
          <ac:chgData name="Roberta Tucker" userId="S::r.tucker@uwtsd.ac.uk::27ca61ee-ba03-4b92-a89a-1d5600e2200a" providerId="AD" clId="Web-{D131407D-E5E6-D370-9CE9-70BFFD52699D}" dt="2023-02-24T13:48:48.882" v="1143" actId="20577"/>
          <ac:spMkLst>
            <pc:docMk/>
            <pc:sldMk cId="1217904623" sldId="627"/>
            <ac:spMk id="20" creationId="{23F15065-8C78-9776-3A2B-CC9817DD8655}"/>
          </ac:spMkLst>
        </pc:spChg>
        <pc:spChg chg="mod">
          <ac:chgData name="Roberta Tucker" userId="S::r.tucker@uwtsd.ac.uk::27ca61ee-ba03-4b92-a89a-1d5600e2200a" providerId="AD" clId="Web-{D131407D-E5E6-D370-9CE9-70BFFD52699D}" dt="2023-02-24T13:49:01.601" v="1146" actId="20577"/>
          <ac:spMkLst>
            <pc:docMk/>
            <pc:sldMk cId="1217904623" sldId="627"/>
            <ac:spMk id="21" creationId="{8BDAE92A-A344-8BB5-6E0F-C856953614A4}"/>
          </ac:spMkLst>
        </pc:spChg>
      </pc:sldChg>
      <pc:sldChg chg="delSp modSp add replId addAnim delAnim modAnim">
        <pc:chgData name="Roberta Tucker" userId="S::r.tucker@uwtsd.ac.uk::27ca61ee-ba03-4b92-a89a-1d5600e2200a" providerId="AD" clId="Web-{D131407D-E5E6-D370-9CE9-70BFFD52699D}" dt="2023-02-24T14:48:30.846" v="1743"/>
        <pc:sldMkLst>
          <pc:docMk/>
          <pc:sldMk cId="2810416967" sldId="628"/>
        </pc:sldMkLst>
        <pc:spChg chg="mod">
          <ac:chgData name="Roberta Tucker" userId="S::r.tucker@uwtsd.ac.uk::27ca61ee-ba03-4b92-a89a-1d5600e2200a" providerId="AD" clId="Web-{D131407D-E5E6-D370-9CE9-70BFFD52699D}" dt="2023-02-24T13:49:08.179" v="1147" actId="20577"/>
          <ac:spMkLst>
            <pc:docMk/>
            <pc:sldMk cId="2810416967" sldId="628"/>
            <ac:spMk id="3" creationId="{BE81BD22-F041-4643-2E57-645D07B4F719}"/>
          </ac:spMkLst>
        </pc:spChg>
        <pc:spChg chg="del">
          <ac:chgData name="Roberta Tucker" userId="S::r.tucker@uwtsd.ac.uk::27ca61ee-ba03-4b92-a89a-1d5600e2200a" providerId="AD" clId="Web-{D131407D-E5E6-D370-9CE9-70BFFD52699D}" dt="2023-02-24T13:38:00.522" v="907"/>
          <ac:spMkLst>
            <pc:docMk/>
            <pc:sldMk cId="2810416967" sldId="628"/>
            <ac:spMk id="5" creationId="{7B3DB40F-475D-F13F-8D0E-CB518AECA90A}"/>
          </ac:spMkLst>
        </pc:spChg>
        <pc:spChg chg="del">
          <ac:chgData name="Roberta Tucker" userId="S::r.tucker@uwtsd.ac.uk::27ca61ee-ba03-4b92-a89a-1d5600e2200a" providerId="AD" clId="Web-{D131407D-E5E6-D370-9CE9-70BFFD52699D}" dt="2023-02-24T13:37:56.834" v="905"/>
          <ac:spMkLst>
            <pc:docMk/>
            <pc:sldMk cId="2810416967" sldId="628"/>
            <ac:spMk id="9" creationId="{8372A854-93A6-5A5F-D7EE-78EE07F3EC7F}"/>
          </ac:spMkLst>
        </pc:spChg>
        <pc:spChg chg="mod">
          <ac:chgData name="Roberta Tucker" userId="S::r.tucker@uwtsd.ac.uk::27ca61ee-ba03-4b92-a89a-1d5600e2200a" providerId="AD" clId="Web-{D131407D-E5E6-D370-9CE9-70BFFD52699D}" dt="2023-02-24T13:59:31.507" v="1341" actId="20577"/>
          <ac:spMkLst>
            <pc:docMk/>
            <pc:sldMk cId="2810416967" sldId="628"/>
            <ac:spMk id="14" creationId="{8DD9E961-394A-EA7B-E5FA-ADB166A6499A}"/>
          </ac:spMkLst>
        </pc:spChg>
        <pc:spChg chg="del">
          <ac:chgData name="Roberta Tucker" userId="S::r.tucker@uwtsd.ac.uk::27ca61ee-ba03-4b92-a89a-1d5600e2200a" providerId="AD" clId="Web-{D131407D-E5E6-D370-9CE9-70BFFD52699D}" dt="2023-02-24T13:37:58.569" v="906"/>
          <ac:spMkLst>
            <pc:docMk/>
            <pc:sldMk cId="2810416967" sldId="628"/>
            <ac:spMk id="15" creationId="{F660CED8-9DAA-E058-597B-A88E4FA0D87C}"/>
          </ac:spMkLst>
        </pc:spChg>
        <pc:spChg chg="mod">
          <ac:chgData name="Roberta Tucker" userId="S::r.tucker@uwtsd.ac.uk::27ca61ee-ba03-4b92-a89a-1d5600e2200a" providerId="AD" clId="Web-{D131407D-E5E6-D370-9CE9-70BFFD52699D}" dt="2023-02-24T13:42:08.512" v="1049" actId="1076"/>
          <ac:spMkLst>
            <pc:docMk/>
            <pc:sldMk cId="2810416967" sldId="628"/>
            <ac:spMk id="16" creationId="{E1847F33-B4C9-8950-DDFC-C5E4576AC5C6}"/>
          </ac:spMkLst>
        </pc:spChg>
        <pc:spChg chg="del">
          <ac:chgData name="Roberta Tucker" userId="S::r.tucker@uwtsd.ac.uk::27ca61ee-ba03-4b92-a89a-1d5600e2200a" providerId="AD" clId="Web-{D131407D-E5E6-D370-9CE9-70BFFD52699D}" dt="2023-02-24T13:38:01.787" v="908"/>
          <ac:spMkLst>
            <pc:docMk/>
            <pc:sldMk cId="2810416967" sldId="628"/>
            <ac:spMk id="18" creationId="{A604066D-BA1C-F307-7ED2-11E7B465BCC8}"/>
          </ac:spMkLst>
        </pc:spChg>
        <pc:spChg chg="mod">
          <ac:chgData name="Roberta Tucker" userId="S::r.tucker@uwtsd.ac.uk::27ca61ee-ba03-4b92-a89a-1d5600e2200a" providerId="AD" clId="Web-{D131407D-E5E6-D370-9CE9-70BFFD52699D}" dt="2023-02-24T13:49:13.585" v="1148" actId="20577"/>
          <ac:spMkLst>
            <pc:docMk/>
            <pc:sldMk cId="2810416967" sldId="628"/>
            <ac:spMk id="19" creationId="{30FB6AEC-6F45-4488-9E34-9501ACB8B2B1}"/>
          </ac:spMkLst>
        </pc:spChg>
        <pc:spChg chg="mod">
          <ac:chgData name="Roberta Tucker" userId="S::r.tucker@uwtsd.ac.uk::27ca61ee-ba03-4b92-a89a-1d5600e2200a" providerId="AD" clId="Web-{D131407D-E5E6-D370-9CE9-70BFFD52699D}" dt="2023-02-24T13:49:30.586" v="1151" actId="20577"/>
          <ac:spMkLst>
            <pc:docMk/>
            <pc:sldMk cId="2810416967" sldId="628"/>
            <ac:spMk id="20" creationId="{23F15065-8C78-9776-3A2B-CC9817DD8655}"/>
          </ac:spMkLst>
        </pc:spChg>
        <pc:spChg chg="del">
          <ac:chgData name="Roberta Tucker" userId="S::r.tucker@uwtsd.ac.uk::27ca61ee-ba03-4b92-a89a-1d5600e2200a" providerId="AD" clId="Web-{D131407D-E5E6-D370-9CE9-70BFFD52699D}" dt="2023-02-24T13:40:43.635" v="974"/>
          <ac:spMkLst>
            <pc:docMk/>
            <pc:sldMk cId="2810416967" sldId="628"/>
            <ac:spMk id="21" creationId="{8BDAE92A-A344-8BB5-6E0F-C856953614A4}"/>
          </ac:spMkLst>
        </pc:spChg>
      </pc:sldChg>
      <pc:sldChg chg="addSp modSp add replId addAnim modAnim">
        <pc:chgData name="Roberta Tucker" userId="S::r.tucker@uwtsd.ac.uk::27ca61ee-ba03-4b92-a89a-1d5600e2200a" providerId="AD" clId="Web-{D131407D-E5E6-D370-9CE9-70BFFD52699D}" dt="2023-02-24T14:48:54.253" v="1753"/>
        <pc:sldMkLst>
          <pc:docMk/>
          <pc:sldMk cId="3313212326" sldId="629"/>
        </pc:sldMkLst>
        <pc:spChg chg="add mod">
          <ac:chgData name="Roberta Tucker" userId="S::r.tucker@uwtsd.ac.uk::27ca61ee-ba03-4b92-a89a-1d5600e2200a" providerId="AD" clId="Web-{D131407D-E5E6-D370-9CE9-70BFFD52699D}" dt="2023-02-24T13:57:21.629" v="1302" actId="1076"/>
          <ac:spMkLst>
            <pc:docMk/>
            <pc:sldMk cId="3313212326" sldId="629"/>
            <ac:spMk id="2" creationId="{35B8BC74-1CD5-D57F-E654-588148FCC756}"/>
          </ac:spMkLst>
        </pc:spChg>
        <pc:spChg chg="mod">
          <ac:chgData name="Roberta Tucker" userId="S::r.tucker@uwtsd.ac.uk::27ca61ee-ba03-4b92-a89a-1d5600e2200a" providerId="AD" clId="Web-{D131407D-E5E6-D370-9CE9-70BFFD52699D}" dt="2023-02-24T13:49:39.930" v="1152" actId="20577"/>
          <ac:spMkLst>
            <pc:docMk/>
            <pc:sldMk cId="3313212326" sldId="629"/>
            <ac:spMk id="3" creationId="{BE81BD22-F041-4643-2E57-645D07B4F719}"/>
          </ac:spMkLst>
        </pc:spChg>
        <pc:spChg chg="mod">
          <ac:chgData name="Roberta Tucker" userId="S::r.tucker@uwtsd.ac.uk::27ca61ee-ba03-4b92-a89a-1d5600e2200a" providerId="AD" clId="Web-{D131407D-E5E6-D370-9CE9-70BFFD52699D}" dt="2023-02-24T13:43:28.092" v="1068" actId="1076"/>
          <ac:spMkLst>
            <pc:docMk/>
            <pc:sldMk cId="3313212326" sldId="629"/>
            <ac:spMk id="16" creationId="{E1847F33-B4C9-8950-DDFC-C5E4576AC5C6}"/>
          </ac:spMkLst>
        </pc:spChg>
        <pc:spChg chg="mod">
          <ac:chgData name="Roberta Tucker" userId="S::r.tucker@uwtsd.ac.uk::27ca61ee-ba03-4b92-a89a-1d5600e2200a" providerId="AD" clId="Web-{D131407D-E5E6-D370-9CE9-70BFFD52699D}" dt="2023-02-24T13:49:48.446" v="1153" actId="20577"/>
          <ac:spMkLst>
            <pc:docMk/>
            <pc:sldMk cId="3313212326" sldId="629"/>
            <ac:spMk id="19" creationId="{30FB6AEC-6F45-4488-9E34-9501ACB8B2B1}"/>
          </ac:spMkLst>
        </pc:spChg>
        <pc:spChg chg="mod">
          <ac:chgData name="Roberta Tucker" userId="S::r.tucker@uwtsd.ac.uk::27ca61ee-ba03-4b92-a89a-1d5600e2200a" providerId="AD" clId="Web-{D131407D-E5E6-D370-9CE9-70BFFD52699D}" dt="2023-02-24T14:07:06.034" v="1406" actId="20577"/>
          <ac:spMkLst>
            <pc:docMk/>
            <pc:sldMk cId="3313212326" sldId="629"/>
            <ac:spMk id="20" creationId="{23F15065-8C78-9776-3A2B-CC9817DD8655}"/>
          </ac:spMkLst>
        </pc:spChg>
      </pc:sldChg>
      <pc:sldChg chg="modSp add replId addAnim modAnim">
        <pc:chgData name="Roberta Tucker" userId="S::r.tucker@uwtsd.ac.uk::27ca61ee-ba03-4b92-a89a-1d5600e2200a" providerId="AD" clId="Web-{D131407D-E5E6-D370-9CE9-70BFFD52699D}" dt="2023-02-24T14:49:15.472" v="1763"/>
        <pc:sldMkLst>
          <pc:docMk/>
          <pc:sldMk cId="3725193424" sldId="630"/>
        </pc:sldMkLst>
        <pc:spChg chg="mod">
          <ac:chgData name="Roberta Tucker" userId="S::r.tucker@uwtsd.ac.uk::27ca61ee-ba03-4b92-a89a-1d5600e2200a" providerId="AD" clId="Web-{D131407D-E5E6-D370-9CE9-70BFFD52699D}" dt="2023-02-24T13:53:34.279" v="1249" actId="1076"/>
          <ac:spMkLst>
            <pc:docMk/>
            <pc:sldMk cId="3725193424" sldId="630"/>
            <ac:spMk id="3" creationId="{BE81BD22-F041-4643-2E57-645D07B4F719}"/>
          </ac:spMkLst>
        </pc:spChg>
        <pc:spChg chg="mod">
          <ac:chgData name="Roberta Tucker" userId="S::r.tucker@uwtsd.ac.uk::27ca61ee-ba03-4b92-a89a-1d5600e2200a" providerId="AD" clId="Web-{D131407D-E5E6-D370-9CE9-70BFFD52699D}" dt="2023-02-24T13:53:31.670" v="1248" actId="1076"/>
          <ac:spMkLst>
            <pc:docMk/>
            <pc:sldMk cId="3725193424" sldId="630"/>
            <ac:spMk id="16" creationId="{E1847F33-B4C9-8950-DDFC-C5E4576AC5C6}"/>
          </ac:spMkLst>
        </pc:spChg>
        <pc:spChg chg="mod">
          <ac:chgData name="Roberta Tucker" userId="S::r.tucker@uwtsd.ac.uk::27ca61ee-ba03-4b92-a89a-1d5600e2200a" providerId="AD" clId="Web-{D131407D-E5E6-D370-9CE9-70BFFD52699D}" dt="2023-02-24T14:14:05.638" v="1460" actId="20577"/>
          <ac:spMkLst>
            <pc:docMk/>
            <pc:sldMk cId="3725193424" sldId="630"/>
            <ac:spMk id="19" creationId="{30FB6AEC-6F45-4488-9E34-9501ACB8B2B1}"/>
          </ac:spMkLst>
        </pc:spChg>
        <pc:spChg chg="mod">
          <ac:chgData name="Roberta Tucker" userId="S::r.tucker@uwtsd.ac.uk::27ca61ee-ba03-4b92-a89a-1d5600e2200a" providerId="AD" clId="Web-{D131407D-E5E6-D370-9CE9-70BFFD52699D}" dt="2023-02-24T13:58:27.443" v="1327" actId="20577"/>
          <ac:spMkLst>
            <pc:docMk/>
            <pc:sldMk cId="3725193424" sldId="630"/>
            <ac:spMk id="20" creationId="{23F15065-8C78-9776-3A2B-CC9817DD8655}"/>
          </ac:spMkLst>
        </pc:spChg>
      </pc:sldChg>
      <pc:sldChg chg="modSp add replId addAnim modAnim">
        <pc:chgData name="Roberta Tucker" userId="S::r.tucker@uwtsd.ac.uk::27ca61ee-ba03-4b92-a89a-1d5600e2200a" providerId="AD" clId="Web-{D131407D-E5E6-D370-9CE9-70BFFD52699D}" dt="2023-02-24T14:48:39.940" v="1747"/>
        <pc:sldMkLst>
          <pc:docMk/>
          <pc:sldMk cId="307701760" sldId="631"/>
        </pc:sldMkLst>
        <pc:spChg chg="mod">
          <ac:chgData name="Roberta Tucker" userId="S::r.tucker@uwtsd.ac.uk::27ca61ee-ba03-4b92-a89a-1d5600e2200a" providerId="AD" clId="Web-{D131407D-E5E6-D370-9CE9-70BFFD52699D}" dt="2023-02-24T13:59:48.304" v="1347" actId="20577"/>
          <ac:spMkLst>
            <pc:docMk/>
            <pc:sldMk cId="307701760" sldId="631"/>
            <ac:spMk id="14" creationId="{8DD9E961-394A-EA7B-E5FA-ADB166A6499A}"/>
          </ac:spMkLst>
        </pc:spChg>
        <pc:spChg chg="mod">
          <ac:chgData name="Roberta Tucker" userId="S::r.tucker@uwtsd.ac.uk::27ca61ee-ba03-4b92-a89a-1d5600e2200a" providerId="AD" clId="Web-{D131407D-E5E6-D370-9CE9-70BFFD52699D}" dt="2023-02-24T14:13:42.982" v="1452" actId="20577"/>
          <ac:spMkLst>
            <pc:docMk/>
            <pc:sldMk cId="307701760" sldId="631"/>
            <ac:spMk id="19" creationId="{30FB6AEC-6F45-4488-9E34-9501ACB8B2B1}"/>
          </ac:spMkLst>
        </pc:spChg>
        <pc:spChg chg="mod">
          <ac:chgData name="Roberta Tucker" userId="S::r.tucker@uwtsd.ac.uk::27ca61ee-ba03-4b92-a89a-1d5600e2200a" providerId="AD" clId="Web-{D131407D-E5E6-D370-9CE9-70BFFD52699D}" dt="2023-02-24T14:05:25.829" v="1386" actId="20577"/>
          <ac:spMkLst>
            <pc:docMk/>
            <pc:sldMk cId="307701760" sldId="631"/>
            <ac:spMk id="20" creationId="{23F15065-8C78-9776-3A2B-CC9817DD8655}"/>
          </ac:spMkLst>
        </pc:spChg>
      </pc:sldChg>
      <pc:sldChg chg="delSp modSp add replId addAnim modAnim">
        <pc:chgData name="Roberta Tucker" userId="S::r.tucker@uwtsd.ac.uk::27ca61ee-ba03-4b92-a89a-1d5600e2200a" providerId="AD" clId="Web-{D131407D-E5E6-D370-9CE9-70BFFD52699D}" dt="2023-02-24T14:49:07.097" v="1759"/>
        <pc:sldMkLst>
          <pc:docMk/>
          <pc:sldMk cId="1409324980" sldId="632"/>
        </pc:sldMkLst>
        <pc:spChg chg="mod">
          <ac:chgData name="Roberta Tucker" userId="S::r.tucker@uwtsd.ac.uk::27ca61ee-ba03-4b92-a89a-1d5600e2200a" providerId="AD" clId="Web-{D131407D-E5E6-D370-9CE9-70BFFD52699D}" dt="2023-02-24T14:11:30.650" v="1440" actId="1076"/>
          <ac:spMkLst>
            <pc:docMk/>
            <pc:sldMk cId="1409324980" sldId="632"/>
            <ac:spMk id="2" creationId="{35B8BC74-1CD5-D57F-E654-588148FCC756}"/>
          </ac:spMkLst>
        </pc:spChg>
        <pc:spChg chg="mod">
          <ac:chgData name="Roberta Tucker" userId="S::r.tucker@uwtsd.ac.uk::27ca61ee-ba03-4b92-a89a-1d5600e2200a" providerId="AD" clId="Web-{D131407D-E5E6-D370-9CE9-70BFFD52699D}" dt="2023-02-24T14:12:03.026" v="1444" actId="1076"/>
          <ac:spMkLst>
            <pc:docMk/>
            <pc:sldMk cId="1409324980" sldId="632"/>
            <ac:spMk id="3" creationId="{BE81BD22-F041-4643-2E57-645D07B4F719}"/>
          </ac:spMkLst>
        </pc:spChg>
        <pc:spChg chg="mod">
          <ac:chgData name="Roberta Tucker" userId="S::r.tucker@uwtsd.ac.uk::27ca61ee-ba03-4b92-a89a-1d5600e2200a" providerId="AD" clId="Web-{D131407D-E5E6-D370-9CE9-70BFFD52699D}" dt="2023-02-24T14:00:14.071" v="1354" actId="20577"/>
          <ac:spMkLst>
            <pc:docMk/>
            <pc:sldMk cId="1409324980" sldId="632"/>
            <ac:spMk id="14" creationId="{8DD9E961-394A-EA7B-E5FA-ADB166A6499A}"/>
          </ac:spMkLst>
        </pc:spChg>
        <pc:spChg chg="mod">
          <ac:chgData name="Roberta Tucker" userId="S::r.tucker@uwtsd.ac.uk::27ca61ee-ba03-4b92-a89a-1d5600e2200a" providerId="AD" clId="Web-{D131407D-E5E6-D370-9CE9-70BFFD52699D}" dt="2023-02-24T14:12:00.088" v="1443" actId="1076"/>
          <ac:spMkLst>
            <pc:docMk/>
            <pc:sldMk cId="1409324980" sldId="632"/>
            <ac:spMk id="16" creationId="{E1847F33-B4C9-8950-DDFC-C5E4576AC5C6}"/>
          </ac:spMkLst>
        </pc:spChg>
        <pc:spChg chg="mod">
          <ac:chgData name="Roberta Tucker" userId="S::r.tucker@uwtsd.ac.uk::27ca61ee-ba03-4b92-a89a-1d5600e2200a" providerId="AD" clId="Web-{D131407D-E5E6-D370-9CE9-70BFFD52699D}" dt="2023-02-24T14:11:27.447" v="1439" actId="14100"/>
          <ac:spMkLst>
            <pc:docMk/>
            <pc:sldMk cId="1409324980" sldId="632"/>
            <ac:spMk id="19" creationId="{30FB6AEC-6F45-4488-9E34-9501ACB8B2B1}"/>
          </ac:spMkLst>
        </pc:spChg>
        <pc:spChg chg="mod">
          <ac:chgData name="Roberta Tucker" userId="S::r.tucker@uwtsd.ac.uk::27ca61ee-ba03-4b92-a89a-1d5600e2200a" providerId="AD" clId="Web-{D131407D-E5E6-D370-9CE9-70BFFD52699D}" dt="2023-02-24T14:11:34.025" v="1441" actId="1076"/>
          <ac:spMkLst>
            <pc:docMk/>
            <pc:sldMk cId="1409324980" sldId="632"/>
            <ac:spMk id="20" creationId="{23F15065-8C78-9776-3A2B-CC9817DD8655}"/>
          </ac:spMkLst>
        </pc:spChg>
        <pc:picChg chg="del">
          <ac:chgData name="Roberta Tucker" userId="S::r.tucker@uwtsd.ac.uk::27ca61ee-ba03-4b92-a89a-1d5600e2200a" providerId="AD" clId="Web-{D131407D-E5E6-D370-9CE9-70BFFD52699D}" dt="2023-02-24T14:11:35.228" v="1442"/>
          <ac:picMkLst>
            <pc:docMk/>
            <pc:sldMk cId="1409324980" sldId="632"/>
            <ac:picMk id="4" creationId="{62C12048-9EEC-ED59-A247-0AA3AAC3EF74}"/>
          </ac:picMkLst>
        </pc:picChg>
      </pc:sldChg>
      <pc:sldChg chg="modSp add replId addAnim modAnim">
        <pc:chgData name="Roberta Tucker" userId="S::r.tucker@uwtsd.ac.uk::27ca61ee-ba03-4b92-a89a-1d5600e2200a" providerId="AD" clId="Web-{D131407D-E5E6-D370-9CE9-70BFFD52699D}" dt="2023-02-24T14:49:23.551" v="1767"/>
        <pc:sldMkLst>
          <pc:docMk/>
          <pc:sldMk cId="3200094862" sldId="633"/>
        </pc:sldMkLst>
        <pc:spChg chg="mod">
          <ac:chgData name="Roberta Tucker" userId="S::r.tucker@uwtsd.ac.uk::27ca61ee-ba03-4b92-a89a-1d5600e2200a" providerId="AD" clId="Web-{D131407D-E5E6-D370-9CE9-70BFFD52699D}" dt="2023-02-24T14:00:35.540" v="1360" actId="20577"/>
          <ac:spMkLst>
            <pc:docMk/>
            <pc:sldMk cId="3200094862" sldId="633"/>
            <ac:spMk id="14" creationId="{8DD9E961-394A-EA7B-E5FA-ADB166A6499A}"/>
          </ac:spMkLst>
        </pc:spChg>
        <pc:spChg chg="mod">
          <ac:chgData name="Roberta Tucker" userId="S::r.tucker@uwtsd.ac.uk::27ca61ee-ba03-4b92-a89a-1d5600e2200a" providerId="AD" clId="Web-{D131407D-E5E6-D370-9CE9-70BFFD52699D}" dt="2023-02-24T14:14:18.123" v="1464" actId="20577"/>
          <ac:spMkLst>
            <pc:docMk/>
            <pc:sldMk cId="3200094862" sldId="633"/>
            <ac:spMk id="19" creationId="{30FB6AEC-6F45-4488-9E34-9501ACB8B2B1}"/>
          </ac:spMkLst>
        </pc:spChg>
        <pc:spChg chg="mod">
          <ac:chgData name="Roberta Tucker" userId="S::r.tucker@uwtsd.ac.uk::27ca61ee-ba03-4b92-a89a-1d5600e2200a" providerId="AD" clId="Web-{D131407D-E5E6-D370-9CE9-70BFFD52699D}" dt="2023-02-24T14:09:31.382" v="1424" actId="20577"/>
          <ac:spMkLst>
            <pc:docMk/>
            <pc:sldMk cId="3200094862" sldId="633"/>
            <ac:spMk id="20" creationId="{23F15065-8C78-9776-3A2B-CC9817DD8655}"/>
          </ac:spMkLst>
        </pc:spChg>
      </pc:sldChg>
      <pc:sldChg chg="addSp delSp modSp add replId addAnim delAnim modAnim">
        <pc:chgData name="Roberta Tucker" userId="S::r.tucker@uwtsd.ac.uk::27ca61ee-ba03-4b92-a89a-1d5600e2200a" providerId="AD" clId="Web-{D131407D-E5E6-D370-9CE9-70BFFD52699D}" dt="2023-02-24T15:43:36.930" v="1825" actId="1076"/>
        <pc:sldMkLst>
          <pc:docMk/>
          <pc:sldMk cId="904008978" sldId="634"/>
        </pc:sldMkLst>
        <pc:spChg chg="add">
          <ac:chgData name="Roberta Tucker" userId="S::r.tucker@uwtsd.ac.uk::27ca61ee-ba03-4b92-a89a-1d5600e2200a" providerId="AD" clId="Web-{D131407D-E5E6-D370-9CE9-70BFFD52699D}" dt="2023-02-24T14:30:05.725" v="1556"/>
          <ac:spMkLst>
            <pc:docMk/>
            <pc:sldMk cId="904008978" sldId="634"/>
            <ac:spMk id="2" creationId="{5C365BD8-8B28-724F-A543-041026133123}"/>
          </ac:spMkLst>
        </pc:spChg>
        <pc:spChg chg="del">
          <ac:chgData name="Roberta Tucker" userId="S::r.tucker@uwtsd.ac.uk::27ca61ee-ba03-4b92-a89a-1d5600e2200a" providerId="AD" clId="Web-{D131407D-E5E6-D370-9CE9-70BFFD52699D}" dt="2023-02-24T14:28:10.566" v="1552"/>
          <ac:spMkLst>
            <pc:docMk/>
            <pc:sldMk cId="904008978" sldId="634"/>
            <ac:spMk id="3" creationId="{BE81BD22-F041-4643-2E57-645D07B4F719}"/>
          </ac:spMkLst>
        </pc:spChg>
        <pc:spChg chg="mod">
          <ac:chgData name="Roberta Tucker" userId="S::r.tucker@uwtsd.ac.uk::27ca61ee-ba03-4b92-a89a-1d5600e2200a" providerId="AD" clId="Web-{D131407D-E5E6-D370-9CE9-70BFFD52699D}" dt="2023-02-24T15:43:30.946" v="1823" actId="20577"/>
          <ac:spMkLst>
            <pc:docMk/>
            <pc:sldMk cId="904008978" sldId="634"/>
            <ac:spMk id="14" creationId="{8DD9E961-394A-EA7B-E5FA-ADB166A6499A}"/>
          </ac:spMkLst>
        </pc:spChg>
        <pc:spChg chg="del">
          <ac:chgData name="Roberta Tucker" userId="S::r.tucker@uwtsd.ac.uk::27ca61ee-ba03-4b92-a89a-1d5600e2200a" providerId="AD" clId="Web-{D131407D-E5E6-D370-9CE9-70BFFD52699D}" dt="2023-02-24T14:28:12.144" v="1553"/>
          <ac:spMkLst>
            <pc:docMk/>
            <pc:sldMk cId="904008978" sldId="634"/>
            <ac:spMk id="16" creationId="{E1847F33-B4C9-8950-DDFC-C5E4576AC5C6}"/>
          </ac:spMkLst>
        </pc:spChg>
        <pc:spChg chg="del">
          <ac:chgData name="Roberta Tucker" userId="S::r.tucker@uwtsd.ac.uk::27ca61ee-ba03-4b92-a89a-1d5600e2200a" providerId="AD" clId="Web-{D131407D-E5E6-D370-9CE9-70BFFD52699D}" dt="2023-02-24T14:28:14.363" v="1554"/>
          <ac:spMkLst>
            <pc:docMk/>
            <pc:sldMk cId="904008978" sldId="634"/>
            <ac:spMk id="19" creationId="{30FB6AEC-6F45-4488-9E34-9501ACB8B2B1}"/>
          </ac:spMkLst>
        </pc:spChg>
        <pc:spChg chg="del">
          <ac:chgData name="Roberta Tucker" userId="S::r.tucker@uwtsd.ac.uk::27ca61ee-ba03-4b92-a89a-1d5600e2200a" providerId="AD" clId="Web-{D131407D-E5E6-D370-9CE9-70BFFD52699D}" dt="2023-02-24T14:28:16.160" v="1555"/>
          <ac:spMkLst>
            <pc:docMk/>
            <pc:sldMk cId="904008978" sldId="634"/>
            <ac:spMk id="20" creationId="{23F15065-8C78-9776-3A2B-CC9817DD8655}"/>
          </ac:spMkLst>
        </pc:spChg>
        <pc:picChg chg="add del mod">
          <ac:chgData name="Roberta Tucker" userId="S::r.tucker@uwtsd.ac.uk::27ca61ee-ba03-4b92-a89a-1d5600e2200a" providerId="AD" clId="Web-{D131407D-E5E6-D370-9CE9-70BFFD52699D}" dt="2023-02-24T14:38:14.331" v="1613"/>
          <ac:picMkLst>
            <pc:docMk/>
            <pc:sldMk cId="904008978" sldId="634"/>
            <ac:picMk id="5" creationId="{A8C676FF-2B50-0B36-9270-30463F8CF582}"/>
          </ac:picMkLst>
        </pc:picChg>
        <pc:picChg chg="add mod">
          <ac:chgData name="Roberta Tucker" userId="S::r.tucker@uwtsd.ac.uk::27ca61ee-ba03-4b92-a89a-1d5600e2200a" providerId="AD" clId="Web-{D131407D-E5E6-D370-9CE9-70BFFD52699D}" dt="2023-02-24T15:43:36.930" v="1825" actId="1076"/>
          <ac:picMkLst>
            <pc:docMk/>
            <pc:sldMk cId="904008978" sldId="634"/>
            <ac:picMk id="6" creationId="{A3F07E32-5363-2641-77BC-05ED65C3A9A2}"/>
          </ac:picMkLst>
        </pc:picChg>
        <pc:picChg chg="mod">
          <ac:chgData name="Roberta Tucker" userId="S::r.tucker@uwtsd.ac.uk::27ca61ee-ba03-4b92-a89a-1d5600e2200a" providerId="AD" clId="Web-{D131407D-E5E6-D370-9CE9-70BFFD52699D}" dt="2023-02-24T14:30:17.553" v="1559" actId="1076"/>
          <ac:picMkLst>
            <pc:docMk/>
            <pc:sldMk cId="904008978" sldId="634"/>
            <ac:picMk id="7" creationId="{C0973F85-2F34-7624-B554-E2AF666BABE5}"/>
          </ac:picMkLst>
        </pc:picChg>
        <pc:picChg chg="add del mod">
          <ac:chgData name="Roberta Tucker" userId="S::r.tucker@uwtsd.ac.uk::27ca61ee-ba03-4b92-a89a-1d5600e2200a" providerId="AD" clId="Web-{D131407D-E5E6-D370-9CE9-70BFFD52699D}" dt="2023-02-24T14:40:02.240" v="1615"/>
          <ac:picMkLst>
            <pc:docMk/>
            <pc:sldMk cId="904008978" sldId="634"/>
            <ac:picMk id="9" creationId="{385A42E9-8D8A-5576-0BB5-FB0D5656E86C}"/>
          </ac:picMkLst>
        </pc:picChg>
        <pc:picChg chg="add del mod">
          <ac:chgData name="Roberta Tucker" userId="S::r.tucker@uwtsd.ac.uk::27ca61ee-ba03-4b92-a89a-1d5600e2200a" providerId="AD" clId="Web-{D131407D-E5E6-D370-9CE9-70BFFD52699D}" dt="2023-02-24T15:43:31.508" v="1824"/>
          <ac:picMkLst>
            <pc:docMk/>
            <pc:sldMk cId="904008978" sldId="634"/>
            <ac:picMk id="10" creationId="{706D5877-5A19-2969-A584-8EEF770EF44A}"/>
          </ac:picMkLst>
        </pc:picChg>
      </pc:sldChg>
      <pc:sldChg chg="addSp delSp modSp add replId addAnim delAnim modAnim">
        <pc:chgData name="Roberta Tucker" userId="S::r.tucker@uwtsd.ac.uk::27ca61ee-ba03-4b92-a89a-1d5600e2200a" providerId="AD" clId="Web-{D131407D-E5E6-D370-9CE9-70BFFD52699D}" dt="2023-02-24T15:44:09.760" v="1829" actId="1076"/>
        <pc:sldMkLst>
          <pc:docMk/>
          <pc:sldMk cId="2610131604" sldId="635"/>
        </pc:sldMkLst>
        <pc:spChg chg="add mod">
          <ac:chgData name="Roberta Tucker" userId="S::r.tucker@uwtsd.ac.uk::27ca61ee-ba03-4b92-a89a-1d5600e2200a" providerId="AD" clId="Web-{D131407D-E5E6-D370-9CE9-70BFFD52699D}" dt="2023-02-24T15:44:04.963" v="1828" actId="1076"/>
          <ac:spMkLst>
            <pc:docMk/>
            <pc:sldMk cId="2610131604" sldId="635"/>
            <ac:spMk id="3" creationId="{02B8C5D7-B7B8-F7B5-964E-E00EB699D884}"/>
          </ac:spMkLst>
        </pc:spChg>
        <pc:spChg chg="mod">
          <ac:chgData name="Roberta Tucker" userId="S::r.tucker@uwtsd.ac.uk::27ca61ee-ba03-4b92-a89a-1d5600e2200a" providerId="AD" clId="Web-{D131407D-E5E6-D370-9CE9-70BFFD52699D}" dt="2023-02-24T14:41:41.570" v="1627" actId="20577"/>
          <ac:spMkLst>
            <pc:docMk/>
            <pc:sldMk cId="2610131604" sldId="635"/>
            <ac:spMk id="14" creationId="{8DD9E961-394A-EA7B-E5FA-ADB166A6499A}"/>
          </ac:spMkLst>
        </pc:spChg>
        <pc:picChg chg="mod">
          <ac:chgData name="Roberta Tucker" userId="S::r.tucker@uwtsd.ac.uk::27ca61ee-ba03-4b92-a89a-1d5600e2200a" providerId="AD" clId="Web-{D131407D-E5E6-D370-9CE9-70BFFD52699D}" dt="2023-02-24T15:44:09.760" v="1829" actId="1076"/>
          <ac:picMkLst>
            <pc:docMk/>
            <pc:sldMk cId="2610131604" sldId="635"/>
            <ac:picMk id="6" creationId="{A3F07E32-5363-2641-77BC-05ED65C3A9A2}"/>
          </ac:picMkLst>
        </pc:picChg>
        <pc:picChg chg="del">
          <ac:chgData name="Roberta Tucker" userId="S::r.tucker@uwtsd.ac.uk::27ca61ee-ba03-4b92-a89a-1d5600e2200a" providerId="AD" clId="Web-{D131407D-E5E6-D370-9CE9-70BFFD52699D}" dt="2023-02-24T15:44:00.931" v="1827"/>
          <ac:picMkLst>
            <pc:docMk/>
            <pc:sldMk cId="2610131604" sldId="635"/>
            <ac:picMk id="10" creationId="{706D5877-5A19-2969-A584-8EEF770EF44A}"/>
          </ac:picMkLst>
        </pc:picChg>
      </pc:sldChg>
      <pc:sldChg chg="addSp delSp modSp add ord replId delAnim">
        <pc:chgData name="Roberta Tucker" userId="S::r.tucker@uwtsd.ac.uk::27ca61ee-ba03-4b92-a89a-1d5600e2200a" providerId="AD" clId="Web-{D131407D-E5E6-D370-9CE9-70BFFD52699D}" dt="2023-02-24T15:41:08.722" v="1810"/>
        <pc:sldMkLst>
          <pc:docMk/>
          <pc:sldMk cId="1558283037" sldId="636"/>
        </pc:sldMkLst>
        <pc:spChg chg="del">
          <ac:chgData name="Roberta Tucker" userId="S::r.tucker@uwtsd.ac.uk::27ca61ee-ba03-4b92-a89a-1d5600e2200a" providerId="AD" clId="Web-{D131407D-E5E6-D370-9CE9-70BFFD52699D}" dt="2023-02-24T15:37:16.417" v="1779"/>
          <ac:spMkLst>
            <pc:docMk/>
            <pc:sldMk cId="1558283037" sldId="636"/>
            <ac:spMk id="3" creationId="{02B8C5D7-B7B8-F7B5-964E-E00EB699D884}"/>
          </ac:spMkLst>
        </pc:spChg>
        <pc:picChg chg="add mod">
          <ac:chgData name="Roberta Tucker" userId="S::r.tucker@uwtsd.ac.uk::27ca61ee-ba03-4b92-a89a-1d5600e2200a" providerId="AD" clId="Web-{D131407D-E5E6-D370-9CE9-70BFFD52699D}" dt="2023-02-24T15:37:29.730" v="1782" actId="1076"/>
          <ac:picMkLst>
            <pc:docMk/>
            <pc:sldMk cId="1558283037" sldId="636"/>
            <ac:picMk id="5" creationId="{5645C716-6020-58D7-2047-443BDF988C94}"/>
          </ac:picMkLst>
        </pc:picChg>
        <pc:picChg chg="del">
          <ac:chgData name="Roberta Tucker" userId="S::r.tucker@uwtsd.ac.uk::27ca61ee-ba03-4b92-a89a-1d5600e2200a" providerId="AD" clId="Web-{D131407D-E5E6-D370-9CE9-70BFFD52699D}" dt="2023-02-24T15:37:11.776" v="1777"/>
          <ac:picMkLst>
            <pc:docMk/>
            <pc:sldMk cId="1558283037" sldId="636"/>
            <ac:picMk id="6" creationId="{A3F07E32-5363-2641-77BC-05ED65C3A9A2}"/>
          </ac:picMkLst>
        </pc:picChg>
        <pc:picChg chg="add mod">
          <ac:chgData name="Roberta Tucker" userId="S::r.tucker@uwtsd.ac.uk::27ca61ee-ba03-4b92-a89a-1d5600e2200a" providerId="AD" clId="Web-{D131407D-E5E6-D370-9CE9-70BFFD52699D}" dt="2023-02-24T15:38:06.075" v="1790" actId="1076"/>
          <ac:picMkLst>
            <pc:docMk/>
            <pc:sldMk cId="1558283037" sldId="636"/>
            <ac:picMk id="9" creationId="{C6E5F70A-5A7E-472E-F778-74A6C4C7B4C5}"/>
          </ac:picMkLst>
        </pc:picChg>
        <pc:picChg chg="del">
          <ac:chgData name="Roberta Tucker" userId="S::r.tucker@uwtsd.ac.uk::27ca61ee-ba03-4b92-a89a-1d5600e2200a" providerId="AD" clId="Web-{D131407D-E5E6-D370-9CE9-70BFFD52699D}" dt="2023-02-24T15:37:13.495" v="1778"/>
          <ac:picMkLst>
            <pc:docMk/>
            <pc:sldMk cId="1558283037" sldId="636"/>
            <ac:picMk id="10" creationId="{706D5877-5A19-2969-A584-8EEF770EF44A}"/>
          </ac:picMkLst>
        </pc:picChg>
      </pc:sldChg>
      <pc:sldChg chg="addSp modSp add ord replId addAnim modAnim">
        <pc:chgData name="Roberta Tucker" userId="S::r.tucker@uwtsd.ac.uk::27ca61ee-ba03-4b92-a89a-1d5600e2200a" providerId="AD" clId="Web-{D131407D-E5E6-D370-9CE9-70BFFD52699D}" dt="2023-02-24T15:41:05.737" v="1809"/>
        <pc:sldMkLst>
          <pc:docMk/>
          <pc:sldMk cId="1780823317" sldId="637"/>
        </pc:sldMkLst>
        <pc:spChg chg="add mod">
          <ac:chgData name="Roberta Tucker" userId="S::r.tucker@uwtsd.ac.uk::27ca61ee-ba03-4b92-a89a-1d5600e2200a" providerId="AD" clId="Web-{D131407D-E5E6-D370-9CE9-70BFFD52699D}" dt="2023-02-24T15:38:28.966" v="1793" actId="1076"/>
          <ac:spMkLst>
            <pc:docMk/>
            <pc:sldMk cId="1780823317" sldId="637"/>
            <ac:spMk id="6" creationId="{1B3F93C4-B2BD-429A-C70C-9D555A9F37B7}"/>
          </ac:spMkLst>
        </pc:spChg>
      </pc:sldChg>
      <pc:sldChg chg="modSp add replId">
        <pc:chgData name="Roberta Tucker" userId="S::r.tucker@uwtsd.ac.uk::27ca61ee-ba03-4b92-a89a-1d5600e2200a" providerId="AD" clId="Web-{D131407D-E5E6-D370-9CE9-70BFFD52699D}" dt="2023-02-24T15:45:32.044" v="1831" actId="20577"/>
        <pc:sldMkLst>
          <pc:docMk/>
          <pc:sldMk cId="1745130160" sldId="638"/>
        </pc:sldMkLst>
        <pc:spChg chg="mod">
          <ac:chgData name="Roberta Tucker" userId="S::r.tucker@uwtsd.ac.uk::27ca61ee-ba03-4b92-a89a-1d5600e2200a" providerId="AD" clId="Web-{D131407D-E5E6-D370-9CE9-70BFFD52699D}" dt="2023-02-24T15:45:32.044" v="1831" actId="20577"/>
          <ac:spMkLst>
            <pc:docMk/>
            <pc:sldMk cId="1745130160" sldId="638"/>
            <ac:spMk id="5" creationId="{7A20DBBD-7DDA-8D56-CE80-75679AFC79A9}"/>
          </ac:spMkLst>
        </pc:spChg>
        <pc:picChg chg="mod">
          <ac:chgData name="Roberta Tucker" userId="S::r.tucker@uwtsd.ac.uk::27ca61ee-ba03-4b92-a89a-1d5600e2200a" providerId="AD" clId="Web-{D131407D-E5E6-D370-9CE9-70BFFD52699D}" dt="2023-02-24T15:39:54.735" v="1800" actId="1076"/>
          <ac:picMkLst>
            <pc:docMk/>
            <pc:sldMk cId="1745130160" sldId="638"/>
            <ac:picMk id="7" creationId="{C9BEB040-6A12-9F8E-4831-F8E4062ECD7D}"/>
          </ac:picMkLst>
        </pc:picChg>
        <pc:cxnChg chg="mod">
          <ac:chgData name="Roberta Tucker" userId="S::r.tucker@uwtsd.ac.uk::27ca61ee-ba03-4b92-a89a-1d5600e2200a" providerId="AD" clId="Web-{D131407D-E5E6-D370-9CE9-70BFFD52699D}" dt="2023-02-24T15:39:59.204" v="1801" actId="1076"/>
          <ac:cxnSpMkLst>
            <pc:docMk/>
            <pc:sldMk cId="1745130160" sldId="638"/>
            <ac:cxnSpMk id="4" creationId="{BC2C1687-BCDB-8D01-187F-5359CAE20BDB}"/>
          </ac:cxnSpMkLst>
        </pc:cxnChg>
      </pc:sldChg>
      <pc:sldChg chg="modSp add replId">
        <pc:chgData name="Roberta Tucker" userId="S::r.tucker@uwtsd.ac.uk::27ca61ee-ba03-4b92-a89a-1d5600e2200a" providerId="AD" clId="Web-{D131407D-E5E6-D370-9CE9-70BFFD52699D}" dt="2023-02-24T15:40:32.268" v="1808" actId="20577"/>
        <pc:sldMkLst>
          <pc:docMk/>
          <pc:sldMk cId="2315216456" sldId="639"/>
        </pc:sldMkLst>
        <pc:spChg chg="mod">
          <ac:chgData name="Roberta Tucker" userId="S::r.tucker@uwtsd.ac.uk::27ca61ee-ba03-4b92-a89a-1d5600e2200a" providerId="AD" clId="Web-{D131407D-E5E6-D370-9CE9-70BFFD52699D}" dt="2023-02-24T15:40:32.268" v="1808" actId="20577"/>
          <ac:spMkLst>
            <pc:docMk/>
            <pc:sldMk cId="2315216456" sldId="639"/>
            <ac:spMk id="3" creationId="{976291AA-75F5-DB79-1BB0-8C1F1978BD68}"/>
          </ac:spMkLst>
        </pc:spChg>
        <pc:cxnChg chg="mod">
          <ac:chgData name="Roberta Tucker" userId="S::r.tucker@uwtsd.ac.uk::27ca61ee-ba03-4b92-a89a-1d5600e2200a" providerId="AD" clId="Web-{D131407D-E5E6-D370-9CE9-70BFFD52699D}" dt="2023-02-24T15:40:22.267" v="1805" actId="1076"/>
          <ac:cxnSpMkLst>
            <pc:docMk/>
            <pc:sldMk cId="2315216456" sldId="639"/>
            <ac:cxnSpMk id="9" creationId="{BB6C4208-BE82-5AD3-755F-0BE8A0B2A077}"/>
          </ac:cxnSpMkLst>
        </pc:cxnChg>
      </pc:sldChg>
    </pc:docChg>
  </pc:docChgLst>
  <pc:docChgLst>
    <pc:chgData name="Roberta Tucker" userId="S::r.tucker@uwtsd.ac.uk::27ca61ee-ba03-4b92-a89a-1d5600e2200a" providerId="AD" clId="Web-{24BDF800-F2FE-F6E6-3E43-B139C2A27208}"/>
    <pc:docChg chg="modSld">
      <pc:chgData name="Roberta Tucker" userId="S::r.tucker@uwtsd.ac.uk::27ca61ee-ba03-4b92-a89a-1d5600e2200a" providerId="AD" clId="Web-{24BDF800-F2FE-F6E6-3E43-B139C2A27208}" dt="2023-03-05T10:39:41.073" v="207" actId="1076"/>
      <pc:docMkLst>
        <pc:docMk/>
      </pc:docMkLst>
      <pc:sldChg chg="modSp">
        <pc:chgData name="Roberta Tucker" userId="S::r.tucker@uwtsd.ac.uk::27ca61ee-ba03-4b92-a89a-1d5600e2200a" providerId="AD" clId="Web-{24BDF800-F2FE-F6E6-3E43-B139C2A27208}" dt="2023-03-05T10:28:07.261" v="75" actId="20577"/>
        <pc:sldMkLst>
          <pc:docMk/>
          <pc:sldMk cId="4215338442" sldId="529"/>
        </pc:sldMkLst>
        <pc:spChg chg="mod">
          <ac:chgData name="Roberta Tucker" userId="S::r.tucker@uwtsd.ac.uk::27ca61ee-ba03-4b92-a89a-1d5600e2200a" providerId="AD" clId="Web-{24BDF800-F2FE-F6E6-3E43-B139C2A27208}" dt="2023-03-05T10:28:07.261" v="75" actId="20577"/>
          <ac:spMkLst>
            <pc:docMk/>
            <pc:sldMk cId="4215338442" sldId="529"/>
            <ac:spMk id="2" creationId="{59B6F813-2152-B5B1-2D75-AA777F36E4C7}"/>
          </ac:spMkLst>
        </pc:spChg>
      </pc:sldChg>
      <pc:sldChg chg="delSp modSp">
        <pc:chgData name="Roberta Tucker" userId="S::r.tucker@uwtsd.ac.uk::27ca61ee-ba03-4b92-a89a-1d5600e2200a" providerId="AD" clId="Web-{24BDF800-F2FE-F6E6-3E43-B139C2A27208}" dt="2023-03-05T10:26:51.776" v="66" actId="1076"/>
        <pc:sldMkLst>
          <pc:docMk/>
          <pc:sldMk cId="4116886116" sldId="579"/>
        </pc:sldMkLst>
        <pc:spChg chg="mod">
          <ac:chgData name="Roberta Tucker" userId="S::r.tucker@uwtsd.ac.uk::27ca61ee-ba03-4b92-a89a-1d5600e2200a" providerId="AD" clId="Web-{24BDF800-F2FE-F6E6-3E43-B139C2A27208}" dt="2023-03-05T10:26:51.776" v="66" actId="1076"/>
          <ac:spMkLst>
            <pc:docMk/>
            <pc:sldMk cId="4116886116" sldId="579"/>
            <ac:spMk id="13" creationId="{54DA2EF5-1A1B-3D7F-8E82-399ECBCCC879}"/>
          </ac:spMkLst>
        </pc:spChg>
        <pc:picChg chg="del">
          <ac:chgData name="Roberta Tucker" userId="S::r.tucker@uwtsd.ac.uk::27ca61ee-ba03-4b92-a89a-1d5600e2200a" providerId="AD" clId="Web-{24BDF800-F2FE-F6E6-3E43-B139C2A27208}" dt="2023-03-05T10:26:50.150" v="65"/>
          <ac:picMkLst>
            <pc:docMk/>
            <pc:sldMk cId="4116886116" sldId="579"/>
            <ac:picMk id="4" creationId="{62C12048-9EEC-ED59-A247-0AA3AAC3EF74}"/>
          </ac:picMkLst>
        </pc:picChg>
      </pc:sldChg>
      <pc:sldChg chg="delSp modSp">
        <pc:chgData name="Roberta Tucker" userId="S::r.tucker@uwtsd.ac.uk::27ca61ee-ba03-4b92-a89a-1d5600e2200a" providerId="AD" clId="Web-{24BDF800-F2FE-F6E6-3E43-B139C2A27208}" dt="2023-03-05T10:36:08.928" v="107"/>
        <pc:sldMkLst>
          <pc:docMk/>
          <pc:sldMk cId="3149371331" sldId="580"/>
        </pc:sldMkLst>
        <pc:graphicFrameChg chg="mod modGraphic">
          <ac:chgData name="Roberta Tucker" userId="S::r.tucker@uwtsd.ac.uk::27ca61ee-ba03-4b92-a89a-1d5600e2200a" providerId="AD" clId="Web-{24BDF800-F2FE-F6E6-3E43-B139C2A27208}" dt="2023-03-05T10:36:03.803" v="106"/>
          <ac:graphicFrameMkLst>
            <pc:docMk/>
            <pc:sldMk cId="3149371331" sldId="580"/>
            <ac:graphicFrameMk id="2" creationId="{B8361043-587C-D5AC-AD58-2714CE15B0E0}"/>
          </ac:graphicFrameMkLst>
        </pc:graphicFrameChg>
        <pc:picChg chg="del">
          <ac:chgData name="Roberta Tucker" userId="S::r.tucker@uwtsd.ac.uk::27ca61ee-ba03-4b92-a89a-1d5600e2200a" providerId="AD" clId="Web-{24BDF800-F2FE-F6E6-3E43-B139C2A27208}" dt="2023-03-05T10:36:08.928" v="107"/>
          <ac:picMkLst>
            <pc:docMk/>
            <pc:sldMk cId="3149371331" sldId="580"/>
            <ac:picMk id="4" creationId="{62C12048-9EEC-ED59-A247-0AA3AAC3EF74}"/>
          </ac:picMkLst>
        </pc:picChg>
      </pc:sldChg>
      <pc:sldChg chg="delSp modSp">
        <pc:chgData name="Roberta Tucker" userId="S::r.tucker@uwtsd.ac.uk::27ca61ee-ba03-4b92-a89a-1d5600e2200a" providerId="AD" clId="Web-{24BDF800-F2FE-F6E6-3E43-B139C2A27208}" dt="2023-03-05T10:36:49.616" v="136"/>
        <pc:sldMkLst>
          <pc:docMk/>
          <pc:sldMk cId="2239323229" sldId="603"/>
        </pc:sldMkLst>
        <pc:graphicFrameChg chg="mod modGraphic">
          <ac:chgData name="Roberta Tucker" userId="S::r.tucker@uwtsd.ac.uk::27ca61ee-ba03-4b92-a89a-1d5600e2200a" providerId="AD" clId="Web-{24BDF800-F2FE-F6E6-3E43-B139C2A27208}" dt="2023-03-05T10:36:46.882" v="135"/>
          <ac:graphicFrameMkLst>
            <pc:docMk/>
            <pc:sldMk cId="2239323229" sldId="603"/>
            <ac:graphicFrameMk id="2" creationId="{B8361043-587C-D5AC-AD58-2714CE15B0E0}"/>
          </ac:graphicFrameMkLst>
        </pc:graphicFrameChg>
        <pc:picChg chg="del">
          <ac:chgData name="Roberta Tucker" userId="S::r.tucker@uwtsd.ac.uk::27ca61ee-ba03-4b92-a89a-1d5600e2200a" providerId="AD" clId="Web-{24BDF800-F2FE-F6E6-3E43-B139C2A27208}" dt="2023-03-05T10:36:49.616" v="136"/>
          <ac:picMkLst>
            <pc:docMk/>
            <pc:sldMk cId="2239323229" sldId="603"/>
            <ac:picMk id="4" creationId="{62C12048-9EEC-ED59-A247-0AA3AAC3EF74}"/>
          </ac:picMkLst>
        </pc:picChg>
      </pc:sldChg>
      <pc:sldChg chg="delSp modSp">
        <pc:chgData name="Roberta Tucker" userId="S::r.tucker@uwtsd.ac.uk::27ca61ee-ba03-4b92-a89a-1d5600e2200a" providerId="AD" clId="Web-{24BDF800-F2FE-F6E6-3E43-B139C2A27208}" dt="2023-03-05T10:37:27.164" v="164"/>
        <pc:sldMkLst>
          <pc:docMk/>
          <pc:sldMk cId="1921097281" sldId="604"/>
        </pc:sldMkLst>
        <pc:graphicFrameChg chg="mod modGraphic">
          <ac:chgData name="Roberta Tucker" userId="S::r.tucker@uwtsd.ac.uk::27ca61ee-ba03-4b92-a89a-1d5600e2200a" providerId="AD" clId="Web-{24BDF800-F2FE-F6E6-3E43-B139C2A27208}" dt="2023-03-05T10:37:24.945" v="163"/>
          <ac:graphicFrameMkLst>
            <pc:docMk/>
            <pc:sldMk cId="1921097281" sldId="604"/>
            <ac:graphicFrameMk id="2" creationId="{B8361043-587C-D5AC-AD58-2714CE15B0E0}"/>
          </ac:graphicFrameMkLst>
        </pc:graphicFrameChg>
        <pc:picChg chg="del">
          <ac:chgData name="Roberta Tucker" userId="S::r.tucker@uwtsd.ac.uk::27ca61ee-ba03-4b92-a89a-1d5600e2200a" providerId="AD" clId="Web-{24BDF800-F2FE-F6E6-3E43-B139C2A27208}" dt="2023-03-05T10:37:27.164" v="164"/>
          <ac:picMkLst>
            <pc:docMk/>
            <pc:sldMk cId="1921097281" sldId="604"/>
            <ac:picMk id="4" creationId="{62C12048-9EEC-ED59-A247-0AA3AAC3EF74}"/>
          </ac:picMkLst>
        </pc:picChg>
      </pc:sldChg>
      <pc:sldChg chg="delSp modSp">
        <pc:chgData name="Roberta Tucker" userId="S::r.tucker@uwtsd.ac.uk::27ca61ee-ba03-4b92-a89a-1d5600e2200a" providerId="AD" clId="Web-{24BDF800-F2FE-F6E6-3E43-B139C2A27208}" dt="2023-03-05T10:39:41.073" v="207" actId="1076"/>
        <pc:sldMkLst>
          <pc:docMk/>
          <pc:sldMk cId="3595496741" sldId="605"/>
        </pc:sldMkLst>
        <pc:graphicFrameChg chg="mod modGraphic">
          <ac:chgData name="Roberta Tucker" userId="S::r.tucker@uwtsd.ac.uk::27ca61ee-ba03-4b92-a89a-1d5600e2200a" providerId="AD" clId="Web-{24BDF800-F2FE-F6E6-3E43-B139C2A27208}" dt="2023-03-05T10:39:41.073" v="207" actId="1076"/>
          <ac:graphicFrameMkLst>
            <pc:docMk/>
            <pc:sldMk cId="3595496741" sldId="605"/>
            <ac:graphicFrameMk id="2" creationId="{B8361043-587C-D5AC-AD58-2714CE15B0E0}"/>
          </ac:graphicFrameMkLst>
        </pc:graphicFrameChg>
        <pc:picChg chg="del">
          <ac:chgData name="Roberta Tucker" userId="S::r.tucker@uwtsd.ac.uk::27ca61ee-ba03-4b92-a89a-1d5600e2200a" providerId="AD" clId="Web-{24BDF800-F2FE-F6E6-3E43-B139C2A27208}" dt="2023-03-05T10:38:27.196" v="201"/>
          <ac:picMkLst>
            <pc:docMk/>
            <pc:sldMk cId="3595496741" sldId="605"/>
            <ac:picMk id="4" creationId="{62C12048-9EEC-ED59-A247-0AA3AAC3EF74}"/>
          </ac:picMkLst>
        </pc:picChg>
        <pc:picChg chg="mod">
          <ac:chgData name="Roberta Tucker" userId="S::r.tucker@uwtsd.ac.uk::27ca61ee-ba03-4b92-a89a-1d5600e2200a" providerId="AD" clId="Web-{24BDF800-F2FE-F6E6-3E43-B139C2A27208}" dt="2023-03-05T10:38:19.790" v="199" actId="1076"/>
          <ac:picMkLst>
            <pc:docMk/>
            <pc:sldMk cId="3595496741" sldId="605"/>
            <ac:picMk id="7" creationId="{C0973F85-2F34-7624-B554-E2AF666BABE5}"/>
          </ac:picMkLst>
        </pc:picChg>
      </pc:sldChg>
    </pc:docChg>
  </pc:docChgLst>
  <pc:docChgLst>
    <pc:chgData name="Diane B. Thomas" userId="S::d.b.thomas@uwtsd.ac.uk::66b41853-b18c-4bbb-817e-013f34445414" providerId="AD" clId="Web-{BB1F8DB7-7843-4D4F-8890-F4AC25283B4E}"/>
    <pc:docChg chg="modSld">
      <pc:chgData name="Diane B. Thomas" userId="S::d.b.thomas@uwtsd.ac.uk::66b41853-b18c-4bbb-817e-013f34445414" providerId="AD" clId="Web-{BB1F8DB7-7843-4D4F-8890-F4AC25283B4E}" dt="2023-01-16T12:25:06.079" v="4" actId="20577"/>
      <pc:docMkLst>
        <pc:docMk/>
      </pc:docMkLst>
      <pc:sldChg chg="modSp">
        <pc:chgData name="Diane B. Thomas" userId="S::d.b.thomas@uwtsd.ac.uk::66b41853-b18c-4bbb-817e-013f34445414" providerId="AD" clId="Web-{BB1F8DB7-7843-4D4F-8890-F4AC25283B4E}" dt="2023-01-16T12:25:06.079" v="4" actId="20577"/>
        <pc:sldMkLst>
          <pc:docMk/>
          <pc:sldMk cId="2815014263" sldId="506"/>
        </pc:sldMkLst>
        <pc:spChg chg="mod">
          <ac:chgData name="Diane B. Thomas" userId="S::d.b.thomas@uwtsd.ac.uk::66b41853-b18c-4bbb-817e-013f34445414" providerId="AD" clId="Web-{BB1F8DB7-7843-4D4F-8890-F4AC25283B4E}" dt="2023-01-16T12:25:06.079" v="4" actId="20577"/>
          <ac:spMkLst>
            <pc:docMk/>
            <pc:sldMk cId="2815014263" sldId="506"/>
            <ac:spMk id="3" creationId="{3F43009B-A0F5-1FA6-B1C6-058420297F74}"/>
          </ac:spMkLst>
        </pc:spChg>
      </pc:sldChg>
    </pc:docChg>
  </pc:docChgLst>
  <pc:docChgLst>
    <pc:chgData name="Roberta Tucker" userId="S::r.tucker@uwtsd.ac.uk::27ca61ee-ba03-4b92-a89a-1d5600e2200a" providerId="AD" clId="Web-{C08010DF-9AF1-09B8-BB0F-48CAB820F704}"/>
    <pc:docChg chg="addSld delSld modSld sldOrd addMainMaster modMainMaster">
      <pc:chgData name="Roberta Tucker" userId="S::r.tucker@uwtsd.ac.uk::27ca61ee-ba03-4b92-a89a-1d5600e2200a" providerId="AD" clId="Web-{C08010DF-9AF1-09B8-BB0F-48CAB820F704}" dt="2023-02-20T17:28:18.157" v="420" actId="20577"/>
      <pc:docMkLst>
        <pc:docMk/>
      </pc:docMkLst>
      <pc:sldChg chg="modSp">
        <pc:chgData name="Roberta Tucker" userId="S::r.tucker@uwtsd.ac.uk::27ca61ee-ba03-4b92-a89a-1d5600e2200a" providerId="AD" clId="Web-{C08010DF-9AF1-09B8-BB0F-48CAB820F704}" dt="2023-02-20T16:43:28.142" v="95" actId="20577"/>
        <pc:sldMkLst>
          <pc:docMk/>
          <pc:sldMk cId="2437550428" sldId="516"/>
        </pc:sldMkLst>
        <pc:spChg chg="mod">
          <ac:chgData name="Roberta Tucker" userId="S::r.tucker@uwtsd.ac.uk::27ca61ee-ba03-4b92-a89a-1d5600e2200a" providerId="AD" clId="Web-{C08010DF-9AF1-09B8-BB0F-48CAB820F704}" dt="2023-02-20T16:40:29.401" v="60" actId="1076"/>
          <ac:spMkLst>
            <pc:docMk/>
            <pc:sldMk cId="2437550428" sldId="516"/>
            <ac:spMk id="2" creationId="{6047E3D5-B129-455A-8D61-5DE355CFB91F}"/>
          </ac:spMkLst>
        </pc:spChg>
        <pc:spChg chg="mod">
          <ac:chgData name="Roberta Tucker" userId="S::r.tucker@uwtsd.ac.uk::27ca61ee-ba03-4b92-a89a-1d5600e2200a" providerId="AD" clId="Web-{C08010DF-9AF1-09B8-BB0F-48CAB820F704}" dt="2023-02-20T16:43:28.142" v="95" actId="20577"/>
          <ac:spMkLst>
            <pc:docMk/>
            <pc:sldMk cId="2437550428" sldId="516"/>
            <ac:spMk id="3" creationId="{EDE512D6-1B42-4E1C-AEE3-478A340AC162}"/>
          </ac:spMkLst>
        </pc:spChg>
        <pc:spChg chg="mod">
          <ac:chgData name="Roberta Tucker" userId="S::r.tucker@uwtsd.ac.uk::27ca61ee-ba03-4b92-a89a-1d5600e2200a" providerId="AD" clId="Web-{C08010DF-9AF1-09B8-BB0F-48CAB820F704}" dt="2023-02-20T16:41:31.309" v="82" actId="20577"/>
          <ac:spMkLst>
            <pc:docMk/>
            <pc:sldMk cId="2437550428" sldId="516"/>
            <ac:spMk id="4" creationId="{88B348B4-1179-40C0-B903-717D79F0A399}"/>
          </ac:spMkLst>
        </pc:spChg>
        <pc:picChg chg="mod">
          <ac:chgData name="Roberta Tucker" userId="S::r.tucker@uwtsd.ac.uk::27ca61ee-ba03-4b92-a89a-1d5600e2200a" providerId="AD" clId="Web-{C08010DF-9AF1-09B8-BB0F-48CAB820F704}" dt="2023-02-20T16:40:42.277" v="65" actId="1076"/>
          <ac:picMkLst>
            <pc:docMk/>
            <pc:sldMk cId="2437550428" sldId="516"/>
            <ac:picMk id="6" creationId="{A1CF0450-3738-4D52-BF18-A90C1F16AC64}"/>
          </ac:picMkLst>
        </pc:picChg>
        <pc:picChg chg="mod">
          <ac:chgData name="Roberta Tucker" userId="S::r.tucker@uwtsd.ac.uk::27ca61ee-ba03-4b92-a89a-1d5600e2200a" providerId="AD" clId="Web-{C08010DF-9AF1-09B8-BB0F-48CAB820F704}" dt="2023-02-20T16:40:39.308" v="63" actId="1076"/>
          <ac:picMkLst>
            <pc:docMk/>
            <pc:sldMk cId="2437550428" sldId="516"/>
            <ac:picMk id="7" creationId="{093C3DD7-C3D9-3B5E-CDC2-D250206CF40E}"/>
          </ac:picMkLst>
        </pc:picChg>
        <pc:picChg chg="mod">
          <ac:chgData name="Roberta Tucker" userId="S::r.tucker@uwtsd.ac.uk::27ca61ee-ba03-4b92-a89a-1d5600e2200a" providerId="AD" clId="Web-{C08010DF-9AF1-09B8-BB0F-48CAB820F704}" dt="2023-02-20T16:40:44.464" v="66" actId="1076"/>
          <ac:picMkLst>
            <pc:docMk/>
            <pc:sldMk cId="2437550428" sldId="516"/>
            <ac:picMk id="8" creationId="{F3A63EAE-D921-4D74-B1C8-6D0E847DFDDE}"/>
          </ac:picMkLst>
        </pc:picChg>
        <pc:picChg chg="mod">
          <ac:chgData name="Roberta Tucker" userId="S::r.tucker@uwtsd.ac.uk::27ca61ee-ba03-4b92-a89a-1d5600e2200a" providerId="AD" clId="Web-{C08010DF-9AF1-09B8-BB0F-48CAB820F704}" dt="2023-02-20T16:40:49.496" v="68" actId="1076"/>
          <ac:picMkLst>
            <pc:docMk/>
            <pc:sldMk cId="2437550428" sldId="516"/>
            <ac:picMk id="10" creationId="{8A4FC9B1-AAE5-49E7-9209-B1CD7DC8CD92}"/>
          </ac:picMkLst>
        </pc:picChg>
        <pc:picChg chg="mod">
          <ac:chgData name="Roberta Tucker" userId="S::r.tucker@uwtsd.ac.uk::27ca61ee-ba03-4b92-a89a-1d5600e2200a" providerId="AD" clId="Web-{C08010DF-9AF1-09B8-BB0F-48CAB820F704}" dt="2023-02-20T16:40:41.448" v="64" actId="1076"/>
          <ac:picMkLst>
            <pc:docMk/>
            <pc:sldMk cId="2437550428" sldId="516"/>
            <ac:picMk id="11" creationId="{5E041B3A-1BED-6DE2-7523-479A48F11DC8}"/>
          </ac:picMkLst>
        </pc:picChg>
        <pc:picChg chg="mod">
          <ac:chgData name="Roberta Tucker" userId="S::r.tucker@uwtsd.ac.uk::27ca61ee-ba03-4b92-a89a-1d5600e2200a" providerId="AD" clId="Web-{C08010DF-9AF1-09B8-BB0F-48CAB820F704}" dt="2023-02-20T16:40:46.292" v="67" actId="1076"/>
          <ac:picMkLst>
            <pc:docMk/>
            <pc:sldMk cId="2437550428" sldId="516"/>
            <ac:picMk id="12" creationId="{937FAC84-23F1-401F-A313-68AD63D601F8}"/>
          </ac:picMkLst>
        </pc:picChg>
      </pc:sldChg>
      <pc:sldChg chg="modSp">
        <pc:chgData name="Roberta Tucker" userId="S::r.tucker@uwtsd.ac.uk::27ca61ee-ba03-4b92-a89a-1d5600e2200a" providerId="AD" clId="Web-{C08010DF-9AF1-09B8-BB0F-48CAB820F704}" dt="2023-02-20T16:45:57.522" v="100" actId="20577"/>
        <pc:sldMkLst>
          <pc:docMk/>
          <pc:sldMk cId="2485985612" sldId="521"/>
        </pc:sldMkLst>
        <pc:spChg chg="mod">
          <ac:chgData name="Roberta Tucker" userId="S::r.tucker@uwtsd.ac.uk::27ca61ee-ba03-4b92-a89a-1d5600e2200a" providerId="AD" clId="Web-{C08010DF-9AF1-09B8-BB0F-48CAB820F704}" dt="2023-02-20T16:45:57.522" v="100" actId="20577"/>
          <ac:spMkLst>
            <pc:docMk/>
            <pc:sldMk cId="2485985612" sldId="521"/>
            <ac:spMk id="8" creationId="{57ED6D5D-E07C-2A2E-1770-B082DB384717}"/>
          </ac:spMkLst>
        </pc:spChg>
        <pc:spChg chg="mod">
          <ac:chgData name="Roberta Tucker" userId="S::r.tucker@uwtsd.ac.uk::27ca61ee-ba03-4b92-a89a-1d5600e2200a" providerId="AD" clId="Web-{C08010DF-9AF1-09B8-BB0F-48CAB820F704}" dt="2023-02-20T16:45:19.677" v="97" actId="20577"/>
          <ac:spMkLst>
            <pc:docMk/>
            <pc:sldMk cId="2485985612" sldId="521"/>
            <ac:spMk id="9" creationId="{692DA600-8D01-FC6B-936A-266F26A023C7}"/>
          </ac:spMkLst>
        </pc:spChg>
      </pc:sldChg>
      <pc:sldChg chg="delSp modSp add del replId">
        <pc:chgData name="Roberta Tucker" userId="S::r.tucker@uwtsd.ac.uk::27ca61ee-ba03-4b92-a89a-1d5600e2200a" providerId="AD" clId="Web-{C08010DF-9AF1-09B8-BB0F-48CAB820F704}" dt="2023-02-20T16:47:27.150" v="112"/>
        <pc:sldMkLst>
          <pc:docMk/>
          <pc:sldMk cId="2392214994" sldId="571"/>
        </pc:sldMkLst>
        <pc:spChg chg="mod">
          <ac:chgData name="Roberta Tucker" userId="S::r.tucker@uwtsd.ac.uk::27ca61ee-ba03-4b92-a89a-1d5600e2200a" providerId="AD" clId="Web-{C08010DF-9AF1-09B8-BB0F-48CAB820F704}" dt="2023-02-20T16:47:21.275" v="110" actId="20577"/>
          <ac:spMkLst>
            <pc:docMk/>
            <pc:sldMk cId="2392214994" sldId="571"/>
            <ac:spMk id="5" creationId="{0B019432-F0E9-E765-2264-935D414F17CB}"/>
          </ac:spMkLst>
        </pc:spChg>
        <pc:spChg chg="del">
          <ac:chgData name="Roberta Tucker" userId="S::r.tucker@uwtsd.ac.uk::27ca61ee-ba03-4b92-a89a-1d5600e2200a" providerId="AD" clId="Web-{C08010DF-9AF1-09B8-BB0F-48CAB820F704}" dt="2023-02-20T16:46:18.023" v="102"/>
          <ac:spMkLst>
            <pc:docMk/>
            <pc:sldMk cId="2392214994" sldId="571"/>
            <ac:spMk id="7" creationId="{837A8B4B-2EB9-9017-8680-58EC77B6EF31}"/>
          </ac:spMkLst>
        </pc:spChg>
        <pc:picChg chg="del">
          <ac:chgData name="Roberta Tucker" userId="S::r.tucker@uwtsd.ac.uk::27ca61ee-ba03-4b92-a89a-1d5600e2200a" providerId="AD" clId="Web-{C08010DF-9AF1-09B8-BB0F-48CAB820F704}" dt="2023-02-20T16:46:19.773" v="103"/>
          <ac:picMkLst>
            <pc:docMk/>
            <pc:sldMk cId="2392214994" sldId="571"/>
            <ac:picMk id="2" creationId="{F5F3A396-562A-CDCF-8E0A-D27F0915F174}"/>
          </ac:picMkLst>
        </pc:picChg>
      </pc:sldChg>
      <pc:sldChg chg="addSp delSp modSp add replId">
        <pc:chgData name="Roberta Tucker" userId="S::r.tucker@uwtsd.ac.uk::27ca61ee-ba03-4b92-a89a-1d5600e2200a" providerId="AD" clId="Web-{C08010DF-9AF1-09B8-BB0F-48CAB820F704}" dt="2023-02-20T17:20:53.485" v="336" actId="1076"/>
        <pc:sldMkLst>
          <pc:docMk/>
          <pc:sldMk cId="1108010255" sldId="572"/>
        </pc:sldMkLst>
        <pc:spChg chg="del mod">
          <ac:chgData name="Roberta Tucker" userId="S::r.tucker@uwtsd.ac.uk::27ca61ee-ba03-4b92-a89a-1d5600e2200a" providerId="AD" clId="Web-{C08010DF-9AF1-09B8-BB0F-48CAB820F704}" dt="2023-02-20T17:20:49.595" v="335"/>
          <ac:spMkLst>
            <pc:docMk/>
            <pc:sldMk cId="1108010255" sldId="572"/>
            <ac:spMk id="5" creationId="{0B019432-F0E9-E765-2264-935D414F17CB}"/>
          </ac:spMkLst>
        </pc:spChg>
        <pc:spChg chg="add mod">
          <ac:chgData name="Roberta Tucker" userId="S::r.tucker@uwtsd.ac.uk::27ca61ee-ba03-4b92-a89a-1d5600e2200a" providerId="AD" clId="Web-{C08010DF-9AF1-09B8-BB0F-48CAB820F704}" dt="2023-02-20T17:20:53.485" v="336" actId="1076"/>
          <ac:spMkLst>
            <pc:docMk/>
            <pc:sldMk cId="1108010255" sldId="572"/>
            <ac:spMk id="7" creationId="{255791A0-77DB-9827-1752-BF20AF886E7B}"/>
          </ac:spMkLst>
        </pc:spChg>
        <pc:picChg chg="add ord">
          <ac:chgData name="Roberta Tucker" userId="S::r.tucker@uwtsd.ac.uk::27ca61ee-ba03-4b92-a89a-1d5600e2200a" providerId="AD" clId="Web-{C08010DF-9AF1-09B8-BB0F-48CAB820F704}" dt="2023-02-20T17:20:22.156" v="306"/>
          <ac:picMkLst>
            <pc:docMk/>
            <pc:sldMk cId="1108010255" sldId="572"/>
            <ac:picMk id="3" creationId="{A41C2158-7EDE-2D59-76CE-A4F3B8A96C4B}"/>
          </ac:picMkLst>
        </pc:picChg>
      </pc:sldChg>
      <pc:sldChg chg="modSp add del replId">
        <pc:chgData name="Roberta Tucker" userId="S::r.tucker@uwtsd.ac.uk::27ca61ee-ba03-4b92-a89a-1d5600e2200a" providerId="AD" clId="Web-{C08010DF-9AF1-09B8-BB0F-48CAB820F704}" dt="2023-02-20T17:06:58.050" v="237"/>
        <pc:sldMkLst>
          <pc:docMk/>
          <pc:sldMk cId="706247697" sldId="573"/>
        </pc:sldMkLst>
        <pc:spChg chg="mod">
          <ac:chgData name="Roberta Tucker" userId="S::r.tucker@uwtsd.ac.uk::27ca61ee-ba03-4b92-a89a-1d5600e2200a" providerId="AD" clId="Web-{C08010DF-9AF1-09B8-BB0F-48CAB820F704}" dt="2023-02-20T17:01:29.710" v="158" actId="20577"/>
          <ac:spMkLst>
            <pc:docMk/>
            <pc:sldMk cId="706247697" sldId="573"/>
            <ac:spMk id="5" creationId="{0B019432-F0E9-E765-2264-935D414F17CB}"/>
          </ac:spMkLst>
        </pc:spChg>
      </pc:sldChg>
      <pc:sldChg chg="modSp add del replId">
        <pc:chgData name="Roberta Tucker" userId="S::r.tucker@uwtsd.ac.uk::27ca61ee-ba03-4b92-a89a-1d5600e2200a" providerId="AD" clId="Web-{C08010DF-9AF1-09B8-BB0F-48CAB820F704}" dt="2023-02-20T17:06:58.988" v="238"/>
        <pc:sldMkLst>
          <pc:docMk/>
          <pc:sldMk cId="3413204448" sldId="574"/>
        </pc:sldMkLst>
        <pc:spChg chg="mod">
          <ac:chgData name="Roberta Tucker" userId="S::r.tucker@uwtsd.ac.uk::27ca61ee-ba03-4b92-a89a-1d5600e2200a" providerId="AD" clId="Web-{C08010DF-9AF1-09B8-BB0F-48CAB820F704}" dt="2023-02-20T16:51:34.143" v="136" actId="20577"/>
          <ac:spMkLst>
            <pc:docMk/>
            <pc:sldMk cId="3413204448" sldId="574"/>
            <ac:spMk id="5" creationId="{0B019432-F0E9-E765-2264-935D414F17CB}"/>
          </ac:spMkLst>
        </pc:spChg>
      </pc:sldChg>
      <pc:sldChg chg="addSp delSp modSp add ord">
        <pc:chgData name="Roberta Tucker" userId="S::r.tucker@uwtsd.ac.uk::27ca61ee-ba03-4b92-a89a-1d5600e2200a" providerId="AD" clId="Web-{C08010DF-9AF1-09B8-BB0F-48CAB820F704}" dt="2023-02-20T17:20:03.374" v="304" actId="1076"/>
        <pc:sldMkLst>
          <pc:docMk/>
          <pc:sldMk cId="3774943221" sldId="575"/>
        </pc:sldMkLst>
        <pc:spChg chg="mod">
          <ac:chgData name="Roberta Tucker" userId="S::r.tucker@uwtsd.ac.uk::27ca61ee-ba03-4b92-a89a-1d5600e2200a" providerId="AD" clId="Web-{C08010DF-9AF1-09B8-BB0F-48CAB820F704}" dt="2023-02-20T17:01:16.226" v="153" actId="20577"/>
          <ac:spMkLst>
            <pc:docMk/>
            <pc:sldMk cId="3774943221" sldId="575"/>
            <ac:spMk id="3" creationId="{41A0C09E-F4FB-7363-A440-D883B20B34B1}"/>
          </ac:spMkLst>
        </pc:spChg>
        <pc:spChg chg="add ord">
          <ac:chgData name="Roberta Tucker" userId="S::r.tucker@uwtsd.ac.uk::27ca61ee-ba03-4b92-a89a-1d5600e2200a" providerId="AD" clId="Web-{C08010DF-9AF1-09B8-BB0F-48CAB820F704}" dt="2023-02-20T17:19:30.998" v="299"/>
          <ac:spMkLst>
            <pc:docMk/>
            <pc:sldMk cId="3774943221" sldId="575"/>
            <ac:spMk id="6" creationId="{91403A6C-E0E9-C99A-B07F-63EDD08129DB}"/>
          </ac:spMkLst>
        </pc:spChg>
        <pc:spChg chg="mod">
          <ac:chgData name="Roberta Tucker" userId="S::r.tucker@uwtsd.ac.uk::27ca61ee-ba03-4b92-a89a-1d5600e2200a" providerId="AD" clId="Web-{C08010DF-9AF1-09B8-BB0F-48CAB820F704}" dt="2023-02-20T17:19:44.936" v="300" actId="1076"/>
          <ac:spMkLst>
            <pc:docMk/>
            <pc:sldMk cId="3774943221" sldId="575"/>
            <ac:spMk id="16" creationId="{86CF345D-AC42-DCF4-3EFD-2F6908192505}"/>
          </ac:spMkLst>
        </pc:spChg>
        <pc:spChg chg="mod">
          <ac:chgData name="Roberta Tucker" userId="S::r.tucker@uwtsd.ac.uk::27ca61ee-ba03-4b92-a89a-1d5600e2200a" providerId="AD" clId="Web-{C08010DF-9AF1-09B8-BB0F-48CAB820F704}" dt="2023-02-20T17:19:59.437" v="303" actId="1076"/>
          <ac:spMkLst>
            <pc:docMk/>
            <pc:sldMk cId="3774943221" sldId="575"/>
            <ac:spMk id="21" creationId="{29F81B5D-05F4-468A-7E5B-E77C42B7BB91}"/>
          </ac:spMkLst>
        </pc:spChg>
        <pc:spChg chg="mod">
          <ac:chgData name="Roberta Tucker" userId="S::r.tucker@uwtsd.ac.uk::27ca61ee-ba03-4b92-a89a-1d5600e2200a" providerId="AD" clId="Web-{C08010DF-9AF1-09B8-BB0F-48CAB820F704}" dt="2023-02-20T17:20:03.374" v="304" actId="1076"/>
          <ac:spMkLst>
            <pc:docMk/>
            <pc:sldMk cId="3774943221" sldId="575"/>
            <ac:spMk id="22" creationId="{6B04344C-553E-540C-0EE9-ADF68734E283}"/>
          </ac:spMkLst>
        </pc:spChg>
        <pc:picChg chg="add del mod">
          <ac:chgData name="Roberta Tucker" userId="S::r.tucker@uwtsd.ac.uk::27ca61ee-ba03-4b92-a89a-1d5600e2200a" providerId="AD" clId="Web-{C08010DF-9AF1-09B8-BB0F-48CAB820F704}" dt="2023-02-20T17:19:15.904" v="297"/>
          <ac:picMkLst>
            <pc:docMk/>
            <pc:sldMk cId="3774943221" sldId="575"/>
            <ac:picMk id="2" creationId="{16C5AC9C-C097-B62B-6BDE-8B7E8BBC9BF6}"/>
          </ac:picMkLst>
        </pc:picChg>
        <pc:picChg chg="mod">
          <ac:chgData name="Roberta Tucker" userId="S::r.tucker@uwtsd.ac.uk::27ca61ee-ba03-4b92-a89a-1d5600e2200a" providerId="AD" clId="Web-{C08010DF-9AF1-09B8-BB0F-48CAB820F704}" dt="2023-02-20T17:19:55.202" v="302" actId="14100"/>
          <ac:picMkLst>
            <pc:docMk/>
            <pc:sldMk cId="3774943221" sldId="575"/>
            <ac:picMk id="7" creationId="{697BCAEA-2E76-41F7-6B88-09E604354DF0}"/>
          </ac:picMkLst>
        </pc:picChg>
      </pc:sldChg>
      <pc:sldChg chg="addSp modSp add ord">
        <pc:chgData name="Roberta Tucker" userId="S::r.tucker@uwtsd.ac.uk::27ca61ee-ba03-4b92-a89a-1d5600e2200a" providerId="AD" clId="Web-{C08010DF-9AF1-09B8-BB0F-48CAB820F704}" dt="2023-02-20T17:18:54.700" v="295" actId="14100"/>
        <pc:sldMkLst>
          <pc:docMk/>
          <pc:sldMk cId="3120378126" sldId="576"/>
        </pc:sldMkLst>
        <pc:spChg chg="add mod ord">
          <ac:chgData name="Roberta Tucker" userId="S::r.tucker@uwtsd.ac.uk::27ca61ee-ba03-4b92-a89a-1d5600e2200a" providerId="AD" clId="Web-{C08010DF-9AF1-09B8-BB0F-48CAB820F704}" dt="2023-02-20T17:18:54.700" v="295" actId="14100"/>
          <ac:spMkLst>
            <pc:docMk/>
            <pc:sldMk cId="3120378126" sldId="576"/>
            <ac:spMk id="8" creationId="{8A251975-193B-5496-59F7-A495860CF50E}"/>
          </ac:spMkLst>
        </pc:spChg>
      </pc:sldChg>
      <pc:sldChg chg="add">
        <pc:chgData name="Roberta Tucker" userId="S::r.tucker@uwtsd.ac.uk::27ca61ee-ba03-4b92-a89a-1d5600e2200a" providerId="AD" clId="Web-{C08010DF-9AF1-09B8-BB0F-48CAB820F704}" dt="2023-02-20T16:54:49.587" v="139"/>
        <pc:sldMkLst>
          <pc:docMk/>
          <pc:sldMk cId="1209648716" sldId="577"/>
        </pc:sldMkLst>
      </pc:sldChg>
      <pc:sldChg chg="add">
        <pc:chgData name="Roberta Tucker" userId="S::r.tucker@uwtsd.ac.uk::27ca61ee-ba03-4b92-a89a-1d5600e2200a" providerId="AD" clId="Web-{C08010DF-9AF1-09B8-BB0F-48CAB820F704}" dt="2023-02-20T16:55:09.213" v="140"/>
        <pc:sldMkLst>
          <pc:docMk/>
          <pc:sldMk cId="1164912406" sldId="578"/>
        </pc:sldMkLst>
      </pc:sldChg>
      <pc:sldChg chg="addSp delSp modSp add replId">
        <pc:chgData name="Roberta Tucker" userId="S::r.tucker@uwtsd.ac.uk::27ca61ee-ba03-4b92-a89a-1d5600e2200a" providerId="AD" clId="Web-{C08010DF-9AF1-09B8-BB0F-48CAB820F704}" dt="2023-02-20T17:26:07.043" v="408"/>
        <pc:sldMkLst>
          <pc:docMk/>
          <pc:sldMk cId="4116886116" sldId="579"/>
        </pc:sldMkLst>
        <pc:spChg chg="add del mod">
          <ac:chgData name="Roberta Tucker" userId="S::r.tucker@uwtsd.ac.uk::27ca61ee-ba03-4b92-a89a-1d5600e2200a" providerId="AD" clId="Web-{C08010DF-9AF1-09B8-BB0F-48CAB820F704}" dt="2023-02-20T17:26:07.043" v="408"/>
          <ac:spMkLst>
            <pc:docMk/>
            <pc:sldMk cId="4116886116" sldId="579"/>
            <ac:spMk id="3" creationId="{D059779A-DBA3-D47C-FA8D-DD00A126B496}"/>
          </ac:spMkLst>
        </pc:spChg>
        <pc:spChg chg="mod">
          <ac:chgData name="Roberta Tucker" userId="S::r.tucker@uwtsd.ac.uk::27ca61ee-ba03-4b92-a89a-1d5600e2200a" providerId="AD" clId="Web-{C08010DF-9AF1-09B8-BB0F-48CAB820F704}" dt="2023-02-20T17:15:16.927" v="290" actId="20577"/>
          <ac:spMkLst>
            <pc:docMk/>
            <pc:sldMk cId="4116886116" sldId="579"/>
            <ac:spMk id="5" creationId="{0B019432-F0E9-E765-2264-935D414F17CB}"/>
          </ac:spMkLst>
        </pc:spChg>
        <pc:picChg chg="add mod ord">
          <ac:chgData name="Roberta Tucker" userId="S::r.tucker@uwtsd.ac.uk::27ca61ee-ba03-4b92-a89a-1d5600e2200a" providerId="AD" clId="Web-{C08010DF-9AF1-09B8-BB0F-48CAB820F704}" dt="2023-02-20T17:11:56.404" v="277"/>
          <ac:picMkLst>
            <pc:docMk/>
            <pc:sldMk cId="4116886116" sldId="579"/>
            <ac:picMk id="2" creationId="{8720B92E-E763-E6C1-AD07-B200FC0C9CE6}"/>
          </ac:picMkLst>
        </pc:picChg>
      </pc:sldChg>
      <pc:sldChg chg="addSp delSp modSp add del replId">
        <pc:chgData name="Roberta Tucker" userId="S::r.tucker@uwtsd.ac.uk::27ca61ee-ba03-4b92-a89a-1d5600e2200a" providerId="AD" clId="Web-{C08010DF-9AF1-09B8-BB0F-48CAB820F704}" dt="2023-02-20T17:21:36.690" v="353"/>
        <pc:sldMkLst>
          <pc:docMk/>
          <pc:sldMk cId="3149371331" sldId="580"/>
        </pc:sldMkLst>
        <pc:spChg chg="add mod">
          <ac:chgData name="Roberta Tucker" userId="S::r.tucker@uwtsd.ac.uk::27ca61ee-ba03-4b92-a89a-1d5600e2200a" providerId="AD" clId="Web-{C08010DF-9AF1-09B8-BB0F-48CAB820F704}" dt="2023-02-20T17:21:28.268" v="351" actId="1076"/>
          <ac:spMkLst>
            <pc:docMk/>
            <pc:sldMk cId="3149371331" sldId="580"/>
            <ac:spMk id="3" creationId="{BE81BD22-F041-4643-2E57-645D07B4F719}"/>
          </ac:spMkLst>
        </pc:spChg>
        <pc:spChg chg="del mod">
          <ac:chgData name="Roberta Tucker" userId="S::r.tucker@uwtsd.ac.uk::27ca61ee-ba03-4b92-a89a-1d5600e2200a" providerId="AD" clId="Web-{C08010DF-9AF1-09B8-BB0F-48CAB820F704}" dt="2023-02-20T17:21:25.361" v="350"/>
          <ac:spMkLst>
            <pc:docMk/>
            <pc:sldMk cId="3149371331" sldId="580"/>
            <ac:spMk id="5" creationId="{0B019432-F0E9-E765-2264-935D414F17CB}"/>
          </ac:spMkLst>
        </pc:spChg>
        <pc:picChg chg="add ord">
          <ac:chgData name="Roberta Tucker" userId="S::r.tucker@uwtsd.ac.uk::27ca61ee-ba03-4b92-a89a-1d5600e2200a" providerId="AD" clId="Web-{C08010DF-9AF1-09B8-BB0F-48CAB820F704}" dt="2023-02-20T17:21:36.690" v="353"/>
          <ac:picMkLst>
            <pc:docMk/>
            <pc:sldMk cId="3149371331" sldId="580"/>
            <ac:picMk id="7" creationId="{C0973F85-2F34-7624-B554-E2AF666BABE5}"/>
          </ac:picMkLst>
        </pc:picChg>
      </pc:sldChg>
      <pc:sldChg chg="modSp add del replId">
        <pc:chgData name="Roberta Tucker" userId="S::r.tucker@uwtsd.ac.uk::27ca61ee-ba03-4b92-a89a-1d5600e2200a" providerId="AD" clId="Web-{C08010DF-9AF1-09B8-BB0F-48CAB820F704}" dt="2023-02-20T17:22:03.003" v="368"/>
        <pc:sldMkLst>
          <pc:docMk/>
          <pc:sldMk cId="1905376413" sldId="581"/>
        </pc:sldMkLst>
        <pc:spChg chg="mod">
          <ac:chgData name="Roberta Tucker" userId="S::r.tucker@uwtsd.ac.uk::27ca61ee-ba03-4b92-a89a-1d5600e2200a" providerId="AD" clId="Web-{C08010DF-9AF1-09B8-BB0F-48CAB820F704}" dt="2023-02-20T17:04:01.309" v="198" actId="20577"/>
          <ac:spMkLst>
            <pc:docMk/>
            <pc:sldMk cId="1905376413" sldId="581"/>
            <ac:spMk id="5" creationId="{0B019432-F0E9-E765-2264-935D414F17CB}"/>
          </ac:spMkLst>
        </pc:spChg>
      </pc:sldChg>
      <pc:sldChg chg="modSp add del replId">
        <pc:chgData name="Roberta Tucker" userId="S::r.tucker@uwtsd.ac.uk::27ca61ee-ba03-4b92-a89a-1d5600e2200a" providerId="AD" clId="Web-{C08010DF-9AF1-09B8-BB0F-48CAB820F704}" dt="2023-02-20T17:22:21.160" v="375"/>
        <pc:sldMkLst>
          <pc:docMk/>
          <pc:sldMk cId="3752974620" sldId="582"/>
        </pc:sldMkLst>
        <pc:spChg chg="mod">
          <ac:chgData name="Roberta Tucker" userId="S::r.tucker@uwtsd.ac.uk::27ca61ee-ba03-4b92-a89a-1d5600e2200a" providerId="AD" clId="Web-{C08010DF-9AF1-09B8-BB0F-48CAB820F704}" dt="2023-02-20T17:06:07.611" v="207" actId="20577"/>
          <ac:spMkLst>
            <pc:docMk/>
            <pc:sldMk cId="3752974620" sldId="582"/>
            <ac:spMk id="5" creationId="{0B019432-F0E9-E765-2264-935D414F17CB}"/>
          </ac:spMkLst>
        </pc:spChg>
      </pc:sldChg>
      <pc:sldChg chg="modSp add del replId">
        <pc:chgData name="Roberta Tucker" userId="S::r.tucker@uwtsd.ac.uk::27ca61ee-ba03-4b92-a89a-1d5600e2200a" providerId="AD" clId="Web-{C08010DF-9AF1-09B8-BB0F-48CAB820F704}" dt="2023-02-20T17:22:41.880" v="391"/>
        <pc:sldMkLst>
          <pc:docMk/>
          <pc:sldMk cId="2005661303" sldId="583"/>
        </pc:sldMkLst>
        <pc:spChg chg="mod">
          <ac:chgData name="Roberta Tucker" userId="S::r.tucker@uwtsd.ac.uk::27ca61ee-ba03-4b92-a89a-1d5600e2200a" providerId="AD" clId="Web-{C08010DF-9AF1-09B8-BB0F-48CAB820F704}" dt="2023-02-20T17:06:24.752" v="220" actId="20577"/>
          <ac:spMkLst>
            <pc:docMk/>
            <pc:sldMk cId="2005661303" sldId="583"/>
            <ac:spMk id="5" creationId="{0B019432-F0E9-E765-2264-935D414F17CB}"/>
          </ac:spMkLst>
        </pc:spChg>
      </pc:sldChg>
      <pc:sldChg chg="modSp add del replId">
        <pc:chgData name="Roberta Tucker" userId="S::r.tucker@uwtsd.ac.uk::27ca61ee-ba03-4b92-a89a-1d5600e2200a" providerId="AD" clId="Web-{C08010DF-9AF1-09B8-BB0F-48CAB820F704}" dt="2023-02-20T17:22:59.740" v="400"/>
        <pc:sldMkLst>
          <pc:docMk/>
          <pc:sldMk cId="669682568" sldId="584"/>
        </pc:sldMkLst>
        <pc:spChg chg="mod">
          <ac:chgData name="Roberta Tucker" userId="S::r.tucker@uwtsd.ac.uk::27ca61ee-ba03-4b92-a89a-1d5600e2200a" providerId="AD" clId="Web-{C08010DF-9AF1-09B8-BB0F-48CAB820F704}" dt="2023-02-20T17:06:46.550" v="236" actId="20577"/>
          <ac:spMkLst>
            <pc:docMk/>
            <pc:sldMk cId="669682568" sldId="584"/>
            <ac:spMk id="5" creationId="{0B019432-F0E9-E765-2264-935D414F17CB}"/>
          </ac:spMkLst>
        </pc:spChg>
      </pc:sldChg>
      <pc:sldChg chg="modSp add replId">
        <pc:chgData name="Roberta Tucker" userId="S::r.tucker@uwtsd.ac.uk::27ca61ee-ba03-4b92-a89a-1d5600e2200a" providerId="AD" clId="Web-{C08010DF-9AF1-09B8-BB0F-48CAB820F704}" dt="2023-02-20T17:07:37.301" v="247" actId="20577"/>
        <pc:sldMkLst>
          <pc:docMk/>
          <pc:sldMk cId="2613706798" sldId="585"/>
        </pc:sldMkLst>
        <pc:spChg chg="mod">
          <ac:chgData name="Roberta Tucker" userId="S::r.tucker@uwtsd.ac.uk::27ca61ee-ba03-4b92-a89a-1d5600e2200a" providerId="AD" clId="Web-{C08010DF-9AF1-09B8-BB0F-48CAB820F704}" dt="2023-02-20T17:07:37.301" v="247" actId="20577"/>
          <ac:spMkLst>
            <pc:docMk/>
            <pc:sldMk cId="2613706798" sldId="585"/>
            <ac:spMk id="5" creationId="{0B019432-F0E9-E765-2264-935D414F17CB}"/>
          </ac:spMkLst>
        </pc:spChg>
      </pc:sldChg>
      <pc:sldChg chg="modSp add replId">
        <pc:chgData name="Roberta Tucker" userId="S::r.tucker@uwtsd.ac.uk::27ca61ee-ba03-4b92-a89a-1d5600e2200a" providerId="AD" clId="Web-{C08010DF-9AF1-09B8-BB0F-48CAB820F704}" dt="2023-02-20T17:08:11.724" v="254" actId="20577"/>
        <pc:sldMkLst>
          <pc:docMk/>
          <pc:sldMk cId="561063672" sldId="586"/>
        </pc:sldMkLst>
        <pc:spChg chg="mod">
          <ac:chgData name="Roberta Tucker" userId="S::r.tucker@uwtsd.ac.uk::27ca61ee-ba03-4b92-a89a-1d5600e2200a" providerId="AD" clId="Web-{C08010DF-9AF1-09B8-BB0F-48CAB820F704}" dt="2023-02-20T17:08:11.724" v="254" actId="20577"/>
          <ac:spMkLst>
            <pc:docMk/>
            <pc:sldMk cId="561063672" sldId="586"/>
            <ac:spMk id="5" creationId="{0B019432-F0E9-E765-2264-935D414F17CB}"/>
          </ac:spMkLst>
        </pc:spChg>
      </pc:sldChg>
      <pc:sldChg chg="modSp add replId">
        <pc:chgData name="Roberta Tucker" userId="S::r.tucker@uwtsd.ac.uk::27ca61ee-ba03-4b92-a89a-1d5600e2200a" providerId="AD" clId="Web-{C08010DF-9AF1-09B8-BB0F-48CAB820F704}" dt="2023-02-20T17:08:31.710" v="266" actId="20577"/>
        <pc:sldMkLst>
          <pc:docMk/>
          <pc:sldMk cId="1926762637" sldId="587"/>
        </pc:sldMkLst>
        <pc:spChg chg="mod">
          <ac:chgData name="Roberta Tucker" userId="S::r.tucker@uwtsd.ac.uk::27ca61ee-ba03-4b92-a89a-1d5600e2200a" providerId="AD" clId="Web-{C08010DF-9AF1-09B8-BB0F-48CAB820F704}" dt="2023-02-20T17:08:31.710" v="266" actId="20577"/>
          <ac:spMkLst>
            <pc:docMk/>
            <pc:sldMk cId="1926762637" sldId="587"/>
            <ac:spMk id="5" creationId="{0B019432-F0E9-E765-2264-935D414F17CB}"/>
          </ac:spMkLst>
        </pc:spChg>
      </pc:sldChg>
      <pc:sldChg chg="modSp add replId">
        <pc:chgData name="Roberta Tucker" userId="S::r.tucker@uwtsd.ac.uk::27ca61ee-ba03-4b92-a89a-1d5600e2200a" providerId="AD" clId="Web-{C08010DF-9AF1-09B8-BB0F-48CAB820F704}" dt="2023-02-20T17:09:11.414" v="271" actId="20577"/>
        <pc:sldMkLst>
          <pc:docMk/>
          <pc:sldMk cId="3755205697" sldId="588"/>
        </pc:sldMkLst>
        <pc:spChg chg="mod">
          <ac:chgData name="Roberta Tucker" userId="S::r.tucker@uwtsd.ac.uk::27ca61ee-ba03-4b92-a89a-1d5600e2200a" providerId="AD" clId="Web-{C08010DF-9AF1-09B8-BB0F-48CAB820F704}" dt="2023-02-20T17:09:11.414" v="271" actId="20577"/>
          <ac:spMkLst>
            <pc:docMk/>
            <pc:sldMk cId="3755205697" sldId="588"/>
            <ac:spMk id="5" creationId="{0B019432-F0E9-E765-2264-935D414F17CB}"/>
          </ac:spMkLst>
        </pc:spChg>
      </pc:sldChg>
      <pc:sldChg chg="addSp modSp add replId">
        <pc:chgData name="Roberta Tucker" userId="S::r.tucker@uwtsd.ac.uk::27ca61ee-ba03-4b92-a89a-1d5600e2200a" providerId="AD" clId="Web-{C08010DF-9AF1-09B8-BB0F-48CAB820F704}" dt="2023-02-20T17:26:01.480" v="407"/>
        <pc:sldMkLst>
          <pc:docMk/>
          <pc:sldMk cId="3390306029" sldId="589"/>
        </pc:sldMkLst>
        <pc:spChg chg="mod">
          <ac:chgData name="Roberta Tucker" userId="S::r.tucker@uwtsd.ac.uk::27ca61ee-ba03-4b92-a89a-1d5600e2200a" providerId="AD" clId="Web-{C08010DF-9AF1-09B8-BB0F-48CAB820F704}" dt="2023-02-20T17:22:01.316" v="367" actId="20577"/>
          <ac:spMkLst>
            <pc:docMk/>
            <pc:sldMk cId="3390306029" sldId="589"/>
            <ac:spMk id="3" creationId="{BE81BD22-F041-4643-2E57-645D07B4F719}"/>
          </ac:spMkLst>
        </pc:spChg>
        <pc:spChg chg="add">
          <ac:chgData name="Roberta Tucker" userId="S::r.tucker@uwtsd.ac.uk::27ca61ee-ba03-4b92-a89a-1d5600e2200a" providerId="AD" clId="Web-{C08010DF-9AF1-09B8-BB0F-48CAB820F704}" dt="2023-02-20T17:26:01.480" v="407"/>
          <ac:spMkLst>
            <pc:docMk/>
            <pc:sldMk cId="3390306029" sldId="589"/>
            <ac:spMk id="5" creationId="{DA2E92BE-0CD5-E6B0-AA52-858B51EC3AD5}"/>
          </ac:spMkLst>
        </pc:spChg>
      </pc:sldChg>
      <pc:sldChg chg="modSp add replId">
        <pc:chgData name="Roberta Tucker" userId="S::r.tucker@uwtsd.ac.uk::27ca61ee-ba03-4b92-a89a-1d5600e2200a" providerId="AD" clId="Web-{C08010DF-9AF1-09B8-BB0F-48CAB820F704}" dt="2023-02-20T17:22:19.551" v="374" actId="20577"/>
        <pc:sldMkLst>
          <pc:docMk/>
          <pc:sldMk cId="4010400238" sldId="590"/>
        </pc:sldMkLst>
        <pc:spChg chg="mod">
          <ac:chgData name="Roberta Tucker" userId="S::r.tucker@uwtsd.ac.uk::27ca61ee-ba03-4b92-a89a-1d5600e2200a" providerId="AD" clId="Web-{C08010DF-9AF1-09B8-BB0F-48CAB820F704}" dt="2023-02-20T17:22:19.551" v="374" actId="20577"/>
          <ac:spMkLst>
            <pc:docMk/>
            <pc:sldMk cId="4010400238" sldId="590"/>
            <ac:spMk id="3" creationId="{BE81BD22-F041-4643-2E57-645D07B4F719}"/>
          </ac:spMkLst>
        </pc:spChg>
      </pc:sldChg>
      <pc:sldChg chg="modSp add replId">
        <pc:chgData name="Roberta Tucker" userId="S::r.tucker@uwtsd.ac.uk::27ca61ee-ba03-4b92-a89a-1d5600e2200a" providerId="AD" clId="Web-{C08010DF-9AF1-09B8-BB0F-48CAB820F704}" dt="2023-02-20T17:22:39.551" v="390" actId="20577"/>
        <pc:sldMkLst>
          <pc:docMk/>
          <pc:sldMk cId="1971958183" sldId="591"/>
        </pc:sldMkLst>
        <pc:spChg chg="mod">
          <ac:chgData name="Roberta Tucker" userId="S::r.tucker@uwtsd.ac.uk::27ca61ee-ba03-4b92-a89a-1d5600e2200a" providerId="AD" clId="Web-{C08010DF-9AF1-09B8-BB0F-48CAB820F704}" dt="2023-02-20T17:22:39.551" v="390" actId="20577"/>
          <ac:spMkLst>
            <pc:docMk/>
            <pc:sldMk cId="1971958183" sldId="591"/>
            <ac:spMk id="3" creationId="{BE81BD22-F041-4643-2E57-645D07B4F719}"/>
          </ac:spMkLst>
        </pc:spChg>
      </pc:sldChg>
      <pc:sldChg chg="modSp add replId">
        <pc:chgData name="Roberta Tucker" userId="S::r.tucker@uwtsd.ac.uk::27ca61ee-ba03-4b92-a89a-1d5600e2200a" providerId="AD" clId="Web-{C08010DF-9AF1-09B8-BB0F-48CAB820F704}" dt="2023-02-20T17:22:56.833" v="399" actId="20577"/>
        <pc:sldMkLst>
          <pc:docMk/>
          <pc:sldMk cId="369245445" sldId="592"/>
        </pc:sldMkLst>
        <pc:spChg chg="mod">
          <ac:chgData name="Roberta Tucker" userId="S::r.tucker@uwtsd.ac.uk::27ca61ee-ba03-4b92-a89a-1d5600e2200a" providerId="AD" clId="Web-{C08010DF-9AF1-09B8-BB0F-48CAB820F704}" dt="2023-02-20T17:22:56.833" v="399" actId="20577"/>
          <ac:spMkLst>
            <pc:docMk/>
            <pc:sldMk cId="369245445" sldId="592"/>
            <ac:spMk id="3" creationId="{BE81BD22-F041-4643-2E57-645D07B4F719}"/>
          </ac:spMkLst>
        </pc:spChg>
      </pc:sldChg>
      <pc:sldChg chg="modSp add replId">
        <pc:chgData name="Roberta Tucker" userId="S::r.tucker@uwtsd.ac.uk::27ca61ee-ba03-4b92-a89a-1d5600e2200a" providerId="AD" clId="Web-{C08010DF-9AF1-09B8-BB0F-48CAB820F704}" dt="2023-02-20T17:28:18.157" v="420" actId="20577"/>
        <pc:sldMkLst>
          <pc:docMk/>
          <pc:sldMk cId="2865792335" sldId="593"/>
        </pc:sldMkLst>
        <pc:spChg chg="mod">
          <ac:chgData name="Roberta Tucker" userId="S::r.tucker@uwtsd.ac.uk::27ca61ee-ba03-4b92-a89a-1d5600e2200a" providerId="AD" clId="Web-{C08010DF-9AF1-09B8-BB0F-48CAB820F704}" dt="2023-02-20T17:28:18.157" v="420" actId="20577"/>
          <ac:spMkLst>
            <pc:docMk/>
            <pc:sldMk cId="2865792335" sldId="593"/>
            <ac:spMk id="3" creationId="{BE81BD22-F041-4643-2E57-645D07B4F719}"/>
          </ac:spMkLst>
        </pc:spChg>
      </pc:sldChg>
      <pc:sldMasterChg chg="addSldLayout modSldLayout">
        <pc:chgData name="Roberta Tucker" userId="S::r.tucker@uwtsd.ac.uk::27ca61ee-ba03-4b92-a89a-1d5600e2200a" providerId="AD" clId="Web-{C08010DF-9AF1-09B8-BB0F-48CAB820F704}" dt="2023-02-20T16:54:36.665" v="138"/>
        <pc:sldMasterMkLst>
          <pc:docMk/>
          <pc:sldMasterMk cId="1384196811" sldId="2147483658"/>
        </pc:sldMasterMkLst>
        <pc:sldLayoutChg chg="add">
          <pc:chgData name="Roberta Tucker" userId="S::r.tucker@uwtsd.ac.uk::27ca61ee-ba03-4b92-a89a-1d5600e2200a" providerId="AD" clId="Web-{C08010DF-9AF1-09B8-BB0F-48CAB820F704}" dt="2023-02-20T16:54:25.227" v="137"/>
          <pc:sldLayoutMkLst>
            <pc:docMk/>
            <pc:sldMasterMk cId="1384196811" sldId="2147483658"/>
            <pc:sldLayoutMk cId="2618795660" sldId="2147483731"/>
          </pc:sldLayoutMkLst>
        </pc:sldLayoutChg>
        <pc:sldLayoutChg chg="replId">
          <pc:chgData name="Roberta Tucker" userId="S::r.tucker@uwtsd.ac.uk::27ca61ee-ba03-4b92-a89a-1d5600e2200a" providerId="AD" clId="Web-{C08010DF-9AF1-09B8-BB0F-48CAB820F704}" dt="2023-02-20T16:54:36.665" v="138"/>
          <pc:sldLayoutMkLst>
            <pc:docMk/>
            <pc:sldMasterMk cId="1384196811" sldId="2147483658"/>
            <pc:sldLayoutMk cId="1556723426" sldId="2147483755"/>
          </pc:sldLayoutMkLst>
        </pc:sldLayoutChg>
        <pc:sldLayoutChg chg="add">
          <pc:chgData name="Roberta Tucker" userId="S::r.tucker@uwtsd.ac.uk::27ca61ee-ba03-4b92-a89a-1d5600e2200a" providerId="AD" clId="Web-{C08010DF-9AF1-09B8-BB0F-48CAB820F704}" dt="2023-02-20T16:54:25.227" v="137"/>
          <pc:sldLayoutMkLst>
            <pc:docMk/>
            <pc:sldMasterMk cId="1384196811" sldId="2147483658"/>
            <pc:sldLayoutMk cId="124776547" sldId="2147483759"/>
          </pc:sldLayoutMkLst>
        </pc:sldLayoutChg>
        <pc:sldLayoutChg chg="add">
          <pc:chgData name="Roberta Tucker" userId="S::r.tucker@uwtsd.ac.uk::27ca61ee-ba03-4b92-a89a-1d5600e2200a" providerId="AD" clId="Web-{C08010DF-9AF1-09B8-BB0F-48CAB820F704}" dt="2023-02-20T16:54:25.227" v="137"/>
          <pc:sldLayoutMkLst>
            <pc:docMk/>
            <pc:sldMasterMk cId="1384196811" sldId="2147483658"/>
            <pc:sldLayoutMk cId="3564246523" sldId="2147483760"/>
          </pc:sldLayoutMkLst>
        </pc:sldLayoutChg>
      </pc:sldMasterChg>
      <pc:sldMasterChg chg="add addSldLayout">
        <pc:chgData name="Roberta Tucker" userId="S::r.tucker@uwtsd.ac.uk::27ca61ee-ba03-4b92-a89a-1d5600e2200a" providerId="AD" clId="Web-{C08010DF-9AF1-09B8-BB0F-48CAB820F704}" dt="2023-02-20T16:54:36.665" v="138"/>
        <pc:sldMasterMkLst>
          <pc:docMk/>
          <pc:sldMasterMk cId="1251622122" sldId="2147483680"/>
        </pc:sldMasterMkLst>
        <pc:sldLayoutChg chg="add">
          <pc:chgData name="Roberta Tucker" userId="S::r.tucker@uwtsd.ac.uk::27ca61ee-ba03-4b92-a89a-1d5600e2200a" providerId="AD" clId="Web-{C08010DF-9AF1-09B8-BB0F-48CAB820F704}" dt="2023-02-20T16:54:36.665" v="138"/>
          <pc:sldLayoutMkLst>
            <pc:docMk/>
            <pc:sldMasterMk cId="1251622122" sldId="2147483680"/>
            <pc:sldLayoutMk cId="3971786554" sldId="2147483681"/>
          </pc:sldLayoutMkLst>
        </pc:sldLayoutChg>
        <pc:sldLayoutChg chg="add">
          <pc:chgData name="Roberta Tucker" userId="S::r.tucker@uwtsd.ac.uk::27ca61ee-ba03-4b92-a89a-1d5600e2200a" providerId="AD" clId="Web-{C08010DF-9AF1-09B8-BB0F-48CAB820F704}" dt="2023-02-20T16:54:36.665" v="138"/>
          <pc:sldLayoutMkLst>
            <pc:docMk/>
            <pc:sldMasterMk cId="1251622122" sldId="2147483680"/>
            <pc:sldLayoutMk cId="1989646181" sldId="2147483682"/>
          </pc:sldLayoutMkLst>
        </pc:sldLayoutChg>
        <pc:sldLayoutChg chg="add">
          <pc:chgData name="Roberta Tucker" userId="S::r.tucker@uwtsd.ac.uk::27ca61ee-ba03-4b92-a89a-1d5600e2200a" providerId="AD" clId="Web-{C08010DF-9AF1-09B8-BB0F-48CAB820F704}" dt="2023-02-20T16:54:36.665" v="138"/>
          <pc:sldLayoutMkLst>
            <pc:docMk/>
            <pc:sldMasterMk cId="1251622122" sldId="2147483680"/>
            <pc:sldLayoutMk cId="2509027987" sldId="2147483683"/>
          </pc:sldLayoutMkLst>
        </pc:sldLayoutChg>
        <pc:sldLayoutChg chg="add">
          <pc:chgData name="Roberta Tucker" userId="S::r.tucker@uwtsd.ac.uk::27ca61ee-ba03-4b92-a89a-1d5600e2200a" providerId="AD" clId="Web-{C08010DF-9AF1-09B8-BB0F-48CAB820F704}" dt="2023-02-20T16:54:36.665" v="138"/>
          <pc:sldLayoutMkLst>
            <pc:docMk/>
            <pc:sldMasterMk cId="1251622122" sldId="2147483680"/>
            <pc:sldLayoutMk cId="886049734" sldId="2147483684"/>
          </pc:sldLayoutMkLst>
        </pc:sldLayoutChg>
        <pc:sldLayoutChg chg="add">
          <pc:chgData name="Roberta Tucker" userId="S::r.tucker@uwtsd.ac.uk::27ca61ee-ba03-4b92-a89a-1d5600e2200a" providerId="AD" clId="Web-{C08010DF-9AF1-09B8-BB0F-48CAB820F704}" dt="2023-02-20T16:54:36.665" v="138"/>
          <pc:sldLayoutMkLst>
            <pc:docMk/>
            <pc:sldMasterMk cId="1251622122" sldId="2147483680"/>
            <pc:sldLayoutMk cId="1079138667" sldId="2147483685"/>
          </pc:sldLayoutMkLst>
        </pc:sldLayoutChg>
        <pc:sldLayoutChg chg="add">
          <pc:chgData name="Roberta Tucker" userId="S::r.tucker@uwtsd.ac.uk::27ca61ee-ba03-4b92-a89a-1d5600e2200a" providerId="AD" clId="Web-{C08010DF-9AF1-09B8-BB0F-48CAB820F704}" dt="2023-02-20T16:54:36.665" v="138"/>
          <pc:sldLayoutMkLst>
            <pc:docMk/>
            <pc:sldMasterMk cId="1251622122" sldId="2147483680"/>
            <pc:sldLayoutMk cId="2656021432" sldId="2147483686"/>
          </pc:sldLayoutMkLst>
        </pc:sldLayoutChg>
        <pc:sldLayoutChg chg="add">
          <pc:chgData name="Roberta Tucker" userId="S::r.tucker@uwtsd.ac.uk::27ca61ee-ba03-4b92-a89a-1d5600e2200a" providerId="AD" clId="Web-{C08010DF-9AF1-09B8-BB0F-48CAB820F704}" dt="2023-02-20T16:54:36.665" v="138"/>
          <pc:sldLayoutMkLst>
            <pc:docMk/>
            <pc:sldMasterMk cId="1251622122" sldId="2147483680"/>
            <pc:sldLayoutMk cId="2593494363" sldId="2147483687"/>
          </pc:sldLayoutMkLst>
        </pc:sldLayoutChg>
        <pc:sldLayoutChg chg="add">
          <pc:chgData name="Roberta Tucker" userId="S::r.tucker@uwtsd.ac.uk::27ca61ee-ba03-4b92-a89a-1d5600e2200a" providerId="AD" clId="Web-{C08010DF-9AF1-09B8-BB0F-48CAB820F704}" dt="2023-02-20T16:54:36.665" v="138"/>
          <pc:sldLayoutMkLst>
            <pc:docMk/>
            <pc:sldMasterMk cId="1251622122" sldId="2147483680"/>
            <pc:sldLayoutMk cId="979517844" sldId="2147483688"/>
          </pc:sldLayoutMkLst>
        </pc:sldLayoutChg>
        <pc:sldLayoutChg chg="add">
          <pc:chgData name="Roberta Tucker" userId="S::r.tucker@uwtsd.ac.uk::27ca61ee-ba03-4b92-a89a-1d5600e2200a" providerId="AD" clId="Web-{C08010DF-9AF1-09B8-BB0F-48CAB820F704}" dt="2023-02-20T16:54:36.665" v="138"/>
          <pc:sldLayoutMkLst>
            <pc:docMk/>
            <pc:sldMasterMk cId="1251622122" sldId="2147483680"/>
            <pc:sldLayoutMk cId="4153212562" sldId="2147483689"/>
          </pc:sldLayoutMkLst>
        </pc:sldLayoutChg>
        <pc:sldLayoutChg chg="add">
          <pc:chgData name="Roberta Tucker" userId="S::r.tucker@uwtsd.ac.uk::27ca61ee-ba03-4b92-a89a-1d5600e2200a" providerId="AD" clId="Web-{C08010DF-9AF1-09B8-BB0F-48CAB820F704}" dt="2023-02-20T16:54:36.665" v="138"/>
          <pc:sldLayoutMkLst>
            <pc:docMk/>
            <pc:sldMasterMk cId="1251622122" sldId="2147483680"/>
            <pc:sldLayoutMk cId="2911799620" sldId="2147483690"/>
          </pc:sldLayoutMkLst>
        </pc:sldLayoutChg>
        <pc:sldLayoutChg chg="add">
          <pc:chgData name="Roberta Tucker" userId="S::r.tucker@uwtsd.ac.uk::27ca61ee-ba03-4b92-a89a-1d5600e2200a" providerId="AD" clId="Web-{C08010DF-9AF1-09B8-BB0F-48CAB820F704}" dt="2023-02-20T16:54:36.665" v="138"/>
          <pc:sldLayoutMkLst>
            <pc:docMk/>
            <pc:sldMasterMk cId="1251622122" sldId="2147483680"/>
            <pc:sldLayoutMk cId="3244335152" sldId="2147483691"/>
          </pc:sldLayoutMkLst>
        </pc:sldLayoutChg>
      </pc:sldMasterChg>
      <pc:sldMasterChg chg="modSldLayout">
        <pc:chgData name="Roberta Tucker" userId="S::r.tucker@uwtsd.ac.uk::27ca61ee-ba03-4b92-a89a-1d5600e2200a" providerId="AD" clId="Web-{C08010DF-9AF1-09B8-BB0F-48CAB820F704}" dt="2023-02-20T16:54:36.665" v="138"/>
        <pc:sldMasterMkLst>
          <pc:docMk/>
          <pc:sldMasterMk cId="4019688148" sldId="2147483721"/>
        </pc:sldMasterMkLst>
        <pc:sldLayoutChg chg="replId">
          <pc:chgData name="Roberta Tucker" userId="S::r.tucker@uwtsd.ac.uk::27ca61ee-ba03-4b92-a89a-1d5600e2200a" providerId="AD" clId="Web-{C08010DF-9AF1-09B8-BB0F-48CAB820F704}" dt="2023-02-20T16:54:36.665" v="138"/>
          <pc:sldLayoutMkLst>
            <pc:docMk/>
            <pc:sldMasterMk cId="4019688148" sldId="2147483721"/>
            <pc:sldLayoutMk cId="3912058377" sldId="2147483753"/>
          </pc:sldLayoutMkLst>
        </pc:sldLayoutChg>
        <pc:sldLayoutChg chg="replId">
          <pc:chgData name="Roberta Tucker" userId="S::r.tucker@uwtsd.ac.uk::27ca61ee-ba03-4b92-a89a-1d5600e2200a" providerId="AD" clId="Web-{C08010DF-9AF1-09B8-BB0F-48CAB820F704}" dt="2023-02-20T16:54:36.665" v="138"/>
          <pc:sldLayoutMkLst>
            <pc:docMk/>
            <pc:sldMasterMk cId="4019688148" sldId="2147483721"/>
            <pc:sldLayoutMk cId="859439470" sldId="2147483754"/>
          </pc:sldLayoutMkLst>
        </pc:sldLayoutChg>
        <pc:sldLayoutChg chg="replId">
          <pc:chgData name="Roberta Tucker" userId="S::r.tucker@uwtsd.ac.uk::27ca61ee-ba03-4b92-a89a-1d5600e2200a" providerId="AD" clId="Web-{C08010DF-9AF1-09B8-BB0F-48CAB820F704}" dt="2023-02-20T16:54:36.665" v="138"/>
          <pc:sldLayoutMkLst>
            <pc:docMk/>
            <pc:sldMasterMk cId="4019688148" sldId="2147483721"/>
            <pc:sldLayoutMk cId="392407543" sldId="2147483756"/>
          </pc:sldLayoutMkLst>
        </pc:sldLayoutChg>
        <pc:sldLayoutChg chg="replId">
          <pc:chgData name="Roberta Tucker" userId="S::r.tucker@uwtsd.ac.uk::27ca61ee-ba03-4b92-a89a-1d5600e2200a" providerId="AD" clId="Web-{C08010DF-9AF1-09B8-BB0F-48CAB820F704}" dt="2023-02-20T16:54:36.665" v="138"/>
          <pc:sldLayoutMkLst>
            <pc:docMk/>
            <pc:sldMasterMk cId="4019688148" sldId="2147483721"/>
            <pc:sldLayoutMk cId="4163960885" sldId="2147483757"/>
          </pc:sldLayoutMkLst>
        </pc:sldLayoutChg>
      </pc:sldMasterChg>
    </pc:docChg>
  </pc:docChgLst>
  <pc:docChgLst>
    <pc:chgData name="Roberta Tucker" userId="S::r.tucker@uwtsd.ac.uk::27ca61ee-ba03-4b92-a89a-1d5600e2200a" providerId="AD" clId="Web-{BFDB71F7-5557-BCFF-18A3-63FE67736651}"/>
    <pc:docChg chg="addSld delSld modSld sldOrd modMainMaster">
      <pc:chgData name="Roberta Tucker" userId="S::r.tucker@uwtsd.ac.uk::27ca61ee-ba03-4b92-a89a-1d5600e2200a" providerId="AD" clId="Web-{BFDB71F7-5557-BCFF-18A3-63FE67736651}" dt="2023-01-15T18:45:11.570" v="1740"/>
      <pc:docMkLst>
        <pc:docMk/>
      </pc:docMkLst>
      <pc:sldChg chg="del ord">
        <pc:chgData name="Roberta Tucker" userId="S::r.tucker@uwtsd.ac.uk::27ca61ee-ba03-4b92-a89a-1d5600e2200a" providerId="AD" clId="Web-{BFDB71F7-5557-BCFF-18A3-63FE67736651}" dt="2023-01-15T13:31:13.122" v="593"/>
        <pc:sldMkLst>
          <pc:docMk/>
          <pc:sldMk cId="2378840427" sldId="289"/>
        </pc:sldMkLst>
      </pc:sldChg>
      <pc:sldChg chg="del">
        <pc:chgData name="Roberta Tucker" userId="S::r.tucker@uwtsd.ac.uk::27ca61ee-ba03-4b92-a89a-1d5600e2200a" providerId="AD" clId="Web-{BFDB71F7-5557-BCFF-18A3-63FE67736651}" dt="2023-01-15T14:10:16.155" v="783"/>
        <pc:sldMkLst>
          <pc:docMk/>
          <pc:sldMk cId="996940953" sldId="498"/>
        </pc:sldMkLst>
      </pc:sldChg>
      <pc:sldChg chg="modSp del">
        <pc:chgData name="Roberta Tucker" userId="S::r.tucker@uwtsd.ac.uk::27ca61ee-ba03-4b92-a89a-1d5600e2200a" providerId="AD" clId="Web-{BFDB71F7-5557-BCFF-18A3-63FE67736651}" dt="2023-01-15T13:56:43.571" v="717"/>
        <pc:sldMkLst>
          <pc:docMk/>
          <pc:sldMk cId="2915299743" sldId="501"/>
        </pc:sldMkLst>
        <pc:spChg chg="mod">
          <ac:chgData name="Roberta Tucker" userId="S::r.tucker@uwtsd.ac.uk::27ca61ee-ba03-4b92-a89a-1d5600e2200a" providerId="AD" clId="Web-{BFDB71F7-5557-BCFF-18A3-63FE67736651}" dt="2023-01-15T13:53:17.253" v="693" actId="14100"/>
          <ac:spMkLst>
            <pc:docMk/>
            <pc:sldMk cId="2915299743" sldId="501"/>
            <ac:spMk id="2" creationId="{C0CA8C98-37E4-1078-8050-93A35BFE8D4D}"/>
          </ac:spMkLst>
        </pc:spChg>
        <pc:spChg chg="mod">
          <ac:chgData name="Roberta Tucker" userId="S::r.tucker@uwtsd.ac.uk::27ca61ee-ba03-4b92-a89a-1d5600e2200a" providerId="AD" clId="Web-{BFDB71F7-5557-BCFF-18A3-63FE67736651}" dt="2023-01-15T13:52:38.705" v="688" actId="20577"/>
          <ac:spMkLst>
            <pc:docMk/>
            <pc:sldMk cId="2915299743" sldId="501"/>
            <ac:spMk id="7" creationId="{4A0E5CF0-0BBB-7EE0-2B8C-6C0D84AB4F18}"/>
          </ac:spMkLst>
        </pc:spChg>
        <pc:picChg chg="mod">
          <ac:chgData name="Roberta Tucker" userId="S::r.tucker@uwtsd.ac.uk::27ca61ee-ba03-4b92-a89a-1d5600e2200a" providerId="AD" clId="Web-{BFDB71F7-5557-BCFF-18A3-63FE67736651}" dt="2023-01-15T13:52:50.111" v="689" actId="1076"/>
          <ac:picMkLst>
            <pc:docMk/>
            <pc:sldMk cId="2915299743" sldId="501"/>
            <ac:picMk id="4" creationId="{EC63CB59-D886-3C7B-CAD8-1A68ABF2338E}"/>
          </ac:picMkLst>
        </pc:picChg>
        <pc:picChg chg="mod">
          <ac:chgData name="Roberta Tucker" userId="S::r.tucker@uwtsd.ac.uk::27ca61ee-ba03-4b92-a89a-1d5600e2200a" providerId="AD" clId="Web-{BFDB71F7-5557-BCFF-18A3-63FE67736651}" dt="2023-01-15T13:53:02.330" v="690" actId="14100"/>
          <ac:picMkLst>
            <pc:docMk/>
            <pc:sldMk cId="2915299743" sldId="501"/>
            <ac:picMk id="6" creationId="{E1E7C6D2-C64A-4A13-0966-D5FB68161B25}"/>
          </ac:picMkLst>
        </pc:picChg>
      </pc:sldChg>
      <pc:sldChg chg="ord">
        <pc:chgData name="Roberta Tucker" userId="S::r.tucker@uwtsd.ac.uk::27ca61ee-ba03-4b92-a89a-1d5600e2200a" providerId="AD" clId="Web-{BFDB71F7-5557-BCFF-18A3-63FE67736651}" dt="2023-01-15T12:19:07.445" v="10"/>
        <pc:sldMkLst>
          <pc:docMk/>
          <pc:sldMk cId="2437550428" sldId="516"/>
        </pc:sldMkLst>
      </pc:sldChg>
      <pc:sldChg chg="ord">
        <pc:chgData name="Roberta Tucker" userId="S::r.tucker@uwtsd.ac.uk::27ca61ee-ba03-4b92-a89a-1d5600e2200a" providerId="AD" clId="Web-{BFDB71F7-5557-BCFF-18A3-63FE67736651}" dt="2023-01-15T12:18:54.038" v="8"/>
        <pc:sldMkLst>
          <pc:docMk/>
          <pc:sldMk cId="2485985612" sldId="521"/>
        </pc:sldMkLst>
      </pc:sldChg>
      <pc:sldChg chg="del ord">
        <pc:chgData name="Roberta Tucker" userId="S::r.tucker@uwtsd.ac.uk::27ca61ee-ba03-4b92-a89a-1d5600e2200a" providerId="AD" clId="Web-{BFDB71F7-5557-BCFF-18A3-63FE67736651}" dt="2023-01-15T15:01:42.512" v="1665"/>
        <pc:sldMkLst>
          <pc:docMk/>
          <pc:sldMk cId="2118689029" sldId="522"/>
        </pc:sldMkLst>
      </pc:sldChg>
      <pc:sldChg chg="del">
        <pc:chgData name="Roberta Tucker" userId="S::r.tucker@uwtsd.ac.uk::27ca61ee-ba03-4b92-a89a-1d5600e2200a" providerId="AD" clId="Web-{BFDB71F7-5557-BCFF-18A3-63FE67736651}" dt="2023-01-15T15:01:45.090" v="1666"/>
        <pc:sldMkLst>
          <pc:docMk/>
          <pc:sldMk cId="3304429855" sldId="526"/>
        </pc:sldMkLst>
      </pc:sldChg>
      <pc:sldChg chg="del ord">
        <pc:chgData name="Roberta Tucker" userId="S::r.tucker@uwtsd.ac.uk::27ca61ee-ba03-4b92-a89a-1d5600e2200a" providerId="AD" clId="Web-{BFDB71F7-5557-BCFF-18A3-63FE67736651}" dt="2023-01-15T15:01:39.090" v="1664"/>
        <pc:sldMkLst>
          <pc:docMk/>
          <pc:sldMk cId="1821153607" sldId="527"/>
        </pc:sldMkLst>
      </pc:sldChg>
      <pc:sldChg chg="del">
        <pc:chgData name="Roberta Tucker" userId="S::r.tucker@uwtsd.ac.uk::27ca61ee-ba03-4b92-a89a-1d5600e2200a" providerId="AD" clId="Web-{BFDB71F7-5557-BCFF-18A3-63FE67736651}" dt="2023-01-15T15:03:20.545" v="1688"/>
        <pc:sldMkLst>
          <pc:docMk/>
          <pc:sldMk cId="3372550902" sldId="530"/>
        </pc:sldMkLst>
      </pc:sldChg>
      <pc:sldChg chg="del">
        <pc:chgData name="Roberta Tucker" userId="S::r.tucker@uwtsd.ac.uk::27ca61ee-ba03-4b92-a89a-1d5600e2200a" providerId="AD" clId="Web-{BFDB71F7-5557-BCFF-18A3-63FE67736651}" dt="2023-01-15T15:01:56.637" v="1670"/>
        <pc:sldMkLst>
          <pc:docMk/>
          <pc:sldMk cId="23422309" sldId="532"/>
        </pc:sldMkLst>
      </pc:sldChg>
      <pc:sldChg chg="del">
        <pc:chgData name="Roberta Tucker" userId="S::r.tucker@uwtsd.ac.uk::27ca61ee-ba03-4b92-a89a-1d5600e2200a" providerId="AD" clId="Web-{BFDB71F7-5557-BCFF-18A3-63FE67736651}" dt="2023-01-15T15:01:58.637" v="1671"/>
        <pc:sldMkLst>
          <pc:docMk/>
          <pc:sldMk cId="2336948858" sldId="534"/>
        </pc:sldMkLst>
      </pc:sldChg>
      <pc:sldChg chg="del">
        <pc:chgData name="Roberta Tucker" userId="S::r.tucker@uwtsd.ac.uk::27ca61ee-ba03-4b92-a89a-1d5600e2200a" providerId="AD" clId="Web-{BFDB71F7-5557-BCFF-18A3-63FE67736651}" dt="2023-01-15T15:02:01.668" v="1672"/>
        <pc:sldMkLst>
          <pc:docMk/>
          <pc:sldMk cId="2658731488" sldId="536"/>
        </pc:sldMkLst>
      </pc:sldChg>
      <pc:sldChg chg="del">
        <pc:chgData name="Roberta Tucker" userId="S::r.tucker@uwtsd.ac.uk::27ca61ee-ba03-4b92-a89a-1d5600e2200a" providerId="AD" clId="Web-{BFDB71F7-5557-BCFF-18A3-63FE67736651}" dt="2023-01-15T15:02:06.543" v="1673"/>
        <pc:sldMkLst>
          <pc:docMk/>
          <pc:sldMk cId="2818107592" sldId="538"/>
        </pc:sldMkLst>
      </pc:sldChg>
      <pc:sldChg chg="add del modNotes">
        <pc:chgData name="Roberta Tucker" userId="S::r.tucker@uwtsd.ac.uk::27ca61ee-ba03-4b92-a89a-1d5600e2200a" providerId="AD" clId="Web-{BFDB71F7-5557-BCFF-18A3-63FE67736651}" dt="2023-01-15T15:02:34.419" v="1677"/>
        <pc:sldMkLst>
          <pc:docMk/>
          <pc:sldMk cId="2833262614" sldId="539"/>
        </pc:sldMkLst>
      </pc:sldChg>
      <pc:sldChg chg="add del modNotes">
        <pc:chgData name="Roberta Tucker" userId="S::r.tucker@uwtsd.ac.uk::27ca61ee-ba03-4b92-a89a-1d5600e2200a" providerId="AD" clId="Web-{BFDB71F7-5557-BCFF-18A3-63FE67736651}" dt="2023-01-15T15:02:30.528" v="1676"/>
        <pc:sldMkLst>
          <pc:docMk/>
          <pc:sldMk cId="886765173" sldId="540"/>
        </pc:sldMkLst>
      </pc:sldChg>
      <pc:sldChg chg="del modNotes">
        <pc:chgData name="Roberta Tucker" userId="S::r.tucker@uwtsd.ac.uk::27ca61ee-ba03-4b92-a89a-1d5600e2200a" providerId="AD" clId="Web-{BFDB71F7-5557-BCFF-18A3-63FE67736651}" dt="2023-01-15T15:02:41.123" v="1678"/>
        <pc:sldMkLst>
          <pc:docMk/>
          <pc:sldMk cId="1593388175" sldId="541"/>
        </pc:sldMkLst>
      </pc:sldChg>
      <pc:sldChg chg="del">
        <pc:chgData name="Roberta Tucker" userId="S::r.tucker@uwtsd.ac.uk::27ca61ee-ba03-4b92-a89a-1d5600e2200a" providerId="AD" clId="Web-{BFDB71F7-5557-BCFF-18A3-63FE67736651}" dt="2023-01-15T15:02:45.591" v="1679"/>
        <pc:sldMkLst>
          <pc:docMk/>
          <pc:sldMk cId="2377562991" sldId="546"/>
        </pc:sldMkLst>
      </pc:sldChg>
      <pc:sldChg chg="del">
        <pc:chgData name="Roberta Tucker" userId="S::r.tucker@uwtsd.ac.uk::27ca61ee-ba03-4b92-a89a-1d5600e2200a" providerId="AD" clId="Web-{BFDB71F7-5557-BCFF-18A3-63FE67736651}" dt="2023-01-15T15:02:48.873" v="1680"/>
        <pc:sldMkLst>
          <pc:docMk/>
          <pc:sldMk cId="3139088817" sldId="547"/>
        </pc:sldMkLst>
      </pc:sldChg>
      <pc:sldChg chg="del">
        <pc:chgData name="Roberta Tucker" userId="S::r.tucker@uwtsd.ac.uk::27ca61ee-ba03-4b92-a89a-1d5600e2200a" providerId="AD" clId="Web-{BFDB71F7-5557-BCFF-18A3-63FE67736651}" dt="2023-01-15T15:02:55.701" v="1681"/>
        <pc:sldMkLst>
          <pc:docMk/>
          <pc:sldMk cId="4000359240" sldId="549"/>
        </pc:sldMkLst>
      </pc:sldChg>
      <pc:sldChg chg="del">
        <pc:chgData name="Roberta Tucker" userId="S::r.tucker@uwtsd.ac.uk::27ca61ee-ba03-4b92-a89a-1d5600e2200a" providerId="AD" clId="Web-{BFDB71F7-5557-BCFF-18A3-63FE67736651}" dt="2023-01-15T15:03:18.389" v="1687"/>
        <pc:sldMkLst>
          <pc:docMk/>
          <pc:sldMk cId="1703709410" sldId="551"/>
        </pc:sldMkLst>
      </pc:sldChg>
      <pc:sldChg chg="delSp modSp add del ord replId">
        <pc:chgData name="Roberta Tucker" userId="S::r.tucker@uwtsd.ac.uk::27ca61ee-ba03-4b92-a89a-1d5600e2200a" providerId="AD" clId="Web-{BFDB71F7-5557-BCFF-18A3-63FE67736651}" dt="2023-01-15T12:41:54.221" v="299"/>
        <pc:sldMkLst>
          <pc:docMk/>
          <pc:sldMk cId="4102036785" sldId="552"/>
        </pc:sldMkLst>
        <pc:spChg chg="mod">
          <ac:chgData name="Roberta Tucker" userId="S::r.tucker@uwtsd.ac.uk::27ca61ee-ba03-4b92-a89a-1d5600e2200a" providerId="AD" clId="Web-{BFDB71F7-5557-BCFF-18A3-63FE67736651}" dt="2023-01-15T12:20:16.279" v="27" actId="20577"/>
          <ac:spMkLst>
            <pc:docMk/>
            <pc:sldMk cId="4102036785" sldId="552"/>
            <ac:spMk id="2" creationId="{BD754FA5-2DEB-49E1-1FB5-633B9D062E52}"/>
          </ac:spMkLst>
        </pc:spChg>
        <pc:picChg chg="del">
          <ac:chgData name="Roberta Tucker" userId="S::r.tucker@uwtsd.ac.uk::27ca61ee-ba03-4b92-a89a-1d5600e2200a" providerId="AD" clId="Web-{BFDB71F7-5557-BCFF-18A3-63FE67736651}" dt="2023-01-15T12:15:40.001" v="2"/>
          <ac:picMkLst>
            <pc:docMk/>
            <pc:sldMk cId="4102036785" sldId="552"/>
            <ac:picMk id="3" creationId="{57F4CB5D-A6C5-1CED-1379-B8041ACD8E4E}"/>
          </ac:picMkLst>
        </pc:picChg>
      </pc:sldChg>
      <pc:sldChg chg="modSp add modNotes">
        <pc:chgData name="Roberta Tucker" userId="S::r.tucker@uwtsd.ac.uk::27ca61ee-ba03-4b92-a89a-1d5600e2200a" providerId="AD" clId="Web-{BFDB71F7-5557-BCFF-18A3-63FE67736651}" dt="2023-01-15T12:41:53.002" v="298" actId="20577"/>
        <pc:sldMkLst>
          <pc:docMk/>
          <pc:sldMk cId="1002654727" sldId="553"/>
        </pc:sldMkLst>
        <pc:spChg chg="mod">
          <ac:chgData name="Roberta Tucker" userId="S::r.tucker@uwtsd.ac.uk::27ca61ee-ba03-4b92-a89a-1d5600e2200a" providerId="AD" clId="Web-{BFDB71F7-5557-BCFF-18A3-63FE67736651}" dt="2023-01-15T12:41:53.002" v="298" actId="20577"/>
          <ac:spMkLst>
            <pc:docMk/>
            <pc:sldMk cId="1002654727" sldId="553"/>
            <ac:spMk id="3" creationId="{E9A2FFE3-A7C7-9249-96D4-8D9AC15E0150}"/>
          </ac:spMkLst>
        </pc:spChg>
        <pc:spChg chg="mod">
          <ac:chgData name="Roberta Tucker" userId="S::r.tucker@uwtsd.ac.uk::27ca61ee-ba03-4b92-a89a-1d5600e2200a" providerId="AD" clId="Web-{BFDB71F7-5557-BCFF-18A3-63FE67736651}" dt="2023-01-15T12:31:23.969" v="41" actId="20577"/>
          <ac:spMkLst>
            <pc:docMk/>
            <pc:sldMk cId="1002654727" sldId="553"/>
            <ac:spMk id="5" creationId="{534B320A-560D-4493-AA6A-79A2C8DC387F}"/>
          </ac:spMkLst>
        </pc:spChg>
      </pc:sldChg>
      <pc:sldChg chg="modSp add del replId">
        <pc:chgData name="Roberta Tucker" userId="S::r.tucker@uwtsd.ac.uk::27ca61ee-ba03-4b92-a89a-1d5600e2200a" providerId="AD" clId="Web-{BFDB71F7-5557-BCFF-18A3-63FE67736651}" dt="2023-01-15T15:01:47.527" v="1667"/>
        <pc:sldMkLst>
          <pc:docMk/>
          <pc:sldMk cId="2723435796" sldId="554"/>
        </pc:sldMkLst>
        <pc:spChg chg="mod">
          <ac:chgData name="Roberta Tucker" userId="S::r.tucker@uwtsd.ac.uk::27ca61ee-ba03-4b92-a89a-1d5600e2200a" providerId="AD" clId="Web-{BFDB71F7-5557-BCFF-18A3-63FE67736651}" dt="2023-01-15T12:45:19.398" v="312" actId="20577"/>
          <ac:spMkLst>
            <pc:docMk/>
            <pc:sldMk cId="2723435796" sldId="554"/>
            <ac:spMk id="3" creationId="{E9A2FFE3-A7C7-9249-96D4-8D9AC15E0150}"/>
          </ac:spMkLst>
        </pc:spChg>
        <pc:spChg chg="mod">
          <ac:chgData name="Roberta Tucker" userId="S::r.tucker@uwtsd.ac.uk::27ca61ee-ba03-4b92-a89a-1d5600e2200a" providerId="AD" clId="Web-{BFDB71F7-5557-BCFF-18A3-63FE67736651}" dt="2023-01-15T12:43:09.614" v="306" actId="20577"/>
          <ac:spMkLst>
            <pc:docMk/>
            <pc:sldMk cId="2723435796" sldId="554"/>
            <ac:spMk id="5" creationId="{534B320A-560D-4493-AA6A-79A2C8DC387F}"/>
          </ac:spMkLst>
        </pc:spChg>
      </pc:sldChg>
      <pc:sldChg chg="addSp delSp modSp add">
        <pc:chgData name="Roberta Tucker" userId="S::r.tucker@uwtsd.ac.uk::27ca61ee-ba03-4b92-a89a-1d5600e2200a" providerId="AD" clId="Web-{BFDB71F7-5557-BCFF-18A3-63FE67736651}" dt="2023-01-15T13:38:14.259" v="632"/>
        <pc:sldMkLst>
          <pc:docMk/>
          <pc:sldMk cId="3496261296" sldId="555"/>
        </pc:sldMkLst>
        <pc:spChg chg="del mod">
          <ac:chgData name="Roberta Tucker" userId="S::r.tucker@uwtsd.ac.uk::27ca61ee-ba03-4b92-a89a-1d5600e2200a" providerId="AD" clId="Web-{BFDB71F7-5557-BCFF-18A3-63FE67736651}" dt="2023-01-15T12:47:04.604" v="320"/>
          <ac:spMkLst>
            <pc:docMk/>
            <pc:sldMk cId="3496261296" sldId="555"/>
            <ac:spMk id="2" creationId="{819B0CEB-0EFC-ACC2-056A-FB2DB9204115}"/>
          </ac:spMkLst>
        </pc:spChg>
        <pc:spChg chg="del mod">
          <ac:chgData name="Roberta Tucker" userId="S::r.tucker@uwtsd.ac.uk::27ca61ee-ba03-4b92-a89a-1d5600e2200a" providerId="AD" clId="Web-{BFDB71F7-5557-BCFF-18A3-63FE67736651}" dt="2023-01-15T12:47:40.777" v="325"/>
          <ac:spMkLst>
            <pc:docMk/>
            <pc:sldMk cId="3496261296" sldId="555"/>
            <ac:spMk id="3" creationId="{64F25ED3-E4AE-FA3E-4045-08C146674584}"/>
          </ac:spMkLst>
        </pc:spChg>
        <pc:spChg chg="add del mod">
          <ac:chgData name="Roberta Tucker" userId="S::r.tucker@uwtsd.ac.uk::27ca61ee-ba03-4b92-a89a-1d5600e2200a" providerId="AD" clId="Web-{BFDB71F7-5557-BCFF-18A3-63FE67736651}" dt="2023-01-15T12:47:13.714" v="321"/>
          <ac:spMkLst>
            <pc:docMk/>
            <pc:sldMk cId="3496261296" sldId="555"/>
            <ac:spMk id="6" creationId="{8A4D60AD-4A22-A1A6-3174-4981D2FD0640}"/>
          </ac:spMkLst>
        </pc:spChg>
        <pc:spChg chg="add del mod">
          <ac:chgData name="Roberta Tucker" userId="S::r.tucker@uwtsd.ac.uk::27ca61ee-ba03-4b92-a89a-1d5600e2200a" providerId="AD" clId="Web-{BFDB71F7-5557-BCFF-18A3-63FE67736651}" dt="2023-01-15T12:48:26.091" v="332"/>
          <ac:spMkLst>
            <pc:docMk/>
            <pc:sldMk cId="3496261296" sldId="555"/>
            <ac:spMk id="9" creationId="{12389701-3836-306C-D5E3-731DBF16CAD6}"/>
          </ac:spMkLst>
        </pc:spChg>
        <pc:spChg chg="add mod">
          <ac:chgData name="Roberta Tucker" userId="S::r.tucker@uwtsd.ac.uk::27ca61ee-ba03-4b92-a89a-1d5600e2200a" providerId="AD" clId="Web-{BFDB71F7-5557-BCFF-18A3-63FE67736651}" dt="2023-01-15T13:06:59.345" v="495" actId="14100"/>
          <ac:spMkLst>
            <pc:docMk/>
            <pc:sldMk cId="3496261296" sldId="555"/>
            <ac:spMk id="17" creationId="{D992D5FB-77FE-0F69-5E55-9A826A69F8DA}"/>
          </ac:spMkLst>
        </pc:spChg>
        <pc:spChg chg="add mod">
          <ac:chgData name="Roberta Tucker" userId="S::r.tucker@uwtsd.ac.uk::27ca61ee-ba03-4b92-a89a-1d5600e2200a" providerId="AD" clId="Web-{BFDB71F7-5557-BCFF-18A3-63FE67736651}" dt="2023-01-15T13:08:15.503" v="512" actId="14100"/>
          <ac:spMkLst>
            <pc:docMk/>
            <pc:sldMk cId="3496261296" sldId="555"/>
            <ac:spMk id="23" creationId="{FA084460-73D0-EB90-1CEB-92F420289183}"/>
          </ac:spMkLst>
        </pc:spChg>
        <pc:spChg chg="add mod">
          <ac:chgData name="Roberta Tucker" userId="S::r.tucker@uwtsd.ac.uk::27ca61ee-ba03-4b92-a89a-1d5600e2200a" providerId="AD" clId="Web-{BFDB71F7-5557-BCFF-18A3-63FE67736651}" dt="2023-01-15T13:09:18.802" v="525" actId="20577"/>
          <ac:spMkLst>
            <pc:docMk/>
            <pc:sldMk cId="3496261296" sldId="555"/>
            <ac:spMk id="27" creationId="{4CBE5127-4CE4-DF09-039C-AEDD4E489851}"/>
          </ac:spMkLst>
        </pc:spChg>
        <pc:spChg chg="add mod">
          <ac:chgData name="Roberta Tucker" userId="S::r.tucker@uwtsd.ac.uk::27ca61ee-ba03-4b92-a89a-1d5600e2200a" providerId="AD" clId="Web-{BFDB71F7-5557-BCFF-18A3-63FE67736651}" dt="2023-01-15T13:10:21.491" v="538" actId="1076"/>
          <ac:spMkLst>
            <pc:docMk/>
            <pc:sldMk cId="3496261296" sldId="555"/>
            <ac:spMk id="31" creationId="{A73DA863-1EA5-C34F-680E-8E99EB5740AD}"/>
          </ac:spMkLst>
        </pc:spChg>
        <pc:picChg chg="del mod">
          <ac:chgData name="Roberta Tucker" userId="S::r.tucker@uwtsd.ac.uk::27ca61ee-ba03-4b92-a89a-1d5600e2200a" providerId="AD" clId="Web-{BFDB71F7-5557-BCFF-18A3-63FE67736651}" dt="2023-01-15T12:47:42.434" v="326"/>
          <ac:picMkLst>
            <pc:docMk/>
            <pc:sldMk cId="3496261296" sldId="555"/>
            <ac:picMk id="5" creationId="{FDCE447C-894A-127C-EBB1-2EEE0B59AC6B}"/>
          </ac:picMkLst>
        </pc:picChg>
        <pc:picChg chg="add del mod">
          <ac:chgData name="Roberta Tucker" userId="S::r.tucker@uwtsd.ac.uk::27ca61ee-ba03-4b92-a89a-1d5600e2200a" providerId="AD" clId="Web-{BFDB71F7-5557-BCFF-18A3-63FE67736651}" dt="2023-01-15T12:53:50.115" v="378"/>
          <ac:picMkLst>
            <pc:docMk/>
            <pc:sldMk cId="3496261296" sldId="555"/>
            <ac:picMk id="7" creationId="{A3E5CD38-A3C5-CEC0-00D8-14B0A0026073}"/>
          </ac:picMkLst>
        </pc:picChg>
        <pc:picChg chg="add del mod">
          <ac:chgData name="Roberta Tucker" userId="S::r.tucker@uwtsd.ac.uk::27ca61ee-ba03-4b92-a89a-1d5600e2200a" providerId="AD" clId="Web-{BFDB71F7-5557-BCFF-18A3-63FE67736651}" dt="2023-01-15T13:08:25.660" v="513"/>
          <ac:picMkLst>
            <pc:docMk/>
            <pc:sldMk cId="3496261296" sldId="555"/>
            <ac:picMk id="10" creationId="{A5B3923D-FF11-4B31-638A-03A5C1BDE6CB}"/>
          </ac:picMkLst>
        </pc:picChg>
        <pc:picChg chg="add del mod">
          <ac:chgData name="Roberta Tucker" userId="S::r.tucker@uwtsd.ac.uk::27ca61ee-ba03-4b92-a89a-1d5600e2200a" providerId="AD" clId="Web-{BFDB71F7-5557-BCFF-18A3-63FE67736651}" dt="2023-01-15T13:07:24.502" v="499"/>
          <ac:picMkLst>
            <pc:docMk/>
            <pc:sldMk cId="3496261296" sldId="555"/>
            <ac:picMk id="11" creationId="{E9067AFD-9946-99D6-533A-54DA178D9C61}"/>
          </ac:picMkLst>
        </pc:picChg>
        <pc:picChg chg="add del mod">
          <ac:chgData name="Roberta Tucker" userId="S::r.tucker@uwtsd.ac.uk::27ca61ee-ba03-4b92-a89a-1d5600e2200a" providerId="AD" clId="Web-{BFDB71F7-5557-BCFF-18A3-63FE67736651}" dt="2023-01-15T13:06:37.188" v="490"/>
          <ac:picMkLst>
            <pc:docMk/>
            <pc:sldMk cId="3496261296" sldId="555"/>
            <ac:picMk id="12" creationId="{C5464340-F691-AF86-C7E0-3FEB2D598024}"/>
          </ac:picMkLst>
        </pc:picChg>
        <pc:picChg chg="add del mod ord">
          <ac:chgData name="Roberta Tucker" userId="S::r.tucker@uwtsd.ac.uk::27ca61ee-ba03-4b92-a89a-1d5600e2200a" providerId="AD" clId="Web-{BFDB71F7-5557-BCFF-18A3-63FE67736651}" dt="2023-01-15T13:09:23.693" v="526"/>
          <ac:picMkLst>
            <pc:docMk/>
            <pc:sldMk cId="3496261296" sldId="555"/>
            <ac:picMk id="13" creationId="{E305FC22-F0A3-C39C-2DAD-B68DB5DD2046}"/>
          </ac:picMkLst>
        </pc:picChg>
        <pc:picChg chg="add mod">
          <ac:chgData name="Roberta Tucker" userId="S::r.tucker@uwtsd.ac.uk::27ca61ee-ba03-4b92-a89a-1d5600e2200a" providerId="AD" clId="Web-{BFDB71F7-5557-BCFF-18A3-63FE67736651}" dt="2023-01-15T13:37:56.852" v="629"/>
          <ac:picMkLst>
            <pc:docMk/>
            <pc:sldMk cId="3496261296" sldId="555"/>
            <ac:picMk id="15" creationId="{9652913B-BF02-9A2C-1A38-F237C78B34A0}"/>
          </ac:picMkLst>
        </pc:picChg>
        <pc:picChg chg="add mod">
          <ac:chgData name="Roberta Tucker" userId="S::r.tucker@uwtsd.ac.uk::27ca61ee-ba03-4b92-a89a-1d5600e2200a" providerId="AD" clId="Web-{BFDB71F7-5557-BCFF-18A3-63FE67736651}" dt="2023-01-15T13:38:02.259" v="630"/>
          <ac:picMkLst>
            <pc:docMk/>
            <pc:sldMk cId="3496261296" sldId="555"/>
            <ac:picMk id="19" creationId="{4AD6D73E-BF17-9984-CD5A-CB0DF30A706F}"/>
          </ac:picMkLst>
        </pc:picChg>
        <pc:picChg chg="add del">
          <ac:chgData name="Roberta Tucker" userId="S::r.tucker@uwtsd.ac.uk::27ca61ee-ba03-4b92-a89a-1d5600e2200a" providerId="AD" clId="Web-{BFDB71F7-5557-BCFF-18A3-63FE67736651}" dt="2023-01-15T13:07:42.175" v="503"/>
          <ac:picMkLst>
            <pc:docMk/>
            <pc:sldMk cId="3496261296" sldId="555"/>
            <ac:picMk id="21" creationId="{3B3BAA4E-9306-CAF1-22A8-85B49FF61F6F}"/>
          </ac:picMkLst>
        </pc:picChg>
        <pc:picChg chg="add mod">
          <ac:chgData name="Roberta Tucker" userId="S::r.tucker@uwtsd.ac.uk::27ca61ee-ba03-4b92-a89a-1d5600e2200a" providerId="AD" clId="Web-{BFDB71F7-5557-BCFF-18A3-63FE67736651}" dt="2023-01-15T13:38:08.446" v="631"/>
          <ac:picMkLst>
            <pc:docMk/>
            <pc:sldMk cId="3496261296" sldId="555"/>
            <ac:picMk id="25" creationId="{41E4CDFD-A0A1-852F-D66B-E7381546A25B}"/>
          </ac:picMkLst>
        </pc:picChg>
        <pc:picChg chg="add mod">
          <ac:chgData name="Roberta Tucker" userId="S::r.tucker@uwtsd.ac.uk::27ca61ee-ba03-4b92-a89a-1d5600e2200a" providerId="AD" clId="Web-{BFDB71F7-5557-BCFF-18A3-63FE67736651}" dt="2023-01-15T13:38:14.259" v="632"/>
          <ac:picMkLst>
            <pc:docMk/>
            <pc:sldMk cId="3496261296" sldId="555"/>
            <ac:picMk id="29" creationId="{BA4BC90B-0FD4-B334-9FD5-8287E6B3440E}"/>
          </ac:picMkLst>
        </pc:picChg>
      </pc:sldChg>
      <pc:sldChg chg="addSp delSp modSp add del">
        <pc:chgData name="Roberta Tucker" userId="S::r.tucker@uwtsd.ac.uk::27ca61ee-ba03-4b92-a89a-1d5600e2200a" providerId="AD" clId="Web-{BFDB71F7-5557-BCFF-18A3-63FE67736651}" dt="2023-01-15T12:48:34.419" v="335"/>
        <pc:sldMkLst>
          <pc:docMk/>
          <pc:sldMk cId="1899375477" sldId="556"/>
        </pc:sldMkLst>
        <pc:spChg chg="del">
          <ac:chgData name="Roberta Tucker" userId="S::r.tucker@uwtsd.ac.uk::27ca61ee-ba03-4b92-a89a-1d5600e2200a" providerId="AD" clId="Web-{BFDB71F7-5557-BCFF-18A3-63FE67736651}" dt="2023-01-15T12:47:57.809" v="329"/>
          <ac:spMkLst>
            <pc:docMk/>
            <pc:sldMk cId="1899375477" sldId="556"/>
            <ac:spMk id="2" creationId="{819B0CEB-0EFC-ACC2-056A-FB2DB9204115}"/>
          </ac:spMkLst>
        </pc:spChg>
        <pc:spChg chg="add del mod">
          <ac:chgData name="Roberta Tucker" userId="S::r.tucker@uwtsd.ac.uk::27ca61ee-ba03-4b92-a89a-1d5600e2200a" providerId="AD" clId="Web-{BFDB71F7-5557-BCFF-18A3-63FE67736651}" dt="2023-01-15T12:48:01.200" v="330"/>
          <ac:spMkLst>
            <pc:docMk/>
            <pc:sldMk cId="1899375477" sldId="556"/>
            <ac:spMk id="6" creationId="{CCDB2DBE-6212-16E7-ED16-EA99CEEC2913}"/>
          </ac:spMkLst>
        </pc:spChg>
      </pc:sldChg>
      <pc:sldChg chg="addSp delSp modSp add del">
        <pc:chgData name="Roberta Tucker" userId="S::r.tucker@uwtsd.ac.uk::27ca61ee-ba03-4b92-a89a-1d5600e2200a" providerId="AD" clId="Web-{BFDB71F7-5557-BCFF-18A3-63FE67736651}" dt="2023-01-15T12:49:53.203" v="347"/>
        <pc:sldMkLst>
          <pc:docMk/>
          <pc:sldMk cId="745851606" sldId="557"/>
        </pc:sldMkLst>
        <pc:spChg chg="del">
          <ac:chgData name="Roberta Tucker" userId="S::r.tucker@uwtsd.ac.uk::27ca61ee-ba03-4b92-a89a-1d5600e2200a" providerId="AD" clId="Web-{BFDB71F7-5557-BCFF-18A3-63FE67736651}" dt="2023-01-15T12:48:52.482" v="339"/>
          <ac:spMkLst>
            <pc:docMk/>
            <pc:sldMk cId="745851606" sldId="557"/>
            <ac:spMk id="2" creationId="{819B0CEB-0EFC-ACC2-056A-FB2DB9204115}"/>
          </ac:spMkLst>
        </pc:spChg>
        <pc:spChg chg="mod">
          <ac:chgData name="Roberta Tucker" userId="S::r.tucker@uwtsd.ac.uk::27ca61ee-ba03-4b92-a89a-1d5600e2200a" providerId="AD" clId="Web-{BFDB71F7-5557-BCFF-18A3-63FE67736651}" dt="2023-01-15T12:49:25.046" v="343" actId="1076"/>
          <ac:spMkLst>
            <pc:docMk/>
            <pc:sldMk cId="745851606" sldId="557"/>
            <ac:spMk id="3" creationId="{64F25ED3-E4AE-FA3E-4045-08C146674584}"/>
          </ac:spMkLst>
        </pc:spChg>
        <pc:spChg chg="add del mod">
          <ac:chgData name="Roberta Tucker" userId="S::r.tucker@uwtsd.ac.uk::27ca61ee-ba03-4b92-a89a-1d5600e2200a" providerId="AD" clId="Web-{BFDB71F7-5557-BCFF-18A3-63FE67736651}" dt="2023-01-15T12:48:59.139" v="340"/>
          <ac:spMkLst>
            <pc:docMk/>
            <pc:sldMk cId="745851606" sldId="557"/>
            <ac:spMk id="6" creationId="{9B36F138-B761-62F3-AE6C-1914D2C0E2AF}"/>
          </ac:spMkLst>
        </pc:spChg>
        <pc:picChg chg="mod ord">
          <ac:chgData name="Roberta Tucker" userId="S::r.tucker@uwtsd.ac.uk::27ca61ee-ba03-4b92-a89a-1d5600e2200a" providerId="AD" clId="Web-{BFDB71F7-5557-BCFF-18A3-63FE67736651}" dt="2023-01-15T12:49:18.233" v="342"/>
          <ac:picMkLst>
            <pc:docMk/>
            <pc:sldMk cId="745851606" sldId="557"/>
            <ac:picMk id="5" creationId="{2B7A1B0B-CC77-75E8-CDC8-8B922550C0AE}"/>
          </ac:picMkLst>
        </pc:picChg>
      </pc:sldChg>
      <pc:sldChg chg="addSp delSp modSp add del">
        <pc:chgData name="Roberta Tucker" userId="S::r.tucker@uwtsd.ac.uk::27ca61ee-ba03-4b92-a89a-1d5600e2200a" providerId="AD" clId="Web-{BFDB71F7-5557-BCFF-18A3-63FE67736651}" dt="2023-01-15T13:10:50.898" v="541"/>
        <pc:sldMkLst>
          <pc:docMk/>
          <pc:sldMk cId="604609400" sldId="558"/>
        </pc:sldMkLst>
        <pc:spChg chg="del">
          <ac:chgData name="Roberta Tucker" userId="S::r.tucker@uwtsd.ac.uk::27ca61ee-ba03-4b92-a89a-1d5600e2200a" providerId="AD" clId="Web-{BFDB71F7-5557-BCFF-18A3-63FE67736651}" dt="2023-01-15T12:50:14.313" v="352"/>
          <ac:spMkLst>
            <pc:docMk/>
            <pc:sldMk cId="604609400" sldId="558"/>
            <ac:spMk id="2" creationId="{819B0CEB-0EFC-ACC2-056A-FB2DB9204115}"/>
          </ac:spMkLst>
        </pc:spChg>
        <pc:spChg chg="del mod">
          <ac:chgData name="Roberta Tucker" userId="S::r.tucker@uwtsd.ac.uk::27ca61ee-ba03-4b92-a89a-1d5600e2200a" providerId="AD" clId="Web-{BFDB71F7-5557-BCFF-18A3-63FE67736651}" dt="2023-01-15T12:53:10.989" v="371"/>
          <ac:spMkLst>
            <pc:docMk/>
            <pc:sldMk cId="604609400" sldId="558"/>
            <ac:spMk id="3" creationId="{64F25ED3-E4AE-FA3E-4045-08C146674584}"/>
          </ac:spMkLst>
        </pc:spChg>
        <pc:spChg chg="add del mod">
          <ac:chgData name="Roberta Tucker" userId="S::r.tucker@uwtsd.ac.uk::27ca61ee-ba03-4b92-a89a-1d5600e2200a" providerId="AD" clId="Web-{BFDB71F7-5557-BCFF-18A3-63FE67736651}" dt="2023-01-15T12:50:16.688" v="353"/>
          <ac:spMkLst>
            <pc:docMk/>
            <pc:sldMk cId="604609400" sldId="558"/>
            <ac:spMk id="5" creationId="{AD720BFC-CE54-B08C-1024-5C714039B393}"/>
          </ac:spMkLst>
        </pc:spChg>
        <pc:spChg chg="add mod ord">
          <ac:chgData name="Roberta Tucker" userId="S::r.tucker@uwtsd.ac.uk::27ca61ee-ba03-4b92-a89a-1d5600e2200a" providerId="AD" clId="Web-{BFDB71F7-5557-BCFF-18A3-63FE67736651}" dt="2023-01-15T12:53:30.521" v="376"/>
          <ac:spMkLst>
            <pc:docMk/>
            <pc:sldMk cId="604609400" sldId="558"/>
            <ac:spMk id="6" creationId="{002FA1BB-EA8C-5452-47C3-D1BD5EB56FB3}"/>
          </ac:spMkLst>
        </pc:spChg>
        <pc:spChg chg="add del mod">
          <ac:chgData name="Roberta Tucker" userId="S::r.tucker@uwtsd.ac.uk::27ca61ee-ba03-4b92-a89a-1d5600e2200a" providerId="AD" clId="Web-{BFDB71F7-5557-BCFF-18A3-63FE67736651}" dt="2023-01-15T12:53:20.927" v="374"/>
          <ac:spMkLst>
            <pc:docMk/>
            <pc:sldMk cId="604609400" sldId="558"/>
            <ac:spMk id="8" creationId="{A09F59E9-1003-112B-D982-3AB6540E9C03}"/>
          </ac:spMkLst>
        </pc:spChg>
        <pc:picChg chg="add mod">
          <ac:chgData name="Roberta Tucker" userId="S::r.tucker@uwtsd.ac.uk::27ca61ee-ba03-4b92-a89a-1d5600e2200a" providerId="AD" clId="Web-{BFDB71F7-5557-BCFF-18A3-63FE67736651}" dt="2023-01-15T12:53:22.552" v="375" actId="1076"/>
          <ac:picMkLst>
            <pc:docMk/>
            <pc:sldMk cId="604609400" sldId="558"/>
            <ac:picMk id="10" creationId="{B154062A-B559-F5FD-C7F2-CBF9CCACB675}"/>
          </ac:picMkLst>
        </pc:picChg>
        <pc:picChg chg="del mod ord">
          <ac:chgData name="Roberta Tucker" userId="S::r.tucker@uwtsd.ac.uk::27ca61ee-ba03-4b92-a89a-1d5600e2200a" providerId="AD" clId="Web-{BFDB71F7-5557-BCFF-18A3-63FE67736651}" dt="2023-01-15T12:53:12.818" v="372"/>
          <ac:picMkLst>
            <pc:docMk/>
            <pc:sldMk cId="604609400" sldId="558"/>
            <ac:picMk id="5122" creationId="{93DE6B6F-0721-8065-F8E2-542694C3DF13}"/>
          </ac:picMkLst>
        </pc:picChg>
      </pc:sldChg>
      <pc:sldChg chg="addSp delSp modSp add del">
        <pc:chgData name="Roberta Tucker" userId="S::r.tucker@uwtsd.ac.uk::27ca61ee-ba03-4b92-a89a-1d5600e2200a" providerId="AD" clId="Web-{BFDB71F7-5557-BCFF-18A3-63FE67736651}" dt="2023-01-15T15:01:51.934" v="1668"/>
        <pc:sldMkLst>
          <pc:docMk/>
          <pc:sldMk cId="1686264145" sldId="559"/>
        </pc:sldMkLst>
        <pc:spChg chg="del">
          <ac:chgData name="Roberta Tucker" userId="S::r.tucker@uwtsd.ac.uk::27ca61ee-ba03-4b92-a89a-1d5600e2200a" providerId="AD" clId="Web-{BFDB71F7-5557-BCFF-18A3-63FE67736651}" dt="2023-01-15T12:56:11.091" v="393"/>
          <ac:spMkLst>
            <pc:docMk/>
            <pc:sldMk cId="1686264145" sldId="559"/>
            <ac:spMk id="2" creationId="{819B0CEB-0EFC-ACC2-056A-FB2DB9204115}"/>
          </ac:spMkLst>
        </pc:spChg>
        <pc:spChg chg="mod">
          <ac:chgData name="Roberta Tucker" userId="S::r.tucker@uwtsd.ac.uk::27ca61ee-ba03-4b92-a89a-1d5600e2200a" providerId="AD" clId="Web-{BFDB71F7-5557-BCFF-18A3-63FE67736651}" dt="2023-01-15T13:05:39.062" v="484" actId="14100"/>
          <ac:spMkLst>
            <pc:docMk/>
            <pc:sldMk cId="1686264145" sldId="559"/>
            <ac:spMk id="3" creationId="{64F25ED3-E4AE-FA3E-4045-08C146674584}"/>
          </ac:spMkLst>
        </pc:spChg>
        <pc:spChg chg="add del mod">
          <ac:chgData name="Roberta Tucker" userId="S::r.tucker@uwtsd.ac.uk::27ca61ee-ba03-4b92-a89a-1d5600e2200a" providerId="AD" clId="Web-{BFDB71F7-5557-BCFF-18A3-63FE67736651}" dt="2023-01-15T12:56:15.513" v="394"/>
          <ac:spMkLst>
            <pc:docMk/>
            <pc:sldMk cId="1686264145" sldId="559"/>
            <ac:spMk id="6" creationId="{30571307-7EC8-3749-9970-9A898C358A00}"/>
          </ac:spMkLst>
        </pc:spChg>
        <pc:spChg chg="add del mod">
          <ac:chgData name="Roberta Tucker" userId="S::r.tucker@uwtsd.ac.uk::27ca61ee-ba03-4b92-a89a-1d5600e2200a" providerId="AD" clId="Web-{BFDB71F7-5557-BCFF-18A3-63FE67736651}" dt="2023-01-15T12:57:48.111" v="409"/>
          <ac:spMkLst>
            <pc:docMk/>
            <pc:sldMk cId="1686264145" sldId="559"/>
            <ac:spMk id="7" creationId="{FA10A6A7-7ACB-369C-27A3-9EDB03E4C3DE}"/>
          </ac:spMkLst>
        </pc:spChg>
        <pc:spChg chg="add mod">
          <ac:chgData name="Roberta Tucker" userId="S::r.tucker@uwtsd.ac.uk::27ca61ee-ba03-4b92-a89a-1d5600e2200a" providerId="AD" clId="Web-{BFDB71F7-5557-BCFF-18A3-63FE67736651}" dt="2023-01-15T13:05:17.483" v="481" actId="14100"/>
          <ac:spMkLst>
            <pc:docMk/>
            <pc:sldMk cId="1686264145" sldId="559"/>
            <ac:spMk id="11" creationId="{3C4DE9B1-7735-F774-FF6F-09686C870B60}"/>
          </ac:spMkLst>
        </pc:spChg>
        <pc:spChg chg="add mod">
          <ac:chgData name="Roberta Tucker" userId="S::r.tucker@uwtsd.ac.uk::27ca61ee-ba03-4b92-a89a-1d5600e2200a" providerId="AD" clId="Web-{BFDB71F7-5557-BCFF-18A3-63FE67736651}" dt="2023-01-15T13:04:42.591" v="471" actId="1076"/>
          <ac:spMkLst>
            <pc:docMk/>
            <pc:sldMk cId="1686264145" sldId="559"/>
            <ac:spMk id="15" creationId="{C7165078-5981-92FA-4F9D-F61203EB1E51}"/>
          </ac:spMkLst>
        </pc:spChg>
        <pc:spChg chg="add mod">
          <ac:chgData name="Roberta Tucker" userId="S::r.tucker@uwtsd.ac.uk::27ca61ee-ba03-4b92-a89a-1d5600e2200a" providerId="AD" clId="Web-{BFDB71F7-5557-BCFF-18A3-63FE67736651}" dt="2023-01-15T13:04:24.060" v="468" actId="1076"/>
          <ac:spMkLst>
            <pc:docMk/>
            <pc:sldMk cId="1686264145" sldId="559"/>
            <ac:spMk id="19" creationId="{0D405289-1AC5-91AE-8137-DFA702C11C3F}"/>
          </ac:spMkLst>
        </pc:spChg>
        <pc:picChg chg="mod ord">
          <ac:chgData name="Roberta Tucker" userId="S::r.tucker@uwtsd.ac.uk::27ca61ee-ba03-4b92-a89a-1d5600e2200a" providerId="AD" clId="Web-{BFDB71F7-5557-BCFF-18A3-63FE67736651}" dt="2023-01-15T13:38:21.025" v="633"/>
          <ac:picMkLst>
            <pc:docMk/>
            <pc:sldMk cId="1686264145" sldId="559"/>
            <ac:picMk id="5" creationId="{FDCE447C-894A-127C-EBB1-2EEE0B59AC6B}"/>
          </ac:picMkLst>
        </pc:picChg>
        <pc:picChg chg="add mod">
          <ac:chgData name="Roberta Tucker" userId="S::r.tucker@uwtsd.ac.uk::27ca61ee-ba03-4b92-a89a-1d5600e2200a" providerId="AD" clId="Web-{BFDB71F7-5557-BCFF-18A3-63FE67736651}" dt="2023-01-15T13:38:26.994" v="634"/>
          <ac:picMkLst>
            <pc:docMk/>
            <pc:sldMk cId="1686264145" sldId="559"/>
            <ac:picMk id="9" creationId="{FBDF207C-DF9B-F438-5AFC-CC66FD4CE5EE}"/>
          </ac:picMkLst>
        </pc:picChg>
        <pc:picChg chg="add mod ord">
          <ac:chgData name="Roberta Tucker" userId="S::r.tucker@uwtsd.ac.uk::27ca61ee-ba03-4b92-a89a-1d5600e2200a" providerId="AD" clId="Web-{BFDB71F7-5557-BCFF-18A3-63FE67736651}" dt="2023-01-15T13:38:52.432" v="637"/>
          <ac:picMkLst>
            <pc:docMk/>
            <pc:sldMk cId="1686264145" sldId="559"/>
            <ac:picMk id="13" creationId="{3CD963A0-54C6-0304-62A8-427D039D4A2C}"/>
          </ac:picMkLst>
        </pc:picChg>
        <pc:picChg chg="add mod">
          <ac:chgData name="Roberta Tucker" userId="S::r.tucker@uwtsd.ac.uk::27ca61ee-ba03-4b92-a89a-1d5600e2200a" providerId="AD" clId="Web-{BFDB71F7-5557-BCFF-18A3-63FE67736651}" dt="2023-01-15T13:38:31.197" v="635"/>
          <ac:picMkLst>
            <pc:docMk/>
            <pc:sldMk cId="1686264145" sldId="559"/>
            <ac:picMk id="17" creationId="{9EB4BEDD-4728-1DF7-93BB-152ECA5CC3BF}"/>
          </ac:picMkLst>
        </pc:picChg>
      </pc:sldChg>
      <pc:sldChg chg="addSp delSp modSp add ord replId">
        <pc:chgData name="Roberta Tucker" userId="S::r.tucker@uwtsd.ac.uk::27ca61ee-ba03-4b92-a89a-1d5600e2200a" providerId="AD" clId="Web-{BFDB71F7-5557-BCFF-18A3-63FE67736651}" dt="2023-01-15T13:39:21.870" v="639" actId="1076"/>
        <pc:sldMkLst>
          <pc:docMk/>
          <pc:sldMk cId="99784272" sldId="560"/>
        </pc:sldMkLst>
        <pc:spChg chg="mod">
          <ac:chgData name="Roberta Tucker" userId="S::r.tucker@uwtsd.ac.uk::27ca61ee-ba03-4b92-a89a-1d5600e2200a" providerId="AD" clId="Web-{BFDB71F7-5557-BCFF-18A3-63FE67736651}" dt="2023-01-15T13:31:01.310" v="591" actId="20577"/>
          <ac:spMkLst>
            <pc:docMk/>
            <pc:sldMk cId="99784272" sldId="560"/>
            <ac:spMk id="2" creationId="{BD754FA5-2DEB-49E1-1FB5-633B9D062E52}"/>
          </ac:spMkLst>
        </pc:spChg>
        <pc:spChg chg="add mod">
          <ac:chgData name="Roberta Tucker" userId="S::r.tucker@uwtsd.ac.uk::27ca61ee-ba03-4b92-a89a-1d5600e2200a" providerId="AD" clId="Web-{BFDB71F7-5557-BCFF-18A3-63FE67736651}" dt="2023-01-15T13:39:21.870" v="639" actId="1076"/>
          <ac:spMkLst>
            <pc:docMk/>
            <pc:sldMk cId="99784272" sldId="560"/>
            <ac:spMk id="5" creationId="{C065702D-AB75-E4AD-B7BD-AA5BE31A6072}"/>
          </ac:spMkLst>
        </pc:spChg>
        <pc:picChg chg="del">
          <ac:chgData name="Roberta Tucker" userId="S::r.tucker@uwtsd.ac.uk::27ca61ee-ba03-4b92-a89a-1d5600e2200a" providerId="AD" clId="Web-{BFDB71F7-5557-BCFF-18A3-63FE67736651}" dt="2023-01-15T13:30:48.669" v="581"/>
          <ac:picMkLst>
            <pc:docMk/>
            <pc:sldMk cId="99784272" sldId="560"/>
            <ac:picMk id="3" creationId="{57F4CB5D-A6C5-1CED-1379-B8041ACD8E4E}"/>
          </ac:picMkLst>
        </pc:picChg>
        <pc:picChg chg="add mod">
          <ac:chgData name="Roberta Tucker" userId="S::r.tucker@uwtsd.ac.uk::27ca61ee-ba03-4b92-a89a-1d5600e2200a" providerId="AD" clId="Web-{BFDB71F7-5557-BCFF-18A3-63FE67736651}" dt="2023-01-15T13:33:53.392" v="606" actId="14100"/>
          <ac:picMkLst>
            <pc:docMk/>
            <pc:sldMk cId="99784272" sldId="560"/>
            <ac:picMk id="6" creationId="{AFD7C603-DFA1-34A3-F391-95D89E64FC07}"/>
          </ac:picMkLst>
        </pc:picChg>
      </pc:sldChg>
      <pc:sldChg chg="add del">
        <pc:chgData name="Roberta Tucker" userId="S::r.tucker@uwtsd.ac.uk::27ca61ee-ba03-4b92-a89a-1d5600e2200a" providerId="AD" clId="Web-{BFDB71F7-5557-BCFF-18A3-63FE67736651}" dt="2023-01-15T13:09:25.818" v="527"/>
        <pc:sldMkLst>
          <pc:docMk/>
          <pc:sldMk cId="1287785272" sldId="560"/>
        </pc:sldMkLst>
      </pc:sldChg>
      <pc:sldChg chg="add del">
        <pc:chgData name="Roberta Tucker" userId="S::r.tucker@uwtsd.ac.uk::27ca61ee-ba03-4b92-a89a-1d5600e2200a" providerId="AD" clId="Web-{BFDB71F7-5557-BCFF-18A3-63FE67736651}" dt="2023-01-15T13:08:27.785" v="514"/>
        <pc:sldMkLst>
          <pc:docMk/>
          <pc:sldMk cId="2262133623" sldId="560"/>
        </pc:sldMkLst>
      </pc:sldChg>
      <pc:sldChg chg="add del">
        <pc:chgData name="Roberta Tucker" userId="S::r.tucker@uwtsd.ac.uk::27ca61ee-ba03-4b92-a89a-1d5600e2200a" providerId="AD" clId="Web-{BFDB71F7-5557-BCFF-18A3-63FE67736651}" dt="2023-01-15T13:10:49.242" v="540"/>
        <pc:sldMkLst>
          <pc:docMk/>
          <pc:sldMk cId="2417144211" sldId="560"/>
        </pc:sldMkLst>
      </pc:sldChg>
      <pc:sldChg chg="add del">
        <pc:chgData name="Roberta Tucker" userId="S::r.tucker@uwtsd.ac.uk::27ca61ee-ba03-4b92-a89a-1d5600e2200a" providerId="AD" clId="Web-{BFDB71F7-5557-BCFF-18A3-63FE67736651}" dt="2023-01-15T13:07:04.095" v="496"/>
        <pc:sldMkLst>
          <pc:docMk/>
          <pc:sldMk cId="4060977731" sldId="560"/>
        </pc:sldMkLst>
      </pc:sldChg>
      <pc:sldChg chg="addSp delSp modSp add del">
        <pc:chgData name="Roberta Tucker" userId="S::r.tucker@uwtsd.ac.uk::27ca61ee-ba03-4b92-a89a-1d5600e2200a" providerId="AD" clId="Web-{BFDB71F7-5557-BCFF-18A3-63FE67736651}" dt="2023-01-15T13:01:06.507" v="433"/>
        <pc:sldMkLst>
          <pc:docMk/>
          <pc:sldMk cId="4195544606" sldId="560"/>
        </pc:sldMkLst>
        <pc:spChg chg="del mod">
          <ac:chgData name="Roberta Tucker" userId="S::r.tucker@uwtsd.ac.uk::27ca61ee-ba03-4b92-a89a-1d5600e2200a" providerId="AD" clId="Web-{BFDB71F7-5557-BCFF-18A3-63FE67736651}" dt="2023-01-15T12:58:52.551" v="421"/>
          <ac:spMkLst>
            <pc:docMk/>
            <pc:sldMk cId="4195544606" sldId="560"/>
            <ac:spMk id="2" creationId="{819B0CEB-0EFC-ACC2-056A-FB2DB9204115}"/>
          </ac:spMkLst>
        </pc:spChg>
        <pc:spChg chg="add del mod">
          <ac:chgData name="Roberta Tucker" userId="S::r.tucker@uwtsd.ac.uk::27ca61ee-ba03-4b92-a89a-1d5600e2200a" providerId="AD" clId="Web-{BFDB71F7-5557-BCFF-18A3-63FE67736651}" dt="2023-01-15T12:58:55.238" v="422"/>
          <ac:spMkLst>
            <pc:docMk/>
            <pc:sldMk cId="4195544606" sldId="560"/>
            <ac:spMk id="6" creationId="{0B8CF84A-0354-9904-9236-848D0A86C9DB}"/>
          </ac:spMkLst>
        </pc:spChg>
      </pc:sldChg>
      <pc:sldChg chg="modSp add del replId">
        <pc:chgData name="Roberta Tucker" userId="S::r.tucker@uwtsd.ac.uk::27ca61ee-ba03-4b92-a89a-1d5600e2200a" providerId="AD" clId="Web-{BFDB71F7-5557-BCFF-18A3-63FE67736651}" dt="2023-01-15T15:01:54.684" v="1669"/>
        <pc:sldMkLst>
          <pc:docMk/>
          <pc:sldMk cId="2367193403" sldId="561"/>
        </pc:sldMkLst>
        <pc:spChg chg="mod">
          <ac:chgData name="Roberta Tucker" userId="S::r.tucker@uwtsd.ac.uk::27ca61ee-ba03-4b92-a89a-1d5600e2200a" providerId="AD" clId="Web-{BFDB71F7-5557-BCFF-18A3-63FE67736651}" dt="2023-01-15T13:34:29.643" v="609" actId="20577"/>
          <ac:spMkLst>
            <pc:docMk/>
            <pc:sldMk cId="2367193403" sldId="561"/>
            <ac:spMk id="2" creationId="{BD754FA5-2DEB-49E1-1FB5-633B9D062E52}"/>
          </ac:spMkLst>
        </pc:spChg>
        <pc:spChg chg="mod">
          <ac:chgData name="Roberta Tucker" userId="S::r.tucker@uwtsd.ac.uk::27ca61ee-ba03-4b92-a89a-1d5600e2200a" providerId="AD" clId="Web-{BFDB71F7-5557-BCFF-18A3-63FE67736651}" dt="2023-01-15T13:39:35.183" v="641" actId="1076"/>
          <ac:spMkLst>
            <pc:docMk/>
            <pc:sldMk cId="2367193403" sldId="561"/>
            <ac:spMk id="5" creationId="{C065702D-AB75-E4AD-B7BD-AA5BE31A6072}"/>
          </ac:spMkLst>
        </pc:spChg>
      </pc:sldChg>
      <pc:sldChg chg="add del">
        <pc:chgData name="Roberta Tucker" userId="S::r.tucker@uwtsd.ac.uk::27ca61ee-ba03-4b92-a89a-1d5600e2200a" providerId="AD" clId="Web-{BFDB71F7-5557-BCFF-18A3-63FE67736651}" dt="2023-01-15T13:02:15.447" v="444"/>
        <pc:sldMkLst>
          <pc:docMk/>
          <pc:sldMk cId="2600760539" sldId="561"/>
        </pc:sldMkLst>
      </pc:sldChg>
      <pc:sldChg chg="add del">
        <pc:chgData name="Roberta Tucker" userId="S::r.tucker@uwtsd.ac.uk::27ca61ee-ba03-4b92-a89a-1d5600e2200a" providerId="AD" clId="Web-{BFDB71F7-5557-BCFF-18A3-63FE67736651}" dt="2023-01-15T13:03:46.746" v="463"/>
        <pc:sldMkLst>
          <pc:docMk/>
          <pc:sldMk cId="134580292" sldId="562"/>
        </pc:sldMkLst>
      </pc:sldChg>
      <pc:sldChg chg="add del">
        <pc:chgData name="Roberta Tucker" userId="S::r.tucker@uwtsd.ac.uk::27ca61ee-ba03-4b92-a89a-1d5600e2200a" providerId="AD" clId="Web-{BFDB71F7-5557-BCFF-18A3-63FE67736651}" dt="2023-01-15T14:02:02.642" v="732"/>
        <pc:sldMkLst>
          <pc:docMk/>
          <pc:sldMk cId="1308940988" sldId="562"/>
        </pc:sldMkLst>
      </pc:sldChg>
      <pc:sldChg chg="addSp delSp modSp add ord replId modNotes">
        <pc:chgData name="Roberta Tucker" userId="S::r.tucker@uwtsd.ac.uk::27ca61ee-ba03-4b92-a89a-1d5600e2200a" providerId="AD" clId="Web-{BFDB71F7-5557-BCFF-18A3-63FE67736651}" dt="2023-01-15T14:09:57.014" v="782"/>
        <pc:sldMkLst>
          <pc:docMk/>
          <pc:sldMk cId="346950456" sldId="563"/>
        </pc:sldMkLst>
        <pc:spChg chg="mod">
          <ac:chgData name="Roberta Tucker" userId="S::r.tucker@uwtsd.ac.uk::27ca61ee-ba03-4b92-a89a-1d5600e2200a" providerId="AD" clId="Web-{BFDB71F7-5557-BCFF-18A3-63FE67736651}" dt="2023-01-15T13:56:36.586" v="716" actId="20577"/>
          <ac:spMkLst>
            <pc:docMk/>
            <pc:sldMk cId="346950456" sldId="563"/>
            <ac:spMk id="2" creationId="{BD754FA5-2DEB-49E1-1FB5-633B9D062E52}"/>
          </ac:spMkLst>
        </pc:spChg>
        <pc:spChg chg="add mod">
          <ac:chgData name="Roberta Tucker" userId="S::r.tucker@uwtsd.ac.uk::27ca61ee-ba03-4b92-a89a-1d5600e2200a" providerId="AD" clId="Web-{BFDB71F7-5557-BCFF-18A3-63FE67736651}" dt="2023-01-15T13:56:30.898" v="714" actId="1076"/>
          <ac:spMkLst>
            <pc:docMk/>
            <pc:sldMk cId="346950456" sldId="563"/>
            <ac:spMk id="4" creationId="{F0B060C0-843D-8C22-94A2-74BF1D5FF114}"/>
          </ac:spMkLst>
        </pc:spChg>
        <pc:spChg chg="del mod">
          <ac:chgData name="Roberta Tucker" userId="S::r.tucker@uwtsd.ac.uk::27ca61ee-ba03-4b92-a89a-1d5600e2200a" providerId="AD" clId="Web-{BFDB71F7-5557-BCFF-18A3-63FE67736651}" dt="2023-01-15T13:54:37.427" v="700"/>
          <ac:spMkLst>
            <pc:docMk/>
            <pc:sldMk cId="346950456" sldId="563"/>
            <ac:spMk id="7" creationId="{B5F30E72-888C-478F-66BC-2551592943DB}"/>
          </ac:spMkLst>
        </pc:spChg>
        <pc:picChg chg="add mod">
          <ac:chgData name="Roberta Tucker" userId="S::r.tucker@uwtsd.ac.uk::27ca61ee-ba03-4b92-a89a-1d5600e2200a" providerId="AD" clId="Web-{BFDB71F7-5557-BCFF-18A3-63FE67736651}" dt="2023-01-15T13:56:03.413" v="711" actId="14100"/>
          <ac:picMkLst>
            <pc:docMk/>
            <pc:sldMk cId="346950456" sldId="563"/>
            <ac:picMk id="6" creationId="{6A127408-D516-E531-AB2B-AF7AC5888C3A}"/>
          </ac:picMkLst>
        </pc:picChg>
        <pc:picChg chg="add mod">
          <ac:chgData name="Roberta Tucker" userId="S::r.tucker@uwtsd.ac.uk::27ca61ee-ba03-4b92-a89a-1d5600e2200a" providerId="AD" clId="Web-{BFDB71F7-5557-BCFF-18A3-63FE67736651}" dt="2023-01-15T13:55:56.757" v="709" actId="14100"/>
          <ac:picMkLst>
            <pc:docMk/>
            <pc:sldMk cId="346950456" sldId="563"/>
            <ac:picMk id="10" creationId="{445F4AE2-1666-7B83-3A8C-0C3371CF5CB8}"/>
          </ac:picMkLst>
        </pc:picChg>
        <pc:picChg chg="add del">
          <ac:chgData name="Roberta Tucker" userId="S::r.tucker@uwtsd.ac.uk::27ca61ee-ba03-4b92-a89a-1d5600e2200a" providerId="AD" clId="Web-{BFDB71F7-5557-BCFF-18A3-63FE67736651}" dt="2023-01-15T13:55:53.413" v="707"/>
          <ac:picMkLst>
            <pc:docMk/>
            <pc:sldMk cId="346950456" sldId="563"/>
            <ac:picMk id="14" creationId="{D7D9043D-DDBF-8FC8-EF91-C97025477173}"/>
          </ac:picMkLst>
        </pc:picChg>
        <pc:picChg chg="add mod">
          <ac:chgData name="Roberta Tucker" userId="S::r.tucker@uwtsd.ac.uk::27ca61ee-ba03-4b92-a89a-1d5600e2200a" providerId="AD" clId="Web-{BFDB71F7-5557-BCFF-18A3-63FE67736651}" dt="2023-01-15T13:55:59.554" v="710" actId="14100"/>
          <ac:picMkLst>
            <pc:docMk/>
            <pc:sldMk cId="346950456" sldId="563"/>
            <ac:picMk id="17" creationId="{E2525AA9-1559-520E-C2DF-A11FEA5C4727}"/>
          </ac:picMkLst>
        </pc:picChg>
      </pc:sldChg>
      <pc:sldChg chg="new del">
        <pc:chgData name="Roberta Tucker" userId="S::r.tucker@uwtsd.ac.uk::27ca61ee-ba03-4b92-a89a-1d5600e2200a" providerId="AD" clId="Web-{BFDB71F7-5557-BCFF-18A3-63FE67736651}" dt="2023-01-15T13:02:18.931" v="446"/>
        <pc:sldMkLst>
          <pc:docMk/>
          <pc:sldMk cId="821437284" sldId="563"/>
        </pc:sldMkLst>
      </pc:sldChg>
      <pc:sldChg chg="new del">
        <pc:chgData name="Roberta Tucker" userId="S::r.tucker@uwtsd.ac.uk::27ca61ee-ba03-4b92-a89a-1d5600e2200a" providerId="AD" clId="Web-{BFDB71F7-5557-BCFF-18A3-63FE67736651}" dt="2023-01-15T13:03:44.434" v="462"/>
        <pc:sldMkLst>
          <pc:docMk/>
          <pc:sldMk cId="2489296142" sldId="563"/>
        </pc:sldMkLst>
      </pc:sldChg>
      <pc:sldChg chg="modSp add del replId">
        <pc:chgData name="Roberta Tucker" userId="S::r.tucker@uwtsd.ac.uk::27ca61ee-ba03-4b92-a89a-1d5600e2200a" providerId="AD" clId="Web-{BFDB71F7-5557-BCFF-18A3-63FE67736651}" dt="2023-01-15T15:03:01.873" v="1682"/>
        <pc:sldMkLst>
          <pc:docMk/>
          <pc:sldMk cId="4104572309" sldId="564"/>
        </pc:sldMkLst>
        <pc:spChg chg="mod">
          <ac:chgData name="Roberta Tucker" userId="S::r.tucker@uwtsd.ac.uk::27ca61ee-ba03-4b92-a89a-1d5600e2200a" providerId="AD" clId="Web-{BFDB71F7-5557-BCFF-18A3-63FE67736651}" dt="2023-01-15T13:57:21.478" v="722" actId="20577"/>
          <ac:spMkLst>
            <pc:docMk/>
            <pc:sldMk cId="4104572309" sldId="564"/>
            <ac:spMk id="2" creationId="{BD754FA5-2DEB-49E1-1FB5-633B9D062E52}"/>
          </ac:spMkLst>
        </pc:spChg>
        <pc:spChg chg="mod">
          <ac:chgData name="Roberta Tucker" userId="S::r.tucker@uwtsd.ac.uk::27ca61ee-ba03-4b92-a89a-1d5600e2200a" providerId="AD" clId="Web-{BFDB71F7-5557-BCFF-18A3-63FE67736651}" dt="2023-01-15T14:01:37.251" v="731" actId="1076"/>
          <ac:spMkLst>
            <pc:docMk/>
            <pc:sldMk cId="4104572309" sldId="564"/>
            <ac:spMk id="4" creationId="{F0B060C0-843D-8C22-94A2-74BF1D5FF114}"/>
          </ac:spMkLst>
        </pc:spChg>
      </pc:sldChg>
      <pc:sldChg chg="add del">
        <pc:chgData name="Roberta Tucker" userId="S::r.tucker@uwtsd.ac.uk::27ca61ee-ba03-4b92-a89a-1d5600e2200a" providerId="AD" clId="Web-{BFDB71F7-5557-BCFF-18A3-63FE67736651}" dt="2023-01-15T15:03:10.311" v="1684"/>
        <pc:sldMkLst>
          <pc:docMk/>
          <pc:sldMk cId="1459244463" sldId="565"/>
        </pc:sldMkLst>
      </pc:sldChg>
      <pc:sldChg chg="add del">
        <pc:chgData name="Roberta Tucker" userId="S::r.tucker@uwtsd.ac.uk::27ca61ee-ba03-4b92-a89a-1d5600e2200a" providerId="AD" clId="Web-{BFDB71F7-5557-BCFF-18A3-63FE67736651}" dt="2023-01-15T15:03:13.530" v="1685"/>
        <pc:sldMkLst>
          <pc:docMk/>
          <pc:sldMk cId="3453874680" sldId="566"/>
        </pc:sldMkLst>
      </pc:sldChg>
      <pc:sldChg chg="add del">
        <pc:chgData name="Roberta Tucker" userId="S::r.tucker@uwtsd.ac.uk::27ca61ee-ba03-4b92-a89a-1d5600e2200a" providerId="AD" clId="Web-{BFDB71F7-5557-BCFF-18A3-63FE67736651}" dt="2023-01-15T15:03:15.248" v="1686"/>
        <pc:sldMkLst>
          <pc:docMk/>
          <pc:sldMk cId="1318838572" sldId="567"/>
        </pc:sldMkLst>
      </pc:sldChg>
      <pc:sldChg chg="addSp delSp modSp add replId">
        <pc:chgData name="Roberta Tucker" userId="S::r.tucker@uwtsd.ac.uk::27ca61ee-ba03-4b92-a89a-1d5600e2200a" providerId="AD" clId="Web-{BFDB71F7-5557-BCFF-18A3-63FE67736651}" dt="2023-01-15T14:39:55.069" v="1544" actId="1076"/>
        <pc:sldMkLst>
          <pc:docMk/>
          <pc:sldMk cId="2357415052" sldId="568"/>
        </pc:sldMkLst>
        <pc:spChg chg="mod">
          <ac:chgData name="Roberta Tucker" userId="S::r.tucker@uwtsd.ac.uk::27ca61ee-ba03-4b92-a89a-1d5600e2200a" providerId="AD" clId="Web-{BFDB71F7-5557-BCFF-18A3-63FE67736651}" dt="2023-01-15T14:20:23.406" v="1038" actId="20577"/>
          <ac:spMkLst>
            <pc:docMk/>
            <pc:sldMk cId="2357415052" sldId="568"/>
            <ac:spMk id="2" creationId="{BD754FA5-2DEB-49E1-1FB5-633B9D062E52}"/>
          </ac:spMkLst>
        </pc:spChg>
        <pc:spChg chg="add del mod">
          <ac:chgData name="Roberta Tucker" userId="S::r.tucker@uwtsd.ac.uk::27ca61ee-ba03-4b92-a89a-1d5600e2200a" providerId="AD" clId="Web-{BFDB71F7-5557-BCFF-18A3-63FE67736651}" dt="2023-01-15T14:20:14.484" v="1033"/>
          <ac:spMkLst>
            <pc:docMk/>
            <pc:sldMk cId="2357415052" sldId="568"/>
            <ac:spMk id="3" creationId="{7BEA9823-09B3-1DE7-A01B-017946099104}"/>
          </ac:spMkLst>
        </pc:spChg>
        <pc:spChg chg="del mod">
          <ac:chgData name="Roberta Tucker" userId="S::r.tucker@uwtsd.ac.uk::27ca61ee-ba03-4b92-a89a-1d5600e2200a" providerId="AD" clId="Web-{BFDB71F7-5557-BCFF-18A3-63FE67736651}" dt="2023-01-15T14:10:58.719" v="789"/>
          <ac:spMkLst>
            <pc:docMk/>
            <pc:sldMk cId="2357415052" sldId="568"/>
            <ac:spMk id="4" creationId="{F0B060C0-843D-8C22-94A2-74BF1D5FF114}"/>
          </ac:spMkLst>
        </pc:spChg>
        <pc:spChg chg="add del mod">
          <ac:chgData name="Roberta Tucker" userId="S::r.tucker@uwtsd.ac.uk::27ca61ee-ba03-4b92-a89a-1d5600e2200a" providerId="AD" clId="Web-{BFDB71F7-5557-BCFF-18A3-63FE67736651}" dt="2023-01-15T14:20:12.344" v="1032"/>
          <ac:spMkLst>
            <pc:docMk/>
            <pc:sldMk cId="2357415052" sldId="568"/>
            <ac:spMk id="5" creationId="{2BC0E617-1F31-D3C1-3FA0-231C1C171885}"/>
          </ac:spMkLst>
        </pc:spChg>
        <pc:spChg chg="add del mod">
          <ac:chgData name="Roberta Tucker" userId="S::r.tucker@uwtsd.ac.uk::27ca61ee-ba03-4b92-a89a-1d5600e2200a" providerId="AD" clId="Web-{BFDB71F7-5557-BCFF-18A3-63FE67736651}" dt="2023-01-15T14:20:10.328" v="1031"/>
          <ac:spMkLst>
            <pc:docMk/>
            <pc:sldMk cId="2357415052" sldId="568"/>
            <ac:spMk id="7" creationId="{70BEC803-206F-13AF-40BF-568BA2B50D5A}"/>
          </ac:spMkLst>
        </pc:spChg>
        <pc:spChg chg="add mod">
          <ac:chgData name="Roberta Tucker" userId="S::r.tucker@uwtsd.ac.uk::27ca61ee-ba03-4b92-a89a-1d5600e2200a" providerId="AD" clId="Web-{BFDB71F7-5557-BCFF-18A3-63FE67736651}" dt="2023-01-15T14:22:20.128" v="1099" actId="20577"/>
          <ac:spMkLst>
            <pc:docMk/>
            <pc:sldMk cId="2357415052" sldId="568"/>
            <ac:spMk id="8" creationId="{7AA00AEB-CAFE-8DDA-01B2-30C4D3604284}"/>
          </ac:spMkLst>
        </pc:spChg>
        <pc:spChg chg="add mod">
          <ac:chgData name="Roberta Tucker" userId="S::r.tucker@uwtsd.ac.uk::27ca61ee-ba03-4b92-a89a-1d5600e2200a" providerId="AD" clId="Web-{BFDB71F7-5557-BCFF-18A3-63FE67736651}" dt="2023-01-15T14:34:50.872" v="1500" actId="1076"/>
          <ac:spMkLst>
            <pc:docMk/>
            <pc:sldMk cId="2357415052" sldId="568"/>
            <ac:spMk id="12" creationId="{25AD9F50-F6CC-7019-0873-EA8F6C2F7301}"/>
          </ac:spMkLst>
        </pc:spChg>
        <pc:spChg chg="add del mod">
          <ac:chgData name="Roberta Tucker" userId="S::r.tucker@uwtsd.ac.uk::27ca61ee-ba03-4b92-a89a-1d5600e2200a" providerId="AD" clId="Web-{BFDB71F7-5557-BCFF-18A3-63FE67736651}" dt="2023-01-15T14:26:25.338" v="1259"/>
          <ac:spMkLst>
            <pc:docMk/>
            <pc:sldMk cId="2357415052" sldId="568"/>
            <ac:spMk id="14" creationId="{33EE7C55-2CF7-CFAC-1878-9AA30C9DA014}"/>
          </ac:spMkLst>
        </pc:spChg>
        <pc:spChg chg="add mod">
          <ac:chgData name="Roberta Tucker" userId="S::r.tucker@uwtsd.ac.uk::27ca61ee-ba03-4b92-a89a-1d5600e2200a" providerId="AD" clId="Web-{BFDB71F7-5557-BCFF-18A3-63FE67736651}" dt="2023-01-15T14:39:50.538" v="1543" actId="1076"/>
          <ac:spMkLst>
            <pc:docMk/>
            <pc:sldMk cId="2357415052" sldId="568"/>
            <ac:spMk id="16" creationId="{F96DC180-1347-E987-34BB-9C167D4AD868}"/>
          </ac:spMkLst>
        </pc:spChg>
        <pc:spChg chg="add mod">
          <ac:chgData name="Roberta Tucker" userId="S::r.tucker@uwtsd.ac.uk::27ca61ee-ba03-4b92-a89a-1d5600e2200a" providerId="AD" clId="Web-{BFDB71F7-5557-BCFF-18A3-63FE67736651}" dt="2023-01-15T14:39:55.069" v="1544" actId="1076"/>
          <ac:spMkLst>
            <pc:docMk/>
            <pc:sldMk cId="2357415052" sldId="568"/>
            <ac:spMk id="18" creationId="{DFB947A8-DFF1-75F1-4ABA-859EE8D3BCAC}"/>
          </ac:spMkLst>
        </pc:spChg>
        <pc:spChg chg="add mod">
          <ac:chgData name="Roberta Tucker" userId="S::r.tucker@uwtsd.ac.uk::27ca61ee-ba03-4b92-a89a-1d5600e2200a" providerId="AD" clId="Web-{BFDB71F7-5557-BCFF-18A3-63FE67736651}" dt="2023-01-15T14:39:44.429" v="1541" actId="1076"/>
          <ac:spMkLst>
            <pc:docMk/>
            <pc:sldMk cId="2357415052" sldId="568"/>
            <ac:spMk id="19" creationId="{0D346F4A-B8A8-79CE-1B54-87244D03FAF6}"/>
          </ac:spMkLst>
        </pc:spChg>
        <pc:picChg chg="del">
          <ac:chgData name="Roberta Tucker" userId="S::r.tucker@uwtsd.ac.uk::27ca61ee-ba03-4b92-a89a-1d5600e2200a" providerId="AD" clId="Web-{BFDB71F7-5557-BCFF-18A3-63FE67736651}" dt="2023-01-15T14:10:51.313" v="785"/>
          <ac:picMkLst>
            <pc:docMk/>
            <pc:sldMk cId="2357415052" sldId="568"/>
            <ac:picMk id="6" creationId="{6A127408-D516-E531-AB2B-AF7AC5888C3A}"/>
          </ac:picMkLst>
        </pc:picChg>
        <pc:picChg chg="del">
          <ac:chgData name="Roberta Tucker" userId="S::r.tucker@uwtsd.ac.uk::27ca61ee-ba03-4b92-a89a-1d5600e2200a" providerId="AD" clId="Web-{BFDB71F7-5557-BCFF-18A3-63FE67736651}" dt="2023-01-15T14:10:52.750" v="786"/>
          <ac:picMkLst>
            <pc:docMk/>
            <pc:sldMk cId="2357415052" sldId="568"/>
            <ac:picMk id="10" creationId="{445F4AE2-1666-7B83-3A8C-0C3371CF5CB8}"/>
          </ac:picMkLst>
        </pc:picChg>
        <pc:picChg chg="del">
          <ac:chgData name="Roberta Tucker" userId="S::r.tucker@uwtsd.ac.uk::27ca61ee-ba03-4b92-a89a-1d5600e2200a" providerId="AD" clId="Web-{BFDB71F7-5557-BCFF-18A3-63FE67736651}" dt="2023-01-15T14:10:54.063" v="787"/>
          <ac:picMkLst>
            <pc:docMk/>
            <pc:sldMk cId="2357415052" sldId="568"/>
            <ac:picMk id="17" creationId="{E2525AA9-1559-520E-C2DF-A11FEA5C4727}"/>
          </ac:picMkLst>
        </pc:picChg>
      </pc:sldChg>
      <pc:sldChg chg="modSp add del replId">
        <pc:chgData name="Roberta Tucker" userId="S::r.tucker@uwtsd.ac.uk::27ca61ee-ba03-4b92-a89a-1d5600e2200a" providerId="AD" clId="Web-{BFDB71F7-5557-BCFF-18A3-63FE67736651}" dt="2023-01-15T15:03:06.279" v="1683"/>
        <pc:sldMkLst>
          <pc:docMk/>
          <pc:sldMk cId="1201869661" sldId="569"/>
        </pc:sldMkLst>
        <pc:spChg chg="mod">
          <ac:chgData name="Roberta Tucker" userId="S::r.tucker@uwtsd.ac.uk::27ca61ee-ba03-4b92-a89a-1d5600e2200a" providerId="AD" clId="Web-{BFDB71F7-5557-BCFF-18A3-63FE67736651}" dt="2023-01-15T14:40:37.633" v="1549" actId="1076"/>
          <ac:spMkLst>
            <pc:docMk/>
            <pc:sldMk cId="1201869661" sldId="569"/>
            <ac:spMk id="2" creationId="{BD754FA5-2DEB-49E1-1FB5-633B9D062E52}"/>
          </ac:spMkLst>
        </pc:spChg>
        <pc:spChg chg="mod">
          <ac:chgData name="Roberta Tucker" userId="S::r.tucker@uwtsd.ac.uk::27ca61ee-ba03-4b92-a89a-1d5600e2200a" providerId="AD" clId="Web-{BFDB71F7-5557-BCFF-18A3-63FE67736651}" dt="2023-01-15T14:41:12.868" v="1551" actId="20577"/>
          <ac:spMkLst>
            <pc:docMk/>
            <pc:sldMk cId="1201869661" sldId="569"/>
            <ac:spMk id="8" creationId="{7AA00AEB-CAFE-8DDA-01B2-30C4D3604284}"/>
          </ac:spMkLst>
        </pc:spChg>
        <pc:spChg chg="mod">
          <ac:chgData name="Roberta Tucker" userId="S::r.tucker@uwtsd.ac.uk::27ca61ee-ba03-4b92-a89a-1d5600e2200a" providerId="AD" clId="Web-{BFDB71F7-5557-BCFF-18A3-63FE67736651}" dt="2023-01-15T14:42:42.762" v="1557" actId="1076"/>
          <ac:spMkLst>
            <pc:docMk/>
            <pc:sldMk cId="1201869661" sldId="569"/>
            <ac:spMk id="12" creationId="{25AD9F50-F6CC-7019-0873-EA8F6C2F7301}"/>
          </ac:spMkLst>
        </pc:spChg>
        <pc:spChg chg="mod">
          <ac:chgData name="Roberta Tucker" userId="S::r.tucker@uwtsd.ac.uk::27ca61ee-ba03-4b92-a89a-1d5600e2200a" providerId="AD" clId="Web-{BFDB71F7-5557-BCFF-18A3-63FE67736651}" dt="2023-01-15T14:48:21.490" v="1590" actId="20577"/>
          <ac:spMkLst>
            <pc:docMk/>
            <pc:sldMk cId="1201869661" sldId="569"/>
            <ac:spMk id="16" creationId="{F96DC180-1347-E987-34BB-9C167D4AD868}"/>
          </ac:spMkLst>
        </pc:spChg>
        <pc:spChg chg="mod">
          <ac:chgData name="Roberta Tucker" userId="S::r.tucker@uwtsd.ac.uk::27ca61ee-ba03-4b92-a89a-1d5600e2200a" providerId="AD" clId="Web-{BFDB71F7-5557-BCFF-18A3-63FE67736651}" dt="2023-01-15T14:50:17.508" v="1607" actId="1076"/>
          <ac:spMkLst>
            <pc:docMk/>
            <pc:sldMk cId="1201869661" sldId="569"/>
            <ac:spMk id="18" creationId="{DFB947A8-DFF1-75F1-4ABA-859EE8D3BCAC}"/>
          </ac:spMkLst>
        </pc:spChg>
        <pc:spChg chg="mod">
          <ac:chgData name="Roberta Tucker" userId="S::r.tucker@uwtsd.ac.uk::27ca61ee-ba03-4b92-a89a-1d5600e2200a" providerId="AD" clId="Web-{BFDB71F7-5557-BCFF-18A3-63FE67736651}" dt="2023-01-15T14:50:20.383" v="1608" actId="1076"/>
          <ac:spMkLst>
            <pc:docMk/>
            <pc:sldMk cId="1201869661" sldId="569"/>
            <ac:spMk id="19" creationId="{0D346F4A-B8A8-79CE-1B54-87244D03FAF6}"/>
          </ac:spMkLst>
        </pc:spChg>
      </pc:sldChg>
      <pc:sldChg chg="addSp delSp modSp add replId">
        <pc:chgData name="Roberta Tucker" userId="S::r.tucker@uwtsd.ac.uk::27ca61ee-ba03-4b92-a89a-1d5600e2200a" providerId="AD" clId="Web-{BFDB71F7-5557-BCFF-18A3-63FE67736651}" dt="2023-01-15T15:03:56.828" v="1708" actId="20577"/>
        <pc:sldMkLst>
          <pc:docMk/>
          <pc:sldMk cId="680070414" sldId="570"/>
        </pc:sldMkLst>
        <pc:spChg chg="mod">
          <ac:chgData name="Roberta Tucker" userId="S::r.tucker@uwtsd.ac.uk::27ca61ee-ba03-4b92-a89a-1d5600e2200a" providerId="AD" clId="Web-{BFDB71F7-5557-BCFF-18A3-63FE67736651}" dt="2023-01-15T14:52:23.793" v="1624" actId="20577"/>
          <ac:spMkLst>
            <pc:docMk/>
            <pc:sldMk cId="680070414" sldId="570"/>
            <ac:spMk id="2" creationId="{BD754FA5-2DEB-49E1-1FB5-633B9D062E52}"/>
          </ac:spMkLst>
        </pc:spChg>
        <pc:spChg chg="add mod">
          <ac:chgData name="Roberta Tucker" userId="S::r.tucker@uwtsd.ac.uk::27ca61ee-ba03-4b92-a89a-1d5600e2200a" providerId="AD" clId="Web-{BFDB71F7-5557-BCFF-18A3-63FE67736651}" dt="2023-01-15T15:03:56.828" v="1708" actId="20577"/>
          <ac:spMkLst>
            <pc:docMk/>
            <pc:sldMk cId="680070414" sldId="570"/>
            <ac:spMk id="3" creationId="{20B9F5AF-01C3-F93E-4766-CF5659815EFF}"/>
          </ac:spMkLst>
        </pc:spChg>
        <pc:spChg chg="del">
          <ac:chgData name="Roberta Tucker" userId="S::r.tucker@uwtsd.ac.uk::27ca61ee-ba03-4b92-a89a-1d5600e2200a" providerId="AD" clId="Web-{BFDB71F7-5557-BCFF-18A3-63FE67736651}" dt="2023-01-15T14:52:12.480" v="1614"/>
          <ac:spMkLst>
            <pc:docMk/>
            <pc:sldMk cId="680070414" sldId="570"/>
            <ac:spMk id="8" creationId="{7AA00AEB-CAFE-8DDA-01B2-30C4D3604284}"/>
          </ac:spMkLst>
        </pc:spChg>
        <pc:spChg chg="del">
          <ac:chgData name="Roberta Tucker" userId="S::r.tucker@uwtsd.ac.uk::27ca61ee-ba03-4b92-a89a-1d5600e2200a" providerId="AD" clId="Web-{BFDB71F7-5557-BCFF-18A3-63FE67736651}" dt="2023-01-15T14:52:09.277" v="1613"/>
          <ac:spMkLst>
            <pc:docMk/>
            <pc:sldMk cId="680070414" sldId="570"/>
            <ac:spMk id="12" creationId="{25AD9F50-F6CC-7019-0873-EA8F6C2F7301}"/>
          </ac:spMkLst>
        </pc:spChg>
        <pc:spChg chg="del">
          <ac:chgData name="Roberta Tucker" userId="S::r.tucker@uwtsd.ac.uk::27ca61ee-ba03-4b92-a89a-1d5600e2200a" providerId="AD" clId="Web-{BFDB71F7-5557-BCFF-18A3-63FE67736651}" dt="2023-01-15T14:52:01.996" v="1610"/>
          <ac:spMkLst>
            <pc:docMk/>
            <pc:sldMk cId="680070414" sldId="570"/>
            <ac:spMk id="16" creationId="{F96DC180-1347-E987-34BB-9C167D4AD868}"/>
          </ac:spMkLst>
        </pc:spChg>
        <pc:spChg chg="del">
          <ac:chgData name="Roberta Tucker" userId="S::r.tucker@uwtsd.ac.uk::27ca61ee-ba03-4b92-a89a-1d5600e2200a" providerId="AD" clId="Web-{BFDB71F7-5557-BCFF-18A3-63FE67736651}" dt="2023-01-15T14:52:04.168" v="1611"/>
          <ac:spMkLst>
            <pc:docMk/>
            <pc:sldMk cId="680070414" sldId="570"/>
            <ac:spMk id="18" creationId="{DFB947A8-DFF1-75F1-4ABA-859EE8D3BCAC}"/>
          </ac:spMkLst>
        </pc:spChg>
        <pc:spChg chg="del">
          <ac:chgData name="Roberta Tucker" userId="S::r.tucker@uwtsd.ac.uk::27ca61ee-ba03-4b92-a89a-1d5600e2200a" providerId="AD" clId="Web-{BFDB71F7-5557-BCFF-18A3-63FE67736651}" dt="2023-01-15T14:52:06.230" v="1612"/>
          <ac:spMkLst>
            <pc:docMk/>
            <pc:sldMk cId="680070414" sldId="570"/>
            <ac:spMk id="19" creationId="{0D346F4A-B8A8-79CE-1B54-87244D03FAF6}"/>
          </ac:spMkLst>
        </pc:spChg>
      </pc:sldChg>
      <pc:sldChg chg="modSp add del replId">
        <pc:chgData name="Roberta Tucker" userId="S::r.tucker@uwtsd.ac.uk::27ca61ee-ba03-4b92-a89a-1d5600e2200a" providerId="AD" clId="Web-{BFDB71F7-5557-BCFF-18A3-63FE67736651}" dt="2023-01-15T15:03:23.686" v="1689"/>
        <pc:sldMkLst>
          <pc:docMk/>
          <pc:sldMk cId="3355716431" sldId="571"/>
        </pc:sldMkLst>
        <pc:spChg chg="mod">
          <ac:chgData name="Roberta Tucker" userId="S::r.tucker@uwtsd.ac.uk::27ca61ee-ba03-4b92-a89a-1d5600e2200a" providerId="AD" clId="Web-{BFDB71F7-5557-BCFF-18A3-63FE67736651}" dt="2023-01-15T14:56:54.597" v="1663" actId="20577"/>
          <ac:spMkLst>
            <pc:docMk/>
            <pc:sldMk cId="3355716431" sldId="571"/>
            <ac:spMk id="2" creationId="{BD754FA5-2DEB-49E1-1FB5-633B9D062E52}"/>
          </ac:spMkLst>
        </pc:spChg>
      </pc:sldChg>
      <pc:sldChg chg="addSp delSp modSp add del replId">
        <pc:chgData name="Roberta Tucker" userId="S::r.tucker@uwtsd.ac.uk::27ca61ee-ba03-4b92-a89a-1d5600e2200a" providerId="AD" clId="Web-{BFDB71F7-5557-BCFF-18A3-63FE67736651}" dt="2023-01-15T18:45:09.117" v="1739"/>
        <pc:sldMkLst>
          <pc:docMk/>
          <pc:sldMk cId="4122194182" sldId="571"/>
        </pc:sldMkLst>
        <pc:spChg chg="del">
          <ac:chgData name="Roberta Tucker" userId="S::r.tucker@uwtsd.ac.uk::27ca61ee-ba03-4b92-a89a-1d5600e2200a" providerId="AD" clId="Web-{BFDB71F7-5557-BCFF-18A3-63FE67736651}" dt="2023-01-15T17:54:17.216" v="1715"/>
          <ac:spMkLst>
            <pc:docMk/>
            <pc:sldMk cId="4122194182" sldId="571"/>
            <ac:spMk id="2" creationId="{BD754FA5-2DEB-49E1-1FB5-633B9D062E52}"/>
          </ac:spMkLst>
        </pc:spChg>
        <pc:spChg chg="add del mod">
          <ac:chgData name="Roberta Tucker" userId="S::r.tucker@uwtsd.ac.uk::27ca61ee-ba03-4b92-a89a-1d5600e2200a" providerId="AD" clId="Web-{BFDB71F7-5557-BCFF-18A3-63FE67736651}" dt="2023-01-15T17:54:22.623" v="1717"/>
          <ac:spMkLst>
            <pc:docMk/>
            <pc:sldMk cId="4122194182" sldId="571"/>
            <ac:spMk id="5" creationId="{0CAFE83C-2E67-0BD0-F1EE-D3A45BCDBE49}"/>
          </ac:spMkLst>
        </pc:spChg>
        <pc:spChg chg="del">
          <ac:chgData name="Roberta Tucker" userId="S::r.tucker@uwtsd.ac.uk::27ca61ee-ba03-4b92-a89a-1d5600e2200a" providerId="AD" clId="Web-{BFDB71F7-5557-BCFF-18A3-63FE67736651}" dt="2023-01-15T17:54:19.482" v="1716"/>
          <ac:spMkLst>
            <pc:docMk/>
            <pc:sldMk cId="4122194182" sldId="571"/>
            <ac:spMk id="8" creationId="{7AA00AEB-CAFE-8DDA-01B2-30C4D3604284}"/>
          </ac:spMkLst>
        </pc:spChg>
        <pc:spChg chg="del">
          <ac:chgData name="Roberta Tucker" userId="S::r.tucker@uwtsd.ac.uk::27ca61ee-ba03-4b92-a89a-1d5600e2200a" providerId="AD" clId="Web-{BFDB71F7-5557-BCFF-18A3-63FE67736651}" dt="2023-01-15T17:53:26.262" v="1713"/>
          <ac:spMkLst>
            <pc:docMk/>
            <pc:sldMk cId="4122194182" sldId="571"/>
            <ac:spMk id="12" creationId="{25AD9F50-F6CC-7019-0873-EA8F6C2F7301}"/>
          </ac:spMkLst>
        </pc:spChg>
        <pc:spChg chg="del">
          <ac:chgData name="Roberta Tucker" userId="S::r.tucker@uwtsd.ac.uk::27ca61ee-ba03-4b92-a89a-1d5600e2200a" providerId="AD" clId="Web-{BFDB71F7-5557-BCFF-18A3-63FE67736651}" dt="2023-01-15T17:53:19.496" v="1710"/>
          <ac:spMkLst>
            <pc:docMk/>
            <pc:sldMk cId="4122194182" sldId="571"/>
            <ac:spMk id="16" creationId="{F96DC180-1347-E987-34BB-9C167D4AD868}"/>
          </ac:spMkLst>
        </pc:spChg>
        <pc:spChg chg="del">
          <ac:chgData name="Roberta Tucker" userId="S::r.tucker@uwtsd.ac.uk::27ca61ee-ba03-4b92-a89a-1d5600e2200a" providerId="AD" clId="Web-{BFDB71F7-5557-BCFF-18A3-63FE67736651}" dt="2023-01-15T17:53:21.355" v="1711"/>
          <ac:spMkLst>
            <pc:docMk/>
            <pc:sldMk cId="4122194182" sldId="571"/>
            <ac:spMk id="18" creationId="{DFB947A8-DFF1-75F1-4ABA-859EE8D3BCAC}"/>
          </ac:spMkLst>
        </pc:spChg>
        <pc:spChg chg="del">
          <ac:chgData name="Roberta Tucker" userId="S::r.tucker@uwtsd.ac.uk::27ca61ee-ba03-4b92-a89a-1d5600e2200a" providerId="AD" clId="Web-{BFDB71F7-5557-BCFF-18A3-63FE67736651}" dt="2023-01-15T17:53:23.636" v="1712"/>
          <ac:spMkLst>
            <pc:docMk/>
            <pc:sldMk cId="4122194182" sldId="571"/>
            <ac:spMk id="19" creationId="{0D346F4A-B8A8-79CE-1B54-87244D03FAF6}"/>
          </ac:spMkLst>
        </pc:spChg>
        <pc:picChg chg="add del mod">
          <ac:chgData name="Roberta Tucker" userId="S::r.tucker@uwtsd.ac.uk::27ca61ee-ba03-4b92-a89a-1d5600e2200a" providerId="AD" clId="Web-{BFDB71F7-5557-BCFF-18A3-63FE67736651}" dt="2023-01-15T17:54:37.795" v="1720"/>
          <ac:picMkLst>
            <pc:docMk/>
            <pc:sldMk cId="4122194182" sldId="571"/>
            <ac:picMk id="3" creationId="{977F6BC3-035D-8B02-B39B-505CE3F3DFD4}"/>
          </ac:picMkLst>
        </pc:picChg>
        <pc:picChg chg="add mod">
          <ac:chgData name="Roberta Tucker" userId="S::r.tucker@uwtsd.ac.uk::27ca61ee-ba03-4b92-a89a-1d5600e2200a" providerId="AD" clId="Web-{BFDB71F7-5557-BCFF-18A3-63FE67736651}" dt="2023-01-15T17:55:28.359" v="1726" actId="14100"/>
          <ac:picMkLst>
            <pc:docMk/>
            <pc:sldMk cId="4122194182" sldId="571"/>
            <ac:picMk id="6" creationId="{47A8294E-B75F-3848-CFC4-AD10E41A914C}"/>
          </ac:picMkLst>
        </pc:picChg>
      </pc:sldChg>
      <pc:sldChg chg="addSp delSp modSp add del replId">
        <pc:chgData name="Roberta Tucker" userId="S::r.tucker@uwtsd.ac.uk::27ca61ee-ba03-4b92-a89a-1d5600e2200a" providerId="AD" clId="Web-{BFDB71F7-5557-BCFF-18A3-63FE67736651}" dt="2023-01-15T18:45:11.570" v="1740"/>
        <pc:sldMkLst>
          <pc:docMk/>
          <pc:sldMk cId="2018002485" sldId="572"/>
        </pc:sldMkLst>
        <pc:picChg chg="add del mod">
          <ac:chgData name="Roberta Tucker" userId="S::r.tucker@uwtsd.ac.uk::27ca61ee-ba03-4b92-a89a-1d5600e2200a" providerId="AD" clId="Web-{BFDB71F7-5557-BCFF-18A3-63FE67736651}" dt="2023-01-15T17:56:52.064" v="1734"/>
          <ac:picMkLst>
            <pc:docMk/>
            <pc:sldMk cId="2018002485" sldId="572"/>
            <ac:picMk id="2" creationId="{228C34F4-D9C8-065E-F505-69EDD334591F}"/>
          </ac:picMkLst>
        </pc:picChg>
        <pc:picChg chg="add mod">
          <ac:chgData name="Roberta Tucker" userId="S::r.tucker@uwtsd.ac.uk::27ca61ee-ba03-4b92-a89a-1d5600e2200a" providerId="AD" clId="Web-{BFDB71F7-5557-BCFF-18A3-63FE67736651}" dt="2023-01-15T17:57:14.008" v="1738" actId="14100"/>
          <ac:picMkLst>
            <pc:docMk/>
            <pc:sldMk cId="2018002485" sldId="572"/>
            <ac:picMk id="3" creationId="{9F0624E3-CCCE-0775-7907-DA8C25B4E948}"/>
          </ac:picMkLst>
        </pc:picChg>
        <pc:picChg chg="del">
          <ac:chgData name="Roberta Tucker" userId="S::r.tucker@uwtsd.ac.uk::27ca61ee-ba03-4b92-a89a-1d5600e2200a" providerId="AD" clId="Web-{BFDB71F7-5557-BCFF-18A3-63FE67736651}" dt="2023-01-15T17:55:59.360" v="1728"/>
          <ac:picMkLst>
            <pc:docMk/>
            <pc:sldMk cId="2018002485" sldId="572"/>
            <ac:picMk id="6" creationId="{47A8294E-B75F-3848-CFC4-AD10E41A914C}"/>
          </ac:picMkLst>
        </pc:picChg>
      </pc:sldChg>
      <pc:sldMasterChg chg="addSldLayout">
        <pc:chgData name="Roberta Tucker" userId="S::r.tucker@uwtsd.ac.uk::27ca61ee-ba03-4b92-a89a-1d5600e2200a" providerId="AD" clId="Web-{BFDB71F7-5557-BCFF-18A3-63FE67736651}" dt="2023-01-15T14:05:50.789" v="735"/>
        <pc:sldMasterMkLst>
          <pc:docMk/>
          <pc:sldMasterMk cId="4019688148" sldId="2147483721"/>
        </pc:sldMasterMkLst>
        <pc:sldLayoutChg chg="add">
          <pc:chgData name="Roberta Tucker" userId="S::r.tucker@uwtsd.ac.uk::27ca61ee-ba03-4b92-a89a-1d5600e2200a" providerId="AD" clId="Web-{BFDB71F7-5557-BCFF-18A3-63FE67736651}" dt="2023-01-15T13:40:49.451" v="642"/>
          <pc:sldLayoutMkLst>
            <pc:docMk/>
            <pc:sldMasterMk cId="4019688148" sldId="2147483721"/>
            <pc:sldLayoutMk cId="221314325" sldId="2147483720"/>
          </pc:sldLayoutMkLst>
        </pc:sldLayoutChg>
        <pc:sldLayoutChg chg="add">
          <pc:chgData name="Roberta Tucker" userId="S::r.tucker@uwtsd.ac.uk::27ca61ee-ba03-4b92-a89a-1d5600e2200a" providerId="AD" clId="Web-{BFDB71F7-5557-BCFF-18A3-63FE67736651}" dt="2023-01-15T13:40:49.451" v="642"/>
          <pc:sldLayoutMkLst>
            <pc:docMk/>
            <pc:sldMasterMk cId="4019688148" sldId="2147483721"/>
            <pc:sldLayoutMk cId="4088726375" sldId="2147483724"/>
          </pc:sldLayoutMkLst>
        </pc:sldLayoutChg>
        <pc:sldLayoutChg chg="add">
          <pc:chgData name="Roberta Tucker" userId="S::r.tucker@uwtsd.ac.uk::27ca61ee-ba03-4b92-a89a-1d5600e2200a" providerId="AD" clId="Web-{BFDB71F7-5557-BCFF-18A3-63FE67736651}" dt="2023-01-15T14:04:58.912" v="733"/>
          <pc:sldLayoutMkLst>
            <pc:docMk/>
            <pc:sldMasterMk cId="4019688148" sldId="2147483721"/>
            <pc:sldLayoutMk cId="4088726375" sldId="2147483750"/>
          </pc:sldLayoutMkLst>
        </pc:sldLayoutChg>
        <pc:sldLayoutChg chg="add">
          <pc:chgData name="Roberta Tucker" userId="S::r.tucker@uwtsd.ac.uk::27ca61ee-ba03-4b92-a89a-1d5600e2200a" providerId="AD" clId="Web-{BFDB71F7-5557-BCFF-18A3-63FE67736651}" dt="2023-01-15T14:05:26.304" v="734"/>
          <pc:sldLayoutMkLst>
            <pc:docMk/>
            <pc:sldMasterMk cId="4019688148" sldId="2147483721"/>
            <pc:sldLayoutMk cId="4088726375" sldId="2147483751"/>
          </pc:sldLayoutMkLst>
        </pc:sldLayoutChg>
        <pc:sldLayoutChg chg="add">
          <pc:chgData name="Roberta Tucker" userId="S::r.tucker@uwtsd.ac.uk::27ca61ee-ba03-4b92-a89a-1d5600e2200a" providerId="AD" clId="Web-{BFDB71F7-5557-BCFF-18A3-63FE67736651}" dt="2023-01-15T14:05:50.789" v="735"/>
          <pc:sldLayoutMkLst>
            <pc:docMk/>
            <pc:sldMasterMk cId="4019688148" sldId="2147483721"/>
            <pc:sldLayoutMk cId="4088726375" sldId="2147483752"/>
          </pc:sldLayoutMkLst>
        </pc:sldLayoutChg>
      </pc:sldMasterChg>
      <pc:sldMasterChg chg="replId addSldLayout">
        <pc:chgData name="Roberta Tucker" userId="S::r.tucker@uwtsd.ac.uk::27ca61ee-ba03-4b92-a89a-1d5600e2200a" providerId="AD" clId="Web-{BFDB71F7-5557-BCFF-18A3-63FE67736651}" dt="2023-01-15T13:40:49.451" v="642"/>
        <pc:sldMasterMkLst>
          <pc:docMk/>
          <pc:sldMasterMk cId="10660577" sldId="2147483749"/>
        </pc:sldMasterMkLst>
        <pc:sldLayoutChg chg="add">
          <pc:chgData name="Roberta Tucker" userId="S::r.tucker@uwtsd.ac.uk::27ca61ee-ba03-4b92-a89a-1d5600e2200a" providerId="AD" clId="Web-{BFDB71F7-5557-BCFF-18A3-63FE67736651}" dt="2023-01-15T12:30:49.250" v="28"/>
          <pc:sldLayoutMkLst>
            <pc:docMk/>
            <pc:sldMasterMk cId="10660577" sldId="2147483749"/>
            <pc:sldLayoutMk cId="122029610" sldId="2147483736"/>
          </pc:sldLayoutMkLst>
        </pc:sldLayoutChg>
        <pc:sldLayoutChg chg="add">
          <pc:chgData name="Roberta Tucker" userId="S::r.tucker@uwtsd.ac.uk::27ca61ee-ba03-4b92-a89a-1d5600e2200a" providerId="AD" clId="Web-{BFDB71F7-5557-BCFF-18A3-63FE67736651}" dt="2023-01-15T12:45:43.977" v="313"/>
          <pc:sldLayoutMkLst>
            <pc:docMk/>
            <pc:sldMasterMk cId="10660577" sldId="2147483749"/>
            <pc:sldLayoutMk cId="122029610" sldId="2147483737"/>
          </pc:sldLayoutMkLst>
        </pc:sldLayoutChg>
        <pc:sldLayoutChg chg="add">
          <pc:chgData name="Roberta Tucker" userId="S::r.tucker@uwtsd.ac.uk::27ca61ee-ba03-4b92-a89a-1d5600e2200a" providerId="AD" clId="Web-{BFDB71F7-5557-BCFF-18A3-63FE67736651}" dt="2023-01-15T12:46:01.275" v="314"/>
          <pc:sldLayoutMkLst>
            <pc:docMk/>
            <pc:sldMasterMk cId="10660577" sldId="2147483749"/>
            <pc:sldLayoutMk cId="122029610" sldId="2147483738"/>
          </pc:sldLayoutMkLst>
        </pc:sldLayoutChg>
        <pc:sldLayoutChg chg="add">
          <pc:chgData name="Roberta Tucker" userId="S::r.tucker@uwtsd.ac.uk::27ca61ee-ba03-4b92-a89a-1d5600e2200a" providerId="AD" clId="Web-{BFDB71F7-5557-BCFF-18A3-63FE67736651}" dt="2023-01-15T12:46:16.572" v="315"/>
          <pc:sldLayoutMkLst>
            <pc:docMk/>
            <pc:sldMasterMk cId="10660577" sldId="2147483749"/>
            <pc:sldLayoutMk cId="122029610" sldId="2147483739"/>
          </pc:sldLayoutMkLst>
        </pc:sldLayoutChg>
        <pc:sldLayoutChg chg="add">
          <pc:chgData name="Roberta Tucker" userId="S::r.tucker@uwtsd.ac.uk::27ca61ee-ba03-4b92-a89a-1d5600e2200a" providerId="AD" clId="Web-{BFDB71F7-5557-BCFF-18A3-63FE67736651}" dt="2023-01-15T12:46:29.275" v="316"/>
          <pc:sldLayoutMkLst>
            <pc:docMk/>
            <pc:sldMasterMk cId="10660577" sldId="2147483749"/>
            <pc:sldLayoutMk cId="122029610" sldId="2147483740"/>
          </pc:sldLayoutMkLst>
        </pc:sldLayoutChg>
        <pc:sldLayoutChg chg="add">
          <pc:chgData name="Roberta Tucker" userId="S::r.tucker@uwtsd.ac.uk::27ca61ee-ba03-4b92-a89a-1d5600e2200a" providerId="AD" clId="Web-{BFDB71F7-5557-BCFF-18A3-63FE67736651}" dt="2023-01-15T12:55:21.105" v="389"/>
          <pc:sldLayoutMkLst>
            <pc:docMk/>
            <pc:sldMasterMk cId="10660577" sldId="2147483749"/>
            <pc:sldLayoutMk cId="122029610" sldId="2147483741"/>
          </pc:sldLayoutMkLst>
        </pc:sldLayoutChg>
        <pc:sldLayoutChg chg="add">
          <pc:chgData name="Roberta Tucker" userId="S::r.tucker@uwtsd.ac.uk::27ca61ee-ba03-4b92-a89a-1d5600e2200a" providerId="AD" clId="Web-{BFDB71F7-5557-BCFF-18A3-63FE67736651}" dt="2023-01-15T12:55:33.809" v="390"/>
          <pc:sldLayoutMkLst>
            <pc:docMk/>
            <pc:sldMasterMk cId="10660577" sldId="2147483749"/>
            <pc:sldLayoutMk cId="122029610" sldId="2147483742"/>
          </pc:sldLayoutMkLst>
        </pc:sldLayoutChg>
        <pc:sldLayoutChg chg="add">
          <pc:chgData name="Roberta Tucker" userId="S::r.tucker@uwtsd.ac.uk::27ca61ee-ba03-4b92-a89a-1d5600e2200a" providerId="AD" clId="Web-{BFDB71F7-5557-BCFF-18A3-63FE67736651}" dt="2023-01-15T12:55:47.981" v="391"/>
          <pc:sldLayoutMkLst>
            <pc:docMk/>
            <pc:sldMasterMk cId="10660577" sldId="2147483749"/>
            <pc:sldLayoutMk cId="122029610" sldId="2147483743"/>
          </pc:sldLayoutMkLst>
        </pc:sldLayoutChg>
        <pc:sldLayoutChg chg="add">
          <pc:chgData name="Roberta Tucker" userId="S::r.tucker@uwtsd.ac.uk::27ca61ee-ba03-4b92-a89a-1d5600e2200a" providerId="AD" clId="Web-{BFDB71F7-5557-BCFF-18A3-63FE67736651}" dt="2023-01-15T12:56:02.200" v="392"/>
          <pc:sldLayoutMkLst>
            <pc:docMk/>
            <pc:sldMasterMk cId="10660577" sldId="2147483749"/>
            <pc:sldLayoutMk cId="122029610" sldId="2147483744"/>
          </pc:sldLayoutMkLst>
        </pc:sldLayoutChg>
        <pc:sldLayoutChg chg="add">
          <pc:chgData name="Roberta Tucker" userId="S::r.tucker@uwtsd.ac.uk::27ca61ee-ba03-4b92-a89a-1d5600e2200a" providerId="AD" clId="Web-{BFDB71F7-5557-BCFF-18A3-63FE67736651}" dt="2023-01-15T13:06:24.735" v="487"/>
          <pc:sldLayoutMkLst>
            <pc:docMk/>
            <pc:sldMasterMk cId="10660577" sldId="2147483749"/>
            <pc:sldLayoutMk cId="122029610" sldId="2147483745"/>
          </pc:sldLayoutMkLst>
        </pc:sldLayoutChg>
        <pc:sldLayoutChg chg="add">
          <pc:chgData name="Roberta Tucker" userId="S::r.tucker@uwtsd.ac.uk::27ca61ee-ba03-4b92-a89a-1d5600e2200a" providerId="AD" clId="Web-{BFDB71F7-5557-BCFF-18A3-63FE67736651}" dt="2023-01-15T13:07:17.049" v="497"/>
          <pc:sldLayoutMkLst>
            <pc:docMk/>
            <pc:sldMasterMk cId="10660577" sldId="2147483749"/>
            <pc:sldLayoutMk cId="122029610" sldId="2147483746"/>
          </pc:sldLayoutMkLst>
        </pc:sldLayoutChg>
        <pc:sldLayoutChg chg="add">
          <pc:chgData name="Roberta Tucker" userId="S::r.tucker@uwtsd.ac.uk::27ca61ee-ba03-4b92-a89a-1d5600e2200a" providerId="AD" clId="Web-{BFDB71F7-5557-BCFF-18A3-63FE67736651}" dt="2023-01-15T13:08:42.364" v="515"/>
          <pc:sldLayoutMkLst>
            <pc:docMk/>
            <pc:sldMasterMk cId="10660577" sldId="2147483749"/>
            <pc:sldLayoutMk cId="122029610" sldId="2147483747"/>
          </pc:sldLayoutMkLst>
        </pc:sldLayoutChg>
        <pc:sldLayoutChg chg="add">
          <pc:chgData name="Roberta Tucker" userId="S::r.tucker@uwtsd.ac.uk::27ca61ee-ba03-4b92-a89a-1d5600e2200a" providerId="AD" clId="Web-{BFDB71F7-5557-BCFF-18A3-63FE67736651}" dt="2023-01-15T13:09:39.287" v="528"/>
          <pc:sldLayoutMkLst>
            <pc:docMk/>
            <pc:sldMasterMk cId="10660577" sldId="2147483749"/>
            <pc:sldLayoutMk cId="122029610" sldId="2147483748"/>
          </pc:sldLayoutMkLst>
        </pc:sldLayoutChg>
      </pc:sldMasterChg>
    </pc:docChg>
  </pc:docChgLst>
  <pc:docChgLst>
    <pc:chgData name="Roberta Tucker" userId="S::r.tucker@uwtsd.ac.uk::27ca61ee-ba03-4b92-a89a-1d5600e2200a" providerId="AD" clId="Web-{AF8350A1-CEFB-E55E-46D1-4240EAF41B25}"/>
    <pc:docChg chg="modSld sldOrd">
      <pc:chgData name="Roberta Tucker" userId="S::r.tucker@uwtsd.ac.uk::27ca61ee-ba03-4b92-a89a-1d5600e2200a" providerId="AD" clId="Web-{AF8350A1-CEFB-E55E-46D1-4240EAF41B25}" dt="2022-09-06T19:11:35.474" v="243"/>
      <pc:docMkLst>
        <pc:docMk/>
      </pc:docMkLst>
      <pc:sldChg chg="modSp">
        <pc:chgData name="Roberta Tucker" userId="S::r.tucker@uwtsd.ac.uk::27ca61ee-ba03-4b92-a89a-1d5600e2200a" providerId="AD" clId="Web-{AF8350A1-CEFB-E55E-46D1-4240EAF41B25}" dt="2022-09-06T18:42:41.372" v="242"/>
        <pc:sldMkLst>
          <pc:docMk/>
          <pc:sldMk cId="4081661565" sldId="297"/>
        </pc:sldMkLst>
        <pc:graphicFrameChg chg="mod modGraphic">
          <ac:chgData name="Roberta Tucker" userId="S::r.tucker@uwtsd.ac.uk::27ca61ee-ba03-4b92-a89a-1d5600e2200a" providerId="AD" clId="Web-{AF8350A1-CEFB-E55E-46D1-4240EAF41B25}" dt="2022-09-06T18:42:41.372" v="242"/>
          <ac:graphicFrameMkLst>
            <pc:docMk/>
            <pc:sldMk cId="4081661565" sldId="297"/>
            <ac:graphicFrameMk id="4" creationId="{6DBD2292-F3B6-E6FB-18A6-522CF835C85F}"/>
          </ac:graphicFrameMkLst>
        </pc:graphicFrameChg>
      </pc:sldChg>
      <pc:sldChg chg="addSp modSp">
        <pc:chgData name="Roberta Tucker" userId="S::r.tucker@uwtsd.ac.uk::27ca61ee-ba03-4b92-a89a-1d5600e2200a" providerId="AD" clId="Web-{AF8350A1-CEFB-E55E-46D1-4240EAF41B25}" dt="2022-09-06T18:39:41.696" v="238" actId="20577"/>
        <pc:sldMkLst>
          <pc:docMk/>
          <pc:sldMk cId="4239307461" sldId="514"/>
        </pc:sldMkLst>
        <pc:spChg chg="add mod">
          <ac:chgData name="Roberta Tucker" userId="S::r.tucker@uwtsd.ac.uk::27ca61ee-ba03-4b92-a89a-1d5600e2200a" providerId="AD" clId="Web-{AF8350A1-CEFB-E55E-46D1-4240EAF41B25}" dt="2022-09-06T18:39:41.696" v="238" actId="20577"/>
          <ac:spMkLst>
            <pc:docMk/>
            <pc:sldMk cId="4239307461" sldId="514"/>
            <ac:spMk id="2" creationId="{5B63F6DE-FE5C-0289-DA36-761CA0B6D227}"/>
          </ac:spMkLst>
        </pc:spChg>
      </pc:sldChg>
      <pc:sldChg chg="ord">
        <pc:chgData name="Roberta Tucker" userId="S::r.tucker@uwtsd.ac.uk::27ca61ee-ba03-4b92-a89a-1d5600e2200a" providerId="AD" clId="Web-{AF8350A1-CEFB-E55E-46D1-4240EAF41B25}" dt="2022-09-06T19:11:35.474" v="243"/>
        <pc:sldMkLst>
          <pc:docMk/>
          <pc:sldMk cId="4029234870" sldId="519"/>
        </pc:sldMkLst>
      </pc:sldChg>
    </pc:docChg>
  </pc:docChgLst>
  <pc:docChgLst>
    <pc:chgData name="Roberta Tucker" userId="S::r.tucker@uwtsd.ac.uk::27ca61ee-ba03-4b92-a89a-1d5600e2200a" providerId="AD" clId="Web-{C64AABE4-8161-8E03-AF16-4C0FB66572FC}"/>
    <pc:docChg chg="addSld delSld modSld sldOrd addMainMaster">
      <pc:chgData name="Roberta Tucker" userId="S::r.tucker@uwtsd.ac.uk::27ca61ee-ba03-4b92-a89a-1d5600e2200a" providerId="AD" clId="Web-{C64AABE4-8161-8E03-AF16-4C0FB66572FC}" dt="2023-01-05T15:28:40.523" v="534" actId="20577"/>
      <pc:docMkLst>
        <pc:docMk/>
      </pc:docMkLst>
      <pc:sldChg chg="del">
        <pc:chgData name="Roberta Tucker" userId="S::r.tucker@uwtsd.ac.uk::27ca61ee-ba03-4b92-a89a-1d5600e2200a" providerId="AD" clId="Web-{C64AABE4-8161-8E03-AF16-4C0FB66572FC}" dt="2023-01-05T15:21:03.497" v="493"/>
        <pc:sldMkLst>
          <pc:docMk/>
          <pc:sldMk cId="3819320499" sldId="277"/>
        </pc:sldMkLst>
      </pc:sldChg>
      <pc:sldChg chg="del">
        <pc:chgData name="Roberta Tucker" userId="S::r.tucker@uwtsd.ac.uk::27ca61ee-ba03-4b92-a89a-1d5600e2200a" providerId="AD" clId="Web-{C64AABE4-8161-8E03-AF16-4C0FB66572FC}" dt="2023-01-05T15:20:27.481" v="491"/>
        <pc:sldMkLst>
          <pc:docMk/>
          <pc:sldMk cId="4081661565" sldId="297"/>
        </pc:sldMkLst>
      </pc:sldChg>
      <pc:sldChg chg="ord">
        <pc:chgData name="Roberta Tucker" userId="S::r.tucker@uwtsd.ac.uk::27ca61ee-ba03-4b92-a89a-1d5600e2200a" providerId="AD" clId="Web-{C64AABE4-8161-8E03-AF16-4C0FB66572FC}" dt="2023-01-05T14:30:15.881" v="2"/>
        <pc:sldMkLst>
          <pc:docMk/>
          <pc:sldMk cId="3526516693" sldId="444"/>
        </pc:sldMkLst>
      </pc:sldChg>
      <pc:sldChg chg="del">
        <pc:chgData name="Roberta Tucker" userId="S::r.tucker@uwtsd.ac.uk::27ca61ee-ba03-4b92-a89a-1d5600e2200a" providerId="AD" clId="Web-{C64AABE4-8161-8E03-AF16-4C0FB66572FC}" dt="2023-01-05T15:19:02.651" v="490"/>
        <pc:sldMkLst>
          <pc:docMk/>
          <pc:sldMk cId="524939592" sldId="484"/>
        </pc:sldMkLst>
      </pc:sldChg>
      <pc:sldChg chg="del">
        <pc:chgData name="Roberta Tucker" userId="S::r.tucker@uwtsd.ac.uk::27ca61ee-ba03-4b92-a89a-1d5600e2200a" providerId="AD" clId="Web-{C64AABE4-8161-8E03-AF16-4C0FB66572FC}" dt="2023-01-05T15:18:57.229" v="488"/>
        <pc:sldMkLst>
          <pc:docMk/>
          <pc:sldMk cId="3080718906" sldId="485"/>
        </pc:sldMkLst>
      </pc:sldChg>
      <pc:sldChg chg="del">
        <pc:chgData name="Roberta Tucker" userId="S::r.tucker@uwtsd.ac.uk::27ca61ee-ba03-4b92-a89a-1d5600e2200a" providerId="AD" clId="Web-{C64AABE4-8161-8E03-AF16-4C0FB66572FC}" dt="2023-01-05T15:18:58.979" v="489"/>
        <pc:sldMkLst>
          <pc:docMk/>
          <pc:sldMk cId="181503118" sldId="486"/>
        </pc:sldMkLst>
      </pc:sldChg>
      <pc:sldChg chg="del">
        <pc:chgData name="Roberta Tucker" userId="S::r.tucker@uwtsd.ac.uk::27ca61ee-ba03-4b92-a89a-1d5600e2200a" providerId="AD" clId="Web-{C64AABE4-8161-8E03-AF16-4C0FB66572FC}" dt="2023-01-05T15:18:54.119" v="487"/>
        <pc:sldMkLst>
          <pc:docMk/>
          <pc:sldMk cId="1383421627" sldId="487"/>
        </pc:sldMkLst>
      </pc:sldChg>
      <pc:sldChg chg="del">
        <pc:chgData name="Roberta Tucker" userId="S::r.tucker@uwtsd.ac.uk::27ca61ee-ba03-4b92-a89a-1d5600e2200a" providerId="AD" clId="Web-{C64AABE4-8161-8E03-AF16-4C0FB66572FC}" dt="2023-01-05T15:18:50.947" v="486"/>
        <pc:sldMkLst>
          <pc:docMk/>
          <pc:sldMk cId="105331404" sldId="488"/>
        </pc:sldMkLst>
      </pc:sldChg>
      <pc:sldChg chg="del">
        <pc:chgData name="Roberta Tucker" userId="S::r.tucker@uwtsd.ac.uk::27ca61ee-ba03-4b92-a89a-1d5600e2200a" providerId="AD" clId="Web-{C64AABE4-8161-8E03-AF16-4C0FB66572FC}" dt="2023-01-05T15:18:44.963" v="485"/>
        <pc:sldMkLst>
          <pc:docMk/>
          <pc:sldMk cId="2488270539" sldId="490"/>
        </pc:sldMkLst>
      </pc:sldChg>
      <pc:sldChg chg="del">
        <pc:chgData name="Roberta Tucker" userId="S::r.tucker@uwtsd.ac.uk::27ca61ee-ba03-4b92-a89a-1d5600e2200a" providerId="AD" clId="Web-{C64AABE4-8161-8E03-AF16-4C0FB66572FC}" dt="2023-01-05T15:21:08.060" v="494"/>
        <pc:sldMkLst>
          <pc:docMk/>
          <pc:sldMk cId="3669335291" sldId="507"/>
        </pc:sldMkLst>
      </pc:sldChg>
      <pc:sldChg chg="del">
        <pc:chgData name="Roberta Tucker" userId="S::r.tucker@uwtsd.ac.uk::27ca61ee-ba03-4b92-a89a-1d5600e2200a" providerId="AD" clId="Web-{C64AABE4-8161-8E03-AF16-4C0FB66572FC}" dt="2023-01-05T15:21:13.044" v="495"/>
        <pc:sldMkLst>
          <pc:docMk/>
          <pc:sldMk cId="3044937961" sldId="509"/>
        </pc:sldMkLst>
      </pc:sldChg>
      <pc:sldChg chg="ord">
        <pc:chgData name="Roberta Tucker" userId="S::r.tucker@uwtsd.ac.uk::27ca61ee-ba03-4b92-a89a-1d5600e2200a" providerId="AD" clId="Web-{C64AABE4-8161-8E03-AF16-4C0FB66572FC}" dt="2023-01-05T15:16:36.944" v="483"/>
        <pc:sldMkLst>
          <pc:docMk/>
          <pc:sldMk cId="1654975904" sldId="510"/>
        </pc:sldMkLst>
      </pc:sldChg>
      <pc:sldChg chg="ord">
        <pc:chgData name="Roberta Tucker" userId="S::r.tucker@uwtsd.ac.uk::27ca61ee-ba03-4b92-a89a-1d5600e2200a" providerId="AD" clId="Web-{C64AABE4-8161-8E03-AF16-4C0FB66572FC}" dt="2023-01-05T15:16:47.976" v="484"/>
        <pc:sldMkLst>
          <pc:docMk/>
          <pc:sldMk cId="2955532752" sldId="511"/>
        </pc:sldMkLst>
      </pc:sldChg>
      <pc:sldChg chg="modSp">
        <pc:chgData name="Roberta Tucker" userId="S::r.tucker@uwtsd.ac.uk::27ca61ee-ba03-4b92-a89a-1d5600e2200a" providerId="AD" clId="Web-{C64AABE4-8161-8E03-AF16-4C0FB66572FC}" dt="2023-01-05T15:00:19.859" v="418" actId="20577"/>
        <pc:sldMkLst>
          <pc:docMk/>
          <pc:sldMk cId="2437550428" sldId="516"/>
        </pc:sldMkLst>
        <pc:spChg chg="mod">
          <ac:chgData name="Roberta Tucker" userId="S::r.tucker@uwtsd.ac.uk::27ca61ee-ba03-4b92-a89a-1d5600e2200a" providerId="AD" clId="Web-{C64AABE4-8161-8E03-AF16-4C0FB66572FC}" dt="2023-01-05T14:59:48.687" v="396" actId="20577"/>
          <ac:spMkLst>
            <pc:docMk/>
            <pc:sldMk cId="2437550428" sldId="516"/>
            <ac:spMk id="2" creationId="{6047E3D5-B129-455A-8D61-5DE355CFB91F}"/>
          </ac:spMkLst>
        </pc:spChg>
        <pc:spChg chg="mod">
          <ac:chgData name="Roberta Tucker" userId="S::r.tucker@uwtsd.ac.uk::27ca61ee-ba03-4b92-a89a-1d5600e2200a" providerId="AD" clId="Web-{C64AABE4-8161-8E03-AF16-4C0FB66572FC}" dt="2023-01-05T15:00:10.797" v="415" actId="1076"/>
          <ac:spMkLst>
            <pc:docMk/>
            <pc:sldMk cId="2437550428" sldId="516"/>
            <ac:spMk id="3" creationId="{EDE512D6-1B42-4E1C-AEE3-478A340AC162}"/>
          </ac:spMkLst>
        </pc:spChg>
        <pc:spChg chg="mod">
          <ac:chgData name="Roberta Tucker" userId="S::r.tucker@uwtsd.ac.uk::27ca61ee-ba03-4b92-a89a-1d5600e2200a" providerId="AD" clId="Web-{C64AABE4-8161-8E03-AF16-4C0FB66572FC}" dt="2023-01-05T15:00:19.859" v="418" actId="20577"/>
          <ac:spMkLst>
            <pc:docMk/>
            <pc:sldMk cId="2437550428" sldId="516"/>
            <ac:spMk id="4" creationId="{88B348B4-1179-40C0-B903-717D79F0A399}"/>
          </ac:spMkLst>
        </pc:spChg>
      </pc:sldChg>
      <pc:sldChg chg="del">
        <pc:chgData name="Roberta Tucker" userId="S::r.tucker@uwtsd.ac.uk::27ca61ee-ba03-4b92-a89a-1d5600e2200a" providerId="AD" clId="Web-{C64AABE4-8161-8E03-AF16-4C0FB66572FC}" dt="2023-01-05T15:20:28.418" v="492"/>
        <pc:sldMkLst>
          <pc:docMk/>
          <pc:sldMk cId="1087454593" sldId="518"/>
        </pc:sldMkLst>
      </pc:sldChg>
      <pc:sldChg chg="del">
        <pc:chgData name="Roberta Tucker" userId="S::r.tucker@uwtsd.ac.uk::27ca61ee-ba03-4b92-a89a-1d5600e2200a" providerId="AD" clId="Web-{C64AABE4-8161-8E03-AF16-4C0FB66572FC}" dt="2023-01-05T15:21:20.763" v="496"/>
        <pc:sldMkLst>
          <pc:docMk/>
          <pc:sldMk cId="4029234870" sldId="519"/>
        </pc:sldMkLst>
      </pc:sldChg>
      <pc:sldChg chg="modSp">
        <pc:chgData name="Roberta Tucker" userId="S::r.tucker@uwtsd.ac.uk::27ca61ee-ba03-4b92-a89a-1d5600e2200a" providerId="AD" clId="Web-{C64AABE4-8161-8E03-AF16-4C0FB66572FC}" dt="2023-01-05T14:35:27.794" v="90" actId="1076"/>
        <pc:sldMkLst>
          <pc:docMk/>
          <pc:sldMk cId="2485985612" sldId="521"/>
        </pc:sldMkLst>
        <pc:spChg chg="mod">
          <ac:chgData name="Roberta Tucker" userId="S::r.tucker@uwtsd.ac.uk::27ca61ee-ba03-4b92-a89a-1d5600e2200a" providerId="AD" clId="Web-{C64AABE4-8161-8E03-AF16-4C0FB66572FC}" dt="2023-01-05T14:35:27.794" v="90" actId="1076"/>
          <ac:spMkLst>
            <pc:docMk/>
            <pc:sldMk cId="2485985612" sldId="521"/>
            <ac:spMk id="8" creationId="{57ED6D5D-E07C-2A2E-1770-B082DB384717}"/>
          </ac:spMkLst>
        </pc:spChg>
        <pc:spChg chg="mod">
          <ac:chgData name="Roberta Tucker" userId="S::r.tucker@uwtsd.ac.uk::27ca61ee-ba03-4b92-a89a-1d5600e2200a" providerId="AD" clId="Web-{C64AABE4-8161-8E03-AF16-4C0FB66572FC}" dt="2023-01-05T14:32:32.759" v="57" actId="20577"/>
          <ac:spMkLst>
            <pc:docMk/>
            <pc:sldMk cId="2485985612" sldId="521"/>
            <ac:spMk id="9" creationId="{692DA600-8D01-FC6B-936A-266F26A023C7}"/>
          </ac:spMkLst>
        </pc:spChg>
      </pc:sldChg>
      <pc:sldChg chg="modSp">
        <pc:chgData name="Roberta Tucker" userId="S::r.tucker@uwtsd.ac.uk::27ca61ee-ba03-4b92-a89a-1d5600e2200a" providerId="AD" clId="Web-{C64AABE4-8161-8E03-AF16-4C0FB66572FC}" dt="2023-01-05T15:02:30.956" v="428" actId="20577"/>
        <pc:sldMkLst>
          <pc:docMk/>
          <pc:sldMk cId="2118689029" sldId="522"/>
        </pc:sldMkLst>
        <pc:spChg chg="mod">
          <ac:chgData name="Roberta Tucker" userId="S::r.tucker@uwtsd.ac.uk::27ca61ee-ba03-4b92-a89a-1d5600e2200a" providerId="AD" clId="Web-{C64AABE4-8161-8E03-AF16-4C0FB66572FC}" dt="2023-01-05T15:02:30.956" v="428" actId="20577"/>
          <ac:spMkLst>
            <pc:docMk/>
            <pc:sldMk cId="2118689029" sldId="522"/>
            <ac:spMk id="8" creationId="{57ED6D5D-E07C-2A2E-1770-B082DB384717}"/>
          </ac:spMkLst>
        </pc:spChg>
        <pc:spChg chg="mod">
          <ac:chgData name="Roberta Tucker" userId="S::r.tucker@uwtsd.ac.uk::27ca61ee-ba03-4b92-a89a-1d5600e2200a" providerId="AD" clId="Web-{C64AABE4-8161-8E03-AF16-4C0FB66572FC}" dt="2023-01-05T14:34:22.246" v="71" actId="1076"/>
          <ac:spMkLst>
            <pc:docMk/>
            <pc:sldMk cId="2118689029" sldId="522"/>
            <ac:spMk id="9" creationId="{692DA600-8D01-FC6B-936A-266F26A023C7}"/>
          </ac:spMkLst>
        </pc:spChg>
      </pc:sldChg>
      <pc:sldChg chg="del">
        <pc:chgData name="Roberta Tucker" userId="S::r.tucker@uwtsd.ac.uk::27ca61ee-ba03-4b92-a89a-1d5600e2200a" providerId="AD" clId="Web-{C64AABE4-8161-8E03-AF16-4C0FB66572FC}" dt="2023-01-05T15:00:24.344" v="419"/>
        <pc:sldMkLst>
          <pc:docMk/>
          <pc:sldMk cId="966104582" sldId="523"/>
        </pc:sldMkLst>
      </pc:sldChg>
      <pc:sldChg chg="add del">
        <pc:chgData name="Roberta Tucker" userId="S::r.tucker@uwtsd.ac.uk::27ca61ee-ba03-4b92-a89a-1d5600e2200a" providerId="AD" clId="Web-{C64AABE4-8161-8E03-AF16-4C0FB66572FC}" dt="2023-01-05T14:30:39.397" v="7"/>
        <pc:sldMkLst>
          <pc:docMk/>
          <pc:sldMk cId="1591731840" sldId="524"/>
        </pc:sldMkLst>
      </pc:sldChg>
      <pc:sldChg chg="addSp delSp modSp add">
        <pc:chgData name="Roberta Tucker" userId="S::r.tucker@uwtsd.ac.uk::27ca61ee-ba03-4b92-a89a-1d5600e2200a" providerId="AD" clId="Web-{C64AABE4-8161-8E03-AF16-4C0FB66572FC}" dt="2023-01-05T15:14:38.332" v="482" actId="20577"/>
        <pc:sldMkLst>
          <pc:docMk/>
          <pc:sldMk cId="3159488521" sldId="525"/>
        </pc:sldMkLst>
        <pc:spChg chg="mod">
          <ac:chgData name="Roberta Tucker" userId="S::r.tucker@uwtsd.ac.uk::27ca61ee-ba03-4b92-a89a-1d5600e2200a" providerId="AD" clId="Web-{C64AABE4-8161-8E03-AF16-4C0FB66572FC}" dt="2023-01-05T15:14:38.332" v="482" actId="20577"/>
          <ac:spMkLst>
            <pc:docMk/>
            <pc:sldMk cId="3159488521" sldId="525"/>
            <ac:spMk id="5" creationId="{0B019432-F0E9-E765-2264-935D414F17CB}"/>
          </ac:spMkLst>
        </pc:spChg>
        <pc:spChg chg="del mod">
          <ac:chgData name="Roberta Tucker" userId="S::r.tucker@uwtsd.ac.uk::27ca61ee-ba03-4b92-a89a-1d5600e2200a" providerId="AD" clId="Web-{C64AABE4-8161-8E03-AF16-4C0FB66572FC}" dt="2023-01-05T14:44:12.103" v="323"/>
          <ac:spMkLst>
            <pc:docMk/>
            <pc:sldMk cId="3159488521" sldId="525"/>
            <ac:spMk id="6" creationId="{0A49D13F-A02B-34DF-3E84-B90D79FF944D}"/>
          </ac:spMkLst>
        </pc:spChg>
        <pc:spChg chg="add ord">
          <ac:chgData name="Roberta Tucker" userId="S::r.tucker@uwtsd.ac.uk::27ca61ee-ba03-4b92-a89a-1d5600e2200a" providerId="AD" clId="Web-{C64AABE4-8161-8E03-AF16-4C0FB66572FC}" dt="2023-01-05T14:58:23.247" v="389"/>
          <ac:spMkLst>
            <pc:docMk/>
            <pc:sldMk cId="3159488521" sldId="525"/>
            <ac:spMk id="7" creationId="{837A8B4B-2EB9-9017-8680-58EC77B6EF31}"/>
          </ac:spMkLst>
        </pc:spChg>
        <pc:picChg chg="add mod">
          <ac:chgData name="Roberta Tucker" userId="S::r.tucker@uwtsd.ac.uk::27ca61ee-ba03-4b92-a89a-1d5600e2200a" providerId="AD" clId="Web-{C64AABE4-8161-8E03-AF16-4C0FB66572FC}" dt="2023-01-05T14:46:23.668" v="372" actId="1076"/>
          <ac:picMkLst>
            <pc:docMk/>
            <pc:sldMk cId="3159488521" sldId="525"/>
            <ac:picMk id="2" creationId="{F5F3A396-562A-CDCF-8E0A-D27F0915F174}"/>
          </ac:picMkLst>
        </pc:picChg>
      </pc:sldChg>
      <pc:sldChg chg="addSp delSp modSp add replId">
        <pc:chgData name="Roberta Tucker" userId="S::r.tucker@uwtsd.ac.uk::27ca61ee-ba03-4b92-a89a-1d5600e2200a" providerId="AD" clId="Web-{C64AABE4-8161-8E03-AF16-4C0FB66572FC}" dt="2023-01-05T15:14:18.988" v="467" actId="1076"/>
        <pc:sldMkLst>
          <pc:docMk/>
          <pc:sldMk cId="3304429855" sldId="526"/>
        </pc:sldMkLst>
        <pc:spChg chg="mod">
          <ac:chgData name="Roberta Tucker" userId="S::r.tucker@uwtsd.ac.uk::27ca61ee-ba03-4b92-a89a-1d5600e2200a" providerId="AD" clId="Web-{C64AABE4-8161-8E03-AF16-4C0FB66572FC}" dt="2023-01-05T15:14:12.847" v="466" actId="1076"/>
          <ac:spMkLst>
            <pc:docMk/>
            <pc:sldMk cId="3304429855" sldId="526"/>
            <ac:spMk id="5" creationId="{0B019432-F0E9-E765-2264-935D414F17CB}"/>
          </ac:spMkLst>
        </pc:spChg>
        <pc:spChg chg="add mod ord">
          <ac:chgData name="Roberta Tucker" userId="S::r.tucker@uwtsd.ac.uk::27ca61ee-ba03-4b92-a89a-1d5600e2200a" providerId="AD" clId="Web-{C64AABE4-8161-8E03-AF16-4C0FB66572FC}" dt="2023-01-05T14:58:09.653" v="387" actId="14100"/>
          <ac:spMkLst>
            <pc:docMk/>
            <pc:sldMk cId="3304429855" sldId="526"/>
            <ac:spMk id="6" creationId="{C84C63A5-6CC0-3DDF-0CE4-FE1FF0CA98F1}"/>
          </ac:spMkLst>
        </pc:spChg>
        <pc:picChg chg="del">
          <ac:chgData name="Roberta Tucker" userId="S::r.tucker@uwtsd.ac.uk::27ca61ee-ba03-4b92-a89a-1d5600e2200a" providerId="AD" clId="Web-{C64AABE4-8161-8E03-AF16-4C0FB66572FC}" dt="2023-01-05T14:55:28.884" v="374"/>
          <ac:picMkLst>
            <pc:docMk/>
            <pc:sldMk cId="3304429855" sldId="526"/>
            <ac:picMk id="2" creationId="{F5F3A396-562A-CDCF-8E0A-D27F0915F174}"/>
          </ac:picMkLst>
        </pc:picChg>
        <pc:picChg chg="add mod">
          <ac:chgData name="Roberta Tucker" userId="S::r.tucker@uwtsd.ac.uk::27ca61ee-ba03-4b92-a89a-1d5600e2200a" providerId="AD" clId="Web-{C64AABE4-8161-8E03-AF16-4C0FB66572FC}" dt="2023-01-05T15:14:18.988" v="467" actId="1076"/>
          <ac:picMkLst>
            <pc:docMk/>
            <pc:sldMk cId="3304429855" sldId="526"/>
            <ac:picMk id="3" creationId="{46C71892-C5A2-74BB-7385-79136B8066DC}"/>
          </ac:picMkLst>
        </pc:picChg>
      </pc:sldChg>
      <pc:sldChg chg="modSp add replId">
        <pc:chgData name="Roberta Tucker" userId="S::r.tucker@uwtsd.ac.uk::27ca61ee-ba03-4b92-a89a-1d5600e2200a" providerId="AD" clId="Web-{C64AABE4-8161-8E03-AF16-4C0FB66572FC}" dt="2023-01-05T15:28:40.523" v="534" actId="20577"/>
        <pc:sldMkLst>
          <pc:docMk/>
          <pc:sldMk cId="1821153607" sldId="527"/>
        </pc:sldMkLst>
        <pc:spChg chg="mod">
          <ac:chgData name="Roberta Tucker" userId="S::r.tucker@uwtsd.ac.uk::27ca61ee-ba03-4b92-a89a-1d5600e2200a" providerId="AD" clId="Web-{C64AABE4-8161-8E03-AF16-4C0FB66572FC}" dt="2023-01-05T15:28:19.445" v="533" actId="20577"/>
          <ac:spMkLst>
            <pc:docMk/>
            <pc:sldMk cId="1821153607" sldId="527"/>
            <ac:spMk id="3" creationId="{EDE512D6-1B42-4E1C-AEE3-478A340AC162}"/>
          </ac:spMkLst>
        </pc:spChg>
        <pc:spChg chg="mod">
          <ac:chgData name="Roberta Tucker" userId="S::r.tucker@uwtsd.ac.uk::27ca61ee-ba03-4b92-a89a-1d5600e2200a" providerId="AD" clId="Web-{C64AABE4-8161-8E03-AF16-4C0FB66572FC}" dt="2023-01-05T15:28:40.523" v="534" actId="20577"/>
          <ac:spMkLst>
            <pc:docMk/>
            <pc:sldMk cId="1821153607" sldId="527"/>
            <ac:spMk id="4" creationId="{88B348B4-1179-40C0-B903-717D79F0A399}"/>
          </ac:spMkLst>
        </pc:spChg>
      </pc:sldChg>
      <pc:sldChg chg="new del">
        <pc:chgData name="Roberta Tucker" userId="S::r.tucker@uwtsd.ac.uk::27ca61ee-ba03-4b92-a89a-1d5600e2200a" providerId="AD" clId="Web-{C64AABE4-8161-8E03-AF16-4C0FB66572FC}" dt="2023-01-05T15:25:51.301" v="529"/>
        <pc:sldMkLst>
          <pc:docMk/>
          <pc:sldMk cId="70493603" sldId="528"/>
        </pc:sldMkLst>
      </pc:sldChg>
      <pc:sldChg chg="addSp delSp modSp new">
        <pc:chgData name="Roberta Tucker" userId="S::r.tucker@uwtsd.ac.uk::27ca61ee-ba03-4b92-a89a-1d5600e2200a" providerId="AD" clId="Web-{C64AABE4-8161-8E03-AF16-4C0FB66572FC}" dt="2023-01-05T15:25:39.238" v="526" actId="1076"/>
        <pc:sldMkLst>
          <pc:docMk/>
          <pc:sldMk cId="4215338442" sldId="529"/>
        </pc:sldMkLst>
        <pc:spChg chg="mod">
          <ac:chgData name="Roberta Tucker" userId="S::r.tucker@uwtsd.ac.uk::27ca61ee-ba03-4b92-a89a-1d5600e2200a" providerId="AD" clId="Web-{C64AABE4-8161-8E03-AF16-4C0FB66572FC}" dt="2023-01-05T15:25:39.238" v="526" actId="1076"/>
          <ac:spMkLst>
            <pc:docMk/>
            <pc:sldMk cId="4215338442" sldId="529"/>
            <ac:spMk id="2" creationId="{59B6F813-2152-B5B1-2D75-AA777F36E4C7}"/>
          </ac:spMkLst>
        </pc:spChg>
        <pc:spChg chg="del">
          <ac:chgData name="Roberta Tucker" userId="S::r.tucker@uwtsd.ac.uk::27ca61ee-ba03-4b92-a89a-1d5600e2200a" providerId="AD" clId="Web-{C64AABE4-8161-8E03-AF16-4C0FB66572FC}" dt="2023-01-05T15:23:48.001" v="499"/>
          <ac:spMkLst>
            <pc:docMk/>
            <pc:sldMk cId="4215338442" sldId="529"/>
            <ac:spMk id="3" creationId="{8F3B8CA2-B5BB-2C08-2837-CF933037ED2C}"/>
          </ac:spMkLst>
        </pc:spChg>
        <pc:picChg chg="add mod ord">
          <ac:chgData name="Roberta Tucker" userId="S::r.tucker@uwtsd.ac.uk::27ca61ee-ba03-4b92-a89a-1d5600e2200a" providerId="AD" clId="Web-{C64AABE4-8161-8E03-AF16-4C0FB66572FC}" dt="2023-01-05T15:24:16.408" v="515" actId="1076"/>
          <ac:picMkLst>
            <pc:docMk/>
            <pc:sldMk cId="4215338442" sldId="529"/>
            <ac:picMk id="4" creationId="{43B773CC-509E-3769-9614-087153EDBA1E}"/>
          </ac:picMkLst>
        </pc:picChg>
      </pc:sldChg>
      <pc:sldChg chg="modSp add replId">
        <pc:chgData name="Roberta Tucker" userId="S::r.tucker@uwtsd.ac.uk::27ca61ee-ba03-4b92-a89a-1d5600e2200a" providerId="AD" clId="Web-{C64AABE4-8161-8E03-AF16-4C0FB66572FC}" dt="2023-01-05T15:25:48.316" v="528" actId="1076"/>
        <pc:sldMkLst>
          <pc:docMk/>
          <pc:sldMk cId="3372550902" sldId="530"/>
        </pc:sldMkLst>
        <pc:spChg chg="mod">
          <ac:chgData name="Roberta Tucker" userId="S::r.tucker@uwtsd.ac.uk::27ca61ee-ba03-4b92-a89a-1d5600e2200a" providerId="AD" clId="Web-{C64AABE4-8161-8E03-AF16-4C0FB66572FC}" dt="2023-01-05T15:25:48.316" v="528" actId="1076"/>
          <ac:spMkLst>
            <pc:docMk/>
            <pc:sldMk cId="3372550902" sldId="530"/>
            <ac:spMk id="2" creationId="{59B6F813-2152-B5B1-2D75-AA777F36E4C7}"/>
          </ac:spMkLst>
        </pc:spChg>
      </pc:sldChg>
      <pc:sldMasterChg chg="add addSldLayout">
        <pc:chgData name="Roberta Tucker" userId="S::r.tucker@uwtsd.ac.uk::27ca61ee-ba03-4b92-a89a-1d5600e2200a" providerId="AD" clId="Web-{C64AABE4-8161-8E03-AF16-4C0FB66572FC}" dt="2023-01-05T14:29:58.536" v="1"/>
        <pc:sldMasterMkLst>
          <pc:docMk/>
          <pc:sldMasterMk cId="1384196811" sldId="2147483658"/>
        </pc:sldMasterMkLst>
        <pc:sldLayoutChg chg="add">
          <pc:chgData name="Roberta Tucker" userId="S::r.tucker@uwtsd.ac.uk::27ca61ee-ba03-4b92-a89a-1d5600e2200a" providerId="AD" clId="Web-{C64AABE4-8161-8E03-AF16-4C0FB66572FC}" dt="2023-01-05T14:29:58.536" v="1"/>
          <pc:sldLayoutMkLst>
            <pc:docMk/>
            <pc:sldMasterMk cId="1384196811" sldId="2147483658"/>
            <pc:sldLayoutMk cId="4095789039" sldId="2147483706"/>
          </pc:sldLayoutMkLst>
        </pc:sldLayoutChg>
        <pc:sldLayoutChg chg="add">
          <pc:chgData name="Roberta Tucker" userId="S::r.tucker@uwtsd.ac.uk::27ca61ee-ba03-4b92-a89a-1d5600e2200a" providerId="AD" clId="Web-{C64AABE4-8161-8E03-AF16-4C0FB66572FC}" dt="2023-01-05T14:29:58.536" v="1"/>
          <pc:sldLayoutMkLst>
            <pc:docMk/>
            <pc:sldMasterMk cId="1384196811" sldId="2147483658"/>
            <pc:sldLayoutMk cId="1559695379" sldId="2147483707"/>
          </pc:sldLayoutMkLst>
        </pc:sldLayoutChg>
        <pc:sldLayoutChg chg="add">
          <pc:chgData name="Roberta Tucker" userId="S::r.tucker@uwtsd.ac.uk::27ca61ee-ba03-4b92-a89a-1d5600e2200a" providerId="AD" clId="Web-{C64AABE4-8161-8E03-AF16-4C0FB66572FC}" dt="2023-01-05T14:29:58.536" v="1"/>
          <pc:sldLayoutMkLst>
            <pc:docMk/>
            <pc:sldMasterMk cId="1384196811" sldId="2147483658"/>
            <pc:sldLayoutMk cId="1638946717" sldId="2147483708"/>
          </pc:sldLayoutMkLst>
        </pc:sldLayoutChg>
        <pc:sldLayoutChg chg="add">
          <pc:chgData name="Roberta Tucker" userId="S::r.tucker@uwtsd.ac.uk::27ca61ee-ba03-4b92-a89a-1d5600e2200a" providerId="AD" clId="Web-{C64AABE4-8161-8E03-AF16-4C0FB66572FC}" dt="2023-01-05T14:29:58.536" v="1"/>
          <pc:sldLayoutMkLst>
            <pc:docMk/>
            <pc:sldMasterMk cId="1384196811" sldId="2147483658"/>
            <pc:sldLayoutMk cId="4286659625" sldId="2147483726"/>
          </pc:sldLayoutMkLst>
        </pc:sldLayoutChg>
        <pc:sldLayoutChg chg="add">
          <pc:chgData name="Roberta Tucker" userId="S::r.tucker@uwtsd.ac.uk::27ca61ee-ba03-4b92-a89a-1d5600e2200a" providerId="AD" clId="Web-{C64AABE4-8161-8E03-AF16-4C0FB66572FC}" dt="2023-01-05T14:29:58.536" v="1"/>
          <pc:sldLayoutMkLst>
            <pc:docMk/>
            <pc:sldMasterMk cId="1384196811" sldId="2147483658"/>
            <pc:sldLayoutMk cId="3926654035" sldId="2147483727"/>
          </pc:sldLayoutMkLst>
        </pc:sldLayoutChg>
        <pc:sldLayoutChg chg="add">
          <pc:chgData name="Roberta Tucker" userId="S::r.tucker@uwtsd.ac.uk::27ca61ee-ba03-4b92-a89a-1d5600e2200a" providerId="AD" clId="Web-{C64AABE4-8161-8E03-AF16-4C0FB66572FC}" dt="2023-01-05T14:29:58.536" v="1"/>
          <pc:sldLayoutMkLst>
            <pc:docMk/>
            <pc:sldMasterMk cId="1384196811" sldId="2147483658"/>
            <pc:sldLayoutMk cId="1321421722" sldId="2147483728"/>
          </pc:sldLayoutMkLst>
        </pc:sldLayoutChg>
        <pc:sldLayoutChg chg="add">
          <pc:chgData name="Roberta Tucker" userId="S::r.tucker@uwtsd.ac.uk::27ca61ee-ba03-4b92-a89a-1d5600e2200a" providerId="AD" clId="Web-{C64AABE4-8161-8E03-AF16-4C0FB66572FC}" dt="2023-01-05T14:29:58.536" v="1"/>
          <pc:sldLayoutMkLst>
            <pc:docMk/>
            <pc:sldMasterMk cId="1384196811" sldId="2147483658"/>
            <pc:sldLayoutMk cId="2925907984" sldId="2147483732"/>
          </pc:sldLayoutMkLst>
        </pc:sldLayoutChg>
        <pc:sldLayoutChg chg="add">
          <pc:chgData name="Roberta Tucker" userId="S::r.tucker@uwtsd.ac.uk::27ca61ee-ba03-4b92-a89a-1d5600e2200a" providerId="AD" clId="Web-{C64AABE4-8161-8E03-AF16-4C0FB66572FC}" dt="2023-01-05T14:29:58.536" v="1"/>
          <pc:sldLayoutMkLst>
            <pc:docMk/>
            <pc:sldMasterMk cId="1384196811" sldId="2147483658"/>
            <pc:sldLayoutMk cId="1556723426" sldId="2147483755"/>
          </pc:sldLayoutMkLst>
        </pc:sldLayoutChg>
      </pc:sldMasterChg>
    </pc:docChg>
  </pc:docChgLst>
  <pc:docChgLst>
    <pc:chgData name="Roberta Tucker" userId="S::r.tucker@uwtsd.ac.uk::27ca61ee-ba03-4b92-a89a-1d5600e2200a" providerId="AD" clId="Web-{CA40654B-5DF4-1444-0F1C-6A8EBCB53A4F}"/>
    <pc:docChg chg="addSld delSld modSld sldOrd">
      <pc:chgData name="Roberta Tucker" userId="S::r.tucker@uwtsd.ac.uk::27ca61ee-ba03-4b92-a89a-1d5600e2200a" providerId="AD" clId="Web-{CA40654B-5DF4-1444-0F1C-6A8EBCB53A4F}" dt="2023-02-24T11:59:19.312" v="4809" actId="20577"/>
      <pc:docMkLst>
        <pc:docMk/>
      </pc:docMkLst>
      <pc:sldChg chg="modSp">
        <pc:chgData name="Roberta Tucker" userId="S::r.tucker@uwtsd.ac.uk::27ca61ee-ba03-4b92-a89a-1d5600e2200a" providerId="AD" clId="Web-{CA40654B-5DF4-1444-0F1C-6A8EBCB53A4F}" dt="2023-02-22T09:41:41.084" v="12" actId="14100"/>
        <pc:sldMkLst>
          <pc:docMk/>
          <pc:sldMk cId="2485985612" sldId="521"/>
        </pc:sldMkLst>
        <pc:spChg chg="mod">
          <ac:chgData name="Roberta Tucker" userId="S::r.tucker@uwtsd.ac.uk::27ca61ee-ba03-4b92-a89a-1d5600e2200a" providerId="AD" clId="Web-{CA40654B-5DF4-1444-0F1C-6A8EBCB53A4F}" dt="2023-02-22T09:41:41.084" v="12" actId="14100"/>
          <ac:spMkLst>
            <pc:docMk/>
            <pc:sldMk cId="2485985612" sldId="521"/>
            <ac:spMk id="8" creationId="{57ED6D5D-E07C-2A2E-1770-B082DB384717}"/>
          </ac:spMkLst>
        </pc:spChg>
      </pc:sldChg>
      <pc:sldChg chg="modSp">
        <pc:chgData name="Roberta Tucker" userId="S::r.tucker@uwtsd.ac.uk::27ca61ee-ba03-4b92-a89a-1d5600e2200a" providerId="AD" clId="Web-{CA40654B-5DF4-1444-0F1C-6A8EBCB53A4F}" dt="2023-02-22T09:47:39.046" v="46" actId="20577"/>
        <pc:sldMkLst>
          <pc:docMk/>
          <pc:sldMk cId="3159488521" sldId="525"/>
        </pc:sldMkLst>
        <pc:spChg chg="mod">
          <ac:chgData name="Roberta Tucker" userId="S::r.tucker@uwtsd.ac.uk::27ca61ee-ba03-4b92-a89a-1d5600e2200a" providerId="AD" clId="Web-{CA40654B-5DF4-1444-0F1C-6A8EBCB53A4F}" dt="2023-02-22T09:47:39.046" v="46" actId="20577"/>
          <ac:spMkLst>
            <pc:docMk/>
            <pc:sldMk cId="3159488521" sldId="525"/>
            <ac:spMk id="5" creationId="{0B019432-F0E9-E765-2264-935D414F17CB}"/>
          </ac:spMkLst>
        </pc:spChg>
      </pc:sldChg>
      <pc:sldChg chg="modSp">
        <pc:chgData name="Roberta Tucker" userId="S::r.tucker@uwtsd.ac.uk::27ca61ee-ba03-4b92-a89a-1d5600e2200a" providerId="AD" clId="Web-{CA40654B-5DF4-1444-0F1C-6A8EBCB53A4F}" dt="2023-02-22T09:56:16.825" v="112" actId="20577"/>
        <pc:sldMkLst>
          <pc:docMk/>
          <pc:sldMk cId="2392214994" sldId="571"/>
        </pc:sldMkLst>
        <pc:spChg chg="mod">
          <ac:chgData name="Roberta Tucker" userId="S::r.tucker@uwtsd.ac.uk::27ca61ee-ba03-4b92-a89a-1d5600e2200a" providerId="AD" clId="Web-{CA40654B-5DF4-1444-0F1C-6A8EBCB53A4F}" dt="2023-02-22T09:56:16.825" v="112" actId="20577"/>
          <ac:spMkLst>
            <pc:docMk/>
            <pc:sldMk cId="2392214994" sldId="571"/>
            <ac:spMk id="11" creationId="{4F5753A9-860A-EAD8-DDBE-51ECA81D6496}"/>
          </ac:spMkLst>
        </pc:spChg>
      </pc:sldChg>
      <pc:sldChg chg="modSp">
        <pc:chgData name="Roberta Tucker" userId="S::r.tucker@uwtsd.ac.uk::27ca61ee-ba03-4b92-a89a-1d5600e2200a" providerId="AD" clId="Web-{CA40654B-5DF4-1444-0F1C-6A8EBCB53A4F}" dt="2023-02-22T13:41:25.414" v="2005" actId="14100"/>
        <pc:sldMkLst>
          <pc:docMk/>
          <pc:sldMk cId="3774943221" sldId="575"/>
        </pc:sldMkLst>
        <pc:picChg chg="mod">
          <ac:chgData name="Roberta Tucker" userId="S::r.tucker@uwtsd.ac.uk::27ca61ee-ba03-4b92-a89a-1d5600e2200a" providerId="AD" clId="Web-{CA40654B-5DF4-1444-0F1C-6A8EBCB53A4F}" dt="2023-02-22T13:41:25.414" v="2005" actId="14100"/>
          <ac:picMkLst>
            <pc:docMk/>
            <pc:sldMk cId="3774943221" sldId="575"/>
            <ac:picMk id="5" creationId="{81ED71CD-F647-5F4F-6E93-751737031E65}"/>
          </ac:picMkLst>
        </pc:picChg>
      </pc:sldChg>
      <pc:sldChg chg="addSp delSp modSp ord addAnim delAnim">
        <pc:chgData name="Roberta Tucker" userId="S::r.tucker@uwtsd.ac.uk::27ca61ee-ba03-4b92-a89a-1d5600e2200a" providerId="AD" clId="Web-{CA40654B-5DF4-1444-0F1C-6A8EBCB53A4F}" dt="2023-02-22T15:25:41.615" v="2561" actId="20577"/>
        <pc:sldMkLst>
          <pc:docMk/>
          <pc:sldMk cId="3120378126" sldId="576"/>
        </pc:sldMkLst>
        <pc:spChg chg="del">
          <ac:chgData name="Roberta Tucker" userId="S::r.tucker@uwtsd.ac.uk::27ca61ee-ba03-4b92-a89a-1d5600e2200a" providerId="AD" clId="Web-{CA40654B-5DF4-1444-0F1C-6A8EBCB53A4F}" dt="2023-02-22T13:00:34.200" v="1759"/>
          <ac:spMkLst>
            <pc:docMk/>
            <pc:sldMk cId="3120378126" sldId="576"/>
            <ac:spMk id="3" creationId="{976291AA-75F5-DB79-1BB0-8C1F1978BD68}"/>
          </ac:spMkLst>
        </pc:spChg>
        <pc:spChg chg="del">
          <ac:chgData name="Roberta Tucker" userId="S::r.tucker@uwtsd.ac.uk::27ca61ee-ba03-4b92-a89a-1d5600e2200a" providerId="AD" clId="Web-{CA40654B-5DF4-1444-0F1C-6A8EBCB53A4F}" dt="2023-02-22T13:00:35.590" v="1760"/>
          <ac:spMkLst>
            <pc:docMk/>
            <pc:sldMk cId="3120378126" sldId="576"/>
            <ac:spMk id="4" creationId="{E107B33E-2FB2-C28B-8106-606FCEDC89FB}"/>
          </ac:spMkLst>
        </pc:spChg>
        <pc:spChg chg="mod">
          <ac:chgData name="Roberta Tucker" userId="S::r.tucker@uwtsd.ac.uk::27ca61ee-ba03-4b92-a89a-1d5600e2200a" providerId="AD" clId="Web-{CA40654B-5DF4-1444-0F1C-6A8EBCB53A4F}" dt="2023-02-22T15:25:41.615" v="2561" actId="20577"/>
          <ac:spMkLst>
            <pc:docMk/>
            <pc:sldMk cId="3120378126" sldId="576"/>
            <ac:spMk id="5" creationId="{7A20DBBD-7DDA-8D56-CE80-75679AFC79A9}"/>
          </ac:spMkLst>
        </pc:spChg>
        <pc:spChg chg="del">
          <ac:chgData name="Roberta Tucker" userId="S::r.tucker@uwtsd.ac.uk::27ca61ee-ba03-4b92-a89a-1d5600e2200a" providerId="AD" clId="Web-{CA40654B-5DF4-1444-0F1C-6A8EBCB53A4F}" dt="2023-02-22T13:00:38.028" v="1761"/>
          <ac:spMkLst>
            <pc:docMk/>
            <pc:sldMk cId="3120378126" sldId="576"/>
            <ac:spMk id="6" creationId="{B30E0984-967F-1C30-DE34-494663AA2EA3}"/>
          </ac:spMkLst>
        </pc:spChg>
        <pc:spChg chg="del">
          <ac:chgData name="Roberta Tucker" userId="S::r.tucker@uwtsd.ac.uk::27ca61ee-ba03-4b92-a89a-1d5600e2200a" providerId="AD" clId="Web-{CA40654B-5DF4-1444-0F1C-6A8EBCB53A4F}" dt="2023-02-22T13:00:40.325" v="1762"/>
          <ac:spMkLst>
            <pc:docMk/>
            <pc:sldMk cId="3120378126" sldId="576"/>
            <ac:spMk id="7" creationId="{458C1F20-426A-CF6A-2E7D-694C41E80DE3}"/>
          </ac:spMkLst>
        </pc:spChg>
        <pc:spChg chg="del">
          <ac:chgData name="Roberta Tucker" userId="S::r.tucker@uwtsd.ac.uk::27ca61ee-ba03-4b92-a89a-1d5600e2200a" providerId="AD" clId="Web-{CA40654B-5DF4-1444-0F1C-6A8EBCB53A4F}" dt="2023-02-22T13:00:41.934" v="1763"/>
          <ac:spMkLst>
            <pc:docMk/>
            <pc:sldMk cId="3120378126" sldId="576"/>
            <ac:spMk id="10" creationId="{D480A507-8AAD-1087-3A4C-A97F69CD97F6}"/>
          </ac:spMkLst>
        </pc:spChg>
        <pc:spChg chg="del">
          <ac:chgData name="Roberta Tucker" userId="S::r.tucker@uwtsd.ac.uk::27ca61ee-ba03-4b92-a89a-1d5600e2200a" providerId="AD" clId="Web-{CA40654B-5DF4-1444-0F1C-6A8EBCB53A4F}" dt="2023-02-22T13:00:46.184" v="1764"/>
          <ac:spMkLst>
            <pc:docMk/>
            <pc:sldMk cId="3120378126" sldId="576"/>
            <ac:spMk id="11" creationId="{10E29003-9149-BAEA-25AC-D52C1E48563A}"/>
          </ac:spMkLst>
        </pc:spChg>
        <pc:spChg chg="mod">
          <ac:chgData name="Roberta Tucker" userId="S::r.tucker@uwtsd.ac.uk::27ca61ee-ba03-4b92-a89a-1d5600e2200a" providerId="AD" clId="Web-{CA40654B-5DF4-1444-0F1C-6A8EBCB53A4F}" dt="2023-02-22T15:17:20.443" v="2459" actId="1076"/>
          <ac:spMkLst>
            <pc:docMk/>
            <pc:sldMk cId="3120378126" sldId="576"/>
            <ac:spMk id="16" creationId="{2D203682-3315-0E2F-6C0F-4C31DAE0631E}"/>
          </ac:spMkLst>
        </pc:spChg>
        <pc:picChg chg="del">
          <ac:chgData name="Roberta Tucker" userId="S::r.tucker@uwtsd.ac.uk::27ca61ee-ba03-4b92-a89a-1d5600e2200a" providerId="AD" clId="Web-{CA40654B-5DF4-1444-0F1C-6A8EBCB53A4F}" dt="2023-02-22T15:16:28.066" v="2450"/>
          <ac:picMkLst>
            <pc:docMk/>
            <pc:sldMk cId="3120378126" sldId="576"/>
            <ac:picMk id="2" creationId="{21F8A08A-35F9-5F9D-D354-65DADA18F5AD}"/>
          </ac:picMkLst>
        </pc:picChg>
        <pc:picChg chg="add ord">
          <ac:chgData name="Roberta Tucker" userId="S::r.tucker@uwtsd.ac.uk::27ca61ee-ba03-4b92-a89a-1d5600e2200a" providerId="AD" clId="Web-{CA40654B-5DF4-1444-0F1C-6A8EBCB53A4F}" dt="2023-02-22T15:16:41.504" v="2454"/>
          <ac:picMkLst>
            <pc:docMk/>
            <pc:sldMk cId="3120378126" sldId="576"/>
            <ac:picMk id="7" creationId="{C9BEB040-6A12-9F8E-4831-F8E4062ECD7D}"/>
          </ac:picMkLst>
        </pc:picChg>
        <pc:cxnChg chg="add mod">
          <ac:chgData name="Roberta Tucker" userId="S::r.tucker@uwtsd.ac.uk::27ca61ee-ba03-4b92-a89a-1d5600e2200a" providerId="AD" clId="Web-{CA40654B-5DF4-1444-0F1C-6A8EBCB53A4F}" dt="2023-02-22T15:16:59.380" v="2457" actId="14100"/>
          <ac:cxnSpMkLst>
            <pc:docMk/>
            <pc:sldMk cId="3120378126" sldId="576"/>
            <ac:cxnSpMk id="4" creationId="{BC2C1687-BCDB-8D01-187F-5359CAE20BDB}"/>
          </ac:cxnSpMkLst>
        </pc:cxnChg>
      </pc:sldChg>
      <pc:sldChg chg="addSp delSp modSp">
        <pc:chgData name="Roberta Tucker" userId="S::r.tucker@uwtsd.ac.uk::27ca61ee-ba03-4b92-a89a-1d5600e2200a" providerId="AD" clId="Web-{CA40654B-5DF4-1444-0F1C-6A8EBCB53A4F}" dt="2023-02-22T13:43:28.963" v="2014" actId="1076"/>
        <pc:sldMkLst>
          <pc:docMk/>
          <pc:sldMk cId="4116886116" sldId="579"/>
        </pc:sldMkLst>
        <pc:spChg chg="add del mod">
          <ac:chgData name="Roberta Tucker" userId="S::r.tucker@uwtsd.ac.uk::27ca61ee-ba03-4b92-a89a-1d5600e2200a" providerId="AD" clId="Web-{CA40654B-5DF4-1444-0F1C-6A8EBCB53A4F}" dt="2023-02-22T13:05:29.660" v="1770"/>
          <ac:spMkLst>
            <pc:docMk/>
            <pc:sldMk cId="4116886116" sldId="579"/>
            <ac:spMk id="3" creationId="{4451570A-D8D8-7FF3-5730-73117E543C4B}"/>
          </ac:spMkLst>
        </pc:spChg>
        <pc:spChg chg="mod">
          <ac:chgData name="Roberta Tucker" userId="S::r.tucker@uwtsd.ac.uk::27ca61ee-ba03-4b92-a89a-1d5600e2200a" providerId="AD" clId="Web-{CA40654B-5DF4-1444-0F1C-6A8EBCB53A4F}" dt="2023-02-22T13:24:33.718" v="1881" actId="20577"/>
          <ac:spMkLst>
            <pc:docMk/>
            <pc:sldMk cId="4116886116" sldId="579"/>
            <ac:spMk id="5" creationId="{0B019432-F0E9-E765-2264-935D414F17CB}"/>
          </ac:spMkLst>
        </pc:spChg>
        <pc:spChg chg="add del mod">
          <ac:chgData name="Roberta Tucker" userId="S::r.tucker@uwtsd.ac.uk::27ca61ee-ba03-4b92-a89a-1d5600e2200a" providerId="AD" clId="Web-{CA40654B-5DF4-1444-0F1C-6A8EBCB53A4F}" dt="2023-02-22T13:05:25.550" v="1768"/>
          <ac:spMkLst>
            <pc:docMk/>
            <pc:sldMk cId="4116886116" sldId="579"/>
            <ac:spMk id="6" creationId="{877738C7-E854-75D1-69F4-21312243EE8F}"/>
          </ac:spMkLst>
        </pc:spChg>
        <pc:spChg chg="add del mod">
          <ac:chgData name="Roberta Tucker" userId="S::r.tucker@uwtsd.ac.uk::27ca61ee-ba03-4b92-a89a-1d5600e2200a" providerId="AD" clId="Web-{CA40654B-5DF4-1444-0F1C-6A8EBCB53A4F}" dt="2023-02-22T10:20:51.065" v="168"/>
          <ac:spMkLst>
            <pc:docMk/>
            <pc:sldMk cId="4116886116" sldId="579"/>
            <ac:spMk id="7" creationId="{B0212B0E-4954-6C6D-1A01-5A04A7546F62}"/>
          </ac:spMkLst>
        </pc:spChg>
        <pc:spChg chg="add del mod">
          <ac:chgData name="Roberta Tucker" userId="S::r.tucker@uwtsd.ac.uk::27ca61ee-ba03-4b92-a89a-1d5600e2200a" providerId="AD" clId="Web-{CA40654B-5DF4-1444-0F1C-6A8EBCB53A4F}" dt="2023-02-22T10:21:06.535" v="173"/>
          <ac:spMkLst>
            <pc:docMk/>
            <pc:sldMk cId="4116886116" sldId="579"/>
            <ac:spMk id="8" creationId="{348DE634-796C-E84E-EC3B-6792470FB6D0}"/>
          </ac:spMkLst>
        </pc:spChg>
        <pc:spChg chg="add mod">
          <ac:chgData name="Roberta Tucker" userId="S::r.tucker@uwtsd.ac.uk::27ca61ee-ba03-4b92-a89a-1d5600e2200a" providerId="AD" clId="Web-{CA40654B-5DF4-1444-0F1C-6A8EBCB53A4F}" dt="2023-02-22T13:20:37.462" v="1858" actId="1076"/>
          <ac:spMkLst>
            <pc:docMk/>
            <pc:sldMk cId="4116886116" sldId="579"/>
            <ac:spMk id="8" creationId="{E2180A0E-1944-161C-031D-3BE48E066BC9}"/>
          </ac:spMkLst>
        </pc:spChg>
        <pc:spChg chg="add del mod">
          <ac:chgData name="Roberta Tucker" userId="S::r.tucker@uwtsd.ac.uk::27ca61ee-ba03-4b92-a89a-1d5600e2200a" providerId="AD" clId="Web-{CA40654B-5DF4-1444-0F1C-6A8EBCB53A4F}" dt="2023-02-22T13:11:38.965" v="1800"/>
          <ac:spMkLst>
            <pc:docMk/>
            <pc:sldMk cId="4116886116" sldId="579"/>
            <ac:spMk id="9" creationId="{FA227949-DC4C-079D-0971-F444BB2B946B}"/>
          </ac:spMkLst>
        </pc:spChg>
        <pc:spChg chg="add del mod">
          <ac:chgData name="Roberta Tucker" userId="S::r.tucker@uwtsd.ac.uk::27ca61ee-ba03-4b92-a89a-1d5600e2200a" providerId="AD" clId="Web-{CA40654B-5DF4-1444-0F1C-6A8EBCB53A4F}" dt="2023-02-22T13:05:27.972" v="1769"/>
          <ac:spMkLst>
            <pc:docMk/>
            <pc:sldMk cId="4116886116" sldId="579"/>
            <ac:spMk id="10" creationId="{29A4854E-D4DB-2596-6C45-335E547E4DBA}"/>
          </ac:spMkLst>
        </pc:spChg>
        <pc:spChg chg="add mod">
          <ac:chgData name="Roberta Tucker" userId="S::r.tucker@uwtsd.ac.uk::27ca61ee-ba03-4b92-a89a-1d5600e2200a" providerId="AD" clId="Web-{CA40654B-5DF4-1444-0F1C-6A8EBCB53A4F}" dt="2023-02-22T13:43:28.963" v="2014" actId="1076"/>
          <ac:spMkLst>
            <pc:docMk/>
            <pc:sldMk cId="4116886116" sldId="579"/>
            <ac:spMk id="11" creationId="{10B20615-D13F-6525-C2FE-1BC895C41E23}"/>
          </ac:spMkLst>
        </pc:spChg>
        <pc:spChg chg="add del mod">
          <ac:chgData name="Roberta Tucker" userId="S::r.tucker@uwtsd.ac.uk::27ca61ee-ba03-4b92-a89a-1d5600e2200a" providerId="AD" clId="Web-{CA40654B-5DF4-1444-0F1C-6A8EBCB53A4F}" dt="2023-02-22T13:13:16.890" v="1820"/>
          <ac:spMkLst>
            <pc:docMk/>
            <pc:sldMk cId="4116886116" sldId="579"/>
            <ac:spMk id="12" creationId="{2E1965AE-5966-A339-36A1-B442D7A8B54E}"/>
          </ac:spMkLst>
        </pc:spChg>
        <pc:spChg chg="add mod">
          <ac:chgData name="Roberta Tucker" userId="S::r.tucker@uwtsd.ac.uk::27ca61ee-ba03-4b92-a89a-1d5600e2200a" providerId="AD" clId="Web-{CA40654B-5DF4-1444-0F1C-6A8EBCB53A4F}" dt="2023-02-22T13:20:39.416" v="1859" actId="1076"/>
          <ac:spMkLst>
            <pc:docMk/>
            <pc:sldMk cId="4116886116" sldId="579"/>
            <ac:spMk id="13" creationId="{54DA2EF5-1A1B-3D7F-8E82-399ECBCCC879}"/>
          </ac:spMkLst>
        </pc:spChg>
        <pc:picChg chg="add mod">
          <ac:chgData name="Roberta Tucker" userId="S::r.tucker@uwtsd.ac.uk::27ca61ee-ba03-4b92-a89a-1d5600e2200a" providerId="AD" clId="Web-{CA40654B-5DF4-1444-0F1C-6A8EBCB53A4F}" dt="2023-02-22T13:13:09.764" v="1819" actId="1076"/>
          <ac:picMkLst>
            <pc:docMk/>
            <pc:sldMk cId="4116886116" sldId="579"/>
            <ac:picMk id="7" creationId="{7384F945-4971-4552-5370-9DEA727D9FA0}"/>
          </ac:picMkLst>
        </pc:picChg>
      </pc:sldChg>
      <pc:sldChg chg="addSp delSp modSp">
        <pc:chgData name="Roberta Tucker" userId="S::r.tucker@uwtsd.ac.uk::27ca61ee-ba03-4b92-a89a-1d5600e2200a" providerId="AD" clId="Web-{CA40654B-5DF4-1444-0F1C-6A8EBCB53A4F}" dt="2023-02-22T12:42:59.972" v="1481"/>
        <pc:sldMkLst>
          <pc:docMk/>
          <pc:sldMk cId="3149371331" sldId="580"/>
        </pc:sldMkLst>
        <pc:spChg chg="del">
          <ac:chgData name="Roberta Tucker" userId="S::r.tucker@uwtsd.ac.uk::27ca61ee-ba03-4b92-a89a-1d5600e2200a" providerId="AD" clId="Web-{CA40654B-5DF4-1444-0F1C-6A8EBCB53A4F}" dt="2023-02-22T12:24:58.821" v="1287"/>
          <ac:spMkLst>
            <pc:docMk/>
            <pc:sldMk cId="3149371331" sldId="580"/>
            <ac:spMk id="3" creationId="{BE81BD22-F041-4643-2E57-645D07B4F719}"/>
          </ac:spMkLst>
        </pc:spChg>
        <pc:graphicFrameChg chg="add mod modGraphic">
          <ac:chgData name="Roberta Tucker" userId="S::r.tucker@uwtsd.ac.uk::27ca61ee-ba03-4b92-a89a-1d5600e2200a" providerId="AD" clId="Web-{CA40654B-5DF4-1444-0F1C-6A8EBCB53A4F}" dt="2023-02-22T12:42:59.972" v="1481"/>
          <ac:graphicFrameMkLst>
            <pc:docMk/>
            <pc:sldMk cId="3149371331" sldId="580"/>
            <ac:graphicFrameMk id="2" creationId="{B8361043-587C-D5AC-AD58-2714CE15B0E0}"/>
          </ac:graphicFrameMkLst>
        </pc:graphicFrameChg>
      </pc:sldChg>
      <pc:sldChg chg="addSp delSp modSp del">
        <pc:chgData name="Roberta Tucker" userId="S::r.tucker@uwtsd.ac.uk::27ca61ee-ba03-4b92-a89a-1d5600e2200a" providerId="AD" clId="Web-{CA40654B-5DF4-1444-0F1C-6A8EBCB53A4F}" dt="2023-02-23T12:11:17.144" v="4411"/>
        <pc:sldMkLst>
          <pc:docMk/>
          <pc:sldMk cId="3390306029" sldId="589"/>
        </pc:sldMkLst>
        <pc:spChg chg="mod">
          <ac:chgData name="Roberta Tucker" userId="S::r.tucker@uwtsd.ac.uk::27ca61ee-ba03-4b92-a89a-1d5600e2200a" providerId="AD" clId="Web-{CA40654B-5DF4-1444-0F1C-6A8EBCB53A4F}" dt="2023-02-22T16:33:45.613" v="2639" actId="1076"/>
          <ac:spMkLst>
            <pc:docMk/>
            <pc:sldMk cId="3390306029" sldId="589"/>
            <ac:spMk id="3" creationId="{BE81BD22-F041-4643-2E57-645D07B4F719}"/>
          </ac:spMkLst>
        </pc:spChg>
        <pc:spChg chg="mod">
          <ac:chgData name="Roberta Tucker" userId="S::r.tucker@uwtsd.ac.uk::27ca61ee-ba03-4b92-a89a-1d5600e2200a" providerId="AD" clId="Web-{CA40654B-5DF4-1444-0F1C-6A8EBCB53A4F}" dt="2023-02-22T16:39:02.252" v="2650" actId="1076"/>
          <ac:spMkLst>
            <pc:docMk/>
            <pc:sldMk cId="3390306029" sldId="589"/>
            <ac:spMk id="5" creationId="{DA2E92BE-0CD5-E6B0-AA52-858B51EC3AD5}"/>
          </ac:spMkLst>
        </pc:spChg>
        <pc:picChg chg="add del mod">
          <ac:chgData name="Roberta Tucker" userId="S::r.tucker@uwtsd.ac.uk::27ca61ee-ba03-4b92-a89a-1d5600e2200a" providerId="AD" clId="Web-{CA40654B-5DF4-1444-0F1C-6A8EBCB53A4F}" dt="2023-02-22T16:31:46.702" v="2630"/>
          <ac:picMkLst>
            <pc:docMk/>
            <pc:sldMk cId="3390306029" sldId="589"/>
            <ac:picMk id="2" creationId="{5E02078C-B182-1033-D7DB-0FE2E22984EC}"/>
          </ac:picMkLst>
        </pc:picChg>
        <pc:picChg chg="add mod">
          <ac:chgData name="Roberta Tucker" userId="S::r.tucker@uwtsd.ac.uk::27ca61ee-ba03-4b92-a89a-1d5600e2200a" providerId="AD" clId="Web-{CA40654B-5DF4-1444-0F1C-6A8EBCB53A4F}" dt="2023-02-22T16:33:34.925" v="2638" actId="14100"/>
          <ac:picMkLst>
            <pc:docMk/>
            <pc:sldMk cId="3390306029" sldId="589"/>
            <ac:picMk id="6" creationId="{42049921-DEFE-A5F4-DDF1-71DC2134262E}"/>
          </ac:picMkLst>
        </pc:picChg>
      </pc:sldChg>
      <pc:sldChg chg="addSp modSp del">
        <pc:chgData name="Roberta Tucker" userId="S::r.tucker@uwtsd.ac.uk::27ca61ee-ba03-4b92-a89a-1d5600e2200a" providerId="AD" clId="Web-{CA40654B-5DF4-1444-0F1C-6A8EBCB53A4F}" dt="2023-02-24T11:32:46.233" v="4505"/>
        <pc:sldMkLst>
          <pc:docMk/>
          <pc:sldMk cId="2865792335" sldId="593"/>
        </pc:sldMkLst>
        <pc:spChg chg="mod">
          <ac:chgData name="Roberta Tucker" userId="S::r.tucker@uwtsd.ac.uk::27ca61ee-ba03-4b92-a89a-1d5600e2200a" providerId="AD" clId="Web-{CA40654B-5DF4-1444-0F1C-6A8EBCB53A4F}" dt="2023-02-22T16:40:30.847" v="2654" actId="14100"/>
          <ac:spMkLst>
            <pc:docMk/>
            <pc:sldMk cId="2865792335" sldId="593"/>
            <ac:spMk id="3" creationId="{BE81BD22-F041-4643-2E57-645D07B4F719}"/>
          </ac:spMkLst>
        </pc:spChg>
        <pc:spChg chg="mod">
          <ac:chgData name="Roberta Tucker" userId="S::r.tucker@uwtsd.ac.uk::27ca61ee-ba03-4b92-a89a-1d5600e2200a" providerId="AD" clId="Web-{CA40654B-5DF4-1444-0F1C-6A8EBCB53A4F}" dt="2023-02-22T16:40:25.487" v="2653" actId="1076"/>
          <ac:spMkLst>
            <pc:docMk/>
            <pc:sldMk cId="2865792335" sldId="593"/>
            <ac:spMk id="5" creationId="{DA2E92BE-0CD5-E6B0-AA52-858B51EC3AD5}"/>
          </ac:spMkLst>
        </pc:spChg>
        <pc:picChg chg="add mod">
          <ac:chgData name="Roberta Tucker" userId="S::r.tucker@uwtsd.ac.uk::27ca61ee-ba03-4b92-a89a-1d5600e2200a" providerId="AD" clId="Web-{CA40654B-5DF4-1444-0F1C-6A8EBCB53A4F}" dt="2023-02-22T16:36:08.493" v="2643" actId="14100"/>
          <ac:picMkLst>
            <pc:docMk/>
            <pc:sldMk cId="2865792335" sldId="593"/>
            <ac:picMk id="2" creationId="{605AF0C5-7285-0219-0895-21387E43F03F}"/>
          </ac:picMkLst>
        </pc:picChg>
      </pc:sldChg>
      <pc:sldChg chg="addSp delSp modSp add replId">
        <pc:chgData name="Roberta Tucker" userId="S::r.tucker@uwtsd.ac.uk::27ca61ee-ba03-4b92-a89a-1d5600e2200a" providerId="AD" clId="Web-{CA40654B-5DF4-1444-0F1C-6A8EBCB53A4F}" dt="2023-02-22T09:47:27.264" v="38" actId="20577"/>
        <pc:sldMkLst>
          <pc:docMk/>
          <pc:sldMk cId="298902921" sldId="594"/>
        </pc:sldMkLst>
        <pc:spChg chg="mod">
          <ac:chgData name="Roberta Tucker" userId="S::r.tucker@uwtsd.ac.uk::27ca61ee-ba03-4b92-a89a-1d5600e2200a" providerId="AD" clId="Web-{CA40654B-5DF4-1444-0F1C-6A8EBCB53A4F}" dt="2023-02-22T09:47:27.264" v="38" actId="20577"/>
          <ac:spMkLst>
            <pc:docMk/>
            <pc:sldMk cId="298902921" sldId="594"/>
            <ac:spMk id="5" creationId="{0B019432-F0E9-E765-2264-935D414F17CB}"/>
          </ac:spMkLst>
        </pc:spChg>
        <pc:picChg chg="del">
          <ac:chgData name="Roberta Tucker" userId="S::r.tucker@uwtsd.ac.uk::27ca61ee-ba03-4b92-a89a-1d5600e2200a" providerId="AD" clId="Web-{CA40654B-5DF4-1444-0F1C-6A8EBCB53A4F}" dt="2023-02-22T09:44:17.681" v="14"/>
          <ac:picMkLst>
            <pc:docMk/>
            <pc:sldMk cId="298902921" sldId="594"/>
            <ac:picMk id="2" creationId="{F5F3A396-562A-CDCF-8E0A-D27F0915F174}"/>
          </ac:picMkLst>
        </pc:picChg>
        <pc:picChg chg="add mod">
          <ac:chgData name="Roberta Tucker" userId="S::r.tucker@uwtsd.ac.uk::27ca61ee-ba03-4b92-a89a-1d5600e2200a" providerId="AD" clId="Web-{CA40654B-5DF4-1444-0F1C-6A8EBCB53A4F}" dt="2023-02-22T09:44:30.744" v="17" actId="14100"/>
          <ac:picMkLst>
            <pc:docMk/>
            <pc:sldMk cId="298902921" sldId="594"/>
            <ac:picMk id="3" creationId="{3C795B4B-4D3D-FEBA-CD68-B1393CEE1841}"/>
          </ac:picMkLst>
        </pc:picChg>
      </pc:sldChg>
      <pc:sldChg chg="modSp add replId">
        <pc:chgData name="Roberta Tucker" userId="S::r.tucker@uwtsd.ac.uk::27ca61ee-ba03-4b92-a89a-1d5600e2200a" providerId="AD" clId="Web-{CA40654B-5DF4-1444-0F1C-6A8EBCB53A4F}" dt="2023-02-22T09:57:22.436" v="125" actId="1076"/>
        <pc:sldMkLst>
          <pc:docMk/>
          <pc:sldMk cId="1531722688" sldId="595"/>
        </pc:sldMkLst>
        <pc:spChg chg="mod">
          <ac:chgData name="Roberta Tucker" userId="S::r.tucker@uwtsd.ac.uk::27ca61ee-ba03-4b92-a89a-1d5600e2200a" providerId="AD" clId="Web-{CA40654B-5DF4-1444-0F1C-6A8EBCB53A4F}" dt="2023-02-22T09:48:42.376" v="56" actId="20577"/>
          <ac:spMkLst>
            <pc:docMk/>
            <pc:sldMk cId="1531722688" sldId="595"/>
            <ac:spMk id="2" creationId="{977D7E01-B3BC-B742-33CC-293CA46289BB}"/>
          </ac:spMkLst>
        </pc:spChg>
        <pc:spChg chg="mod">
          <ac:chgData name="Roberta Tucker" userId="S::r.tucker@uwtsd.ac.uk::27ca61ee-ba03-4b92-a89a-1d5600e2200a" providerId="AD" clId="Web-{CA40654B-5DF4-1444-0F1C-6A8EBCB53A4F}" dt="2023-02-22T09:50:23.863" v="68" actId="20577"/>
          <ac:spMkLst>
            <pc:docMk/>
            <pc:sldMk cId="1531722688" sldId="595"/>
            <ac:spMk id="3" creationId="{E52A6331-3C4B-57AB-578D-45A87EBE480E}"/>
          </ac:spMkLst>
        </pc:spChg>
        <pc:spChg chg="mod">
          <ac:chgData name="Roberta Tucker" userId="S::r.tucker@uwtsd.ac.uk::27ca61ee-ba03-4b92-a89a-1d5600e2200a" providerId="AD" clId="Web-{CA40654B-5DF4-1444-0F1C-6A8EBCB53A4F}" dt="2023-02-22T09:49:55.237" v="65" actId="1076"/>
          <ac:spMkLst>
            <pc:docMk/>
            <pc:sldMk cId="1531722688" sldId="595"/>
            <ac:spMk id="5" creationId="{0B019432-F0E9-E765-2264-935D414F17CB}"/>
          </ac:spMkLst>
        </pc:spChg>
        <pc:spChg chg="mod">
          <ac:chgData name="Roberta Tucker" userId="S::r.tucker@uwtsd.ac.uk::27ca61ee-ba03-4b92-a89a-1d5600e2200a" providerId="AD" clId="Web-{CA40654B-5DF4-1444-0F1C-6A8EBCB53A4F}" dt="2023-02-22T09:52:07.522" v="81" actId="1076"/>
          <ac:spMkLst>
            <pc:docMk/>
            <pc:sldMk cId="1531722688" sldId="595"/>
            <ac:spMk id="6" creationId="{B83CC0F8-05B0-40E6-8D82-1BDFD3892F1B}"/>
          </ac:spMkLst>
        </pc:spChg>
        <pc:spChg chg="mod">
          <ac:chgData name="Roberta Tucker" userId="S::r.tucker@uwtsd.ac.uk::27ca61ee-ba03-4b92-a89a-1d5600e2200a" providerId="AD" clId="Web-{CA40654B-5DF4-1444-0F1C-6A8EBCB53A4F}" dt="2023-02-22T09:52:12.022" v="82" actId="14100"/>
          <ac:spMkLst>
            <pc:docMk/>
            <pc:sldMk cId="1531722688" sldId="595"/>
            <ac:spMk id="7" creationId="{EC9C40D9-240B-7359-41EE-499C0B237FE5}"/>
          </ac:spMkLst>
        </pc:spChg>
        <pc:spChg chg="mod">
          <ac:chgData name="Roberta Tucker" userId="S::r.tucker@uwtsd.ac.uk::27ca61ee-ba03-4b92-a89a-1d5600e2200a" providerId="AD" clId="Web-{CA40654B-5DF4-1444-0F1C-6A8EBCB53A4F}" dt="2023-02-22T09:56:32.966" v="114" actId="1076"/>
          <ac:spMkLst>
            <pc:docMk/>
            <pc:sldMk cId="1531722688" sldId="595"/>
            <ac:spMk id="8" creationId="{59035E17-BF33-4B8D-175C-C4AB1A0D7E31}"/>
          </ac:spMkLst>
        </pc:spChg>
        <pc:spChg chg="mod">
          <ac:chgData name="Roberta Tucker" userId="S::r.tucker@uwtsd.ac.uk::27ca61ee-ba03-4b92-a89a-1d5600e2200a" providerId="AD" clId="Web-{CA40654B-5DF4-1444-0F1C-6A8EBCB53A4F}" dt="2023-02-22T09:56:35.185" v="115" actId="1076"/>
          <ac:spMkLst>
            <pc:docMk/>
            <pc:sldMk cId="1531722688" sldId="595"/>
            <ac:spMk id="9" creationId="{CAA307BD-7192-A9F1-7A7E-8F6D477E1166}"/>
          </ac:spMkLst>
        </pc:spChg>
        <pc:spChg chg="mod">
          <ac:chgData name="Roberta Tucker" userId="S::r.tucker@uwtsd.ac.uk::27ca61ee-ba03-4b92-a89a-1d5600e2200a" providerId="AD" clId="Web-{CA40654B-5DF4-1444-0F1C-6A8EBCB53A4F}" dt="2023-02-22T09:56:30.169" v="113" actId="1076"/>
          <ac:spMkLst>
            <pc:docMk/>
            <pc:sldMk cId="1531722688" sldId="595"/>
            <ac:spMk id="10" creationId="{4AE14902-EACD-EC42-8747-02E463910E0D}"/>
          </ac:spMkLst>
        </pc:spChg>
        <pc:spChg chg="mod">
          <ac:chgData name="Roberta Tucker" userId="S::r.tucker@uwtsd.ac.uk::27ca61ee-ba03-4b92-a89a-1d5600e2200a" providerId="AD" clId="Web-{CA40654B-5DF4-1444-0F1C-6A8EBCB53A4F}" dt="2023-02-22T09:57:22.436" v="125" actId="1076"/>
          <ac:spMkLst>
            <pc:docMk/>
            <pc:sldMk cId="1531722688" sldId="595"/>
            <ac:spMk id="11" creationId="{4F5753A9-860A-EAD8-DDBE-51ECA81D6496}"/>
          </ac:spMkLst>
        </pc:spChg>
        <pc:spChg chg="mod">
          <ac:chgData name="Roberta Tucker" userId="S::r.tucker@uwtsd.ac.uk::27ca61ee-ba03-4b92-a89a-1d5600e2200a" providerId="AD" clId="Web-{CA40654B-5DF4-1444-0F1C-6A8EBCB53A4F}" dt="2023-02-22T09:57:17.701" v="124" actId="1076"/>
          <ac:spMkLst>
            <pc:docMk/>
            <pc:sldMk cId="1531722688" sldId="595"/>
            <ac:spMk id="12" creationId="{65FED07B-D9EA-B32C-4431-ED0F8DCA2597}"/>
          </ac:spMkLst>
        </pc:spChg>
      </pc:sldChg>
      <pc:sldChg chg="modSp add replId">
        <pc:chgData name="Roberta Tucker" userId="S::r.tucker@uwtsd.ac.uk::27ca61ee-ba03-4b92-a89a-1d5600e2200a" providerId="AD" clId="Web-{CA40654B-5DF4-1444-0F1C-6A8EBCB53A4F}" dt="2023-02-22T09:58:32.734" v="129" actId="20577"/>
        <pc:sldMkLst>
          <pc:docMk/>
          <pc:sldMk cId="981663991" sldId="596"/>
        </pc:sldMkLst>
        <pc:spChg chg="mod">
          <ac:chgData name="Roberta Tucker" userId="S::r.tucker@uwtsd.ac.uk::27ca61ee-ba03-4b92-a89a-1d5600e2200a" providerId="AD" clId="Web-{CA40654B-5DF4-1444-0F1C-6A8EBCB53A4F}" dt="2023-02-22T09:58:32.734" v="129" actId="20577"/>
          <ac:spMkLst>
            <pc:docMk/>
            <pc:sldMk cId="981663991" sldId="596"/>
            <ac:spMk id="2" creationId="{65D99740-FD02-2E4D-FA50-8AC039B6FAF0}"/>
          </ac:spMkLst>
        </pc:spChg>
      </pc:sldChg>
      <pc:sldChg chg="addSp modSp add">
        <pc:chgData name="Roberta Tucker" userId="S::r.tucker@uwtsd.ac.uk::27ca61ee-ba03-4b92-a89a-1d5600e2200a" providerId="AD" clId="Web-{CA40654B-5DF4-1444-0F1C-6A8EBCB53A4F}" dt="2023-02-22T10:05:25.401" v="150" actId="14100"/>
        <pc:sldMkLst>
          <pc:docMk/>
          <pc:sldMk cId="1730925432" sldId="597"/>
        </pc:sldMkLst>
        <pc:spChg chg="mod">
          <ac:chgData name="Roberta Tucker" userId="S::r.tucker@uwtsd.ac.uk::27ca61ee-ba03-4b92-a89a-1d5600e2200a" providerId="AD" clId="Web-{CA40654B-5DF4-1444-0F1C-6A8EBCB53A4F}" dt="2023-02-22T10:03:15.554" v="137" actId="20577"/>
          <ac:spMkLst>
            <pc:docMk/>
            <pc:sldMk cId="1730925432" sldId="597"/>
            <ac:spMk id="3" creationId="{41A0C09E-F4FB-7363-A440-D883B20B34B1}"/>
          </ac:spMkLst>
        </pc:spChg>
        <pc:spChg chg="add ord">
          <ac:chgData name="Roberta Tucker" userId="S::r.tucker@uwtsd.ac.uk::27ca61ee-ba03-4b92-a89a-1d5600e2200a" providerId="AD" clId="Web-{CA40654B-5DF4-1444-0F1C-6A8EBCB53A4F}" dt="2023-02-22T10:02:06.771" v="134"/>
          <ac:spMkLst>
            <pc:docMk/>
            <pc:sldMk cId="1730925432" sldId="597"/>
            <ac:spMk id="7" creationId="{C4BF92A5-68F1-AAC7-5380-93449C16C59E}"/>
          </ac:spMkLst>
        </pc:spChg>
        <pc:spChg chg="mod">
          <ac:chgData name="Roberta Tucker" userId="S::r.tucker@uwtsd.ac.uk::27ca61ee-ba03-4b92-a89a-1d5600e2200a" providerId="AD" clId="Web-{CA40654B-5DF4-1444-0F1C-6A8EBCB53A4F}" dt="2023-02-22T10:03:25.742" v="140" actId="20577"/>
          <ac:spMkLst>
            <pc:docMk/>
            <pc:sldMk cId="1730925432" sldId="597"/>
            <ac:spMk id="16" creationId="{86CF345D-AC42-DCF4-3EFD-2F6908192505}"/>
          </ac:spMkLst>
        </pc:spChg>
        <pc:spChg chg="mod">
          <ac:chgData name="Roberta Tucker" userId="S::r.tucker@uwtsd.ac.uk::27ca61ee-ba03-4b92-a89a-1d5600e2200a" providerId="AD" clId="Web-{CA40654B-5DF4-1444-0F1C-6A8EBCB53A4F}" dt="2023-02-22T10:04:04.696" v="148" actId="1076"/>
          <ac:spMkLst>
            <pc:docMk/>
            <pc:sldMk cId="1730925432" sldId="597"/>
            <ac:spMk id="21" creationId="{29F81B5D-05F4-468A-7E5B-E77C42B7BB91}"/>
          </ac:spMkLst>
        </pc:spChg>
        <pc:spChg chg="mod">
          <ac:chgData name="Roberta Tucker" userId="S::r.tucker@uwtsd.ac.uk::27ca61ee-ba03-4b92-a89a-1d5600e2200a" providerId="AD" clId="Web-{CA40654B-5DF4-1444-0F1C-6A8EBCB53A4F}" dt="2023-02-22T10:03:34.445" v="145" actId="20577"/>
          <ac:spMkLst>
            <pc:docMk/>
            <pc:sldMk cId="1730925432" sldId="597"/>
            <ac:spMk id="22" creationId="{6B04344C-553E-540C-0EE9-ADF68734E283}"/>
          </ac:spMkLst>
        </pc:spChg>
        <pc:picChg chg="mod">
          <ac:chgData name="Roberta Tucker" userId="S::r.tucker@uwtsd.ac.uk::27ca61ee-ba03-4b92-a89a-1d5600e2200a" providerId="AD" clId="Web-{CA40654B-5DF4-1444-0F1C-6A8EBCB53A4F}" dt="2023-02-22T10:05:18.745" v="149" actId="14100"/>
          <ac:picMkLst>
            <pc:docMk/>
            <pc:sldMk cId="1730925432" sldId="597"/>
            <ac:picMk id="2" creationId="{F1FE14A7-3315-1B21-28AA-4928D65DCCFD}"/>
          </ac:picMkLst>
        </pc:picChg>
        <pc:picChg chg="mod">
          <ac:chgData name="Roberta Tucker" userId="S::r.tucker@uwtsd.ac.uk::27ca61ee-ba03-4b92-a89a-1d5600e2200a" providerId="AD" clId="Web-{CA40654B-5DF4-1444-0F1C-6A8EBCB53A4F}" dt="2023-02-22T10:05:25.401" v="150" actId="14100"/>
          <ac:picMkLst>
            <pc:docMk/>
            <pc:sldMk cId="1730925432" sldId="597"/>
            <ac:picMk id="4" creationId="{9B1E3805-544E-2D8B-DDB5-F0FB1B7B7662}"/>
          </ac:picMkLst>
        </pc:picChg>
      </pc:sldChg>
      <pc:sldChg chg="add del">
        <pc:chgData name="Roberta Tucker" userId="S::r.tucker@uwtsd.ac.uk::27ca61ee-ba03-4b92-a89a-1d5600e2200a" providerId="AD" clId="Web-{CA40654B-5DF4-1444-0F1C-6A8EBCB53A4F}" dt="2023-02-22T10:01:52.333" v="132"/>
        <pc:sldMkLst>
          <pc:docMk/>
          <pc:sldMk cId="875185033" sldId="598"/>
        </pc:sldMkLst>
      </pc:sldChg>
      <pc:sldChg chg="addSp delSp modSp add replId delAnim">
        <pc:chgData name="Roberta Tucker" userId="S::r.tucker@uwtsd.ac.uk::27ca61ee-ba03-4b92-a89a-1d5600e2200a" providerId="AD" clId="Web-{CA40654B-5DF4-1444-0F1C-6A8EBCB53A4F}" dt="2023-02-22T15:22:40.969" v="2515" actId="20577"/>
        <pc:sldMkLst>
          <pc:docMk/>
          <pc:sldMk cId="3175182876" sldId="598"/>
        </pc:sldMkLst>
        <pc:spChg chg="mod">
          <ac:chgData name="Roberta Tucker" userId="S::r.tucker@uwtsd.ac.uk::27ca61ee-ba03-4b92-a89a-1d5600e2200a" providerId="AD" clId="Web-{CA40654B-5DF4-1444-0F1C-6A8EBCB53A4F}" dt="2023-02-22T15:22:40.969" v="2515" actId="20577"/>
          <ac:spMkLst>
            <pc:docMk/>
            <pc:sldMk cId="3175182876" sldId="598"/>
            <ac:spMk id="3" creationId="{976291AA-75F5-DB79-1BB0-8C1F1978BD68}"/>
          </ac:spMkLst>
        </pc:spChg>
        <pc:spChg chg="del mod">
          <ac:chgData name="Roberta Tucker" userId="S::r.tucker@uwtsd.ac.uk::27ca61ee-ba03-4b92-a89a-1d5600e2200a" providerId="AD" clId="Web-{CA40654B-5DF4-1444-0F1C-6A8EBCB53A4F}" dt="2023-02-22T10:07:21.264" v="153"/>
          <ac:spMkLst>
            <pc:docMk/>
            <pc:sldMk cId="3175182876" sldId="598"/>
            <ac:spMk id="4" creationId="{E107B33E-2FB2-C28B-8106-606FCEDC89FB}"/>
          </ac:spMkLst>
        </pc:spChg>
        <pc:spChg chg="del">
          <ac:chgData name="Roberta Tucker" userId="S::r.tucker@uwtsd.ac.uk::27ca61ee-ba03-4b92-a89a-1d5600e2200a" providerId="AD" clId="Web-{CA40654B-5DF4-1444-0F1C-6A8EBCB53A4F}" dt="2023-02-22T10:07:23.623" v="154"/>
          <ac:spMkLst>
            <pc:docMk/>
            <pc:sldMk cId="3175182876" sldId="598"/>
            <ac:spMk id="5" creationId="{7A20DBBD-7DDA-8D56-CE80-75679AFC79A9}"/>
          </ac:spMkLst>
        </pc:spChg>
        <pc:spChg chg="del">
          <ac:chgData name="Roberta Tucker" userId="S::r.tucker@uwtsd.ac.uk::27ca61ee-ba03-4b92-a89a-1d5600e2200a" providerId="AD" clId="Web-{CA40654B-5DF4-1444-0F1C-6A8EBCB53A4F}" dt="2023-02-22T10:07:25.404" v="155"/>
          <ac:spMkLst>
            <pc:docMk/>
            <pc:sldMk cId="3175182876" sldId="598"/>
            <ac:spMk id="6" creationId="{B30E0984-967F-1C30-DE34-494663AA2EA3}"/>
          </ac:spMkLst>
        </pc:spChg>
        <pc:spChg chg="del">
          <ac:chgData name="Roberta Tucker" userId="S::r.tucker@uwtsd.ac.uk::27ca61ee-ba03-4b92-a89a-1d5600e2200a" providerId="AD" clId="Web-{CA40654B-5DF4-1444-0F1C-6A8EBCB53A4F}" dt="2023-02-22T10:07:27.201" v="156"/>
          <ac:spMkLst>
            <pc:docMk/>
            <pc:sldMk cId="3175182876" sldId="598"/>
            <ac:spMk id="7" creationId="{458C1F20-426A-CF6A-2E7D-694C41E80DE3}"/>
          </ac:spMkLst>
        </pc:spChg>
        <pc:spChg chg="del">
          <ac:chgData name="Roberta Tucker" userId="S::r.tucker@uwtsd.ac.uk::27ca61ee-ba03-4b92-a89a-1d5600e2200a" providerId="AD" clId="Web-{CA40654B-5DF4-1444-0F1C-6A8EBCB53A4F}" dt="2023-02-22T10:07:29.061" v="157"/>
          <ac:spMkLst>
            <pc:docMk/>
            <pc:sldMk cId="3175182876" sldId="598"/>
            <ac:spMk id="10" creationId="{D480A507-8AAD-1087-3A4C-A97F69CD97F6}"/>
          </ac:spMkLst>
        </pc:spChg>
        <pc:spChg chg="del">
          <ac:chgData name="Roberta Tucker" userId="S::r.tucker@uwtsd.ac.uk::27ca61ee-ba03-4b92-a89a-1d5600e2200a" providerId="AD" clId="Web-{CA40654B-5DF4-1444-0F1C-6A8EBCB53A4F}" dt="2023-02-22T10:07:31.045" v="158"/>
          <ac:spMkLst>
            <pc:docMk/>
            <pc:sldMk cId="3175182876" sldId="598"/>
            <ac:spMk id="11" creationId="{10E29003-9149-BAEA-25AC-D52C1E48563A}"/>
          </ac:spMkLst>
        </pc:spChg>
        <pc:spChg chg="mod">
          <ac:chgData name="Roberta Tucker" userId="S::r.tucker@uwtsd.ac.uk::27ca61ee-ba03-4b92-a89a-1d5600e2200a" providerId="AD" clId="Web-{CA40654B-5DF4-1444-0F1C-6A8EBCB53A4F}" dt="2023-02-22T11:16:25.869" v="921" actId="1076"/>
          <ac:spMkLst>
            <pc:docMk/>
            <pc:sldMk cId="3175182876" sldId="598"/>
            <ac:spMk id="16" creationId="{2D203682-3315-0E2F-6C0F-4C31DAE0631E}"/>
          </ac:spMkLst>
        </pc:spChg>
        <pc:picChg chg="del mod">
          <ac:chgData name="Roberta Tucker" userId="S::r.tucker@uwtsd.ac.uk::27ca61ee-ba03-4b92-a89a-1d5600e2200a" providerId="AD" clId="Web-{CA40654B-5DF4-1444-0F1C-6A8EBCB53A4F}" dt="2023-02-22T11:17:26.995" v="925"/>
          <ac:picMkLst>
            <pc:docMk/>
            <pc:sldMk cId="3175182876" sldId="598"/>
            <ac:picMk id="2" creationId="{21F8A08A-35F9-5F9D-D354-65DADA18F5AD}"/>
          </ac:picMkLst>
        </pc:picChg>
        <pc:picChg chg="add mod ord">
          <ac:chgData name="Roberta Tucker" userId="S::r.tucker@uwtsd.ac.uk::27ca61ee-ba03-4b92-a89a-1d5600e2200a" providerId="AD" clId="Web-{CA40654B-5DF4-1444-0F1C-6A8EBCB53A4F}" dt="2023-02-22T11:18:10.418" v="933"/>
          <ac:picMkLst>
            <pc:docMk/>
            <pc:sldMk cId="3175182876" sldId="598"/>
            <ac:picMk id="12" creationId="{01662828-4AF3-FDF5-24FB-87BFC194A4B9}"/>
          </ac:picMkLst>
        </pc:picChg>
        <pc:cxnChg chg="add mod">
          <ac:chgData name="Roberta Tucker" userId="S::r.tucker@uwtsd.ac.uk::27ca61ee-ba03-4b92-a89a-1d5600e2200a" providerId="AD" clId="Web-{CA40654B-5DF4-1444-0F1C-6A8EBCB53A4F}" dt="2023-02-22T11:18:34.435" v="937" actId="14100"/>
          <ac:cxnSpMkLst>
            <pc:docMk/>
            <pc:sldMk cId="3175182876" sldId="598"/>
            <ac:cxnSpMk id="9" creationId="{BB6C4208-BE82-5AD3-755F-0BE8A0B2A077}"/>
          </ac:cxnSpMkLst>
        </pc:cxnChg>
      </pc:sldChg>
      <pc:sldChg chg="delSp add del ord replId delAnim">
        <pc:chgData name="Roberta Tucker" userId="S::r.tucker@uwtsd.ac.uk::27ca61ee-ba03-4b92-a89a-1d5600e2200a" providerId="AD" clId="Web-{CA40654B-5DF4-1444-0F1C-6A8EBCB53A4F}" dt="2023-02-22T11:56:30.336" v="1059"/>
        <pc:sldMkLst>
          <pc:docMk/>
          <pc:sldMk cId="2196157401" sldId="599"/>
        </pc:sldMkLst>
        <pc:spChg chg="del">
          <ac:chgData name="Roberta Tucker" userId="S::r.tucker@uwtsd.ac.uk::27ca61ee-ba03-4b92-a89a-1d5600e2200a" providerId="AD" clId="Web-{CA40654B-5DF4-1444-0F1C-6A8EBCB53A4F}" dt="2023-02-22T11:00:53.330" v="896"/>
          <ac:spMkLst>
            <pc:docMk/>
            <pc:sldMk cId="2196157401" sldId="599"/>
            <ac:spMk id="3" creationId="{976291AA-75F5-DB79-1BB0-8C1F1978BD68}"/>
          </ac:spMkLst>
        </pc:spChg>
        <pc:spChg chg="del">
          <ac:chgData name="Roberta Tucker" userId="S::r.tucker@uwtsd.ac.uk::27ca61ee-ba03-4b92-a89a-1d5600e2200a" providerId="AD" clId="Web-{CA40654B-5DF4-1444-0F1C-6A8EBCB53A4F}" dt="2023-02-22T11:00:59.564" v="897"/>
          <ac:spMkLst>
            <pc:docMk/>
            <pc:sldMk cId="2196157401" sldId="599"/>
            <ac:spMk id="5" creationId="{7A20DBBD-7DDA-8D56-CE80-75679AFC79A9}"/>
          </ac:spMkLst>
        </pc:spChg>
        <pc:spChg chg="del">
          <ac:chgData name="Roberta Tucker" userId="S::r.tucker@uwtsd.ac.uk::27ca61ee-ba03-4b92-a89a-1d5600e2200a" providerId="AD" clId="Web-{CA40654B-5DF4-1444-0F1C-6A8EBCB53A4F}" dt="2023-02-22T11:01:03.189" v="898"/>
          <ac:spMkLst>
            <pc:docMk/>
            <pc:sldMk cId="2196157401" sldId="599"/>
            <ac:spMk id="6" creationId="{B30E0984-967F-1C30-DE34-494663AA2EA3}"/>
          </ac:spMkLst>
        </pc:spChg>
        <pc:spChg chg="del">
          <ac:chgData name="Roberta Tucker" userId="S::r.tucker@uwtsd.ac.uk::27ca61ee-ba03-4b92-a89a-1d5600e2200a" providerId="AD" clId="Web-{CA40654B-5DF4-1444-0F1C-6A8EBCB53A4F}" dt="2023-02-22T11:01:07.986" v="899"/>
          <ac:spMkLst>
            <pc:docMk/>
            <pc:sldMk cId="2196157401" sldId="599"/>
            <ac:spMk id="7" creationId="{458C1F20-426A-CF6A-2E7D-694C41E80DE3}"/>
          </ac:spMkLst>
        </pc:spChg>
        <pc:spChg chg="del">
          <ac:chgData name="Roberta Tucker" userId="S::r.tucker@uwtsd.ac.uk::27ca61ee-ba03-4b92-a89a-1d5600e2200a" providerId="AD" clId="Web-{CA40654B-5DF4-1444-0F1C-6A8EBCB53A4F}" dt="2023-02-22T11:01:09.424" v="900"/>
          <ac:spMkLst>
            <pc:docMk/>
            <pc:sldMk cId="2196157401" sldId="599"/>
            <ac:spMk id="10" creationId="{D480A507-8AAD-1087-3A4C-A97F69CD97F6}"/>
          </ac:spMkLst>
        </pc:spChg>
        <pc:spChg chg="del">
          <ac:chgData name="Roberta Tucker" userId="S::r.tucker@uwtsd.ac.uk::27ca61ee-ba03-4b92-a89a-1d5600e2200a" providerId="AD" clId="Web-{CA40654B-5DF4-1444-0F1C-6A8EBCB53A4F}" dt="2023-02-22T11:01:09.502" v="901"/>
          <ac:spMkLst>
            <pc:docMk/>
            <pc:sldMk cId="2196157401" sldId="599"/>
            <ac:spMk id="11" creationId="{10E29003-9149-BAEA-25AC-D52C1E48563A}"/>
          </ac:spMkLst>
        </pc:spChg>
      </pc:sldChg>
      <pc:sldChg chg="addSp delSp modSp add replId">
        <pc:chgData name="Roberta Tucker" userId="S::r.tucker@uwtsd.ac.uk::27ca61ee-ba03-4b92-a89a-1d5600e2200a" providerId="AD" clId="Web-{CA40654B-5DF4-1444-0F1C-6A8EBCB53A4F}" dt="2023-02-22T15:22:57.922" v="2524" actId="20577"/>
        <pc:sldMkLst>
          <pc:docMk/>
          <pc:sldMk cId="2671549780" sldId="600"/>
        </pc:sldMkLst>
        <pc:spChg chg="mod">
          <ac:chgData name="Roberta Tucker" userId="S::r.tucker@uwtsd.ac.uk::27ca61ee-ba03-4b92-a89a-1d5600e2200a" providerId="AD" clId="Web-{CA40654B-5DF4-1444-0F1C-6A8EBCB53A4F}" dt="2023-02-22T15:22:57.922" v="2524" actId="20577"/>
          <ac:spMkLst>
            <pc:docMk/>
            <pc:sldMk cId="2671549780" sldId="600"/>
            <ac:spMk id="3" creationId="{976291AA-75F5-DB79-1BB0-8C1F1978BD68}"/>
          </ac:spMkLst>
        </pc:spChg>
        <pc:spChg chg="ord">
          <ac:chgData name="Roberta Tucker" userId="S::r.tucker@uwtsd.ac.uk::27ca61ee-ba03-4b92-a89a-1d5600e2200a" providerId="AD" clId="Web-{CA40654B-5DF4-1444-0F1C-6A8EBCB53A4F}" dt="2023-02-22T11:14:56.351" v="916"/>
          <ac:spMkLst>
            <pc:docMk/>
            <pc:sldMk cId="2671549780" sldId="600"/>
            <ac:spMk id="8" creationId="{8A251975-193B-5496-59F7-A495860CF50E}"/>
          </ac:spMkLst>
        </pc:spChg>
        <pc:spChg chg="mod">
          <ac:chgData name="Roberta Tucker" userId="S::r.tucker@uwtsd.ac.uk::27ca61ee-ba03-4b92-a89a-1d5600e2200a" providerId="AD" clId="Web-{CA40654B-5DF4-1444-0F1C-6A8EBCB53A4F}" dt="2023-02-22T11:19:03.467" v="939" actId="20577"/>
          <ac:spMkLst>
            <pc:docMk/>
            <pc:sldMk cId="2671549780" sldId="600"/>
            <ac:spMk id="16" creationId="{2D203682-3315-0E2F-6C0F-4C31DAE0631E}"/>
          </ac:spMkLst>
        </pc:spChg>
        <pc:picChg chg="del">
          <ac:chgData name="Roberta Tucker" userId="S::r.tucker@uwtsd.ac.uk::27ca61ee-ba03-4b92-a89a-1d5600e2200a" providerId="AD" clId="Web-{CA40654B-5DF4-1444-0F1C-6A8EBCB53A4F}" dt="2023-02-22T11:13:48.427" v="905"/>
          <ac:picMkLst>
            <pc:docMk/>
            <pc:sldMk cId="2671549780" sldId="600"/>
            <ac:picMk id="2" creationId="{21F8A08A-35F9-5F9D-D354-65DADA18F5AD}"/>
          </ac:picMkLst>
        </pc:picChg>
        <pc:picChg chg="add del mod ord">
          <ac:chgData name="Roberta Tucker" userId="S::r.tucker@uwtsd.ac.uk::27ca61ee-ba03-4b92-a89a-1d5600e2200a" providerId="AD" clId="Web-{CA40654B-5DF4-1444-0F1C-6A8EBCB53A4F}" dt="2023-02-22T11:19:19.623" v="942" actId="1076"/>
          <ac:picMkLst>
            <pc:docMk/>
            <pc:sldMk cId="2671549780" sldId="600"/>
            <ac:picMk id="5" creationId="{BBB4C593-8B3E-C943-C020-AE59959F44EC}"/>
          </ac:picMkLst>
        </pc:picChg>
        <pc:cxnChg chg="mod">
          <ac:chgData name="Roberta Tucker" userId="S::r.tucker@uwtsd.ac.uk::27ca61ee-ba03-4b92-a89a-1d5600e2200a" providerId="AD" clId="Web-{CA40654B-5DF4-1444-0F1C-6A8EBCB53A4F}" dt="2023-02-22T11:19:48.437" v="944" actId="14100"/>
          <ac:cxnSpMkLst>
            <pc:docMk/>
            <pc:sldMk cId="2671549780" sldId="600"/>
            <ac:cxnSpMk id="9" creationId="{BB6C4208-BE82-5AD3-755F-0BE8A0B2A077}"/>
          </ac:cxnSpMkLst>
        </pc:cxnChg>
      </pc:sldChg>
      <pc:sldChg chg="addSp delSp modSp add ord replId">
        <pc:chgData name="Roberta Tucker" userId="S::r.tucker@uwtsd.ac.uk::27ca61ee-ba03-4b92-a89a-1d5600e2200a" providerId="AD" clId="Web-{CA40654B-5DF4-1444-0F1C-6A8EBCB53A4F}" dt="2023-02-22T15:27:55.431" v="2591" actId="14100"/>
        <pc:sldMkLst>
          <pc:docMk/>
          <pc:sldMk cId="3639225690" sldId="601"/>
        </pc:sldMkLst>
        <pc:spChg chg="mod">
          <ac:chgData name="Roberta Tucker" userId="S::r.tucker@uwtsd.ac.uk::27ca61ee-ba03-4b92-a89a-1d5600e2200a" providerId="AD" clId="Web-{CA40654B-5DF4-1444-0F1C-6A8EBCB53A4F}" dt="2023-02-22T15:09:00.959" v="2419" actId="1076"/>
          <ac:spMkLst>
            <pc:docMk/>
            <pc:sldMk cId="3639225690" sldId="601"/>
            <ac:spMk id="3" creationId="{4451570A-D8D8-7FF3-5730-73117E543C4B}"/>
          </ac:spMkLst>
        </pc:spChg>
        <pc:spChg chg="mod">
          <ac:chgData name="Roberta Tucker" userId="S::r.tucker@uwtsd.ac.uk::27ca61ee-ba03-4b92-a89a-1d5600e2200a" providerId="AD" clId="Web-{CA40654B-5DF4-1444-0F1C-6A8EBCB53A4F}" dt="2023-02-22T15:09:28.475" v="2425" actId="1076"/>
          <ac:spMkLst>
            <pc:docMk/>
            <pc:sldMk cId="3639225690" sldId="601"/>
            <ac:spMk id="5" creationId="{0B019432-F0E9-E765-2264-935D414F17CB}"/>
          </ac:spMkLst>
        </pc:spChg>
        <pc:spChg chg="mod">
          <ac:chgData name="Roberta Tucker" userId="S::r.tucker@uwtsd.ac.uk::27ca61ee-ba03-4b92-a89a-1d5600e2200a" providerId="AD" clId="Web-{CA40654B-5DF4-1444-0F1C-6A8EBCB53A4F}" dt="2023-02-22T15:09:55.679" v="2427" actId="1076"/>
          <ac:spMkLst>
            <pc:docMk/>
            <pc:sldMk cId="3639225690" sldId="601"/>
            <ac:spMk id="6" creationId="{877738C7-E854-75D1-69F4-21312243EE8F}"/>
          </ac:spMkLst>
        </pc:spChg>
        <pc:spChg chg="add mod">
          <ac:chgData name="Roberta Tucker" userId="S::r.tucker@uwtsd.ac.uk::27ca61ee-ba03-4b92-a89a-1d5600e2200a" providerId="AD" clId="Web-{CA40654B-5DF4-1444-0F1C-6A8EBCB53A4F}" dt="2023-02-22T15:27:55.431" v="2591" actId="14100"/>
          <ac:spMkLst>
            <pc:docMk/>
            <pc:sldMk cId="3639225690" sldId="601"/>
            <ac:spMk id="8" creationId="{40CFBE70-4C5F-8449-84F2-A6AE09CC79CC}"/>
          </ac:spMkLst>
        </pc:spChg>
        <pc:spChg chg="mod">
          <ac:chgData name="Roberta Tucker" userId="S::r.tucker@uwtsd.ac.uk::27ca61ee-ba03-4b92-a89a-1d5600e2200a" providerId="AD" clId="Web-{CA40654B-5DF4-1444-0F1C-6A8EBCB53A4F}" dt="2023-02-22T15:09:05.506" v="2420" actId="1076"/>
          <ac:spMkLst>
            <pc:docMk/>
            <pc:sldMk cId="3639225690" sldId="601"/>
            <ac:spMk id="10" creationId="{29A4854E-D4DB-2596-6C45-335E547E4DBA}"/>
          </ac:spMkLst>
        </pc:spChg>
        <pc:spChg chg="del mod">
          <ac:chgData name="Roberta Tucker" userId="S::r.tucker@uwtsd.ac.uk::27ca61ee-ba03-4b92-a89a-1d5600e2200a" providerId="AD" clId="Web-{CA40654B-5DF4-1444-0F1C-6A8EBCB53A4F}" dt="2023-02-22T13:23:32.295" v="1867"/>
          <ac:spMkLst>
            <pc:docMk/>
            <pc:sldMk cId="3639225690" sldId="601"/>
            <ac:spMk id="11" creationId="{10B20615-D13F-6525-C2FE-1BC895C41E23}"/>
          </ac:spMkLst>
        </pc:spChg>
        <pc:spChg chg="del mod">
          <ac:chgData name="Roberta Tucker" userId="S::r.tucker@uwtsd.ac.uk::27ca61ee-ba03-4b92-a89a-1d5600e2200a" providerId="AD" clId="Web-{CA40654B-5DF4-1444-0F1C-6A8EBCB53A4F}" dt="2023-02-22T13:37:45.002" v="1995"/>
          <ac:spMkLst>
            <pc:docMk/>
            <pc:sldMk cId="3639225690" sldId="601"/>
            <ac:spMk id="12" creationId="{2E1965AE-5966-A339-36A1-B442D7A8B54E}"/>
          </ac:spMkLst>
        </pc:spChg>
        <pc:spChg chg="del mod">
          <ac:chgData name="Roberta Tucker" userId="S::r.tucker@uwtsd.ac.uk::27ca61ee-ba03-4b92-a89a-1d5600e2200a" providerId="AD" clId="Web-{CA40654B-5DF4-1444-0F1C-6A8EBCB53A4F}" dt="2023-02-22T15:08:53.552" v="2418"/>
          <ac:spMkLst>
            <pc:docMk/>
            <pc:sldMk cId="3639225690" sldId="601"/>
            <ac:spMk id="13" creationId="{54DA2EF5-1A1B-3D7F-8E82-399ECBCCC879}"/>
          </ac:spMkLst>
        </pc:spChg>
        <pc:picChg chg="mod">
          <ac:chgData name="Roberta Tucker" userId="S::r.tucker@uwtsd.ac.uk::27ca61ee-ba03-4b92-a89a-1d5600e2200a" providerId="AD" clId="Web-{CA40654B-5DF4-1444-0F1C-6A8EBCB53A4F}" dt="2023-02-22T13:30:50.164" v="1927" actId="1076"/>
          <ac:picMkLst>
            <pc:docMk/>
            <pc:sldMk cId="3639225690" sldId="601"/>
            <ac:picMk id="2" creationId="{8720B92E-E763-E6C1-AD07-B200FC0C9CE6}"/>
          </ac:picMkLst>
        </pc:picChg>
        <pc:picChg chg="add mod">
          <ac:chgData name="Roberta Tucker" userId="S::r.tucker@uwtsd.ac.uk::27ca61ee-ba03-4b92-a89a-1d5600e2200a" providerId="AD" clId="Web-{CA40654B-5DF4-1444-0F1C-6A8EBCB53A4F}" dt="2023-02-22T15:09:31.913" v="2426" actId="1076"/>
          <ac:picMkLst>
            <pc:docMk/>
            <pc:sldMk cId="3639225690" sldId="601"/>
            <ac:picMk id="11" creationId="{61F3A9A3-9DEE-6BA8-532A-B195E52C4B3D}"/>
          </ac:picMkLst>
        </pc:picChg>
      </pc:sldChg>
      <pc:sldChg chg="addSp delSp modSp add replId addAnim delAnim">
        <pc:chgData name="Roberta Tucker" userId="S::r.tucker@uwtsd.ac.uk::27ca61ee-ba03-4b92-a89a-1d5600e2200a" providerId="AD" clId="Web-{CA40654B-5DF4-1444-0F1C-6A8EBCB53A4F}" dt="2023-02-22T15:21:58.077" v="2500" actId="20577"/>
        <pc:sldMkLst>
          <pc:docMk/>
          <pc:sldMk cId="2989652041" sldId="602"/>
        </pc:sldMkLst>
        <pc:spChg chg="del mod">
          <ac:chgData name="Roberta Tucker" userId="S::r.tucker@uwtsd.ac.uk::27ca61ee-ba03-4b92-a89a-1d5600e2200a" providerId="AD" clId="Web-{CA40654B-5DF4-1444-0F1C-6A8EBCB53A4F}" dt="2023-02-22T11:59:42.247" v="1062"/>
          <ac:spMkLst>
            <pc:docMk/>
            <pc:sldMk cId="2989652041" sldId="602"/>
            <ac:spMk id="3" creationId="{976291AA-75F5-DB79-1BB0-8C1F1978BD68}"/>
          </ac:spMkLst>
        </pc:spChg>
        <pc:spChg chg="add mod">
          <ac:chgData name="Roberta Tucker" userId="S::r.tucker@uwtsd.ac.uk::27ca61ee-ba03-4b92-a89a-1d5600e2200a" providerId="AD" clId="Web-{CA40654B-5DF4-1444-0F1C-6A8EBCB53A4F}" dt="2023-02-22T15:21:58.077" v="2500" actId="20577"/>
          <ac:spMkLst>
            <pc:docMk/>
            <pc:sldMk cId="2989652041" sldId="602"/>
            <ac:spMk id="4" creationId="{7F30C2F8-39E2-5ADB-50E0-CD8FD0181AE1}"/>
          </ac:spMkLst>
        </pc:spChg>
        <pc:cxnChg chg="mod">
          <ac:chgData name="Roberta Tucker" userId="S::r.tucker@uwtsd.ac.uk::27ca61ee-ba03-4b92-a89a-1d5600e2200a" providerId="AD" clId="Web-{CA40654B-5DF4-1444-0F1C-6A8EBCB53A4F}" dt="2023-02-22T11:59:44.185" v="1063" actId="1076"/>
          <ac:cxnSpMkLst>
            <pc:docMk/>
            <pc:sldMk cId="2989652041" sldId="602"/>
            <ac:cxnSpMk id="9" creationId="{BB6C4208-BE82-5AD3-755F-0BE8A0B2A077}"/>
          </ac:cxnSpMkLst>
        </pc:cxnChg>
      </pc:sldChg>
      <pc:sldChg chg="modSp add replId">
        <pc:chgData name="Roberta Tucker" userId="S::r.tucker@uwtsd.ac.uk::27ca61ee-ba03-4b92-a89a-1d5600e2200a" providerId="AD" clId="Web-{CA40654B-5DF4-1444-0F1C-6A8EBCB53A4F}" dt="2023-02-22T12:42:37.300" v="1479"/>
        <pc:sldMkLst>
          <pc:docMk/>
          <pc:sldMk cId="2239323229" sldId="603"/>
        </pc:sldMkLst>
        <pc:graphicFrameChg chg="mod modGraphic">
          <ac:chgData name="Roberta Tucker" userId="S::r.tucker@uwtsd.ac.uk::27ca61ee-ba03-4b92-a89a-1d5600e2200a" providerId="AD" clId="Web-{CA40654B-5DF4-1444-0F1C-6A8EBCB53A4F}" dt="2023-02-22T12:42:37.300" v="1479"/>
          <ac:graphicFrameMkLst>
            <pc:docMk/>
            <pc:sldMk cId="2239323229" sldId="603"/>
            <ac:graphicFrameMk id="2" creationId="{B8361043-587C-D5AC-AD58-2714CE15B0E0}"/>
          </ac:graphicFrameMkLst>
        </pc:graphicFrameChg>
      </pc:sldChg>
      <pc:sldChg chg="modSp add replId">
        <pc:chgData name="Roberta Tucker" userId="S::r.tucker@uwtsd.ac.uk::27ca61ee-ba03-4b92-a89a-1d5600e2200a" providerId="AD" clId="Web-{CA40654B-5DF4-1444-0F1C-6A8EBCB53A4F}" dt="2023-02-22T12:48:33.120" v="1571"/>
        <pc:sldMkLst>
          <pc:docMk/>
          <pc:sldMk cId="1921097281" sldId="604"/>
        </pc:sldMkLst>
        <pc:graphicFrameChg chg="mod modGraphic">
          <ac:chgData name="Roberta Tucker" userId="S::r.tucker@uwtsd.ac.uk::27ca61ee-ba03-4b92-a89a-1d5600e2200a" providerId="AD" clId="Web-{CA40654B-5DF4-1444-0F1C-6A8EBCB53A4F}" dt="2023-02-22T12:48:33.120" v="1571"/>
          <ac:graphicFrameMkLst>
            <pc:docMk/>
            <pc:sldMk cId="1921097281" sldId="604"/>
            <ac:graphicFrameMk id="2" creationId="{B8361043-587C-D5AC-AD58-2714CE15B0E0}"/>
          </ac:graphicFrameMkLst>
        </pc:graphicFrameChg>
      </pc:sldChg>
      <pc:sldChg chg="modSp add replId">
        <pc:chgData name="Roberta Tucker" userId="S::r.tucker@uwtsd.ac.uk::27ca61ee-ba03-4b92-a89a-1d5600e2200a" providerId="AD" clId="Web-{CA40654B-5DF4-1444-0F1C-6A8EBCB53A4F}" dt="2023-02-22T12:58:41.588" v="1721"/>
        <pc:sldMkLst>
          <pc:docMk/>
          <pc:sldMk cId="3595496741" sldId="605"/>
        </pc:sldMkLst>
        <pc:graphicFrameChg chg="mod modGraphic">
          <ac:chgData name="Roberta Tucker" userId="S::r.tucker@uwtsd.ac.uk::27ca61ee-ba03-4b92-a89a-1d5600e2200a" providerId="AD" clId="Web-{CA40654B-5DF4-1444-0F1C-6A8EBCB53A4F}" dt="2023-02-22T12:58:41.588" v="1721"/>
          <ac:graphicFrameMkLst>
            <pc:docMk/>
            <pc:sldMk cId="3595496741" sldId="605"/>
            <ac:graphicFrameMk id="2" creationId="{B8361043-587C-D5AC-AD58-2714CE15B0E0}"/>
          </ac:graphicFrameMkLst>
        </pc:graphicFrameChg>
      </pc:sldChg>
      <pc:sldChg chg="add ord replId">
        <pc:chgData name="Roberta Tucker" userId="S::r.tucker@uwtsd.ac.uk::27ca61ee-ba03-4b92-a89a-1d5600e2200a" providerId="AD" clId="Web-{CA40654B-5DF4-1444-0F1C-6A8EBCB53A4F}" dt="2023-02-22T13:00:49.200" v="1765"/>
        <pc:sldMkLst>
          <pc:docMk/>
          <pc:sldMk cId="3538569552" sldId="606"/>
        </pc:sldMkLst>
      </pc:sldChg>
      <pc:sldChg chg="addSp delSp modSp add ord replId">
        <pc:chgData name="Roberta Tucker" userId="S::r.tucker@uwtsd.ac.uk::27ca61ee-ba03-4b92-a89a-1d5600e2200a" providerId="AD" clId="Web-{CA40654B-5DF4-1444-0F1C-6A8EBCB53A4F}" dt="2023-02-22T14:53:53.087" v="2389" actId="1076"/>
        <pc:sldMkLst>
          <pc:docMk/>
          <pc:sldMk cId="1282223912" sldId="607"/>
        </pc:sldMkLst>
        <pc:spChg chg="mod">
          <ac:chgData name="Roberta Tucker" userId="S::r.tucker@uwtsd.ac.uk::27ca61ee-ba03-4b92-a89a-1d5600e2200a" providerId="AD" clId="Web-{CA40654B-5DF4-1444-0F1C-6A8EBCB53A4F}" dt="2023-02-22T14:53:48.555" v="2388" actId="1076"/>
          <ac:spMkLst>
            <pc:docMk/>
            <pc:sldMk cId="1282223912" sldId="607"/>
            <ac:spMk id="3" creationId="{4451570A-D8D8-7FF3-5730-73117E543C4B}"/>
          </ac:spMkLst>
        </pc:spChg>
        <pc:spChg chg="mod">
          <ac:chgData name="Roberta Tucker" userId="S::r.tucker@uwtsd.ac.uk::27ca61ee-ba03-4b92-a89a-1d5600e2200a" providerId="AD" clId="Web-{CA40654B-5DF4-1444-0F1C-6A8EBCB53A4F}" dt="2023-02-22T14:50:20.189" v="2365" actId="1076"/>
          <ac:spMkLst>
            <pc:docMk/>
            <pc:sldMk cId="1282223912" sldId="607"/>
            <ac:spMk id="5" creationId="{0B019432-F0E9-E765-2264-935D414F17CB}"/>
          </ac:spMkLst>
        </pc:spChg>
        <pc:spChg chg="mod">
          <ac:chgData name="Roberta Tucker" userId="S::r.tucker@uwtsd.ac.uk::27ca61ee-ba03-4b92-a89a-1d5600e2200a" providerId="AD" clId="Web-{CA40654B-5DF4-1444-0F1C-6A8EBCB53A4F}" dt="2023-02-22T14:53:41.289" v="2386" actId="1076"/>
          <ac:spMkLst>
            <pc:docMk/>
            <pc:sldMk cId="1282223912" sldId="607"/>
            <ac:spMk id="6" creationId="{877738C7-E854-75D1-69F4-21312243EE8F}"/>
          </ac:spMkLst>
        </pc:spChg>
        <pc:spChg chg="mod">
          <ac:chgData name="Roberta Tucker" userId="S::r.tucker@uwtsd.ac.uk::27ca61ee-ba03-4b92-a89a-1d5600e2200a" providerId="AD" clId="Web-{CA40654B-5DF4-1444-0F1C-6A8EBCB53A4F}" dt="2023-02-22T14:53:53.087" v="2389" actId="1076"/>
          <ac:spMkLst>
            <pc:docMk/>
            <pc:sldMk cId="1282223912" sldId="607"/>
            <ac:spMk id="10" creationId="{29A4854E-D4DB-2596-6C45-335E547E4DBA}"/>
          </ac:spMkLst>
        </pc:spChg>
        <pc:spChg chg="del mod">
          <ac:chgData name="Roberta Tucker" userId="S::r.tucker@uwtsd.ac.uk::27ca61ee-ba03-4b92-a89a-1d5600e2200a" providerId="AD" clId="Web-{CA40654B-5DF4-1444-0F1C-6A8EBCB53A4F}" dt="2023-02-22T13:23:20.138" v="1864"/>
          <ac:spMkLst>
            <pc:docMk/>
            <pc:sldMk cId="1282223912" sldId="607"/>
            <ac:spMk id="11" creationId="{10B20615-D13F-6525-C2FE-1BC895C41E23}"/>
          </ac:spMkLst>
        </pc:spChg>
        <pc:spChg chg="mod">
          <ac:chgData name="Roberta Tucker" userId="S::r.tucker@uwtsd.ac.uk::27ca61ee-ba03-4b92-a89a-1d5600e2200a" providerId="AD" clId="Web-{CA40654B-5DF4-1444-0F1C-6A8EBCB53A4F}" dt="2023-02-22T14:53:05.210" v="2382" actId="20577"/>
          <ac:spMkLst>
            <pc:docMk/>
            <pc:sldMk cId="1282223912" sldId="607"/>
            <ac:spMk id="12" creationId="{2E1965AE-5966-A339-36A1-B442D7A8B54E}"/>
          </ac:spMkLst>
        </pc:spChg>
        <pc:spChg chg="del mod">
          <ac:chgData name="Roberta Tucker" userId="S::r.tucker@uwtsd.ac.uk::27ca61ee-ba03-4b92-a89a-1d5600e2200a" providerId="AD" clId="Web-{CA40654B-5DF4-1444-0F1C-6A8EBCB53A4F}" dt="2023-02-22T14:49:42.079" v="2359"/>
          <ac:spMkLst>
            <pc:docMk/>
            <pc:sldMk cId="1282223912" sldId="607"/>
            <ac:spMk id="13" creationId="{54DA2EF5-1A1B-3D7F-8E82-399ECBCCC879}"/>
          </ac:spMkLst>
        </pc:spChg>
        <pc:spChg chg="add del mod">
          <ac:chgData name="Roberta Tucker" userId="S::r.tucker@uwtsd.ac.uk::27ca61ee-ba03-4b92-a89a-1d5600e2200a" providerId="AD" clId="Web-{CA40654B-5DF4-1444-0F1C-6A8EBCB53A4F}" dt="2023-02-22T14:49:40.469" v="2358"/>
          <ac:spMkLst>
            <pc:docMk/>
            <pc:sldMk cId="1282223912" sldId="607"/>
            <ac:spMk id="14" creationId="{7CC2BD77-D1AC-A262-036A-EB9DC2F53DBD}"/>
          </ac:spMkLst>
        </pc:spChg>
        <pc:picChg chg="del">
          <ac:chgData name="Roberta Tucker" userId="S::r.tucker@uwtsd.ac.uk::27ca61ee-ba03-4b92-a89a-1d5600e2200a" providerId="AD" clId="Web-{CA40654B-5DF4-1444-0F1C-6A8EBCB53A4F}" dt="2023-02-22T14:44:33.975" v="2237"/>
          <ac:picMkLst>
            <pc:docMk/>
            <pc:sldMk cId="1282223912" sldId="607"/>
            <ac:picMk id="4" creationId="{62C12048-9EEC-ED59-A247-0AA3AAC3EF74}"/>
          </ac:picMkLst>
        </pc:picChg>
        <pc:picChg chg="add del mod">
          <ac:chgData name="Roberta Tucker" userId="S::r.tucker@uwtsd.ac.uk::27ca61ee-ba03-4b92-a89a-1d5600e2200a" providerId="AD" clId="Web-{CA40654B-5DF4-1444-0F1C-6A8EBCB53A4F}" dt="2023-02-22T13:56:34.075" v="2125"/>
          <ac:picMkLst>
            <pc:docMk/>
            <pc:sldMk cId="1282223912" sldId="607"/>
            <ac:picMk id="7" creationId="{4CAFC7C4-8170-A98C-C2A4-3A25EC867A07}"/>
          </ac:picMkLst>
        </pc:picChg>
        <pc:picChg chg="add mod">
          <ac:chgData name="Roberta Tucker" userId="S::r.tucker@uwtsd.ac.uk::27ca61ee-ba03-4b92-a89a-1d5600e2200a" providerId="AD" clId="Web-{CA40654B-5DF4-1444-0F1C-6A8EBCB53A4F}" dt="2023-02-22T14:50:23.314" v="2366" actId="1076"/>
          <ac:picMkLst>
            <pc:docMk/>
            <pc:sldMk cId="1282223912" sldId="607"/>
            <ac:picMk id="8" creationId="{43737927-E8F8-575F-48D8-8FEB3595D7F4}"/>
          </ac:picMkLst>
        </pc:picChg>
        <pc:picChg chg="add del mod">
          <ac:chgData name="Roberta Tucker" userId="S::r.tucker@uwtsd.ac.uk::27ca61ee-ba03-4b92-a89a-1d5600e2200a" providerId="AD" clId="Web-{CA40654B-5DF4-1444-0F1C-6A8EBCB53A4F}" dt="2023-02-22T14:49:39.422" v="2357"/>
          <ac:picMkLst>
            <pc:docMk/>
            <pc:sldMk cId="1282223912" sldId="607"/>
            <ac:picMk id="11" creationId="{129A2847-E735-DE1C-F915-DB9BB742EE8C}"/>
          </ac:picMkLst>
        </pc:picChg>
      </pc:sldChg>
      <pc:sldChg chg="addSp delSp modSp add replId">
        <pc:chgData name="Roberta Tucker" userId="S::r.tucker@uwtsd.ac.uk::27ca61ee-ba03-4b92-a89a-1d5600e2200a" providerId="AD" clId="Web-{CA40654B-5DF4-1444-0F1C-6A8EBCB53A4F}" dt="2023-02-22T13:44:04.980" v="2025" actId="1076"/>
        <pc:sldMkLst>
          <pc:docMk/>
          <pc:sldMk cId="75391772" sldId="608"/>
        </pc:sldMkLst>
        <pc:spChg chg="mod">
          <ac:chgData name="Roberta Tucker" userId="S::r.tucker@uwtsd.ac.uk::27ca61ee-ba03-4b92-a89a-1d5600e2200a" providerId="AD" clId="Web-{CA40654B-5DF4-1444-0F1C-6A8EBCB53A4F}" dt="2023-02-22T13:25:33.001" v="1889" actId="20577"/>
          <ac:spMkLst>
            <pc:docMk/>
            <pc:sldMk cId="75391772" sldId="608"/>
            <ac:spMk id="5" creationId="{0B019432-F0E9-E765-2264-935D414F17CB}"/>
          </ac:spMkLst>
        </pc:spChg>
        <pc:spChg chg="mod">
          <ac:chgData name="Roberta Tucker" userId="S::r.tucker@uwtsd.ac.uk::27ca61ee-ba03-4b92-a89a-1d5600e2200a" providerId="AD" clId="Web-{CA40654B-5DF4-1444-0F1C-6A8EBCB53A4F}" dt="2023-02-22T13:19:51.305" v="1847" actId="14100"/>
          <ac:spMkLst>
            <pc:docMk/>
            <pc:sldMk cId="75391772" sldId="608"/>
            <ac:spMk id="8" creationId="{E2180A0E-1944-161C-031D-3BE48E066BC9}"/>
          </ac:spMkLst>
        </pc:spChg>
        <pc:spChg chg="add mod">
          <ac:chgData name="Roberta Tucker" userId="S::r.tucker@uwtsd.ac.uk::27ca61ee-ba03-4b92-a89a-1d5600e2200a" providerId="AD" clId="Web-{CA40654B-5DF4-1444-0F1C-6A8EBCB53A4F}" dt="2023-02-22T13:44:04.980" v="2025" actId="1076"/>
          <ac:spMkLst>
            <pc:docMk/>
            <pc:sldMk cId="75391772" sldId="608"/>
            <ac:spMk id="9" creationId="{0C4A1E10-28D7-27FE-E073-58E1AF5220B8}"/>
          </ac:spMkLst>
        </pc:spChg>
        <pc:spChg chg="del">
          <ac:chgData name="Roberta Tucker" userId="S::r.tucker@uwtsd.ac.uk::27ca61ee-ba03-4b92-a89a-1d5600e2200a" providerId="AD" clId="Web-{CA40654B-5DF4-1444-0F1C-6A8EBCB53A4F}" dt="2023-02-22T13:15:26.424" v="1832"/>
          <ac:spMkLst>
            <pc:docMk/>
            <pc:sldMk cId="75391772" sldId="608"/>
            <ac:spMk id="11" creationId="{10B20615-D13F-6525-C2FE-1BC895C41E23}"/>
          </ac:spMkLst>
        </pc:spChg>
        <pc:picChg chg="add mod">
          <ac:chgData name="Roberta Tucker" userId="S::r.tucker@uwtsd.ac.uk::27ca61ee-ba03-4b92-a89a-1d5600e2200a" providerId="AD" clId="Web-{CA40654B-5DF4-1444-0F1C-6A8EBCB53A4F}" dt="2023-02-22T13:15:11.939" v="1831" actId="14100"/>
          <ac:picMkLst>
            <pc:docMk/>
            <pc:sldMk cId="75391772" sldId="608"/>
            <ac:picMk id="3" creationId="{8B22C7CF-612B-A05C-F865-75DDF97F3618}"/>
          </ac:picMkLst>
        </pc:picChg>
        <pc:picChg chg="del">
          <ac:chgData name="Roberta Tucker" userId="S::r.tucker@uwtsd.ac.uk::27ca61ee-ba03-4b92-a89a-1d5600e2200a" providerId="AD" clId="Web-{CA40654B-5DF4-1444-0F1C-6A8EBCB53A4F}" dt="2023-02-22T13:14:53.548" v="1826"/>
          <ac:picMkLst>
            <pc:docMk/>
            <pc:sldMk cId="75391772" sldId="608"/>
            <ac:picMk id="7" creationId="{7384F945-4971-4552-5370-9DEA727D9FA0}"/>
          </ac:picMkLst>
        </pc:picChg>
      </pc:sldChg>
      <pc:sldChg chg="delSp modSp add replId">
        <pc:chgData name="Roberta Tucker" userId="S::r.tucker@uwtsd.ac.uk::27ca61ee-ba03-4b92-a89a-1d5600e2200a" providerId="AD" clId="Web-{CA40654B-5DF4-1444-0F1C-6A8EBCB53A4F}" dt="2023-02-22T16:26:15.487" v="2624" actId="20577"/>
        <pc:sldMkLst>
          <pc:docMk/>
          <pc:sldMk cId="693398134" sldId="609"/>
        </pc:sldMkLst>
        <pc:spChg chg="del">
          <ac:chgData name="Roberta Tucker" userId="S::r.tucker@uwtsd.ac.uk::27ca61ee-ba03-4b92-a89a-1d5600e2200a" providerId="AD" clId="Web-{CA40654B-5DF4-1444-0F1C-6A8EBCB53A4F}" dt="2023-02-22T14:47:55.560" v="2296"/>
          <ac:spMkLst>
            <pc:docMk/>
            <pc:sldMk cId="693398134" sldId="609"/>
            <ac:spMk id="3" creationId="{4451570A-D8D8-7FF3-5730-73117E543C4B}"/>
          </ac:spMkLst>
        </pc:spChg>
        <pc:spChg chg="mod">
          <ac:chgData name="Roberta Tucker" userId="S::r.tucker@uwtsd.ac.uk::27ca61ee-ba03-4b92-a89a-1d5600e2200a" providerId="AD" clId="Web-{CA40654B-5DF4-1444-0F1C-6A8EBCB53A4F}" dt="2023-02-22T14:48:00.513" v="2297" actId="1076"/>
          <ac:spMkLst>
            <pc:docMk/>
            <pc:sldMk cId="693398134" sldId="609"/>
            <ac:spMk id="5" creationId="{0B019432-F0E9-E765-2264-935D414F17CB}"/>
          </ac:spMkLst>
        </pc:spChg>
        <pc:spChg chg="del">
          <ac:chgData name="Roberta Tucker" userId="S::r.tucker@uwtsd.ac.uk::27ca61ee-ba03-4b92-a89a-1d5600e2200a" providerId="AD" clId="Web-{CA40654B-5DF4-1444-0F1C-6A8EBCB53A4F}" dt="2023-02-22T14:47:52.357" v="2294"/>
          <ac:spMkLst>
            <pc:docMk/>
            <pc:sldMk cId="693398134" sldId="609"/>
            <ac:spMk id="6" creationId="{877738C7-E854-75D1-69F4-21312243EE8F}"/>
          </ac:spMkLst>
        </pc:spChg>
        <pc:spChg chg="del">
          <ac:chgData name="Roberta Tucker" userId="S::r.tucker@uwtsd.ac.uk::27ca61ee-ba03-4b92-a89a-1d5600e2200a" providerId="AD" clId="Web-{CA40654B-5DF4-1444-0F1C-6A8EBCB53A4F}" dt="2023-02-22T14:47:54.044" v="2295"/>
          <ac:spMkLst>
            <pc:docMk/>
            <pc:sldMk cId="693398134" sldId="609"/>
            <ac:spMk id="10" creationId="{29A4854E-D4DB-2596-6C45-335E547E4DBA}"/>
          </ac:spMkLst>
        </pc:spChg>
        <pc:spChg chg="del">
          <ac:chgData name="Roberta Tucker" userId="S::r.tucker@uwtsd.ac.uk::27ca61ee-ba03-4b92-a89a-1d5600e2200a" providerId="AD" clId="Web-{CA40654B-5DF4-1444-0F1C-6A8EBCB53A4F}" dt="2023-02-22T14:47:49.247" v="2293"/>
          <ac:spMkLst>
            <pc:docMk/>
            <pc:sldMk cId="693398134" sldId="609"/>
            <ac:spMk id="12" creationId="{2E1965AE-5966-A339-36A1-B442D7A8B54E}"/>
          </ac:spMkLst>
        </pc:spChg>
        <pc:spChg chg="mod">
          <ac:chgData name="Roberta Tucker" userId="S::r.tucker@uwtsd.ac.uk::27ca61ee-ba03-4b92-a89a-1d5600e2200a" providerId="AD" clId="Web-{CA40654B-5DF4-1444-0F1C-6A8EBCB53A4F}" dt="2023-02-22T16:26:15.487" v="2624" actId="20577"/>
          <ac:spMkLst>
            <pc:docMk/>
            <pc:sldMk cId="693398134" sldId="609"/>
            <ac:spMk id="13" creationId="{54DA2EF5-1A1B-3D7F-8E82-399ECBCCC879}"/>
          </ac:spMkLst>
        </pc:spChg>
        <pc:spChg chg="mod">
          <ac:chgData name="Roberta Tucker" userId="S::r.tucker@uwtsd.ac.uk::27ca61ee-ba03-4b92-a89a-1d5600e2200a" providerId="AD" clId="Web-{CA40654B-5DF4-1444-0F1C-6A8EBCB53A4F}" dt="2023-02-22T14:54:48.166" v="2395" actId="1076"/>
          <ac:spMkLst>
            <pc:docMk/>
            <pc:sldMk cId="693398134" sldId="609"/>
            <ac:spMk id="14" creationId="{7CC2BD77-D1AC-A262-036A-EB9DC2F53DBD}"/>
          </ac:spMkLst>
        </pc:spChg>
        <pc:picChg chg="mod">
          <ac:chgData name="Roberta Tucker" userId="S::r.tucker@uwtsd.ac.uk::27ca61ee-ba03-4b92-a89a-1d5600e2200a" providerId="AD" clId="Web-{CA40654B-5DF4-1444-0F1C-6A8EBCB53A4F}" dt="2023-02-22T14:50:30.377" v="2367" actId="1076"/>
          <ac:picMkLst>
            <pc:docMk/>
            <pc:sldMk cId="693398134" sldId="609"/>
            <ac:picMk id="8" creationId="{43737927-E8F8-575F-48D8-8FEB3595D7F4}"/>
          </ac:picMkLst>
        </pc:picChg>
        <pc:picChg chg="mod">
          <ac:chgData name="Roberta Tucker" userId="S::r.tucker@uwtsd.ac.uk::27ca61ee-ba03-4b92-a89a-1d5600e2200a" providerId="AD" clId="Web-{CA40654B-5DF4-1444-0F1C-6A8EBCB53A4F}" dt="2023-02-22T14:54:30.322" v="2393" actId="1076"/>
          <ac:picMkLst>
            <pc:docMk/>
            <pc:sldMk cId="693398134" sldId="609"/>
            <ac:picMk id="11" creationId="{129A2847-E735-DE1C-F915-DB9BB742EE8C}"/>
          </ac:picMkLst>
        </pc:picChg>
      </pc:sldChg>
      <pc:sldChg chg="addSp delSp modSp add ord replId">
        <pc:chgData name="Roberta Tucker" userId="S::r.tucker@uwtsd.ac.uk::27ca61ee-ba03-4b92-a89a-1d5600e2200a" providerId="AD" clId="Web-{CA40654B-5DF4-1444-0F1C-6A8EBCB53A4F}" dt="2023-02-22T15:15:20.314" v="2448" actId="20577"/>
        <pc:sldMkLst>
          <pc:docMk/>
          <pc:sldMk cId="1383988288" sldId="610"/>
        </pc:sldMkLst>
        <pc:spChg chg="add">
          <ac:chgData name="Roberta Tucker" userId="S::r.tucker@uwtsd.ac.uk::27ca61ee-ba03-4b92-a89a-1d5600e2200a" providerId="AD" clId="Web-{CA40654B-5DF4-1444-0F1C-6A8EBCB53A4F}" dt="2023-02-22T15:11:40.182" v="2430"/>
          <ac:spMkLst>
            <pc:docMk/>
            <pc:sldMk cId="1383988288" sldId="610"/>
            <ac:spMk id="4" creationId="{D0E50212-BC62-F7DF-BAB8-D11929D8E016}"/>
          </ac:spMkLst>
        </pc:spChg>
        <pc:spChg chg="mod">
          <ac:chgData name="Roberta Tucker" userId="S::r.tucker@uwtsd.ac.uk::27ca61ee-ba03-4b92-a89a-1d5600e2200a" providerId="AD" clId="Web-{CA40654B-5DF4-1444-0F1C-6A8EBCB53A4F}" dt="2023-02-22T15:15:20.314" v="2448" actId="20577"/>
          <ac:spMkLst>
            <pc:docMk/>
            <pc:sldMk cId="1383988288" sldId="610"/>
            <ac:spMk id="13" creationId="{54DA2EF5-1A1B-3D7F-8E82-399ECBCCC879}"/>
          </ac:spMkLst>
        </pc:spChg>
        <pc:spChg chg="mod">
          <ac:chgData name="Roberta Tucker" userId="S::r.tucker@uwtsd.ac.uk::27ca61ee-ba03-4b92-a89a-1d5600e2200a" providerId="AD" clId="Web-{CA40654B-5DF4-1444-0F1C-6A8EBCB53A4F}" dt="2023-02-22T15:12:26.043" v="2435" actId="20577"/>
          <ac:spMkLst>
            <pc:docMk/>
            <pc:sldMk cId="1383988288" sldId="610"/>
            <ac:spMk id="14" creationId="{7CC2BD77-D1AC-A262-036A-EB9DC2F53DBD}"/>
          </ac:spMkLst>
        </pc:spChg>
        <pc:picChg chg="add mod">
          <ac:chgData name="Roberta Tucker" userId="S::r.tucker@uwtsd.ac.uk::27ca61ee-ba03-4b92-a89a-1d5600e2200a" providerId="AD" clId="Web-{CA40654B-5DF4-1444-0F1C-6A8EBCB53A4F}" dt="2023-02-22T15:12:09.449" v="2434" actId="14100"/>
          <ac:picMkLst>
            <pc:docMk/>
            <pc:sldMk cId="1383988288" sldId="610"/>
            <ac:picMk id="7" creationId="{6C670671-46DF-3E03-521B-6B758A1DED92}"/>
          </ac:picMkLst>
        </pc:picChg>
        <pc:picChg chg="del">
          <ac:chgData name="Roberta Tucker" userId="S::r.tucker@uwtsd.ac.uk::27ca61ee-ba03-4b92-a89a-1d5600e2200a" providerId="AD" clId="Web-{CA40654B-5DF4-1444-0F1C-6A8EBCB53A4F}" dt="2023-02-22T15:12:02.683" v="2432"/>
          <ac:picMkLst>
            <pc:docMk/>
            <pc:sldMk cId="1383988288" sldId="610"/>
            <ac:picMk id="11" creationId="{129A2847-E735-DE1C-F915-DB9BB742EE8C}"/>
          </ac:picMkLst>
        </pc:picChg>
      </pc:sldChg>
      <pc:sldChg chg="modSp add replId">
        <pc:chgData name="Roberta Tucker" userId="S::r.tucker@uwtsd.ac.uk::27ca61ee-ba03-4b92-a89a-1d5600e2200a" providerId="AD" clId="Web-{CA40654B-5DF4-1444-0F1C-6A8EBCB53A4F}" dt="2023-02-22T15:21:40.607" v="2496" actId="20577"/>
        <pc:sldMkLst>
          <pc:docMk/>
          <pc:sldMk cId="3415935184" sldId="611"/>
        </pc:sldMkLst>
        <pc:spChg chg="mod">
          <ac:chgData name="Roberta Tucker" userId="S::r.tucker@uwtsd.ac.uk::27ca61ee-ba03-4b92-a89a-1d5600e2200a" providerId="AD" clId="Web-{CA40654B-5DF4-1444-0F1C-6A8EBCB53A4F}" dt="2023-02-22T15:21:40.607" v="2496" actId="20577"/>
          <ac:spMkLst>
            <pc:docMk/>
            <pc:sldMk cId="3415935184" sldId="611"/>
            <ac:spMk id="3" creationId="{976291AA-75F5-DB79-1BB0-8C1F1978BD68}"/>
          </ac:spMkLst>
        </pc:spChg>
        <pc:cxnChg chg="mod">
          <ac:chgData name="Roberta Tucker" userId="S::r.tucker@uwtsd.ac.uk::27ca61ee-ba03-4b92-a89a-1d5600e2200a" providerId="AD" clId="Web-{CA40654B-5DF4-1444-0F1C-6A8EBCB53A4F}" dt="2023-02-22T15:17:54.210" v="2462" actId="14100"/>
          <ac:cxnSpMkLst>
            <pc:docMk/>
            <pc:sldMk cId="3415935184" sldId="611"/>
            <ac:cxnSpMk id="9" creationId="{BB6C4208-BE82-5AD3-755F-0BE8A0B2A077}"/>
          </ac:cxnSpMkLst>
        </pc:cxnChg>
      </pc:sldChg>
      <pc:sldChg chg="modSp add replId">
        <pc:chgData name="Roberta Tucker" userId="S::r.tucker@uwtsd.ac.uk::27ca61ee-ba03-4b92-a89a-1d5600e2200a" providerId="AD" clId="Web-{CA40654B-5DF4-1444-0F1C-6A8EBCB53A4F}" dt="2023-02-22T15:27:36.884" v="2588" actId="20577"/>
        <pc:sldMkLst>
          <pc:docMk/>
          <pc:sldMk cId="89638129" sldId="612"/>
        </pc:sldMkLst>
        <pc:spChg chg="mod">
          <ac:chgData name="Roberta Tucker" userId="S::r.tucker@uwtsd.ac.uk::27ca61ee-ba03-4b92-a89a-1d5600e2200a" providerId="AD" clId="Web-{CA40654B-5DF4-1444-0F1C-6A8EBCB53A4F}" dt="2023-02-22T15:27:36.884" v="2588" actId="20577"/>
          <ac:spMkLst>
            <pc:docMk/>
            <pc:sldMk cId="89638129" sldId="612"/>
            <ac:spMk id="3" creationId="{976291AA-75F5-DB79-1BB0-8C1F1978BD68}"/>
          </ac:spMkLst>
        </pc:spChg>
        <pc:cxnChg chg="mod">
          <ac:chgData name="Roberta Tucker" userId="S::r.tucker@uwtsd.ac.uk::27ca61ee-ba03-4b92-a89a-1d5600e2200a" providerId="AD" clId="Web-{CA40654B-5DF4-1444-0F1C-6A8EBCB53A4F}" dt="2023-02-22T15:23:42.955" v="2533" actId="14100"/>
          <ac:cxnSpMkLst>
            <pc:docMk/>
            <pc:sldMk cId="89638129" sldId="612"/>
            <ac:cxnSpMk id="9" creationId="{BB6C4208-BE82-5AD3-755F-0BE8A0B2A077}"/>
          </ac:cxnSpMkLst>
        </pc:cxnChg>
      </pc:sldChg>
      <pc:sldChg chg="modSp add replId">
        <pc:chgData name="Roberta Tucker" userId="S::r.tucker@uwtsd.ac.uk::27ca61ee-ba03-4b92-a89a-1d5600e2200a" providerId="AD" clId="Web-{CA40654B-5DF4-1444-0F1C-6A8EBCB53A4F}" dt="2023-02-22T20:18:12.937" v="2843" actId="20577"/>
        <pc:sldMkLst>
          <pc:docMk/>
          <pc:sldMk cId="2832162372" sldId="613"/>
        </pc:sldMkLst>
        <pc:spChg chg="mod">
          <ac:chgData name="Roberta Tucker" userId="S::r.tucker@uwtsd.ac.uk::27ca61ee-ba03-4b92-a89a-1d5600e2200a" providerId="AD" clId="Web-{CA40654B-5DF4-1444-0F1C-6A8EBCB53A4F}" dt="2023-02-22T20:18:12.937" v="2843" actId="20577"/>
          <ac:spMkLst>
            <pc:docMk/>
            <pc:sldMk cId="2832162372" sldId="613"/>
            <ac:spMk id="5" creationId="{7A20DBBD-7DDA-8D56-CE80-75679AFC79A9}"/>
          </ac:spMkLst>
        </pc:spChg>
        <pc:cxnChg chg="mod">
          <ac:chgData name="Roberta Tucker" userId="S::r.tucker@uwtsd.ac.uk::27ca61ee-ba03-4b92-a89a-1d5600e2200a" providerId="AD" clId="Web-{CA40654B-5DF4-1444-0F1C-6A8EBCB53A4F}" dt="2023-02-22T20:12:47.397" v="2767" actId="14100"/>
          <ac:cxnSpMkLst>
            <pc:docMk/>
            <pc:sldMk cId="2832162372" sldId="613"/>
            <ac:cxnSpMk id="4" creationId="{BC2C1687-BCDB-8D01-187F-5359CAE20BDB}"/>
          </ac:cxnSpMkLst>
        </pc:cxnChg>
      </pc:sldChg>
      <pc:sldChg chg="modSp add replId">
        <pc:chgData name="Roberta Tucker" userId="S::r.tucker@uwtsd.ac.uk::27ca61ee-ba03-4b92-a89a-1d5600e2200a" providerId="AD" clId="Web-{CA40654B-5DF4-1444-0F1C-6A8EBCB53A4F}" dt="2023-02-22T20:17:42.327" v="2836" actId="20577"/>
        <pc:sldMkLst>
          <pc:docMk/>
          <pc:sldMk cId="3964108775" sldId="614"/>
        </pc:sldMkLst>
        <pc:spChg chg="mod">
          <ac:chgData name="Roberta Tucker" userId="S::r.tucker@uwtsd.ac.uk::27ca61ee-ba03-4b92-a89a-1d5600e2200a" providerId="AD" clId="Web-{CA40654B-5DF4-1444-0F1C-6A8EBCB53A4F}" dt="2023-02-22T20:17:42.327" v="2836" actId="20577"/>
          <ac:spMkLst>
            <pc:docMk/>
            <pc:sldMk cId="3964108775" sldId="614"/>
            <ac:spMk id="3" creationId="{976291AA-75F5-DB79-1BB0-8C1F1978BD68}"/>
          </ac:spMkLst>
        </pc:spChg>
        <pc:cxnChg chg="mod">
          <ac:chgData name="Roberta Tucker" userId="S::r.tucker@uwtsd.ac.uk::27ca61ee-ba03-4b92-a89a-1d5600e2200a" providerId="AD" clId="Web-{CA40654B-5DF4-1444-0F1C-6A8EBCB53A4F}" dt="2023-02-22T20:17:25.827" v="2832" actId="14100"/>
          <ac:cxnSpMkLst>
            <pc:docMk/>
            <pc:sldMk cId="3964108775" sldId="614"/>
            <ac:cxnSpMk id="9" creationId="{BB6C4208-BE82-5AD3-755F-0BE8A0B2A077}"/>
          </ac:cxnSpMkLst>
        </pc:cxnChg>
      </pc:sldChg>
      <pc:sldChg chg="addSp delSp modSp add replId addAnim modAnim modNotes">
        <pc:chgData name="Roberta Tucker" userId="S::r.tucker@uwtsd.ac.uk::27ca61ee-ba03-4b92-a89a-1d5600e2200a" providerId="AD" clId="Web-{CA40654B-5DF4-1444-0F1C-6A8EBCB53A4F}" dt="2023-02-22T21:30:03.521" v="3577"/>
        <pc:sldMkLst>
          <pc:docMk/>
          <pc:sldMk cId="3431529318" sldId="615"/>
        </pc:sldMkLst>
        <pc:spChg chg="mod">
          <ac:chgData name="Roberta Tucker" userId="S::r.tucker@uwtsd.ac.uk::27ca61ee-ba03-4b92-a89a-1d5600e2200a" providerId="AD" clId="Web-{CA40654B-5DF4-1444-0F1C-6A8EBCB53A4F}" dt="2023-02-22T20:38:09.563" v="3045" actId="1076"/>
          <ac:spMkLst>
            <pc:docMk/>
            <pc:sldMk cId="3431529318" sldId="615"/>
            <ac:spMk id="3" creationId="{BE81BD22-F041-4643-2E57-645D07B4F719}"/>
          </ac:spMkLst>
        </pc:spChg>
        <pc:spChg chg="add mod">
          <ac:chgData name="Roberta Tucker" userId="S::r.tucker@uwtsd.ac.uk::27ca61ee-ba03-4b92-a89a-1d5600e2200a" providerId="AD" clId="Web-{CA40654B-5DF4-1444-0F1C-6A8EBCB53A4F}" dt="2023-02-22T20:55:31.762" v="3095" actId="1076"/>
          <ac:spMkLst>
            <pc:docMk/>
            <pc:sldMk cId="3431529318" sldId="615"/>
            <ac:spMk id="6" creationId="{89D08E17-63AF-B763-F696-5E6C3B5EA133}"/>
          </ac:spMkLst>
        </pc:spChg>
        <pc:spChg chg="add mod">
          <ac:chgData name="Roberta Tucker" userId="S::r.tucker@uwtsd.ac.uk::27ca61ee-ba03-4b92-a89a-1d5600e2200a" providerId="AD" clId="Web-{CA40654B-5DF4-1444-0F1C-6A8EBCB53A4F}" dt="2023-02-22T20:55:41.684" v="3098" actId="14100"/>
          <ac:spMkLst>
            <pc:docMk/>
            <pc:sldMk cId="3431529318" sldId="615"/>
            <ac:spMk id="8" creationId="{467E33B6-6D68-D2E6-A85E-BCA891CC3757}"/>
          </ac:spMkLst>
        </pc:spChg>
        <pc:spChg chg="add mod">
          <ac:chgData name="Roberta Tucker" userId="S::r.tucker@uwtsd.ac.uk::27ca61ee-ba03-4b92-a89a-1d5600e2200a" providerId="AD" clId="Web-{CA40654B-5DF4-1444-0F1C-6A8EBCB53A4F}" dt="2023-02-22T20:56:04.404" v="3102" actId="14100"/>
          <ac:spMkLst>
            <pc:docMk/>
            <pc:sldMk cId="3431529318" sldId="615"/>
            <ac:spMk id="9" creationId="{94C7161A-0EC1-556F-90C1-1B265DA87965}"/>
          </ac:spMkLst>
        </pc:spChg>
        <pc:spChg chg="add mod">
          <ac:chgData name="Roberta Tucker" userId="S::r.tucker@uwtsd.ac.uk::27ca61ee-ba03-4b92-a89a-1d5600e2200a" providerId="AD" clId="Web-{CA40654B-5DF4-1444-0F1C-6A8EBCB53A4F}" dt="2023-02-22T20:56:16.670" v="3104" actId="14100"/>
          <ac:spMkLst>
            <pc:docMk/>
            <pc:sldMk cId="3431529318" sldId="615"/>
            <ac:spMk id="10" creationId="{5EFFBDDB-5BE3-CEC7-FEC2-5BABE14DD6A4}"/>
          </ac:spMkLst>
        </pc:spChg>
        <pc:spChg chg="add mod">
          <ac:chgData name="Roberta Tucker" userId="S::r.tucker@uwtsd.ac.uk::27ca61ee-ba03-4b92-a89a-1d5600e2200a" providerId="AD" clId="Web-{CA40654B-5DF4-1444-0F1C-6A8EBCB53A4F}" dt="2023-02-22T20:56:23.357" v="3105" actId="1076"/>
          <ac:spMkLst>
            <pc:docMk/>
            <pc:sldMk cId="3431529318" sldId="615"/>
            <ac:spMk id="11" creationId="{B4EE23EE-1562-BA01-42D2-5132A348C6A1}"/>
          </ac:spMkLst>
        </pc:spChg>
        <pc:spChg chg="add mod">
          <ac:chgData name="Roberta Tucker" userId="S::r.tucker@uwtsd.ac.uk::27ca61ee-ba03-4b92-a89a-1d5600e2200a" providerId="AD" clId="Web-{CA40654B-5DF4-1444-0F1C-6A8EBCB53A4F}" dt="2023-02-22T21:12:06.554" v="3349" actId="1076"/>
          <ac:spMkLst>
            <pc:docMk/>
            <pc:sldMk cId="3431529318" sldId="615"/>
            <ac:spMk id="12" creationId="{A2FB37CC-4D15-5D8D-14A6-5BEC6B2F55E8}"/>
          </ac:spMkLst>
        </pc:spChg>
        <pc:spChg chg="add mod">
          <ac:chgData name="Roberta Tucker" userId="S::r.tucker@uwtsd.ac.uk::27ca61ee-ba03-4b92-a89a-1d5600e2200a" providerId="AD" clId="Web-{CA40654B-5DF4-1444-0F1C-6A8EBCB53A4F}" dt="2023-02-22T21:06:03.998" v="3300" actId="1076"/>
          <ac:spMkLst>
            <pc:docMk/>
            <pc:sldMk cId="3431529318" sldId="615"/>
            <ac:spMk id="13" creationId="{DB249757-72C9-E96A-07A6-D750092A8389}"/>
          </ac:spMkLst>
        </pc:spChg>
        <pc:spChg chg="add mod">
          <ac:chgData name="Roberta Tucker" userId="S::r.tucker@uwtsd.ac.uk::27ca61ee-ba03-4b92-a89a-1d5600e2200a" providerId="AD" clId="Web-{CA40654B-5DF4-1444-0F1C-6A8EBCB53A4F}" dt="2023-02-22T21:06:08.326" v="3301" actId="1076"/>
          <ac:spMkLst>
            <pc:docMk/>
            <pc:sldMk cId="3431529318" sldId="615"/>
            <ac:spMk id="14" creationId="{4B8FA538-8871-DB38-0EDB-56615E839715}"/>
          </ac:spMkLst>
        </pc:spChg>
        <pc:spChg chg="add mod">
          <ac:chgData name="Roberta Tucker" userId="S::r.tucker@uwtsd.ac.uk::27ca61ee-ba03-4b92-a89a-1d5600e2200a" providerId="AD" clId="Web-{CA40654B-5DF4-1444-0F1C-6A8EBCB53A4F}" dt="2023-02-22T21:06:13.545" v="3302" actId="1076"/>
          <ac:spMkLst>
            <pc:docMk/>
            <pc:sldMk cId="3431529318" sldId="615"/>
            <ac:spMk id="15" creationId="{36508774-D759-1DE7-9C02-7C163B516C34}"/>
          </ac:spMkLst>
        </pc:spChg>
        <pc:spChg chg="add mod">
          <ac:chgData name="Roberta Tucker" userId="S::r.tucker@uwtsd.ac.uk::27ca61ee-ba03-4b92-a89a-1d5600e2200a" providerId="AD" clId="Web-{CA40654B-5DF4-1444-0F1C-6A8EBCB53A4F}" dt="2023-02-22T21:06:19.764" v="3303" actId="1076"/>
          <ac:spMkLst>
            <pc:docMk/>
            <pc:sldMk cId="3431529318" sldId="615"/>
            <ac:spMk id="16" creationId="{A603D4B5-725E-69EA-825A-2189F52D7973}"/>
          </ac:spMkLst>
        </pc:spChg>
        <pc:spChg chg="add mod">
          <ac:chgData name="Roberta Tucker" userId="S::r.tucker@uwtsd.ac.uk::27ca61ee-ba03-4b92-a89a-1d5600e2200a" providerId="AD" clId="Web-{CA40654B-5DF4-1444-0F1C-6A8EBCB53A4F}" dt="2023-02-22T21:06:24.483" v="3304" actId="1076"/>
          <ac:spMkLst>
            <pc:docMk/>
            <pc:sldMk cId="3431529318" sldId="615"/>
            <ac:spMk id="17" creationId="{D47596B4-BF21-632B-E7DF-EAFAD38F31DC}"/>
          </ac:spMkLst>
        </pc:spChg>
        <pc:graphicFrameChg chg="add del mod modGraphic">
          <ac:chgData name="Roberta Tucker" userId="S::r.tucker@uwtsd.ac.uk::27ca61ee-ba03-4b92-a89a-1d5600e2200a" providerId="AD" clId="Web-{CA40654B-5DF4-1444-0F1C-6A8EBCB53A4F}" dt="2023-02-22T20:30:18.254" v="2889"/>
          <ac:graphicFrameMkLst>
            <pc:docMk/>
            <pc:sldMk cId="3431529318" sldId="615"/>
            <ac:graphicFrameMk id="2" creationId="{6F457302-0AB7-A696-FC9F-5ABB9E580B78}"/>
          </ac:graphicFrameMkLst>
        </pc:graphicFrameChg>
        <pc:graphicFrameChg chg="add del mod modGraphic">
          <ac:chgData name="Roberta Tucker" userId="S::r.tucker@uwtsd.ac.uk::27ca61ee-ba03-4b92-a89a-1d5600e2200a" providerId="AD" clId="Web-{CA40654B-5DF4-1444-0F1C-6A8EBCB53A4F}" dt="2023-02-22T20:31:23.224" v="2900"/>
          <ac:graphicFrameMkLst>
            <pc:docMk/>
            <pc:sldMk cId="3431529318" sldId="615"/>
            <ac:graphicFrameMk id="5" creationId="{4A00A9BD-D977-00BC-1092-74FCE6D41B42}"/>
          </ac:graphicFrameMkLst>
        </pc:graphicFrameChg>
      </pc:sldChg>
      <pc:sldChg chg="addSp delSp modSp add replId addAnim delAnim modAnim modNotes">
        <pc:chgData name="Roberta Tucker" userId="S::r.tucker@uwtsd.ac.uk::27ca61ee-ba03-4b92-a89a-1d5600e2200a" providerId="AD" clId="Web-{CA40654B-5DF4-1444-0F1C-6A8EBCB53A4F}" dt="2023-02-22T21:30:08.833" v="3579"/>
        <pc:sldMkLst>
          <pc:docMk/>
          <pc:sldMk cId="1761119406" sldId="616"/>
        </pc:sldMkLst>
        <pc:spChg chg="mod">
          <ac:chgData name="Roberta Tucker" userId="S::r.tucker@uwtsd.ac.uk::27ca61ee-ba03-4b92-a89a-1d5600e2200a" providerId="AD" clId="Web-{CA40654B-5DF4-1444-0F1C-6A8EBCB53A4F}" dt="2023-02-22T20:54:16.948" v="3088" actId="20577"/>
          <ac:spMkLst>
            <pc:docMk/>
            <pc:sldMk cId="1761119406" sldId="616"/>
            <ac:spMk id="3" creationId="{BE81BD22-F041-4643-2E57-645D07B4F719}"/>
          </ac:spMkLst>
        </pc:spChg>
        <pc:spChg chg="add del mod">
          <ac:chgData name="Roberta Tucker" userId="S::r.tucker@uwtsd.ac.uk::27ca61ee-ba03-4b92-a89a-1d5600e2200a" providerId="AD" clId="Web-{CA40654B-5DF4-1444-0F1C-6A8EBCB53A4F}" dt="2023-02-22T21:12:20.539" v="3352"/>
          <ac:spMkLst>
            <pc:docMk/>
            <pc:sldMk cId="1761119406" sldId="616"/>
            <ac:spMk id="5" creationId="{5005F7BE-0CDE-6167-7D25-CEFFA0DC0CF6}"/>
          </ac:spMkLst>
        </pc:spChg>
        <pc:spChg chg="mod">
          <ac:chgData name="Roberta Tucker" userId="S::r.tucker@uwtsd.ac.uk::27ca61ee-ba03-4b92-a89a-1d5600e2200a" providerId="AD" clId="Web-{CA40654B-5DF4-1444-0F1C-6A8EBCB53A4F}" dt="2023-02-22T21:10:55.834" v="3345" actId="14100"/>
          <ac:spMkLst>
            <pc:docMk/>
            <pc:sldMk cId="1761119406" sldId="616"/>
            <ac:spMk id="6" creationId="{89D08E17-63AF-B763-F696-5E6C3B5EA133}"/>
          </ac:spMkLst>
        </pc:spChg>
        <pc:spChg chg="mod">
          <ac:chgData name="Roberta Tucker" userId="S::r.tucker@uwtsd.ac.uk::27ca61ee-ba03-4b92-a89a-1d5600e2200a" providerId="AD" clId="Web-{CA40654B-5DF4-1444-0F1C-6A8EBCB53A4F}" dt="2023-02-22T21:10:52.084" v="3344" actId="14100"/>
          <ac:spMkLst>
            <pc:docMk/>
            <pc:sldMk cId="1761119406" sldId="616"/>
            <ac:spMk id="8" creationId="{467E33B6-6D68-D2E6-A85E-BCA891CC3757}"/>
          </ac:spMkLst>
        </pc:spChg>
        <pc:spChg chg="mod">
          <ac:chgData name="Roberta Tucker" userId="S::r.tucker@uwtsd.ac.uk::27ca61ee-ba03-4b92-a89a-1d5600e2200a" providerId="AD" clId="Web-{CA40654B-5DF4-1444-0F1C-6A8EBCB53A4F}" dt="2023-02-22T21:10:59.490" v="3346" actId="14100"/>
          <ac:spMkLst>
            <pc:docMk/>
            <pc:sldMk cId="1761119406" sldId="616"/>
            <ac:spMk id="9" creationId="{94C7161A-0EC1-556F-90C1-1B265DA87965}"/>
          </ac:spMkLst>
        </pc:spChg>
        <pc:spChg chg="mod">
          <ac:chgData name="Roberta Tucker" userId="S::r.tucker@uwtsd.ac.uk::27ca61ee-ba03-4b92-a89a-1d5600e2200a" providerId="AD" clId="Web-{CA40654B-5DF4-1444-0F1C-6A8EBCB53A4F}" dt="2023-02-22T21:11:03.740" v="3347" actId="14100"/>
          <ac:spMkLst>
            <pc:docMk/>
            <pc:sldMk cId="1761119406" sldId="616"/>
            <ac:spMk id="10" creationId="{5EFFBDDB-5BE3-CEC7-FEC2-5BABE14DD6A4}"/>
          </ac:spMkLst>
        </pc:spChg>
        <pc:spChg chg="mod">
          <ac:chgData name="Roberta Tucker" userId="S::r.tucker@uwtsd.ac.uk::27ca61ee-ba03-4b92-a89a-1d5600e2200a" providerId="AD" clId="Web-{CA40654B-5DF4-1444-0F1C-6A8EBCB53A4F}" dt="2023-02-22T21:11:09.772" v="3348" actId="1076"/>
          <ac:spMkLst>
            <pc:docMk/>
            <pc:sldMk cId="1761119406" sldId="616"/>
            <ac:spMk id="11" creationId="{B4EE23EE-1562-BA01-42D2-5132A348C6A1}"/>
          </ac:spMkLst>
        </pc:spChg>
        <pc:spChg chg="add mod">
          <ac:chgData name="Roberta Tucker" userId="S::r.tucker@uwtsd.ac.uk::27ca61ee-ba03-4b92-a89a-1d5600e2200a" providerId="AD" clId="Web-{CA40654B-5DF4-1444-0F1C-6A8EBCB53A4F}" dt="2023-02-22T21:14:45.231" v="3362" actId="20577"/>
          <ac:spMkLst>
            <pc:docMk/>
            <pc:sldMk cId="1761119406" sldId="616"/>
            <ac:spMk id="13" creationId="{907A2889-2330-B9D0-F667-570528E7D288}"/>
          </ac:spMkLst>
        </pc:spChg>
        <pc:spChg chg="add mod">
          <ac:chgData name="Roberta Tucker" userId="S::r.tucker@uwtsd.ac.uk::27ca61ee-ba03-4b92-a89a-1d5600e2200a" providerId="AD" clId="Web-{CA40654B-5DF4-1444-0F1C-6A8EBCB53A4F}" dt="2023-02-22T21:16:57.125" v="3374" actId="1076"/>
          <ac:spMkLst>
            <pc:docMk/>
            <pc:sldMk cId="1761119406" sldId="616"/>
            <ac:spMk id="15" creationId="{CB59E4F1-93E4-AA6C-0CAD-C624000BF493}"/>
          </ac:spMkLst>
        </pc:spChg>
        <pc:spChg chg="add del">
          <ac:chgData name="Roberta Tucker" userId="S::r.tucker@uwtsd.ac.uk::27ca61ee-ba03-4b92-a89a-1d5600e2200a" providerId="AD" clId="Web-{CA40654B-5DF4-1444-0F1C-6A8EBCB53A4F}" dt="2023-02-22T21:12:53.431" v="3356"/>
          <ac:spMkLst>
            <pc:docMk/>
            <pc:sldMk cId="1761119406" sldId="616"/>
            <ac:spMk id="17" creationId="{EB0F4C26-CB93-85E7-AECF-298E1F8BB57E}"/>
          </ac:spMkLst>
        </pc:spChg>
        <pc:spChg chg="add mod">
          <ac:chgData name="Roberta Tucker" userId="S::r.tucker@uwtsd.ac.uk::27ca61ee-ba03-4b92-a89a-1d5600e2200a" providerId="AD" clId="Web-{CA40654B-5DF4-1444-0F1C-6A8EBCB53A4F}" dt="2023-02-22T21:17:01.500" v="3375" actId="1076"/>
          <ac:spMkLst>
            <pc:docMk/>
            <pc:sldMk cId="1761119406" sldId="616"/>
            <ac:spMk id="19" creationId="{FAB19FDA-7BF1-2E29-B2A1-435744764CBB}"/>
          </ac:spMkLst>
        </pc:spChg>
        <pc:spChg chg="add mod">
          <ac:chgData name="Roberta Tucker" userId="S::r.tucker@uwtsd.ac.uk::27ca61ee-ba03-4b92-a89a-1d5600e2200a" providerId="AD" clId="Web-{CA40654B-5DF4-1444-0F1C-6A8EBCB53A4F}" dt="2023-02-22T21:17:13.266" v="3378" actId="14100"/>
          <ac:spMkLst>
            <pc:docMk/>
            <pc:sldMk cId="1761119406" sldId="616"/>
            <ac:spMk id="21" creationId="{DF4B5B86-0A94-1FCC-E41D-F2CB3CFBB287}"/>
          </ac:spMkLst>
        </pc:spChg>
        <pc:spChg chg="add mod">
          <ac:chgData name="Roberta Tucker" userId="S::r.tucker@uwtsd.ac.uk::27ca61ee-ba03-4b92-a89a-1d5600e2200a" providerId="AD" clId="Web-{CA40654B-5DF4-1444-0F1C-6A8EBCB53A4F}" dt="2023-02-22T21:18:18.455" v="3384" actId="1076"/>
          <ac:spMkLst>
            <pc:docMk/>
            <pc:sldMk cId="1761119406" sldId="616"/>
            <ac:spMk id="23" creationId="{AF285EA9-C3C5-123B-E5EE-59EAC451AA56}"/>
          </ac:spMkLst>
        </pc:spChg>
        <pc:spChg chg="add mod">
          <ac:chgData name="Roberta Tucker" userId="S::r.tucker@uwtsd.ac.uk::27ca61ee-ba03-4b92-a89a-1d5600e2200a" providerId="AD" clId="Web-{CA40654B-5DF4-1444-0F1C-6A8EBCB53A4F}" dt="2023-02-22T21:18:57.081" v="3391" actId="14100"/>
          <ac:spMkLst>
            <pc:docMk/>
            <pc:sldMk cId="1761119406" sldId="616"/>
            <ac:spMk id="25" creationId="{AD58CE30-C737-591E-666D-8A6A46AEDC21}"/>
          </ac:spMkLst>
        </pc:spChg>
      </pc:sldChg>
      <pc:sldChg chg="modSp add replId">
        <pc:chgData name="Roberta Tucker" userId="S::r.tucker@uwtsd.ac.uk::27ca61ee-ba03-4b92-a89a-1d5600e2200a" providerId="AD" clId="Web-{CA40654B-5DF4-1444-0F1C-6A8EBCB53A4F}" dt="2023-02-23T10:47:27.239" v="3587" actId="1076"/>
        <pc:sldMkLst>
          <pc:docMk/>
          <pc:sldMk cId="313685727" sldId="617"/>
        </pc:sldMkLst>
        <pc:spChg chg="mod">
          <ac:chgData name="Roberta Tucker" userId="S::r.tucker@uwtsd.ac.uk::27ca61ee-ba03-4b92-a89a-1d5600e2200a" providerId="AD" clId="Web-{CA40654B-5DF4-1444-0F1C-6A8EBCB53A4F}" dt="2023-02-23T10:47:27.239" v="3587" actId="1076"/>
          <ac:spMkLst>
            <pc:docMk/>
            <pc:sldMk cId="313685727" sldId="617"/>
            <ac:spMk id="5" creationId="{7A20DBBD-7DDA-8D56-CE80-75679AFC79A9}"/>
          </ac:spMkLst>
        </pc:spChg>
        <pc:cxnChg chg="mod">
          <ac:chgData name="Roberta Tucker" userId="S::r.tucker@uwtsd.ac.uk::27ca61ee-ba03-4b92-a89a-1d5600e2200a" providerId="AD" clId="Web-{CA40654B-5DF4-1444-0F1C-6A8EBCB53A4F}" dt="2023-02-23T10:47:20.833" v="3586" actId="1076"/>
          <ac:cxnSpMkLst>
            <pc:docMk/>
            <pc:sldMk cId="313685727" sldId="617"/>
            <ac:cxnSpMk id="4" creationId="{BC2C1687-BCDB-8D01-187F-5359CAE20BDB}"/>
          </ac:cxnSpMkLst>
        </pc:cxnChg>
      </pc:sldChg>
      <pc:sldChg chg="modSp add replId">
        <pc:chgData name="Roberta Tucker" userId="S::r.tucker@uwtsd.ac.uk::27ca61ee-ba03-4b92-a89a-1d5600e2200a" providerId="AD" clId="Web-{CA40654B-5DF4-1444-0F1C-6A8EBCB53A4F}" dt="2023-02-23T10:47:50.818" v="3589" actId="1076"/>
        <pc:sldMkLst>
          <pc:docMk/>
          <pc:sldMk cId="1983263797" sldId="618"/>
        </pc:sldMkLst>
        <pc:spChg chg="mod">
          <ac:chgData name="Roberta Tucker" userId="S::r.tucker@uwtsd.ac.uk::27ca61ee-ba03-4b92-a89a-1d5600e2200a" providerId="AD" clId="Web-{CA40654B-5DF4-1444-0F1C-6A8EBCB53A4F}" dt="2023-02-23T10:47:50.818" v="3589" actId="1076"/>
          <ac:spMkLst>
            <pc:docMk/>
            <pc:sldMk cId="1983263797" sldId="618"/>
            <ac:spMk id="3" creationId="{976291AA-75F5-DB79-1BB0-8C1F1978BD68}"/>
          </ac:spMkLst>
        </pc:spChg>
        <pc:cxnChg chg="mod">
          <ac:chgData name="Roberta Tucker" userId="S::r.tucker@uwtsd.ac.uk::27ca61ee-ba03-4b92-a89a-1d5600e2200a" providerId="AD" clId="Web-{CA40654B-5DF4-1444-0F1C-6A8EBCB53A4F}" dt="2023-02-23T10:47:46.287" v="3588" actId="1076"/>
          <ac:cxnSpMkLst>
            <pc:docMk/>
            <pc:sldMk cId="1983263797" sldId="618"/>
            <ac:cxnSpMk id="9" creationId="{BB6C4208-BE82-5AD3-755F-0BE8A0B2A077}"/>
          </ac:cxnSpMkLst>
        </pc:cxnChg>
      </pc:sldChg>
      <pc:sldChg chg="addSp delSp modSp add replId addAnim modAnim">
        <pc:chgData name="Roberta Tucker" userId="S::r.tucker@uwtsd.ac.uk::27ca61ee-ba03-4b92-a89a-1d5600e2200a" providerId="AD" clId="Web-{CA40654B-5DF4-1444-0F1C-6A8EBCB53A4F}" dt="2023-02-24T11:31:42.684" v="4504"/>
        <pc:sldMkLst>
          <pc:docMk/>
          <pc:sldMk cId="3460720718" sldId="619"/>
        </pc:sldMkLst>
        <pc:spChg chg="mod">
          <ac:chgData name="Roberta Tucker" userId="S::r.tucker@uwtsd.ac.uk::27ca61ee-ba03-4b92-a89a-1d5600e2200a" providerId="AD" clId="Web-{CA40654B-5DF4-1444-0F1C-6A8EBCB53A4F}" dt="2023-02-23T11:46:18.143" v="4195" actId="20577"/>
          <ac:spMkLst>
            <pc:docMk/>
            <pc:sldMk cId="3460720718" sldId="619"/>
            <ac:spMk id="3" creationId="{BE81BD22-F041-4643-2E57-645D07B4F719}"/>
          </ac:spMkLst>
        </pc:spChg>
        <pc:spChg chg="mod">
          <ac:chgData name="Roberta Tucker" userId="S::r.tucker@uwtsd.ac.uk::27ca61ee-ba03-4b92-a89a-1d5600e2200a" providerId="AD" clId="Web-{CA40654B-5DF4-1444-0F1C-6A8EBCB53A4F}" dt="2023-02-24T11:31:42.684" v="4504"/>
          <ac:spMkLst>
            <pc:docMk/>
            <pc:sldMk cId="3460720718" sldId="619"/>
            <ac:spMk id="5" creationId="{DA2E92BE-0CD5-E6B0-AA52-858B51EC3AD5}"/>
          </ac:spMkLst>
        </pc:spChg>
        <pc:spChg chg="add mod">
          <ac:chgData name="Roberta Tucker" userId="S::r.tucker@uwtsd.ac.uk::27ca61ee-ba03-4b92-a89a-1d5600e2200a" providerId="AD" clId="Web-{CA40654B-5DF4-1444-0F1C-6A8EBCB53A4F}" dt="2023-02-23T12:09:34.403" v="4410" actId="1076"/>
          <ac:spMkLst>
            <pc:docMk/>
            <pc:sldMk cId="3460720718" sldId="619"/>
            <ac:spMk id="6" creationId="{D9B90B78-4E87-CCC9-74A2-A496DB98A7D6}"/>
          </ac:spMkLst>
        </pc:spChg>
        <pc:spChg chg="add mod">
          <ac:chgData name="Roberta Tucker" userId="S::r.tucker@uwtsd.ac.uk::27ca61ee-ba03-4b92-a89a-1d5600e2200a" providerId="AD" clId="Web-{CA40654B-5DF4-1444-0F1C-6A8EBCB53A4F}" dt="2023-02-23T12:08:25.586" v="4401" actId="1076"/>
          <ac:spMkLst>
            <pc:docMk/>
            <pc:sldMk cId="3460720718" sldId="619"/>
            <ac:spMk id="8" creationId="{C78CB32C-2DF3-D273-0E15-47B8B7D13535}"/>
          </ac:spMkLst>
        </pc:spChg>
        <pc:spChg chg="add mod">
          <ac:chgData name="Roberta Tucker" userId="S::r.tucker@uwtsd.ac.uk::27ca61ee-ba03-4b92-a89a-1d5600e2200a" providerId="AD" clId="Web-{CA40654B-5DF4-1444-0F1C-6A8EBCB53A4F}" dt="2023-02-23T12:01:37.934" v="4353" actId="14100"/>
          <ac:spMkLst>
            <pc:docMk/>
            <pc:sldMk cId="3460720718" sldId="619"/>
            <ac:spMk id="9" creationId="{E671C4E0-48F2-E8FB-F89A-D680AEF9DE4B}"/>
          </ac:spMkLst>
        </pc:spChg>
        <pc:spChg chg="add mod">
          <ac:chgData name="Roberta Tucker" userId="S::r.tucker@uwtsd.ac.uk::27ca61ee-ba03-4b92-a89a-1d5600e2200a" providerId="AD" clId="Web-{CA40654B-5DF4-1444-0F1C-6A8EBCB53A4F}" dt="2023-02-23T12:07:27.660" v="4393"/>
          <ac:spMkLst>
            <pc:docMk/>
            <pc:sldMk cId="3460720718" sldId="619"/>
            <ac:spMk id="10" creationId="{F038343F-C7E3-3BC5-B83D-00FED7404A71}"/>
          </ac:spMkLst>
        </pc:spChg>
        <pc:spChg chg="add mod">
          <ac:chgData name="Roberta Tucker" userId="S::r.tucker@uwtsd.ac.uk::27ca61ee-ba03-4b92-a89a-1d5600e2200a" providerId="AD" clId="Web-{CA40654B-5DF4-1444-0F1C-6A8EBCB53A4F}" dt="2023-02-23T12:06:01.873" v="4383" actId="1076"/>
          <ac:spMkLst>
            <pc:docMk/>
            <pc:sldMk cId="3460720718" sldId="619"/>
            <ac:spMk id="11" creationId="{3F33C03C-7865-C578-ECE9-419C1512E433}"/>
          </ac:spMkLst>
        </pc:spChg>
        <pc:spChg chg="add del mod">
          <ac:chgData name="Roberta Tucker" userId="S::r.tucker@uwtsd.ac.uk::27ca61ee-ba03-4b92-a89a-1d5600e2200a" providerId="AD" clId="Web-{CA40654B-5DF4-1444-0F1C-6A8EBCB53A4F}" dt="2023-02-23T11:38:05.142" v="3811"/>
          <ac:spMkLst>
            <pc:docMk/>
            <pc:sldMk cId="3460720718" sldId="619"/>
            <ac:spMk id="12" creationId="{46A5ED0E-BB77-D2D6-910E-DB8A83277895}"/>
          </ac:spMkLst>
        </pc:spChg>
        <pc:spChg chg="add mod">
          <ac:chgData name="Roberta Tucker" userId="S::r.tucker@uwtsd.ac.uk::27ca61ee-ba03-4b92-a89a-1d5600e2200a" providerId="AD" clId="Web-{CA40654B-5DF4-1444-0F1C-6A8EBCB53A4F}" dt="2023-02-23T12:08:30.914" v="4402" actId="14100"/>
          <ac:spMkLst>
            <pc:docMk/>
            <pc:sldMk cId="3460720718" sldId="619"/>
            <ac:spMk id="12" creationId="{A2828E85-B090-6808-B24A-793A12B6D409}"/>
          </ac:spMkLst>
        </pc:spChg>
        <pc:spChg chg="add mod">
          <ac:chgData name="Roberta Tucker" userId="S::r.tucker@uwtsd.ac.uk::27ca61ee-ba03-4b92-a89a-1d5600e2200a" providerId="AD" clId="Web-{CA40654B-5DF4-1444-0F1C-6A8EBCB53A4F}" dt="2023-02-23T12:01:59.389" v="4356" actId="1076"/>
          <ac:spMkLst>
            <pc:docMk/>
            <pc:sldMk cId="3460720718" sldId="619"/>
            <ac:spMk id="13" creationId="{08857A2D-6CF7-DCEB-0CB4-6CE6113BA3DD}"/>
          </ac:spMkLst>
        </pc:spChg>
        <pc:spChg chg="add mod">
          <ac:chgData name="Roberta Tucker" userId="S::r.tucker@uwtsd.ac.uk::27ca61ee-ba03-4b92-a89a-1d5600e2200a" providerId="AD" clId="Web-{CA40654B-5DF4-1444-0F1C-6A8EBCB53A4F}" dt="2023-02-23T12:02:16.765" v="4359" actId="1076"/>
          <ac:spMkLst>
            <pc:docMk/>
            <pc:sldMk cId="3460720718" sldId="619"/>
            <ac:spMk id="14" creationId="{6A39E821-624D-572C-A957-AA4E0E393E07}"/>
          </ac:spMkLst>
        </pc:spChg>
        <pc:spChg chg="add mod">
          <ac:chgData name="Roberta Tucker" userId="S::r.tucker@uwtsd.ac.uk::27ca61ee-ba03-4b92-a89a-1d5600e2200a" providerId="AD" clId="Web-{CA40654B-5DF4-1444-0F1C-6A8EBCB53A4F}" dt="2023-02-23T12:02:11.827" v="4358" actId="1076"/>
          <ac:spMkLst>
            <pc:docMk/>
            <pc:sldMk cId="3460720718" sldId="619"/>
            <ac:spMk id="15" creationId="{90436D78-7FA9-0F72-D230-8F2A377BAA72}"/>
          </ac:spMkLst>
        </pc:spChg>
        <pc:spChg chg="add mod">
          <ac:chgData name="Roberta Tucker" userId="S::r.tucker@uwtsd.ac.uk::27ca61ee-ba03-4b92-a89a-1d5600e2200a" providerId="AD" clId="Web-{CA40654B-5DF4-1444-0F1C-6A8EBCB53A4F}" dt="2023-02-23T12:09:20.527" v="4408" actId="1076"/>
          <ac:spMkLst>
            <pc:docMk/>
            <pc:sldMk cId="3460720718" sldId="619"/>
            <ac:spMk id="16" creationId="{05F6DFC6-5BD8-DDDF-D176-DE6419015D9B}"/>
          </ac:spMkLst>
        </pc:spChg>
        <pc:picChg chg="add mod">
          <ac:chgData name="Roberta Tucker" userId="S::r.tucker@uwtsd.ac.uk::27ca61ee-ba03-4b92-a89a-1d5600e2200a" providerId="AD" clId="Web-{CA40654B-5DF4-1444-0F1C-6A8EBCB53A4F}" dt="2023-02-23T12:07:34.035" v="4394" actId="14100"/>
          <ac:picMkLst>
            <pc:docMk/>
            <pc:sldMk cId="3460720718" sldId="619"/>
            <ac:picMk id="2" creationId="{FC055872-A882-CF70-F5FB-15E696677A7D}"/>
          </ac:picMkLst>
        </pc:picChg>
        <pc:picChg chg="del">
          <ac:chgData name="Roberta Tucker" userId="S::r.tucker@uwtsd.ac.uk::27ca61ee-ba03-4b92-a89a-1d5600e2200a" providerId="AD" clId="Web-{CA40654B-5DF4-1444-0F1C-6A8EBCB53A4F}" dt="2023-02-23T11:47:02.894" v="4204"/>
          <ac:picMkLst>
            <pc:docMk/>
            <pc:sldMk cId="3460720718" sldId="619"/>
            <ac:picMk id="4" creationId="{62C12048-9EEC-ED59-A247-0AA3AAC3EF74}"/>
          </ac:picMkLst>
        </pc:picChg>
        <pc:picChg chg="del">
          <ac:chgData name="Roberta Tucker" userId="S::r.tucker@uwtsd.ac.uk::27ca61ee-ba03-4b92-a89a-1d5600e2200a" providerId="AD" clId="Web-{CA40654B-5DF4-1444-0F1C-6A8EBCB53A4F}" dt="2023-02-23T11:16:44.787" v="3591"/>
          <ac:picMkLst>
            <pc:docMk/>
            <pc:sldMk cId="3460720718" sldId="619"/>
            <ac:picMk id="6" creationId="{42049921-DEFE-A5F4-DDF1-71DC2134262E}"/>
          </ac:picMkLst>
        </pc:picChg>
        <pc:picChg chg="add del mod">
          <ac:chgData name="Roberta Tucker" userId="S::r.tucker@uwtsd.ac.uk::27ca61ee-ba03-4b92-a89a-1d5600e2200a" providerId="AD" clId="Web-{CA40654B-5DF4-1444-0F1C-6A8EBCB53A4F}" dt="2023-02-23T11:24:29.022" v="3599"/>
          <ac:picMkLst>
            <pc:docMk/>
            <pc:sldMk cId="3460720718" sldId="619"/>
            <ac:picMk id="8" creationId="{A5431689-E1B7-4520-1076-DF5F9D702085}"/>
          </ac:picMkLst>
        </pc:picChg>
        <pc:picChg chg="add del mod">
          <ac:chgData name="Roberta Tucker" userId="S::r.tucker@uwtsd.ac.uk::27ca61ee-ba03-4b92-a89a-1d5600e2200a" providerId="AD" clId="Web-{CA40654B-5DF4-1444-0F1C-6A8EBCB53A4F}" dt="2023-02-23T11:28:17.513" v="3720"/>
          <ac:picMkLst>
            <pc:docMk/>
            <pc:sldMk cId="3460720718" sldId="619"/>
            <ac:picMk id="10" creationId="{DA12E3C5-3FCB-CBD5-12CD-BB7A55E91B3A}"/>
          </ac:picMkLst>
        </pc:picChg>
        <pc:cxnChg chg="add del mod">
          <ac:chgData name="Roberta Tucker" userId="S::r.tucker@uwtsd.ac.uk::27ca61ee-ba03-4b92-a89a-1d5600e2200a" providerId="AD" clId="Web-{CA40654B-5DF4-1444-0F1C-6A8EBCB53A4F}" dt="2023-02-23T12:04:48.228" v="4372"/>
          <ac:cxnSpMkLst>
            <pc:docMk/>
            <pc:sldMk cId="3460720718" sldId="619"/>
            <ac:cxnSpMk id="4" creationId="{3DB92652-0C17-E495-6DB1-F3A355DFC14B}"/>
          </ac:cxnSpMkLst>
        </pc:cxnChg>
      </pc:sldChg>
      <pc:sldChg chg="delSp modSp add replId">
        <pc:chgData name="Roberta Tucker" userId="S::r.tucker@uwtsd.ac.uk::27ca61ee-ba03-4b92-a89a-1d5600e2200a" providerId="AD" clId="Web-{CA40654B-5DF4-1444-0F1C-6A8EBCB53A4F}" dt="2023-02-23T12:13:05.760" v="4414" actId="1076"/>
        <pc:sldMkLst>
          <pc:docMk/>
          <pc:sldMk cId="2885905276" sldId="620"/>
        </pc:sldMkLst>
        <pc:picChg chg="del">
          <ac:chgData name="Roberta Tucker" userId="S::r.tucker@uwtsd.ac.uk::27ca61ee-ba03-4b92-a89a-1d5600e2200a" providerId="AD" clId="Web-{CA40654B-5DF4-1444-0F1C-6A8EBCB53A4F}" dt="2023-02-23T12:11:36.145" v="4412"/>
          <ac:picMkLst>
            <pc:docMk/>
            <pc:sldMk cId="2885905276" sldId="620"/>
            <ac:picMk id="2" creationId="{FC055872-A882-CF70-F5FB-15E696677A7D}"/>
          </ac:picMkLst>
        </pc:picChg>
        <pc:picChg chg="mod">
          <ac:chgData name="Roberta Tucker" userId="S::r.tucker@uwtsd.ac.uk::27ca61ee-ba03-4b92-a89a-1d5600e2200a" providerId="AD" clId="Web-{CA40654B-5DF4-1444-0F1C-6A8EBCB53A4F}" dt="2023-02-23T12:13:05.760" v="4414" actId="1076"/>
          <ac:picMkLst>
            <pc:docMk/>
            <pc:sldMk cId="2885905276" sldId="620"/>
            <ac:picMk id="8" creationId="{A5431689-E1B7-4520-1076-DF5F9D702085}"/>
          </ac:picMkLst>
        </pc:picChg>
      </pc:sldChg>
      <pc:sldChg chg="addSp delSp modSp add replId addAnim modAnim">
        <pc:chgData name="Roberta Tucker" userId="S::r.tucker@uwtsd.ac.uk::27ca61ee-ba03-4b92-a89a-1d5600e2200a" providerId="AD" clId="Web-{CA40654B-5DF4-1444-0F1C-6A8EBCB53A4F}" dt="2023-02-24T11:30:50.150" v="4496"/>
        <pc:sldMkLst>
          <pc:docMk/>
          <pc:sldMk cId="3375997712" sldId="621"/>
        </pc:sldMkLst>
        <pc:spChg chg="del mod">
          <ac:chgData name="Roberta Tucker" userId="S::r.tucker@uwtsd.ac.uk::27ca61ee-ba03-4b92-a89a-1d5600e2200a" providerId="AD" clId="Web-{CA40654B-5DF4-1444-0F1C-6A8EBCB53A4F}" dt="2023-02-23T12:13:22.449" v="4417"/>
          <ac:spMkLst>
            <pc:docMk/>
            <pc:sldMk cId="3375997712" sldId="621"/>
            <ac:spMk id="3" creationId="{BE81BD22-F041-4643-2E57-645D07B4F719}"/>
          </ac:spMkLst>
        </pc:spChg>
        <pc:spChg chg="mod">
          <ac:chgData name="Roberta Tucker" userId="S::r.tucker@uwtsd.ac.uk::27ca61ee-ba03-4b92-a89a-1d5600e2200a" providerId="AD" clId="Web-{CA40654B-5DF4-1444-0F1C-6A8EBCB53A4F}" dt="2023-02-24T11:30:50.150" v="4496"/>
          <ac:spMkLst>
            <pc:docMk/>
            <pc:sldMk cId="3375997712" sldId="621"/>
            <ac:spMk id="5" creationId="{DA2E92BE-0CD5-E6B0-AA52-858B51EC3AD5}"/>
          </ac:spMkLst>
        </pc:spChg>
        <pc:spChg chg="mod">
          <ac:chgData name="Roberta Tucker" userId="S::r.tucker@uwtsd.ac.uk::27ca61ee-ba03-4b92-a89a-1d5600e2200a" providerId="AD" clId="Web-{CA40654B-5DF4-1444-0F1C-6A8EBCB53A4F}" dt="2023-02-24T11:24:38.073" v="4469" actId="1076"/>
          <ac:spMkLst>
            <pc:docMk/>
            <pc:sldMk cId="3375997712" sldId="621"/>
            <ac:spMk id="9" creationId="{E671C4E0-48F2-E8FB-F89A-D680AEF9DE4B}"/>
          </ac:spMkLst>
        </pc:spChg>
        <pc:spChg chg="mod">
          <ac:chgData name="Roberta Tucker" userId="S::r.tucker@uwtsd.ac.uk::27ca61ee-ba03-4b92-a89a-1d5600e2200a" providerId="AD" clId="Web-{CA40654B-5DF4-1444-0F1C-6A8EBCB53A4F}" dt="2023-02-24T11:24:43.089" v="4470" actId="1076"/>
          <ac:spMkLst>
            <pc:docMk/>
            <pc:sldMk cId="3375997712" sldId="621"/>
            <ac:spMk id="10" creationId="{F038343F-C7E3-3BC5-B83D-00FED7404A71}"/>
          </ac:spMkLst>
        </pc:spChg>
        <pc:spChg chg="mod">
          <ac:chgData name="Roberta Tucker" userId="S::r.tucker@uwtsd.ac.uk::27ca61ee-ba03-4b92-a89a-1d5600e2200a" providerId="AD" clId="Web-{CA40654B-5DF4-1444-0F1C-6A8EBCB53A4F}" dt="2023-02-24T11:25:15.481" v="4472" actId="20577"/>
          <ac:spMkLst>
            <pc:docMk/>
            <pc:sldMk cId="3375997712" sldId="621"/>
            <ac:spMk id="11" creationId="{3F33C03C-7865-C578-ECE9-419C1512E433}"/>
          </ac:spMkLst>
        </pc:spChg>
        <pc:spChg chg="mod">
          <ac:chgData name="Roberta Tucker" userId="S::r.tucker@uwtsd.ac.uk::27ca61ee-ba03-4b92-a89a-1d5600e2200a" providerId="AD" clId="Web-{CA40654B-5DF4-1444-0F1C-6A8EBCB53A4F}" dt="2023-02-24T11:26:01.717" v="4476" actId="1076"/>
          <ac:spMkLst>
            <pc:docMk/>
            <pc:sldMk cId="3375997712" sldId="621"/>
            <ac:spMk id="13" creationId="{08857A2D-6CF7-DCEB-0CB4-6CE6113BA3DD}"/>
          </ac:spMkLst>
        </pc:spChg>
        <pc:spChg chg="mod">
          <ac:chgData name="Roberta Tucker" userId="S::r.tucker@uwtsd.ac.uk::27ca61ee-ba03-4b92-a89a-1d5600e2200a" providerId="AD" clId="Web-{CA40654B-5DF4-1444-0F1C-6A8EBCB53A4F}" dt="2023-02-24T11:27:05.907" v="4480" actId="20577"/>
          <ac:spMkLst>
            <pc:docMk/>
            <pc:sldMk cId="3375997712" sldId="621"/>
            <ac:spMk id="14" creationId="{6A39E821-624D-572C-A957-AA4E0E393E07}"/>
          </ac:spMkLst>
        </pc:spChg>
        <pc:spChg chg="mod">
          <ac:chgData name="Roberta Tucker" userId="S::r.tucker@uwtsd.ac.uk::27ca61ee-ba03-4b92-a89a-1d5600e2200a" providerId="AD" clId="Web-{CA40654B-5DF4-1444-0F1C-6A8EBCB53A4F}" dt="2023-02-24T11:28:16.316" v="4483" actId="20577"/>
          <ac:spMkLst>
            <pc:docMk/>
            <pc:sldMk cId="3375997712" sldId="621"/>
            <ac:spMk id="15" creationId="{90436D78-7FA9-0F72-D230-8F2A377BAA72}"/>
          </ac:spMkLst>
        </pc:spChg>
        <pc:spChg chg="add mod">
          <ac:chgData name="Roberta Tucker" userId="S::r.tucker@uwtsd.ac.uk::27ca61ee-ba03-4b92-a89a-1d5600e2200a" providerId="AD" clId="Web-{CA40654B-5DF4-1444-0F1C-6A8EBCB53A4F}" dt="2023-02-23T12:13:34.668" v="4420" actId="20577"/>
          <ac:spMkLst>
            <pc:docMk/>
            <pc:sldMk cId="3375997712" sldId="621"/>
            <ac:spMk id="17" creationId="{6083ED5F-28F9-18A3-F263-AE64120073F3}"/>
          </ac:spMkLst>
        </pc:spChg>
      </pc:sldChg>
      <pc:sldChg chg="addSp delSp modSp add replId addAnim modAnim modNotes">
        <pc:chgData name="Roberta Tucker" userId="S::r.tucker@uwtsd.ac.uk::27ca61ee-ba03-4b92-a89a-1d5600e2200a" providerId="AD" clId="Web-{CA40654B-5DF4-1444-0F1C-6A8EBCB53A4F}" dt="2023-02-24T11:59:19.312" v="4809" actId="20577"/>
        <pc:sldMkLst>
          <pc:docMk/>
          <pc:sldMk cId="2142313826" sldId="622"/>
        </pc:sldMkLst>
        <pc:spChg chg="add mod">
          <ac:chgData name="Roberta Tucker" userId="S::r.tucker@uwtsd.ac.uk::27ca61ee-ba03-4b92-a89a-1d5600e2200a" providerId="AD" clId="Web-{CA40654B-5DF4-1444-0F1C-6A8EBCB53A4F}" dt="2023-02-24T11:48:16.958" v="4729" actId="1076"/>
          <ac:spMkLst>
            <pc:docMk/>
            <pc:sldMk cId="2142313826" sldId="622"/>
            <ac:spMk id="2" creationId="{70577496-ECEA-62E0-8395-28123339F951}"/>
          </ac:spMkLst>
        </pc:spChg>
        <pc:spChg chg="mod">
          <ac:chgData name="Roberta Tucker" userId="S::r.tucker@uwtsd.ac.uk::27ca61ee-ba03-4b92-a89a-1d5600e2200a" providerId="AD" clId="Web-{CA40654B-5DF4-1444-0F1C-6A8EBCB53A4F}" dt="2023-02-24T11:50:03.509" v="4746" actId="14100"/>
          <ac:spMkLst>
            <pc:docMk/>
            <pc:sldMk cId="2142313826" sldId="622"/>
            <ac:spMk id="3" creationId="{BE81BD22-F041-4643-2E57-645D07B4F719}"/>
          </ac:spMkLst>
        </pc:spChg>
        <pc:spChg chg="add mod">
          <ac:chgData name="Roberta Tucker" userId="S::r.tucker@uwtsd.ac.uk::27ca61ee-ba03-4b92-a89a-1d5600e2200a" providerId="AD" clId="Web-{CA40654B-5DF4-1444-0F1C-6A8EBCB53A4F}" dt="2023-02-24T11:37:34.901" v="4590" actId="1076"/>
          <ac:spMkLst>
            <pc:docMk/>
            <pc:sldMk cId="2142313826" sldId="622"/>
            <ac:spMk id="5" creationId="{EDBFE9D0-E7DB-2D1A-8435-D954967E4A2B}"/>
          </ac:spMkLst>
        </pc:spChg>
        <pc:spChg chg="add mod">
          <ac:chgData name="Roberta Tucker" userId="S::r.tucker@uwtsd.ac.uk::27ca61ee-ba03-4b92-a89a-1d5600e2200a" providerId="AD" clId="Web-{CA40654B-5DF4-1444-0F1C-6A8EBCB53A4F}" dt="2023-02-24T11:48:27.225" v="4735" actId="1076"/>
          <ac:spMkLst>
            <pc:docMk/>
            <pc:sldMk cId="2142313826" sldId="622"/>
            <ac:spMk id="6" creationId="{9652F212-0B9A-47CE-226E-A76F3F8A1B47}"/>
          </ac:spMkLst>
        </pc:spChg>
        <pc:spChg chg="add mod">
          <ac:chgData name="Roberta Tucker" userId="S::r.tucker@uwtsd.ac.uk::27ca61ee-ba03-4b92-a89a-1d5600e2200a" providerId="AD" clId="Web-{CA40654B-5DF4-1444-0F1C-6A8EBCB53A4F}" dt="2023-02-24T11:48:33.990" v="4736" actId="1076"/>
          <ac:spMkLst>
            <pc:docMk/>
            <pc:sldMk cId="2142313826" sldId="622"/>
            <ac:spMk id="8" creationId="{DF4BB807-FF74-960D-A054-EEBDAF6E9653}"/>
          </ac:spMkLst>
        </pc:spChg>
        <pc:spChg chg="add mod">
          <ac:chgData name="Roberta Tucker" userId="S::r.tucker@uwtsd.ac.uk::27ca61ee-ba03-4b92-a89a-1d5600e2200a" providerId="AD" clId="Web-{CA40654B-5DF4-1444-0F1C-6A8EBCB53A4F}" dt="2023-02-24T11:48:51.459" v="4743" actId="1076"/>
          <ac:spMkLst>
            <pc:docMk/>
            <pc:sldMk cId="2142313826" sldId="622"/>
            <ac:spMk id="9" creationId="{EBB9FD1B-5362-3D4C-057A-6EA19EE841F8}"/>
          </ac:spMkLst>
        </pc:spChg>
        <pc:spChg chg="add del mod">
          <ac:chgData name="Roberta Tucker" userId="S::r.tucker@uwtsd.ac.uk::27ca61ee-ba03-4b92-a89a-1d5600e2200a" providerId="AD" clId="Web-{CA40654B-5DF4-1444-0F1C-6A8EBCB53A4F}" dt="2023-02-24T11:43:41.447" v="4597"/>
          <ac:spMkLst>
            <pc:docMk/>
            <pc:sldMk cId="2142313826" sldId="622"/>
            <ac:spMk id="13" creationId="{3B5027F5-FF68-351D-DC6D-2E4DD16C3CF8}"/>
          </ac:spMkLst>
        </pc:spChg>
        <pc:spChg chg="add mod">
          <ac:chgData name="Roberta Tucker" userId="S::r.tucker@uwtsd.ac.uk::27ca61ee-ba03-4b92-a89a-1d5600e2200a" providerId="AD" clId="Web-{CA40654B-5DF4-1444-0F1C-6A8EBCB53A4F}" dt="2023-02-24T11:58:50.374" v="4797" actId="1076"/>
          <ac:spMkLst>
            <pc:docMk/>
            <pc:sldMk cId="2142313826" sldId="622"/>
            <ac:spMk id="15" creationId="{605EFA52-1CA9-3D3C-CBAC-6A83667D51BC}"/>
          </ac:spMkLst>
        </pc:spChg>
        <pc:spChg chg="add mod">
          <ac:chgData name="Roberta Tucker" userId="S::r.tucker@uwtsd.ac.uk::27ca61ee-ba03-4b92-a89a-1d5600e2200a" providerId="AD" clId="Web-{CA40654B-5DF4-1444-0F1C-6A8EBCB53A4F}" dt="2023-02-24T11:59:19.312" v="4809" actId="20577"/>
          <ac:spMkLst>
            <pc:docMk/>
            <pc:sldMk cId="2142313826" sldId="622"/>
            <ac:spMk id="17" creationId="{722A65AC-3F7F-09FD-296F-4A32A9041099}"/>
          </ac:spMkLst>
        </pc:spChg>
        <pc:picChg chg="add del mod">
          <ac:chgData name="Roberta Tucker" userId="S::r.tucker@uwtsd.ac.uk::27ca61ee-ba03-4b92-a89a-1d5600e2200a" providerId="AD" clId="Web-{CA40654B-5DF4-1444-0F1C-6A8EBCB53A4F}" dt="2023-02-24T11:42:48.210" v="4596"/>
          <ac:picMkLst>
            <pc:docMk/>
            <pc:sldMk cId="2142313826" sldId="622"/>
            <ac:picMk id="11" creationId="{87B9760D-2145-5503-78A1-17D15FA31FDD}"/>
          </ac:picMkLst>
        </pc:picChg>
        <pc:picChg chg="add mod ord">
          <ac:chgData name="Roberta Tucker" userId="S::r.tucker@uwtsd.ac.uk::27ca61ee-ba03-4b92-a89a-1d5600e2200a" providerId="AD" clId="Web-{CA40654B-5DF4-1444-0F1C-6A8EBCB53A4F}" dt="2023-02-24T11:58:53.061" v="4798" actId="1076"/>
          <ac:picMkLst>
            <pc:docMk/>
            <pc:sldMk cId="2142313826" sldId="622"/>
            <ac:picMk id="14" creationId="{92579995-47B1-D385-E1CE-094B269FACF0}"/>
          </ac:picMkLst>
        </pc:picChg>
      </pc:sldChg>
      <pc:sldChg chg="modSp add replId">
        <pc:chgData name="Roberta Tucker" userId="S::r.tucker@uwtsd.ac.uk::27ca61ee-ba03-4b92-a89a-1d5600e2200a" providerId="AD" clId="Web-{CA40654B-5DF4-1444-0F1C-6A8EBCB53A4F}" dt="2023-02-24T11:56:19.040" v="4796" actId="14100"/>
        <pc:sldMkLst>
          <pc:docMk/>
          <pc:sldMk cId="3149877421" sldId="623"/>
        </pc:sldMkLst>
        <pc:spChg chg="mod">
          <ac:chgData name="Roberta Tucker" userId="S::r.tucker@uwtsd.ac.uk::27ca61ee-ba03-4b92-a89a-1d5600e2200a" providerId="AD" clId="Web-{CA40654B-5DF4-1444-0F1C-6A8EBCB53A4F}" dt="2023-02-24T11:55:30.850" v="4776" actId="20577"/>
          <ac:spMkLst>
            <pc:docMk/>
            <pc:sldMk cId="3149877421" sldId="623"/>
            <ac:spMk id="2" creationId="{70577496-ECEA-62E0-8395-28123339F951}"/>
          </ac:spMkLst>
        </pc:spChg>
        <pc:spChg chg="mod">
          <ac:chgData name="Roberta Tucker" userId="S::r.tucker@uwtsd.ac.uk::27ca61ee-ba03-4b92-a89a-1d5600e2200a" providerId="AD" clId="Web-{CA40654B-5DF4-1444-0F1C-6A8EBCB53A4F}" dt="2023-02-24T11:54:08.863" v="4774" actId="20577"/>
          <ac:spMkLst>
            <pc:docMk/>
            <pc:sldMk cId="3149877421" sldId="623"/>
            <ac:spMk id="3" creationId="{BE81BD22-F041-4643-2E57-645D07B4F719}"/>
          </ac:spMkLst>
        </pc:spChg>
        <pc:spChg chg="mod">
          <ac:chgData name="Roberta Tucker" userId="S::r.tucker@uwtsd.ac.uk::27ca61ee-ba03-4b92-a89a-1d5600e2200a" providerId="AD" clId="Web-{CA40654B-5DF4-1444-0F1C-6A8EBCB53A4F}" dt="2023-02-24T11:56:01.054" v="4792" actId="1076"/>
          <ac:spMkLst>
            <pc:docMk/>
            <pc:sldMk cId="3149877421" sldId="623"/>
            <ac:spMk id="6" creationId="{9652F212-0B9A-47CE-226E-A76F3F8A1B47}"/>
          </ac:spMkLst>
        </pc:spChg>
        <pc:spChg chg="mod">
          <ac:chgData name="Roberta Tucker" userId="S::r.tucker@uwtsd.ac.uk::27ca61ee-ba03-4b92-a89a-1d5600e2200a" providerId="AD" clId="Web-{CA40654B-5DF4-1444-0F1C-6A8EBCB53A4F}" dt="2023-02-24T11:56:19.040" v="4796" actId="14100"/>
          <ac:spMkLst>
            <pc:docMk/>
            <pc:sldMk cId="3149877421" sldId="623"/>
            <ac:spMk id="9" creationId="{EBB9FD1B-5362-3D4C-057A-6EA19EE841F8}"/>
          </ac:spMkLst>
        </pc:spChg>
        <pc:spChg chg="mod">
          <ac:chgData name="Roberta Tucker" userId="S::r.tucker@uwtsd.ac.uk::27ca61ee-ba03-4b92-a89a-1d5600e2200a" providerId="AD" clId="Web-{CA40654B-5DF4-1444-0F1C-6A8EBCB53A4F}" dt="2023-02-24T11:52:56.409" v="4768" actId="1076"/>
          <ac:spMkLst>
            <pc:docMk/>
            <pc:sldMk cId="3149877421" sldId="623"/>
            <ac:spMk id="15" creationId="{605EFA52-1CA9-3D3C-CBAC-6A83667D51BC}"/>
          </ac:spMkLst>
        </pc:spChg>
        <pc:picChg chg="mod">
          <ac:chgData name="Roberta Tucker" userId="S::r.tucker@uwtsd.ac.uk::27ca61ee-ba03-4b92-a89a-1d5600e2200a" providerId="AD" clId="Web-{CA40654B-5DF4-1444-0F1C-6A8EBCB53A4F}" dt="2023-02-24T11:52:49.688" v="4767" actId="1076"/>
          <ac:picMkLst>
            <pc:docMk/>
            <pc:sldMk cId="3149877421" sldId="623"/>
            <ac:picMk id="14" creationId="{92579995-47B1-D385-E1CE-094B269FACF0}"/>
          </ac:picMkLst>
        </pc:picChg>
      </pc:sldChg>
    </pc:docChg>
  </pc:docChgLst>
  <pc:docChgLst>
    <pc:chgData name="Roberta Tucker" userId="S::r.tucker@uwtsd.ac.uk::27ca61ee-ba03-4b92-a89a-1d5600e2200a" providerId="AD" clId="Web-{0F16C9EE-47F1-88FB-7430-731C67882259}"/>
    <pc:docChg chg="addSld delSld modSld addMainMaster modMainMaster">
      <pc:chgData name="Roberta Tucker" userId="S::r.tucker@uwtsd.ac.uk::27ca61ee-ba03-4b92-a89a-1d5600e2200a" providerId="AD" clId="Web-{0F16C9EE-47F1-88FB-7430-731C67882259}" dt="2023-10-12T21:31:13.919" v="176"/>
      <pc:docMkLst>
        <pc:docMk/>
      </pc:docMkLst>
      <pc:sldChg chg="modSp mod modShow">
        <pc:chgData name="Roberta Tucker" userId="S::r.tucker@uwtsd.ac.uk::27ca61ee-ba03-4b92-a89a-1d5600e2200a" providerId="AD" clId="Web-{0F16C9EE-47F1-88FB-7430-731C67882259}" dt="2023-10-12T20:17:57.085" v="26"/>
        <pc:sldMkLst>
          <pc:docMk/>
          <pc:sldMk cId="2437550428" sldId="516"/>
        </pc:sldMkLst>
        <pc:spChg chg="mod">
          <ac:chgData name="Roberta Tucker" userId="S::r.tucker@uwtsd.ac.uk::27ca61ee-ba03-4b92-a89a-1d5600e2200a" providerId="AD" clId="Web-{0F16C9EE-47F1-88FB-7430-731C67882259}" dt="2023-10-12T20:16:24.078" v="9" actId="1076"/>
          <ac:spMkLst>
            <pc:docMk/>
            <pc:sldMk cId="2437550428" sldId="516"/>
            <ac:spMk id="2" creationId="{6047E3D5-B129-455A-8D61-5DE355CFB91F}"/>
          </ac:spMkLst>
        </pc:spChg>
        <pc:spChg chg="mod">
          <ac:chgData name="Roberta Tucker" userId="S::r.tucker@uwtsd.ac.uk::27ca61ee-ba03-4b92-a89a-1d5600e2200a" providerId="AD" clId="Web-{0F16C9EE-47F1-88FB-7430-731C67882259}" dt="2023-10-12T20:16:15.687" v="8" actId="1076"/>
          <ac:spMkLst>
            <pc:docMk/>
            <pc:sldMk cId="2437550428" sldId="516"/>
            <ac:spMk id="3" creationId="{EDE512D6-1B42-4E1C-AEE3-478A340AC162}"/>
          </ac:spMkLst>
        </pc:spChg>
        <pc:spChg chg="mod">
          <ac:chgData name="Roberta Tucker" userId="S::r.tucker@uwtsd.ac.uk::27ca61ee-ba03-4b92-a89a-1d5600e2200a" providerId="AD" clId="Web-{0F16C9EE-47F1-88FB-7430-731C67882259}" dt="2023-10-12T20:17:09.035" v="20" actId="20577"/>
          <ac:spMkLst>
            <pc:docMk/>
            <pc:sldMk cId="2437550428" sldId="516"/>
            <ac:spMk id="4" creationId="{88B348B4-1179-40C0-B903-717D79F0A399}"/>
          </ac:spMkLst>
        </pc:spChg>
        <pc:picChg chg="mod">
          <ac:chgData name="Roberta Tucker" userId="S::r.tucker@uwtsd.ac.uk::27ca61ee-ba03-4b92-a89a-1d5600e2200a" providerId="AD" clId="Web-{0F16C9EE-47F1-88FB-7430-731C67882259}" dt="2023-10-12T20:16:31.438" v="12" actId="1076"/>
          <ac:picMkLst>
            <pc:docMk/>
            <pc:sldMk cId="2437550428" sldId="516"/>
            <ac:picMk id="6" creationId="{A1CF0450-3738-4D52-BF18-A90C1F16AC64}"/>
          </ac:picMkLst>
        </pc:picChg>
        <pc:picChg chg="mod">
          <ac:chgData name="Roberta Tucker" userId="S::r.tucker@uwtsd.ac.uk::27ca61ee-ba03-4b92-a89a-1d5600e2200a" providerId="AD" clId="Web-{0F16C9EE-47F1-88FB-7430-731C67882259}" dt="2023-10-12T20:16:28.391" v="11" actId="1076"/>
          <ac:picMkLst>
            <pc:docMk/>
            <pc:sldMk cId="2437550428" sldId="516"/>
            <ac:picMk id="8" creationId="{F3A63EAE-D921-4D74-B1C8-6D0E847DFDDE}"/>
          </ac:picMkLst>
        </pc:picChg>
        <pc:picChg chg="mod">
          <ac:chgData name="Roberta Tucker" userId="S::r.tucker@uwtsd.ac.uk::27ca61ee-ba03-4b92-a89a-1d5600e2200a" providerId="AD" clId="Web-{0F16C9EE-47F1-88FB-7430-731C67882259}" dt="2023-10-12T20:16:34.563" v="13" actId="1076"/>
          <ac:picMkLst>
            <pc:docMk/>
            <pc:sldMk cId="2437550428" sldId="516"/>
            <ac:picMk id="10" creationId="{8A4FC9B1-AAE5-49E7-9209-B1CD7DC8CD92}"/>
          </ac:picMkLst>
        </pc:picChg>
        <pc:picChg chg="mod">
          <ac:chgData name="Roberta Tucker" userId="S::r.tucker@uwtsd.ac.uk::27ca61ee-ba03-4b92-a89a-1d5600e2200a" providerId="AD" clId="Web-{0F16C9EE-47F1-88FB-7430-731C67882259}" dt="2023-10-12T20:16:26.594" v="10" actId="1076"/>
          <ac:picMkLst>
            <pc:docMk/>
            <pc:sldMk cId="2437550428" sldId="516"/>
            <ac:picMk id="12" creationId="{937FAC84-23F1-401F-A313-68AD63D601F8}"/>
          </ac:picMkLst>
        </pc:picChg>
      </pc:sldChg>
      <pc:sldChg chg="del">
        <pc:chgData name="Roberta Tucker" userId="S::r.tucker@uwtsd.ac.uk::27ca61ee-ba03-4b92-a89a-1d5600e2200a" providerId="AD" clId="Web-{0F16C9EE-47F1-88FB-7430-731C67882259}" dt="2023-10-12T20:15:48.373" v="1"/>
        <pc:sldMkLst>
          <pc:docMk/>
          <pc:sldMk cId="528674255" sldId="520"/>
        </pc:sldMkLst>
      </pc:sldChg>
      <pc:sldChg chg="del">
        <pc:chgData name="Roberta Tucker" userId="S::r.tucker@uwtsd.ac.uk::27ca61ee-ba03-4b92-a89a-1d5600e2200a" providerId="AD" clId="Web-{0F16C9EE-47F1-88FB-7430-731C67882259}" dt="2023-10-12T20:19:40.608" v="41"/>
        <pc:sldMkLst>
          <pc:docMk/>
          <pc:sldMk cId="2485985612" sldId="521"/>
        </pc:sldMkLst>
      </pc:sldChg>
      <pc:sldChg chg="del">
        <pc:chgData name="Roberta Tucker" userId="S::r.tucker@uwtsd.ac.uk::27ca61ee-ba03-4b92-a89a-1d5600e2200a" providerId="AD" clId="Web-{0F16C9EE-47F1-88FB-7430-731C67882259}" dt="2023-10-12T21:31:13.919" v="176"/>
        <pc:sldMkLst>
          <pc:docMk/>
          <pc:sldMk cId="4215338442" sldId="529"/>
        </pc:sldMkLst>
      </pc:sldChg>
      <pc:sldChg chg="delSp del delAnim">
        <pc:chgData name="Roberta Tucker" userId="S::r.tucker@uwtsd.ac.uk::27ca61ee-ba03-4b92-a89a-1d5600e2200a" providerId="AD" clId="Web-{0F16C9EE-47F1-88FB-7430-731C67882259}" dt="2023-10-12T20:24:06.189" v="48"/>
        <pc:sldMkLst>
          <pc:docMk/>
          <pc:sldMk cId="3774943221" sldId="575"/>
        </pc:sldMkLst>
        <pc:spChg chg="del">
          <ac:chgData name="Roberta Tucker" userId="S::r.tucker@uwtsd.ac.uk::27ca61ee-ba03-4b92-a89a-1d5600e2200a" providerId="AD" clId="Web-{0F16C9EE-47F1-88FB-7430-731C67882259}" dt="2023-10-12T20:21:47.992" v="42"/>
          <ac:spMkLst>
            <pc:docMk/>
            <pc:sldMk cId="3774943221" sldId="575"/>
            <ac:spMk id="22" creationId="{6B04344C-553E-540C-0EE9-ADF68734E283}"/>
          </ac:spMkLst>
        </pc:spChg>
        <pc:picChg chg="del">
          <ac:chgData name="Roberta Tucker" userId="S::r.tucker@uwtsd.ac.uk::27ca61ee-ba03-4b92-a89a-1d5600e2200a" providerId="AD" clId="Web-{0F16C9EE-47F1-88FB-7430-731C67882259}" dt="2023-10-12T20:21:49.289" v="43"/>
          <ac:picMkLst>
            <pc:docMk/>
            <pc:sldMk cId="3774943221" sldId="575"/>
            <ac:picMk id="9" creationId="{3E3EE54D-9584-18BB-89E3-E0F1A3266706}"/>
          </ac:picMkLst>
        </pc:picChg>
        <pc:cxnChg chg="del">
          <ac:chgData name="Roberta Tucker" userId="S::r.tucker@uwtsd.ac.uk::27ca61ee-ba03-4b92-a89a-1d5600e2200a" providerId="AD" clId="Web-{0F16C9EE-47F1-88FB-7430-731C67882259}" dt="2023-10-12T20:21:54.508" v="44"/>
          <ac:cxnSpMkLst>
            <pc:docMk/>
            <pc:sldMk cId="3774943221" sldId="575"/>
            <ac:cxnSpMk id="15" creationId="{08BEF2E8-B388-78B9-0A4D-91930EACE468}"/>
          </ac:cxnSpMkLst>
        </pc:cxnChg>
      </pc:sldChg>
      <pc:sldChg chg="addSp delSp modSp">
        <pc:chgData name="Roberta Tucker" userId="S::r.tucker@uwtsd.ac.uk::27ca61ee-ba03-4b92-a89a-1d5600e2200a" providerId="AD" clId="Web-{0F16C9EE-47F1-88FB-7430-731C67882259}" dt="2023-10-12T20:37:30.777" v="83" actId="14100"/>
        <pc:sldMkLst>
          <pc:docMk/>
          <pc:sldMk cId="3120378126" sldId="576"/>
        </pc:sldMkLst>
        <pc:spChg chg="mod">
          <ac:chgData name="Roberta Tucker" userId="S::r.tucker@uwtsd.ac.uk::27ca61ee-ba03-4b92-a89a-1d5600e2200a" providerId="AD" clId="Web-{0F16C9EE-47F1-88FB-7430-731C67882259}" dt="2023-10-12T20:37:30.777" v="83" actId="14100"/>
          <ac:spMkLst>
            <pc:docMk/>
            <pc:sldMk cId="3120378126" sldId="576"/>
            <ac:spMk id="3" creationId="{940BB0C6-D221-3DF2-A6FD-6F8828A006DE}"/>
          </ac:spMkLst>
        </pc:spChg>
        <pc:spChg chg="ord">
          <ac:chgData name="Roberta Tucker" userId="S::r.tucker@uwtsd.ac.uk::27ca61ee-ba03-4b92-a89a-1d5600e2200a" providerId="AD" clId="Web-{0F16C9EE-47F1-88FB-7430-731C67882259}" dt="2023-10-12T20:37:23.871" v="82"/>
          <ac:spMkLst>
            <pc:docMk/>
            <pc:sldMk cId="3120378126" sldId="576"/>
            <ac:spMk id="8" creationId="{8A251975-193B-5496-59F7-A495860CF50E}"/>
          </ac:spMkLst>
        </pc:spChg>
        <pc:picChg chg="add ord">
          <ac:chgData name="Roberta Tucker" userId="S::r.tucker@uwtsd.ac.uk::27ca61ee-ba03-4b92-a89a-1d5600e2200a" providerId="AD" clId="Web-{0F16C9EE-47F1-88FB-7430-731C67882259}" dt="2023-10-12T20:37:18.526" v="81"/>
          <ac:picMkLst>
            <pc:docMk/>
            <pc:sldMk cId="3120378126" sldId="576"/>
            <ac:picMk id="4" creationId="{476BE28E-B957-5606-4697-1DADD7243B02}"/>
          </ac:picMkLst>
        </pc:picChg>
        <pc:picChg chg="del">
          <ac:chgData name="Roberta Tucker" userId="S::r.tucker@uwtsd.ac.uk::27ca61ee-ba03-4b92-a89a-1d5600e2200a" providerId="AD" clId="Web-{0F16C9EE-47F1-88FB-7430-731C67882259}" dt="2023-10-12T20:36:58.666" v="78"/>
          <ac:picMkLst>
            <pc:docMk/>
            <pc:sldMk cId="3120378126" sldId="576"/>
            <ac:picMk id="7" creationId="{C9BEB040-6A12-9F8E-4831-F8E4062ECD7D}"/>
          </ac:picMkLst>
        </pc:picChg>
      </pc:sldChg>
      <pc:sldChg chg="addSp delSp modSp">
        <pc:chgData name="Roberta Tucker" userId="S::r.tucker@uwtsd.ac.uk::27ca61ee-ba03-4b92-a89a-1d5600e2200a" providerId="AD" clId="Web-{0F16C9EE-47F1-88FB-7430-731C67882259}" dt="2023-10-12T21:22:22.829" v="172"/>
        <pc:sldMkLst>
          <pc:docMk/>
          <pc:sldMk cId="1209648716" sldId="577"/>
        </pc:sldMkLst>
        <pc:picChg chg="add mod ord">
          <ac:chgData name="Roberta Tucker" userId="S::r.tucker@uwtsd.ac.uk::27ca61ee-ba03-4b92-a89a-1d5600e2200a" providerId="AD" clId="Web-{0F16C9EE-47F1-88FB-7430-731C67882259}" dt="2023-10-12T21:22:22.829" v="172"/>
          <ac:picMkLst>
            <pc:docMk/>
            <pc:sldMk cId="1209648716" sldId="577"/>
            <ac:picMk id="3" creationId="{EA8A1025-E2AB-1103-6922-20B470358CA7}"/>
          </ac:picMkLst>
        </pc:picChg>
        <pc:picChg chg="del">
          <ac:chgData name="Roberta Tucker" userId="S::r.tucker@uwtsd.ac.uk::27ca61ee-ba03-4b92-a89a-1d5600e2200a" providerId="AD" clId="Web-{0F16C9EE-47F1-88FB-7430-731C67882259}" dt="2023-10-12T21:21:39.687" v="167"/>
          <ac:picMkLst>
            <pc:docMk/>
            <pc:sldMk cId="1209648716" sldId="577"/>
            <ac:picMk id="25" creationId="{38460D95-01B1-9A97-68E9-A511DD2E73D9}"/>
          </ac:picMkLst>
        </pc:picChg>
      </pc:sldChg>
      <pc:sldChg chg="del">
        <pc:chgData name="Roberta Tucker" userId="S::r.tucker@uwtsd.ac.uk::27ca61ee-ba03-4b92-a89a-1d5600e2200a" providerId="AD" clId="Web-{0F16C9EE-47F1-88FB-7430-731C67882259}" dt="2023-10-12T21:28:20.909" v="173"/>
        <pc:sldMkLst>
          <pc:docMk/>
          <pc:sldMk cId="1164912406" sldId="578"/>
        </pc:sldMkLst>
      </pc:sldChg>
      <pc:sldChg chg="del">
        <pc:chgData name="Roberta Tucker" userId="S::r.tucker@uwtsd.ac.uk::27ca61ee-ba03-4b92-a89a-1d5600e2200a" providerId="AD" clId="Web-{0F16C9EE-47F1-88FB-7430-731C67882259}" dt="2023-10-12T20:35:47.848" v="73"/>
        <pc:sldMkLst>
          <pc:docMk/>
          <pc:sldMk cId="3149371331" sldId="580"/>
        </pc:sldMkLst>
      </pc:sldChg>
      <pc:sldChg chg="modSp">
        <pc:chgData name="Roberta Tucker" userId="S::r.tucker@uwtsd.ac.uk::27ca61ee-ba03-4b92-a89a-1d5600e2200a" providerId="AD" clId="Web-{0F16C9EE-47F1-88FB-7430-731C67882259}" dt="2023-10-12T21:08:42.524" v="112" actId="20577"/>
        <pc:sldMkLst>
          <pc:docMk/>
          <pc:sldMk cId="4010400238" sldId="590"/>
        </pc:sldMkLst>
        <pc:spChg chg="mod">
          <ac:chgData name="Roberta Tucker" userId="S::r.tucker@uwtsd.ac.uk::27ca61ee-ba03-4b92-a89a-1d5600e2200a" providerId="AD" clId="Web-{0F16C9EE-47F1-88FB-7430-731C67882259}" dt="2023-10-12T21:08:42.524" v="112" actId="20577"/>
          <ac:spMkLst>
            <pc:docMk/>
            <pc:sldMk cId="4010400238" sldId="590"/>
            <ac:spMk id="3" creationId="{BE81BD22-F041-4643-2E57-645D07B4F719}"/>
          </ac:spMkLst>
        </pc:spChg>
      </pc:sldChg>
      <pc:sldChg chg="addSp delSp modSp">
        <pc:chgData name="Roberta Tucker" userId="S::r.tucker@uwtsd.ac.uk::27ca61ee-ba03-4b92-a89a-1d5600e2200a" providerId="AD" clId="Web-{0F16C9EE-47F1-88FB-7430-731C67882259}" dt="2023-10-12T20:33:40.214" v="69" actId="14100"/>
        <pc:sldMkLst>
          <pc:docMk/>
          <pc:sldMk cId="3175182876" sldId="598"/>
        </pc:sldMkLst>
        <pc:spChg chg="mod">
          <ac:chgData name="Roberta Tucker" userId="S::r.tucker@uwtsd.ac.uk::27ca61ee-ba03-4b92-a89a-1d5600e2200a" providerId="AD" clId="Web-{0F16C9EE-47F1-88FB-7430-731C67882259}" dt="2023-10-12T20:33:40.214" v="69" actId="14100"/>
          <ac:spMkLst>
            <pc:docMk/>
            <pc:sldMk cId="3175182876" sldId="598"/>
            <ac:spMk id="3" creationId="{976291AA-75F5-DB79-1BB0-8C1F1978BD68}"/>
          </ac:spMkLst>
        </pc:spChg>
        <pc:spChg chg="mod">
          <ac:chgData name="Roberta Tucker" userId="S::r.tucker@uwtsd.ac.uk::27ca61ee-ba03-4b92-a89a-1d5600e2200a" providerId="AD" clId="Web-{0F16C9EE-47F1-88FB-7430-731C67882259}" dt="2023-10-12T20:33:12.181" v="64" actId="1076"/>
          <ac:spMkLst>
            <pc:docMk/>
            <pc:sldMk cId="3175182876" sldId="598"/>
            <ac:spMk id="4" creationId="{31CD7AA5-CBC1-8257-4086-485F15C9C351}"/>
          </ac:spMkLst>
        </pc:spChg>
        <pc:spChg chg="mod ord">
          <ac:chgData name="Roberta Tucker" userId="S::r.tucker@uwtsd.ac.uk::27ca61ee-ba03-4b92-a89a-1d5600e2200a" providerId="AD" clId="Web-{0F16C9EE-47F1-88FB-7430-731C67882259}" dt="2023-10-12T20:33:33.511" v="68" actId="14100"/>
          <ac:spMkLst>
            <pc:docMk/>
            <pc:sldMk cId="3175182876" sldId="598"/>
            <ac:spMk id="8" creationId="{8A251975-193B-5496-59F7-A495860CF50E}"/>
          </ac:spMkLst>
        </pc:spChg>
        <pc:spChg chg="mod">
          <ac:chgData name="Roberta Tucker" userId="S::r.tucker@uwtsd.ac.uk::27ca61ee-ba03-4b92-a89a-1d5600e2200a" providerId="AD" clId="Web-{0F16C9EE-47F1-88FB-7430-731C67882259}" dt="2023-10-12T20:33:16.775" v="65" actId="1076"/>
          <ac:spMkLst>
            <pc:docMk/>
            <pc:sldMk cId="3175182876" sldId="598"/>
            <ac:spMk id="16" creationId="{2D203682-3315-0E2F-6C0F-4C31DAE0631E}"/>
          </ac:spMkLst>
        </pc:spChg>
        <pc:picChg chg="add mod ord">
          <ac:chgData name="Roberta Tucker" userId="S::r.tucker@uwtsd.ac.uk::27ca61ee-ba03-4b92-a89a-1d5600e2200a" providerId="AD" clId="Web-{0F16C9EE-47F1-88FB-7430-731C67882259}" dt="2023-10-12T20:33:23.947" v="66" actId="14100"/>
          <ac:picMkLst>
            <pc:docMk/>
            <pc:sldMk cId="3175182876" sldId="598"/>
            <ac:picMk id="5" creationId="{0DCD709D-0E88-E3BA-007E-157D2593A9D8}"/>
          </ac:picMkLst>
        </pc:picChg>
        <pc:picChg chg="del">
          <ac:chgData name="Roberta Tucker" userId="S::r.tucker@uwtsd.ac.uk::27ca61ee-ba03-4b92-a89a-1d5600e2200a" providerId="AD" clId="Web-{0F16C9EE-47F1-88FB-7430-731C67882259}" dt="2023-10-12T20:26:49.529" v="49"/>
          <ac:picMkLst>
            <pc:docMk/>
            <pc:sldMk cId="3175182876" sldId="598"/>
            <ac:picMk id="12" creationId="{01662828-4AF3-FDF5-24FB-87BFC194A4B9}"/>
          </ac:picMkLst>
        </pc:picChg>
      </pc:sldChg>
      <pc:sldChg chg="del">
        <pc:chgData name="Roberta Tucker" userId="S::r.tucker@uwtsd.ac.uk::27ca61ee-ba03-4b92-a89a-1d5600e2200a" providerId="AD" clId="Web-{0F16C9EE-47F1-88FB-7430-731C67882259}" dt="2023-10-12T20:34:32.468" v="70"/>
        <pc:sldMkLst>
          <pc:docMk/>
          <pc:sldMk cId="2989652041" sldId="602"/>
        </pc:sldMkLst>
      </pc:sldChg>
      <pc:sldChg chg="del">
        <pc:chgData name="Roberta Tucker" userId="S::r.tucker@uwtsd.ac.uk::27ca61ee-ba03-4b92-a89a-1d5600e2200a" providerId="AD" clId="Web-{0F16C9EE-47F1-88FB-7430-731C67882259}" dt="2023-10-12T20:35:50.036" v="74"/>
        <pc:sldMkLst>
          <pc:docMk/>
          <pc:sldMk cId="2239323229" sldId="603"/>
        </pc:sldMkLst>
      </pc:sldChg>
      <pc:sldChg chg="del">
        <pc:chgData name="Roberta Tucker" userId="S::r.tucker@uwtsd.ac.uk::27ca61ee-ba03-4b92-a89a-1d5600e2200a" providerId="AD" clId="Web-{0F16C9EE-47F1-88FB-7430-731C67882259}" dt="2023-10-12T20:35:50.067" v="75"/>
        <pc:sldMkLst>
          <pc:docMk/>
          <pc:sldMk cId="1921097281" sldId="604"/>
        </pc:sldMkLst>
      </pc:sldChg>
      <pc:sldChg chg="del">
        <pc:chgData name="Roberta Tucker" userId="S::r.tucker@uwtsd.ac.uk::27ca61ee-ba03-4b92-a89a-1d5600e2200a" providerId="AD" clId="Web-{0F16C9EE-47F1-88FB-7430-731C67882259}" dt="2023-10-12T20:35:50.755" v="76"/>
        <pc:sldMkLst>
          <pc:docMk/>
          <pc:sldMk cId="3595496741" sldId="605"/>
        </pc:sldMkLst>
      </pc:sldChg>
      <pc:sldChg chg="addSp delSp modSp">
        <pc:chgData name="Roberta Tucker" userId="S::r.tucker@uwtsd.ac.uk::27ca61ee-ba03-4b92-a89a-1d5600e2200a" providerId="AD" clId="Web-{0F16C9EE-47F1-88FB-7430-731C67882259}" dt="2023-10-12T20:43:49.038" v="96" actId="1076"/>
        <pc:sldMkLst>
          <pc:docMk/>
          <pc:sldMk cId="2832162372" sldId="613"/>
        </pc:sldMkLst>
        <pc:spChg chg="mod">
          <ac:chgData name="Roberta Tucker" userId="S::r.tucker@uwtsd.ac.uk::27ca61ee-ba03-4b92-a89a-1d5600e2200a" providerId="AD" clId="Web-{0F16C9EE-47F1-88FB-7430-731C67882259}" dt="2023-10-12T20:43:49.038" v="96" actId="1076"/>
          <ac:spMkLst>
            <pc:docMk/>
            <pc:sldMk cId="2832162372" sldId="613"/>
            <ac:spMk id="3" creationId="{B1A4C07C-2CCA-0813-CB1B-249B2F71DD23}"/>
          </ac:spMkLst>
        </pc:spChg>
        <pc:spChg chg="mod">
          <ac:chgData name="Roberta Tucker" userId="S::r.tucker@uwtsd.ac.uk::27ca61ee-ba03-4b92-a89a-1d5600e2200a" providerId="AD" clId="Web-{0F16C9EE-47F1-88FB-7430-731C67882259}" dt="2023-10-12T20:43:45.742" v="95" actId="1076"/>
          <ac:spMkLst>
            <pc:docMk/>
            <pc:sldMk cId="2832162372" sldId="613"/>
            <ac:spMk id="5" creationId="{7A20DBBD-7DDA-8D56-CE80-75679AFC79A9}"/>
          </ac:spMkLst>
        </pc:spChg>
        <pc:picChg chg="add ord">
          <ac:chgData name="Roberta Tucker" userId="S::r.tucker@uwtsd.ac.uk::27ca61ee-ba03-4b92-a89a-1d5600e2200a" providerId="AD" clId="Web-{0F16C9EE-47F1-88FB-7430-731C67882259}" dt="2023-10-12T20:43:08.739" v="90"/>
          <ac:picMkLst>
            <pc:docMk/>
            <pc:sldMk cId="2832162372" sldId="613"/>
            <ac:picMk id="4" creationId="{8E686613-661E-AD56-61F7-CE02B1B86307}"/>
          </ac:picMkLst>
        </pc:picChg>
        <pc:picChg chg="del">
          <ac:chgData name="Roberta Tucker" userId="S::r.tucker@uwtsd.ac.uk::27ca61ee-ba03-4b92-a89a-1d5600e2200a" providerId="AD" clId="Web-{0F16C9EE-47F1-88FB-7430-731C67882259}" dt="2023-10-12T20:42:42.971" v="86"/>
          <ac:picMkLst>
            <pc:docMk/>
            <pc:sldMk cId="2832162372" sldId="613"/>
            <ac:picMk id="7" creationId="{C9BEB040-6A12-9F8E-4831-F8E4062ECD7D}"/>
          </ac:picMkLst>
        </pc:picChg>
      </pc:sldChg>
      <pc:sldChg chg="delSp modSp">
        <pc:chgData name="Roberta Tucker" userId="S::r.tucker@uwtsd.ac.uk::27ca61ee-ba03-4b92-a89a-1d5600e2200a" providerId="AD" clId="Web-{0F16C9EE-47F1-88FB-7430-731C67882259}" dt="2023-10-12T20:35:18.721" v="72" actId="1076"/>
        <pc:sldMkLst>
          <pc:docMk/>
          <pc:sldMk cId="3431529318" sldId="615"/>
        </pc:sldMkLst>
        <pc:spChg chg="del">
          <ac:chgData name="Roberta Tucker" userId="S::r.tucker@uwtsd.ac.uk::27ca61ee-ba03-4b92-a89a-1d5600e2200a" providerId="AD" clId="Web-{0F16C9EE-47F1-88FB-7430-731C67882259}" dt="2023-10-12T20:35:13.705" v="71"/>
          <ac:spMkLst>
            <pc:docMk/>
            <pc:sldMk cId="3431529318" sldId="615"/>
            <ac:spMk id="3" creationId="{BE81BD22-F041-4643-2E57-645D07B4F719}"/>
          </ac:spMkLst>
        </pc:spChg>
        <pc:spChg chg="mod">
          <ac:chgData name="Roberta Tucker" userId="S::r.tucker@uwtsd.ac.uk::27ca61ee-ba03-4b92-a89a-1d5600e2200a" providerId="AD" clId="Web-{0F16C9EE-47F1-88FB-7430-731C67882259}" dt="2023-10-12T20:35:18.721" v="72" actId="1076"/>
          <ac:spMkLst>
            <pc:docMk/>
            <pc:sldMk cId="3431529318" sldId="615"/>
            <ac:spMk id="12" creationId="{A2FB37CC-4D15-5D8D-14A6-5BEC6B2F55E8}"/>
          </ac:spMkLst>
        </pc:spChg>
      </pc:sldChg>
      <pc:sldChg chg="addSp delSp modSp">
        <pc:chgData name="Roberta Tucker" userId="S::r.tucker@uwtsd.ac.uk::27ca61ee-ba03-4b92-a89a-1d5600e2200a" providerId="AD" clId="Web-{0F16C9EE-47F1-88FB-7430-731C67882259}" dt="2023-10-12T21:06:36.567" v="101"/>
        <pc:sldMkLst>
          <pc:docMk/>
          <pc:sldMk cId="313685727" sldId="617"/>
        </pc:sldMkLst>
        <pc:picChg chg="add ord">
          <ac:chgData name="Roberta Tucker" userId="S::r.tucker@uwtsd.ac.uk::27ca61ee-ba03-4b92-a89a-1d5600e2200a" providerId="AD" clId="Web-{0F16C9EE-47F1-88FB-7430-731C67882259}" dt="2023-10-12T21:06:36.567" v="101"/>
          <ac:picMkLst>
            <pc:docMk/>
            <pc:sldMk cId="313685727" sldId="617"/>
            <ac:picMk id="4" creationId="{ACB3F185-04C5-5D53-32B5-C25DB2AFF4C5}"/>
          </ac:picMkLst>
        </pc:picChg>
        <pc:picChg chg="del">
          <ac:chgData name="Roberta Tucker" userId="S::r.tucker@uwtsd.ac.uk::27ca61ee-ba03-4b92-a89a-1d5600e2200a" providerId="AD" clId="Web-{0F16C9EE-47F1-88FB-7430-731C67882259}" dt="2023-10-12T21:06:10.504" v="97"/>
          <ac:picMkLst>
            <pc:docMk/>
            <pc:sldMk cId="313685727" sldId="617"/>
            <ac:picMk id="7" creationId="{C9BEB040-6A12-9F8E-4831-F8E4062ECD7D}"/>
          </ac:picMkLst>
        </pc:picChg>
      </pc:sldChg>
      <pc:sldChg chg="del">
        <pc:chgData name="Roberta Tucker" userId="S::r.tucker@uwtsd.ac.uk::27ca61ee-ba03-4b92-a89a-1d5600e2200a" providerId="AD" clId="Web-{0F16C9EE-47F1-88FB-7430-731C67882259}" dt="2023-10-12T21:09:13.994" v="113"/>
        <pc:sldMkLst>
          <pc:docMk/>
          <pc:sldMk cId="1211941184" sldId="626"/>
        </pc:sldMkLst>
      </pc:sldChg>
      <pc:sldChg chg="del">
        <pc:chgData name="Roberta Tucker" userId="S::r.tucker@uwtsd.ac.uk::27ca61ee-ba03-4b92-a89a-1d5600e2200a" providerId="AD" clId="Web-{0F16C9EE-47F1-88FB-7430-731C67882259}" dt="2023-10-12T21:09:15.603" v="114"/>
        <pc:sldMkLst>
          <pc:docMk/>
          <pc:sldMk cId="2810416967" sldId="628"/>
        </pc:sldMkLst>
      </pc:sldChg>
      <pc:sldChg chg="del">
        <pc:chgData name="Roberta Tucker" userId="S::r.tucker@uwtsd.ac.uk::27ca61ee-ba03-4b92-a89a-1d5600e2200a" providerId="AD" clId="Web-{0F16C9EE-47F1-88FB-7430-731C67882259}" dt="2023-10-12T21:09:16.712" v="115"/>
        <pc:sldMkLst>
          <pc:docMk/>
          <pc:sldMk cId="3313212326" sldId="629"/>
        </pc:sldMkLst>
      </pc:sldChg>
      <pc:sldChg chg="del">
        <pc:chgData name="Roberta Tucker" userId="S::r.tucker@uwtsd.ac.uk::27ca61ee-ba03-4b92-a89a-1d5600e2200a" providerId="AD" clId="Web-{0F16C9EE-47F1-88FB-7430-731C67882259}" dt="2023-10-12T21:09:17.791" v="116"/>
        <pc:sldMkLst>
          <pc:docMk/>
          <pc:sldMk cId="3725193424" sldId="630"/>
        </pc:sldMkLst>
      </pc:sldChg>
      <pc:sldChg chg="modSp">
        <pc:chgData name="Roberta Tucker" userId="S::r.tucker@uwtsd.ac.uk::27ca61ee-ba03-4b92-a89a-1d5600e2200a" providerId="AD" clId="Web-{0F16C9EE-47F1-88FB-7430-731C67882259}" dt="2023-10-12T21:18:26.994" v="142" actId="20577"/>
        <pc:sldMkLst>
          <pc:docMk/>
          <pc:sldMk cId="1558283037" sldId="636"/>
        </pc:sldMkLst>
        <pc:spChg chg="mod">
          <ac:chgData name="Roberta Tucker" userId="S::r.tucker@uwtsd.ac.uk::27ca61ee-ba03-4b92-a89a-1d5600e2200a" providerId="AD" clId="Web-{0F16C9EE-47F1-88FB-7430-731C67882259}" dt="2023-10-12T21:18:26.994" v="142" actId="20577"/>
          <ac:spMkLst>
            <pc:docMk/>
            <pc:sldMk cId="1558283037" sldId="636"/>
            <ac:spMk id="14" creationId="{8DD9E961-394A-EA7B-E5FA-ADB166A6499A}"/>
          </ac:spMkLst>
        </pc:spChg>
      </pc:sldChg>
      <pc:sldChg chg="addSp delSp modSp">
        <pc:chgData name="Roberta Tucker" userId="S::r.tucker@uwtsd.ac.uk::27ca61ee-ba03-4b92-a89a-1d5600e2200a" providerId="AD" clId="Web-{0F16C9EE-47F1-88FB-7430-731C67882259}" dt="2023-10-12T21:15:00.582" v="140" actId="1076"/>
        <pc:sldMkLst>
          <pc:docMk/>
          <pc:sldMk cId="1745130160" sldId="638"/>
        </pc:sldMkLst>
        <pc:spChg chg="mod">
          <ac:chgData name="Roberta Tucker" userId="S::r.tucker@uwtsd.ac.uk::27ca61ee-ba03-4b92-a89a-1d5600e2200a" providerId="AD" clId="Web-{0F16C9EE-47F1-88FB-7430-731C67882259}" dt="2023-10-12T21:15:00.582" v="140" actId="1076"/>
          <ac:spMkLst>
            <pc:docMk/>
            <pc:sldMk cId="1745130160" sldId="638"/>
            <ac:spMk id="2" creationId="{1A3006A8-511B-CC6D-DEE0-B0A7DE037203}"/>
          </ac:spMkLst>
        </pc:spChg>
        <pc:spChg chg="mod">
          <ac:chgData name="Roberta Tucker" userId="S::r.tucker@uwtsd.ac.uk::27ca61ee-ba03-4b92-a89a-1d5600e2200a" providerId="AD" clId="Web-{0F16C9EE-47F1-88FB-7430-731C67882259}" dt="2023-10-12T21:14:52.816" v="138" actId="1076"/>
          <ac:spMkLst>
            <pc:docMk/>
            <pc:sldMk cId="1745130160" sldId="638"/>
            <ac:spMk id="5" creationId="{7A20DBBD-7DDA-8D56-CE80-75679AFC79A9}"/>
          </ac:spMkLst>
        </pc:spChg>
        <pc:picChg chg="add ord">
          <ac:chgData name="Roberta Tucker" userId="S::r.tucker@uwtsd.ac.uk::27ca61ee-ba03-4b92-a89a-1d5600e2200a" providerId="AD" clId="Web-{0F16C9EE-47F1-88FB-7430-731C67882259}" dt="2023-10-12T21:14:27.424" v="129"/>
          <ac:picMkLst>
            <pc:docMk/>
            <pc:sldMk cId="1745130160" sldId="638"/>
            <ac:picMk id="4" creationId="{597D8FE4-03DC-6EBF-A68E-3A511E1C6562}"/>
          </ac:picMkLst>
        </pc:picChg>
        <pc:picChg chg="del">
          <ac:chgData name="Roberta Tucker" userId="S::r.tucker@uwtsd.ac.uk::27ca61ee-ba03-4b92-a89a-1d5600e2200a" providerId="AD" clId="Web-{0F16C9EE-47F1-88FB-7430-731C67882259}" dt="2023-10-12T21:14:04.768" v="125"/>
          <ac:picMkLst>
            <pc:docMk/>
            <pc:sldMk cId="1745130160" sldId="638"/>
            <ac:picMk id="7" creationId="{C9BEB040-6A12-9F8E-4831-F8E4062ECD7D}"/>
          </ac:picMkLst>
        </pc:picChg>
      </pc:sldChg>
      <pc:sldChg chg="modSp">
        <pc:chgData name="Roberta Tucker" userId="S::r.tucker@uwtsd.ac.uk::27ca61ee-ba03-4b92-a89a-1d5600e2200a" providerId="AD" clId="Web-{0F16C9EE-47F1-88FB-7430-731C67882259}" dt="2023-10-12T21:18:51.010" v="147" actId="20577"/>
        <pc:sldMkLst>
          <pc:docMk/>
          <pc:sldMk cId="2803949304" sldId="642"/>
        </pc:sldMkLst>
        <pc:spChg chg="mod">
          <ac:chgData name="Roberta Tucker" userId="S::r.tucker@uwtsd.ac.uk::27ca61ee-ba03-4b92-a89a-1d5600e2200a" providerId="AD" clId="Web-{0F16C9EE-47F1-88FB-7430-731C67882259}" dt="2023-10-12T21:18:51.010" v="147" actId="20577"/>
          <ac:spMkLst>
            <pc:docMk/>
            <pc:sldMk cId="2803949304" sldId="642"/>
            <ac:spMk id="2" creationId="{65D99740-FD02-2E4D-FA50-8AC039B6FAF0}"/>
          </ac:spMkLst>
        </pc:spChg>
      </pc:sldChg>
      <pc:sldChg chg="addSp delSp modSp">
        <pc:chgData name="Roberta Tucker" userId="S::r.tucker@uwtsd.ac.uk::27ca61ee-ba03-4b92-a89a-1d5600e2200a" providerId="AD" clId="Web-{0F16C9EE-47F1-88FB-7430-731C67882259}" dt="2023-10-12T21:19:37.902" v="155" actId="1076"/>
        <pc:sldMkLst>
          <pc:docMk/>
          <pc:sldMk cId="1450210440" sldId="644"/>
        </pc:sldMkLst>
        <pc:spChg chg="mod">
          <ac:chgData name="Roberta Tucker" userId="S::r.tucker@uwtsd.ac.uk::27ca61ee-ba03-4b92-a89a-1d5600e2200a" providerId="AD" clId="Web-{0F16C9EE-47F1-88FB-7430-731C67882259}" dt="2023-10-12T21:19:37.902" v="155" actId="1076"/>
          <ac:spMkLst>
            <pc:docMk/>
            <pc:sldMk cId="1450210440" sldId="644"/>
            <ac:spMk id="2" creationId="{1A3006A8-511B-CC6D-DEE0-B0A7DE037203}"/>
          </ac:spMkLst>
        </pc:spChg>
        <pc:spChg chg="mod">
          <ac:chgData name="Roberta Tucker" userId="S::r.tucker@uwtsd.ac.uk::27ca61ee-ba03-4b92-a89a-1d5600e2200a" providerId="AD" clId="Web-{0F16C9EE-47F1-88FB-7430-731C67882259}" dt="2023-10-12T21:19:29.433" v="153" actId="1076"/>
          <ac:spMkLst>
            <pc:docMk/>
            <pc:sldMk cId="1450210440" sldId="644"/>
            <ac:spMk id="5" creationId="{7A20DBBD-7DDA-8D56-CE80-75679AFC79A9}"/>
          </ac:spMkLst>
        </pc:spChg>
        <pc:picChg chg="add ord">
          <ac:chgData name="Roberta Tucker" userId="S::r.tucker@uwtsd.ac.uk::27ca61ee-ba03-4b92-a89a-1d5600e2200a" providerId="AD" clId="Web-{0F16C9EE-47F1-88FB-7430-731C67882259}" dt="2023-10-12T21:19:19.089" v="152"/>
          <ac:picMkLst>
            <pc:docMk/>
            <pc:sldMk cId="1450210440" sldId="644"/>
            <ac:picMk id="4" creationId="{2A5E1F75-EC13-30CD-16C8-66464E23E524}"/>
          </ac:picMkLst>
        </pc:picChg>
        <pc:picChg chg="del">
          <ac:chgData name="Roberta Tucker" userId="S::r.tucker@uwtsd.ac.uk::27ca61ee-ba03-4b92-a89a-1d5600e2200a" providerId="AD" clId="Web-{0F16C9EE-47F1-88FB-7430-731C67882259}" dt="2023-10-12T21:18:55.698" v="148"/>
          <ac:picMkLst>
            <pc:docMk/>
            <pc:sldMk cId="1450210440" sldId="644"/>
            <ac:picMk id="7" creationId="{C9BEB040-6A12-9F8E-4831-F8E4062ECD7D}"/>
          </ac:picMkLst>
        </pc:picChg>
      </pc:sldChg>
      <pc:sldChg chg="modSp">
        <pc:chgData name="Roberta Tucker" userId="S::r.tucker@uwtsd.ac.uk::27ca61ee-ba03-4b92-a89a-1d5600e2200a" providerId="AD" clId="Web-{0F16C9EE-47F1-88FB-7430-731C67882259}" dt="2023-10-12T21:20:55.217" v="166" actId="20577"/>
        <pc:sldMkLst>
          <pc:docMk/>
          <pc:sldMk cId="1504322890" sldId="646"/>
        </pc:sldMkLst>
        <pc:spChg chg="mod">
          <ac:chgData name="Roberta Tucker" userId="S::r.tucker@uwtsd.ac.uk::27ca61ee-ba03-4b92-a89a-1d5600e2200a" providerId="AD" clId="Web-{0F16C9EE-47F1-88FB-7430-731C67882259}" dt="2023-10-12T21:20:55.217" v="166" actId="20577"/>
          <ac:spMkLst>
            <pc:docMk/>
            <pc:sldMk cId="1504322890" sldId="646"/>
            <ac:spMk id="10" creationId="{D9C93DBB-FDB1-165D-2264-E9427612AF24}"/>
          </ac:spMkLst>
        </pc:spChg>
      </pc:sldChg>
      <pc:sldChg chg="modSp">
        <pc:chgData name="Roberta Tucker" userId="S::r.tucker@uwtsd.ac.uk::27ca61ee-ba03-4b92-a89a-1d5600e2200a" providerId="AD" clId="Web-{0F16C9EE-47F1-88FB-7430-731C67882259}" dt="2023-10-12T21:10:35.668" v="124" actId="20577"/>
        <pc:sldMkLst>
          <pc:docMk/>
          <pc:sldMk cId="315960822" sldId="650"/>
        </pc:sldMkLst>
        <pc:spChg chg="mod">
          <ac:chgData name="Roberta Tucker" userId="S::r.tucker@uwtsd.ac.uk::27ca61ee-ba03-4b92-a89a-1d5600e2200a" providerId="AD" clId="Web-{0F16C9EE-47F1-88FB-7430-731C67882259}" dt="2023-10-12T21:10:35.668" v="124" actId="20577"/>
          <ac:spMkLst>
            <pc:docMk/>
            <pc:sldMk cId="315960822" sldId="650"/>
            <ac:spMk id="2" creationId="{65D99740-FD02-2E4D-FA50-8AC039B6FAF0}"/>
          </ac:spMkLst>
        </pc:spChg>
      </pc:sldChg>
      <pc:sldChg chg="modSp">
        <pc:chgData name="Roberta Tucker" userId="S::r.tucker@uwtsd.ac.uk::27ca61ee-ba03-4b92-a89a-1d5600e2200a" providerId="AD" clId="Web-{0F16C9EE-47F1-88FB-7430-731C67882259}" dt="2023-10-12T20:42:37.455" v="85" actId="20577"/>
        <pc:sldMkLst>
          <pc:docMk/>
          <pc:sldMk cId="1754489226" sldId="654"/>
        </pc:sldMkLst>
        <pc:spChg chg="mod">
          <ac:chgData name="Roberta Tucker" userId="S::r.tucker@uwtsd.ac.uk::27ca61ee-ba03-4b92-a89a-1d5600e2200a" providerId="AD" clId="Web-{0F16C9EE-47F1-88FB-7430-731C67882259}" dt="2023-10-12T20:42:37.455" v="85" actId="20577"/>
          <ac:spMkLst>
            <pc:docMk/>
            <pc:sldMk cId="1754489226" sldId="654"/>
            <ac:spMk id="2" creationId="{65D99740-FD02-2E4D-FA50-8AC039B6FAF0}"/>
          </ac:spMkLst>
        </pc:spChg>
      </pc:sldChg>
      <pc:sldChg chg="del">
        <pc:chgData name="Roberta Tucker" userId="S::r.tucker@uwtsd.ac.uk::27ca61ee-ba03-4b92-a89a-1d5600e2200a" providerId="AD" clId="Web-{0F16C9EE-47F1-88FB-7430-731C67882259}" dt="2023-10-12T20:35:57.271" v="77"/>
        <pc:sldMkLst>
          <pc:docMk/>
          <pc:sldMk cId="2894948762" sldId="656"/>
        </pc:sldMkLst>
      </pc:sldChg>
      <pc:sldChg chg="del">
        <pc:chgData name="Roberta Tucker" userId="S::r.tucker@uwtsd.ac.uk::27ca61ee-ba03-4b92-a89a-1d5600e2200a" providerId="AD" clId="Web-{0F16C9EE-47F1-88FB-7430-731C67882259}" dt="2023-10-12T21:28:35.535" v="174"/>
        <pc:sldMkLst>
          <pc:docMk/>
          <pc:sldMk cId="1750242950" sldId="668"/>
        </pc:sldMkLst>
      </pc:sldChg>
      <pc:sldChg chg="addSp delSp modSp add">
        <pc:chgData name="Roberta Tucker" userId="S::r.tucker@uwtsd.ac.uk::27ca61ee-ba03-4b92-a89a-1d5600e2200a" providerId="AD" clId="Web-{0F16C9EE-47F1-88FB-7430-731C67882259}" dt="2023-10-12T20:17:48.412" v="25" actId="1076"/>
        <pc:sldMkLst>
          <pc:docMk/>
          <pc:sldMk cId="1114402804" sldId="669"/>
        </pc:sldMkLst>
        <pc:spChg chg="add del mod">
          <ac:chgData name="Roberta Tucker" userId="S::r.tucker@uwtsd.ac.uk::27ca61ee-ba03-4b92-a89a-1d5600e2200a" providerId="AD" clId="Web-{0F16C9EE-47F1-88FB-7430-731C67882259}" dt="2023-10-12T20:17:41.881" v="22"/>
          <ac:spMkLst>
            <pc:docMk/>
            <pc:sldMk cId="1114402804" sldId="669"/>
            <ac:spMk id="3" creationId="{6885DBF8-42AE-7346-EA4C-C4CF7C30FAA3}"/>
          </ac:spMkLst>
        </pc:spChg>
        <pc:picChg chg="add mod ord">
          <ac:chgData name="Roberta Tucker" userId="S::r.tucker@uwtsd.ac.uk::27ca61ee-ba03-4b92-a89a-1d5600e2200a" providerId="AD" clId="Web-{0F16C9EE-47F1-88FB-7430-731C67882259}" dt="2023-10-12T20:17:48.412" v="25" actId="1076"/>
          <ac:picMkLst>
            <pc:docMk/>
            <pc:sldMk cId="1114402804" sldId="669"/>
            <ac:picMk id="4" creationId="{B4310FBB-AA10-2ED0-E29E-F607C3546178}"/>
          </ac:picMkLst>
        </pc:picChg>
        <pc:picChg chg="del">
          <ac:chgData name="Roberta Tucker" userId="S::r.tucker@uwtsd.ac.uk::27ca61ee-ba03-4b92-a89a-1d5600e2200a" providerId="AD" clId="Web-{0F16C9EE-47F1-88FB-7430-731C67882259}" dt="2023-10-12T20:17:39.271" v="21"/>
          <ac:picMkLst>
            <pc:docMk/>
            <pc:sldMk cId="1114402804" sldId="669"/>
            <ac:picMk id="5" creationId="{5E7FBB87-F7DB-389B-ABF5-AE3AF99ECE3C}"/>
          </ac:picMkLst>
        </pc:picChg>
      </pc:sldChg>
      <pc:sldChg chg="modSp add">
        <pc:chgData name="Roberta Tucker" userId="S::r.tucker@uwtsd.ac.uk::27ca61ee-ba03-4b92-a89a-1d5600e2200a" providerId="AD" clId="Web-{0F16C9EE-47F1-88FB-7430-731C67882259}" dt="2023-10-12T20:19:21.606" v="40" actId="20577"/>
        <pc:sldMkLst>
          <pc:docMk/>
          <pc:sldMk cId="211032652" sldId="670"/>
        </pc:sldMkLst>
        <pc:spChg chg="mod">
          <ac:chgData name="Roberta Tucker" userId="S::r.tucker@uwtsd.ac.uk::27ca61ee-ba03-4b92-a89a-1d5600e2200a" providerId="AD" clId="Web-{0F16C9EE-47F1-88FB-7430-731C67882259}" dt="2023-10-12T20:19:21.606" v="40" actId="20577"/>
          <ac:spMkLst>
            <pc:docMk/>
            <pc:sldMk cId="211032652" sldId="670"/>
            <ac:spMk id="8" creationId="{57ED6D5D-E07C-2A2E-1770-B082DB384717}"/>
          </ac:spMkLst>
        </pc:spChg>
      </pc:sldChg>
      <pc:sldChg chg="addSp modSp add">
        <pc:chgData name="Roberta Tucker" userId="S::r.tucker@uwtsd.ac.uk::27ca61ee-ba03-4b92-a89a-1d5600e2200a" providerId="AD" clId="Web-{0F16C9EE-47F1-88FB-7430-731C67882259}" dt="2023-10-12T20:23:46.563" v="47"/>
        <pc:sldMkLst>
          <pc:docMk/>
          <pc:sldMk cId="2409425158" sldId="671"/>
        </pc:sldMkLst>
        <pc:spChg chg="add ord">
          <ac:chgData name="Roberta Tucker" userId="S::r.tucker@uwtsd.ac.uk::27ca61ee-ba03-4b92-a89a-1d5600e2200a" providerId="AD" clId="Web-{0F16C9EE-47F1-88FB-7430-731C67882259}" dt="2023-10-12T20:23:46.563" v="47"/>
          <ac:spMkLst>
            <pc:docMk/>
            <pc:sldMk cId="2409425158" sldId="671"/>
            <ac:spMk id="5" creationId="{C9418087-EAFC-CFB5-3BC8-6827057F718F}"/>
          </ac:spMkLst>
        </pc:spChg>
      </pc:sldChg>
      <pc:sldChg chg="add">
        <pc:chgData name="Roberta Tucker" userId="S::r.tucker@uwtsd.ac.uk::27ca61ee-ba03-4b92-a89a-1d5600e2200a" providerId="AD" clId="Web-{0F16C9EE-47F1-88FB-7430-731C67882259}" dt="2023-10-12T21:31:08.669" v="175"/>
        <pc:sldMkLst>
          <pc:docMk/>
          <pc:sldMk cId="2243438494" sldId="672"/>
        </pc:sldMkLst>
      </pc:sldChg>
      <pc:sldMasterChg chg="add addSldLayout">
        <pc:chgData name="Roberta Tucker" userId="S::r.tucker@uwtsd.ac.uk::27ca61ee-ba03-4b92-a89a-1d5600e2200a" providerId="AD" clId="Web-{0F16C9EE-47F1-88FB-7430-731C67882259}" dt="2023-10-12T20:15:45.669" v="0"/>
        <pc:sldMasterMkLst>
          <pc:docMk/>
          <pc:sldMasterMk cId="503966888" sldId="2147483653"/>
        </pc:sldMasterMkLst>
        <pc:sldLayoutChg chg="add">
          <pc:chgData name="Roberta Tucker" userId="S::r.tucker@uwtsd.ac.uk::27ca61ee-ba03-4b92-a89a-1d5600e2200a" providerId="AD" clId="Web-{0F16C9EE-47F1-88FB-7430-731C67882259}" dt="2023-10-12T20:15:45.669" v="0"/>
          <pc:sldLayoutMkLst>
            <pc:docMk/>
            <pc:sldMasterMk cId="503966888" sldId="2147483653"/>
            <pc:sldLayoutMk cId="4216905086" sldId="2147483677"/>
          </pc:sldLayoutMkLst>
        </pc:sldLayoutChg>
      </pc:sldMasterChg>
      <pc:sldMasterChg chg="addSldLayout modSldLayout">
        <pc:chgData name="Roberta Tucker" userId="S::r.tucker@uwtsd.ac.uk::27ca61ee-ba03-4b92-a89a-1d5600e2200a" providerId="AD" clId="Web-{0F16C9EE-47F1-88FB-7430-731C67882259}" dt="2023-10-12T21:31:08.669" v="175"/>
        <pc:sldMasterMkLst>
          <pc:docMk/>
          <pc:sldMasterMk cId="1384196811" sldId="2147483658"/>
        </pc:sldMasterMkLst>
        <pc:sldLayoutChg chg="add">
          <pc:chgData name="Roberta Tucker" userId="S::r.tucker@uwtsd.ac.uk::27ca61ee-ba03-4b92-a89a-1d5600e2200a" providerId="AD" clId="Web-{0F16C9EE-47F1-88FB-7430-731C67882259}" dt="2023-10-12T20:22:56.450" v="45"/>
          <pc:sldLayoutMkLst>
            <pc:docMk/>
            <pc:sldMasterMk cId="1384196811" sldId="2147483658"/>
            <pc:sldLayoutMk cId="3211859293" sldId="2147483733"/>
          </pc:sldLayoutMkLst>
        </pc:sldLayoutChg>
        <pc:sldLayoutChg chg="replId">
          <pc:chgData name="Roberta Tucker" userId="S::r.tucker@uwtsd.ac.uk::27ca61ee-ba03-4b92-a89a-1d5600e2200a" providerId="AD" clId="Web-{0F16C9EE-47F1-88FB-7430-731C67882259}" dt="2023-10-12T21:31:08.669" v="175"/>
          <pc:sldLayoutMkLst>
            <pc:docMk/>
            <pc:sldMasterMk cId="1384196811" sldId="2147483658"/>
            <pc:sldLayoutMk cId="124776547" sldId="2147483759"/>
          </pc:sldLayoutMkLst>
        </pc:sldLayoutChg>
        <pc:sldLayoutChg chg="replId">
          <pc:chgData name="Roberta Tucker" userId="S::r.tucker@uwtsd.ac.uk::27ca61ee-ba03-4b92-a89a-1d5600e2200a" providerId="AD" clId="Web-{0F16C9EE-47F1-88FB-7430-731C67882259}" dt="2023-10-12T21:31:08.669" v="175"/>
          <pc:sldLayoutMkLst>
            <pc:docMk/>
            <pc:sldMasterMk cId="1384196811" sldId="2147483658"/>
            <pc:sldLayoutMk cId="3564246523" sldId="2147483760"/>
          </pc:sldLayoutMkLst>
        </pc:sldLayoutChg>
      </pc:sldMasterChg>
      <pc:sldMasterChg chg="modSldLayout">
        <pc:chgData name="Roberta Tucker" userId="S::r.tucker@uwtsd.ac.uk::27ca61ee-ba03-4b92-a89a-1d5600e2200a" providerId="AD" clId="Web-{0F16C9EE-47F1-88FB-7430-731C67882259}" dt="2023-10-12T20:15:45.669" v="0"/>
        <pc:sldMasterMkLst>
          <pc:docMk/>
          <pc:sldMasterMk cId="4019688148" sldId="2147483721"/>
        </pc:sldMasterMkLst>
        <pc:sldLayoutChg chg="replId">
          <pc:chgData name="Roberta Tucker" userId="S::r.tucker@uwtsd.ac.uk::27ca61ee-ba03-4b92-a89a-1d5600e2200a" providerId="AD" clId="Web-{0F16C9EE-47F1-88FB-7430-731C67882259}" dt="2023-10-12T20:15:45.669" v="0"/>
          <pc:sldLayoutMkLst>
            <pc:docMk/>
            <pc:sldMasterMk cId="4019688148" sldId="2147483721"/>
            <pc:sldLayoutMk cId="552455475" sldId="2147483758"/>
          </pc:sldLayoutMkLst>
        </pc:sldLayoutChg>
      </pc:sldMasterChg>
      <pc:sldMasterChg chg="addSldLayout">
        <pc:chgData name="Roberta Tucker" userId="S::r.tucker@uwtsd.ac.uk::27ca61ee-ba03-4b92-a89a-1d5600e2200a" providerId="AD" clId="Web-{0F16C9EE-47F1-88FB-7430-731C67882259}" dt="2023-10-12T21:31:08.669" v="175"/>
        <pc:sldMasterMkLst>
          <pc:docMk/>
          <pc:sldMasterMk cId="10660577" sldId="2147483749"/>
        </pc:sldMasterMkLst>
        <pc:sldLayoutChg chg="add">
          <pc:chgData name="Roberta Tucker" userId="S::r.tucker@uwtsd.ac.uk::27ca61ee-ba03-4b92-a89a-1d5600e2200a" providerId="AD" clId="Web-{0F16C9EE-47F1-88FB-7430-731C67882259}" dt="2023-10-12T21:31:08.669" v="175"/>
          <pc:sldLayoutMkLst>
            <pc:docMk/>
            <pc:sldMasterMk cId="10660577" sldId="2147483749"/>
            <pc:sldLayoutMk cId="2857116349" sldId="2147483661"/>
          </pc:sldLayoutMkLst>
        </pc:sldLayoutChg>
        <pc:sldLayoutChg chg="add">
          <pc:chgData name="Roberta Tucker" userId="S::r.tucker@uwtsd.ac.uk::27ca61ee-ba03-4b92-a89a-1d5600e2200a" providerId="AD" clId="Web-{0F16C9EE-47F1-88FB-7430-731C67882259}" dt="2023-10-12T21:31:08.669" v="175"/>
          <pc:sldLayoutMkLst>
            <pc:docMk/>
            <pc:sldMasterMk cId="10660577" sldId="2147483749"/>
            <pc:sldLayoutMk cId="2630451732" sldId="2147483665"/>
          </pc:sldLayoutMkLst>
        </pc:sldLayoutChg>
        <pc:sldLayoutChg chg="add">
          <pc:chgData name="Roberta Tucker" userId="S::r.tucker@uwtsd.ac.uk::27ca61ee-ba03-4b92-a89a-1d5600e2200a" providerId="AD" clId="Web-{0F16C9EE-47F1-88FB-7430-731C67882259}" dt="2023-10-12T21:31:08.669" v="175"/>
          <pc:sldLayoutMkLst>
            <pc:docMk/>
            <pc:sldMasterMk cId="10660577" sldId="2147483749"/>
            <pc:sldLayoutMk cId="1479775193" sldId="2147483729"/>
          </pc:sldLayoutMkLst>
        </pc:sldLayoutChg>
        <pc:sldLayoutChg chg="add">
          <pc:chgData name="Roberta Tucker" userId="S::r.tucker@uwtsd.ac.uk::27ca61ee-ba03-4b92-a89a-1d5600e2200a" providerId="AD" clId="Web-{0F16C9EE-47F1-88FB-7430-731C67882259}" dt="2023-10-12T21:31:08.669" v="175"/>
          <pc:sldLayoutMkLst>
            <pc:docMk/>
            <pc:sldMasterMk cId="10660577" sldId="2147483749"/>
            <pc:sldLayoutMk cId="4171676759" sldId="2147483730"/>
          </pc:sldLayoutMkLst>
        </pc:sldLayoutChg>
      </pc:sldMasterChg>
    </pc:docChg>
  </pc:docChgLst>
  <pc:docChgLst>
    <pc:chgData name="Roberta Tucker" userId="S::r.tucker@uwtsd.ac.uk::27ca61ee-ba03-4b92-a89a-1d5600e2200a" providerId="AD" clId="Web-{999B4765-4247-31E4-B5EF-1EF9B6CF6588}"/>
    <pc:docChg chg="delSld">
      <pc:chgData name="Roberta Tucker" userId="S::r.tucker@uwtsd.ac.uk::27ca61ee-ba03-4b92-a89a-1d5600e2200a" providerId="AD" clId="Web-{999B4765-4247-31E4-B5EF-1EF9B6CF6588}" dt="2023-02-27T12:46:07.818" v="39"/>
      <pc:docMkLst>
        <pc:docMk/>
      </pc:docMkLst>
      <pc:sldChg chg="del">
        <pc:chgData name="Roberta Tucker" userId="S::r.tucker@uwtsd.ac.uk::27ca61ee-ba03-4b92-a89a-1d5600e2200a" providerId="AD" clId="Web-{999B4765-4247-31E4-B5EF-1EF9B6CF6588}" dt="2023-02-27T12:42:29.389" v="0"/>
        <pc:sldMkLst>
          <pc:docMk/>
          <pc:sldMk cId="298902921" sldId="594"/>
        </pc:sldMkLst>
      </pc:sldChg>
      <pc:sldChg chg="del">
        <pc:chgData name="Roberta Tucker" userId="S::r.tucker@uwtsd.ac.uk::27ca61ee-ba03-4b92-a89a-1d5600e2200a" providerId="AD" clId="Web-{999B4765-4247-31E4-B5EF-1EF9B6CF6588}" dt="2023-02-27T12:42:31.733" v="1"/>
        <pc:sldMkLst>
          <pc:docMk/>
          <pc:sldMk cId="1531722688" sldId="595"/>
        </pc:sldMkLst>
      </pc:sldChg>
      <pc:sldChg chg="del">
        <pc:chgData name="Roberta Tucker" userId="S::r.tucker@uwtsd.ac.uk::27ca61ee-ba03-4b92-a89a-1d5600e2200a" providerId="AD" clId="Web-{999B4765-4247-31E4-B5EF-1EF9B6CF6588}" dt="2023-02-27T12:42:34.530" v="2"/>
        <pc:sldMkLst>
          <pc:docMk/>
          <pc:sldMk cId="981663991" sldId="596"/>
        </pc:sldMkLst>
      </pc:sldChg>
      <pc:sldChg chg="del">
        <pc:chgData name="Roberta Tucker" userId="S::r.tucker@uwtsd.ac.uk::27ca61ee-ba03-4b92-a89a-1d5600e2200a" providerId="AD" clId="Web-{999B4765-4247-31E4-B5EF-1EF9B6CF6588}" dt="2023-02-27T12:42:39.639" v="3"/>
        <pc:sldMkLst>
          <pc:docMk/>
          <pc:sldMk cId="1730925432" sldId="597"/>
        </pc:sldMkLst>
      </pc:sldChg>
      <pc:sldChg chg="del">
        <pc:chgData name="Roberta Tucker" userId="S::r.tucker@uwtsd.ac.uk::27ca61ee-ba03-4b92-a89a-1d5600e2200a" providerId="AD" clId="Web-{999B4765-4247-31E4-B5EF-1EF9B6CF6588}" dt="2023-02-27T12:42:46.577" v="4"/>
        <pc:sldMkLst>
          <pc:docMk/>
          <pc:sldMk cId="2671549780" sldId="600"/>
        </pc:sldMkLst>
      </pc:sldChg>
      <pc:sldChg chg="del">
        <pc:chgData name="Roberta Tucker" userId="S::r.tucker@uwtsd.ac.uk::27ca61ee-ba03-4b92-a89a-1d5600e2200a" providerId="AD" clId="Web-{999B4765-4247-31E4-B5EF-1EF9B6CF6588}" dt="2023-02-27T12:43:44.079" v="11"/>
        <pc:sldMkLst>
          <pc:docMk/>
          <pc:sldMk cId="3639225690" sldId="601"/>
        </pc:sldMkLst>
      </pc:sldChg>
      <pc:sldChg chg="del">
        <pc:chgData name="Roberta Tucker" userId="S::r.tucker@uwtsd.ac.uk::27ca61ee-ba03-4b92-a89a-1d5600e2200a" providerId="AD" clId="Web-{999B4765-4247-31E4-B5EF-1EF9B6CF6588}" dt="2023-02-27T12:42:57.859" v="5"/>
        <pc:sldMkLst>
          <pc:docMk/>
          <pc:sldMk cId="75391772" sldId="608"/>
        </pc:sldMkLst>
      </pc:sldChg>
      <pc:sldChg chg="del">
        <pc:chgData name="Roberta Tucker" userId="S::r.tucker@uwtsd.ac.uk::27ca61ee-ba03-4b92-a89a-1d5600e2200a" providerId="AD" clId="Web-{999B4765-4247-31E4-B5EF-1EF9B6CF6588}" dt="2023-02-27T12:43:49.110" v="12"/>
        <pc:sldMkLst>
          <pc:docMk/>
          <pc:sldMk cId="1383988288" sldId="610"/>
        </pc:sldMkLst>
      </pc:sldChg>
      <pc:sldChg chg="del">
        <pc:chgData name="Roberta Tucker" userId="S::r.tucker@uwtsd.ac.uk::27ca61ee-ba03-4b92-a89a-1d5600e2200a" providerId="AD" clId="Web-{999B4765-4247-31E4-B5EF-1EF9B6CF6588}" dt="2023-02-27T12:43:10.125" v="7"/>
        <pc:sldMkLst>
          <pc:docMk/>
          <pc:sldMk cId="3415935184" sldId="611"/>
        </pc:sldMkLst>
      </pc:sldChg>
      <pc:sldChg chg="del">
        <pc:chgData name="Roberta Tucker" userId="S::r.tucker@uwtsd.ac.uk::27ca61ee-ba03-4b92-a89a-1d5600e2200a" providerId="AD" clId="Web-{999B4765-4247-31E4-B5EF-1EF9B6CF6588}" dt="2023-02-27T12:43:39.688" v="10"/>
        <pc:sldMkLst>
          <pc:docMk/>
          <pc:sldMk cId="89638129" sldId="612"/>
        </pc:sldMkLst>
      </pc:sldChg>
      <pc:sldChg chg="del">
        <pc:chgData name="Roberta Tucker" userId="S::r.tucker@uwtsd.ac.uk::27ca61ee-ba03-4b92-a89a-1d5600e2200a" providerId="AD" clId="Web-{999B4765-4247-31E4-B5EF-1EF9B6CF6588}" dt="2023-02-27T12:43:59.548" v="14"/>
        <pc:sldMkLst>
          <pc:docMk/>
          <pc:sldMk cId="3964108775" sldId="614"/>
        </pc:sldMkLst>
      </pc:sldChg>
      <pc:sldChg chg="del">
        <pc:chgData name="Roberta Tucker" userId="S::r.tucker@uwtsd.ac.uk::27ca61ee-ba03-4b92-a89a-1d5600e2200a" providerId="AD" clId="Web-{999B4765-4247-31E4-B5EF-1EF9B6CF6588}" dt="2023-02-27T12:43:16.750" v="8"/>
        <pc:sldMkLst>
          <pc:docMk/>
          <pc:sldMk cId="1761119406" sldId="616"/>
        </pc:sldMkLst>
      </pc:sldChg>
      <pc:sldChg chg="del">
        <pc:chgData name="Roberta Tucker" userId="S::r.tucker@uwtsd.ac.uk::27ca61ee-ba03-4b92-a89a-1d5600e2200a" providerId="AD" clId="Web-{999B4765-4247-31E4-B5EF-1EF9B6CF6588}" dt="2023-02-27T12:44:23.158" v="19"/>
        <pc:sldMkLst>
          <pc:docMk/>
          <pc:sldMk cId="1983263797" sldId="618"/>
        </pc:sldMkLst>
      </pc:sldChg>
      <pc:sldChg chg="del">
        <pc:chgData name="Roberta Tucker" userId="S::r.tucker@uwtsd.ac.uk::27ca61ee-ba03-4b92-a89a-1d5600e2200a" providerId="AD" clId="Web-{999B4765-4247-31E4-B5EF-1EF9B6CF6588}" dt="2023-02-27T12:44:09.205" v="16"/>
        <pc:sldMkLst>
          <pc:docMk/>
          <pc:sldMk cId="3375997712" sldId="621"/>
        </pc:sldMkLst>
      </pc:sldChg>
      <pc:sldChg chg="del">
        <pc:chgData name="Roberta Tucker" userId="S::r.tucker@uwtsd.ac.uk::27ca61ee-ba03-4b92-a89a-1d5600e2200a" providerId="AD" clId="Web-{999B4765-4247-31E4-B5EF-1EF9B6CF6588}" dt="2023-02-27T12:44:03.314" v="15"/>
        <pc:sldMkLst>
          <pc:docMk/>
          <pc:sldMk cId="3149877421" sldId="623"/>
        </pc:sldMkLst>
      </pc:sldChg>
      <pc:sldChg chg="del">
        <pc:chgData name="Roberta Tucker" userId="S::r.tucker@uwtsd.ac.uk::27ca61ee-ba03-4b92-a89a-1d5600e2200a" providerId="AD" clId="Web-{999B4765-4247-31E4-B5EF-1EF9B6CF6588}" dt="2023-02-27T12:44:14.158" v="17"/>
        <pc:sldMkLst>
          <pc:docMk/>
          <pc:sldMk cId="2716646095" sldId="624"/>
        </pc:sldMkLst>
      </pc:sldChg>
      <pc:sldChg chg="del">
        <pc:chgData name="Roberta Tucker" userId="S::r.tucker@uwtsd.ac.uk::27ca61ee-ba03-4b92-a89a-1d5600e2200a" providerId="AD" clId="Web-{999B4765-4247-31E4-B5EF-1EF9B6CF6588}" dt="2023-02-27T12:44:28.362" v="20"/>
        <pc:sldMkLst>
          <pc:docMk/>
          <pc:sldMk cId="427570142" sldId="625"/>
        </pc:sldMkLst>
      </pc:sldChg>
      <pc:sldChg chg="del">
        <pc:chgData name="Roberta Tucker" userId="S::r.tucker@uwtsd.ac.uk::27ca61ee-ba03-4b92-a89a-1d5600e2200a" providerId="AD" clId="Web-{999B4765-4247-31E4-B5EF-1EF9B6CF6588}" dt="2023-02-27T12:44:32.862" v="21"/>
        <pc:sldMkLst>
          <pc:docMk/>
          <pc:sldMk cId="1217904623" sldId="627"/>
        </pc:sldMkLst>
      </pc:sldChg>
      <pc:sldChg chg="del">
        <pc:chgData name="Roberta Tucker" userId="S::r.tucker@uwtsd.ac.uk::27ca61ee-ba03-4b92-a89a-1d5600e2200a" providerId="AD" clId="Web-{999B4765-4247-31E4-B5EF-1EF9B6CF6588}" dt="2023-02-27T12:44:43.409" v="22"/>
        <pc:sldMkLst>
          <pc:docMk/>
          <pc:sldMk cId="307701760" sldId="631"/>
        </pc:sldMkLst>
      </pc:sldChg>
      <pc:sldChg chg="del">
        <pc:chgData name="Roberta Tucker" userId="S::r.tucker@uwtsd.ac.uk::27ca61ee-ba03-4b92-a89a-1d5600e2200a" providerId="AD" clId="Web-{999B4765-4247-31E4-B5EF-1EF9B6CF6588}" dt="2023-02-27T12:44:47.644" v="23"/>
        <pc:sldMkLst>
          <pc:docMk/>
          <pc:sldMk cId="1409324980" sldId="632"/>
        </pc:sldMkLst>
      </pc:sldChg>
      <pc:sldChg chg="del">
        <pc:chgData name="Roberta Tucker" userId="S::r.tucker@uwtsd.ac.uk::27ca61ee-ba03-4b92-a89a-1d5600e2200a" providerId="AD" clId="Web-{999B4765-4247-31E4-B5EF-1EF9B6CF6588}" dt="2023-02-27T12:44:57.285" v="24"/>
        <pc:sldMkLst>
          <pc:docMk/>
          <pc:sldMk cId="2610131604" sldId="635"/>
        </pc:sldMkLst>
      </pc:sldChg>
      <pc:sldChg chg="del">
        <pc:chgData name="Roberta Tucker" userId="S::r.tucker@uwtsd.ac.uk::27ca61ee-ba03-4b92-a89a-1d5600e2200a" providerId="AD" clId="Web-{999B4765-4247-31E4-B5EF-1EF9B6CF6588}" dt="2023-02-27T12:45:14.676" v="28"/>
        <pc:sldMkLst>
          <pc:docMk/>
          <pc:sldMk cId="1780823317" sldId="637"/>
        </pc:sldMkLst>
      </pc:sldChg>
      <pc:sldChg chg="del">
        <pc:chgData name="Roberta Tucker" userId="S::r.tucker@uwtsd.ac.uk::27ca61ee-ba03-4b92-a89a-1d5600e2200a" providerId="AD" clId="Web-{999B4765-4247-31E4-B5EF-1EF9B6CF6588}" dt="2023-02-27T12:45:05.347" v="26"/>
        <pc:sldMkLst>
          <pc:docMk/>
          <pc:sldMk cId="2315216456" sldId="639"/>
        </pc:sldMkLst>
      </pc:sldChg>
      <pc:sldChg chg="del">
        <pc:chgData name="Roberta Tucker" userId="S::r.tucker@uwtsd.ac.uk::27ca61ee-ba03-4b92-a89a-1d5600e2200a" providerId="AD" clId="Web-{999B4765-4247-31E4-B5EF-1EF9B6CF6588}" dt="2023-02-27T12:45:09.926" v="27"/>
        <pc:sldMkLst>
          <pc:docMk/>
          <pc:sldMk cId="4011094902" sldId="641"/>
        </pc:sldMkLst>
      </pc:sldChg>
      <pc:sldChg chg="del">
        <pc:chgData name="Roberta Tucker" userId="S::r.tucker@uwtsd.ac.uk::27ca61ee-ba03-4b92-a89a-1d5600e2200a" providerId="AD" clId="Web-{999B4765-4247-31E4-B5EF-1EF9B6CF6588}" dt="2023-02-27T12:45:18.848" v="29"/>
        <pc:sldMkLst>
          <pc:docMk/>
          <pc:sldMk cId="3806498770" sldId="643"/>
        </pc:sldMkLst>
      </pc:sldChg>
      <pc:sldChg chg="del">
        <pc:chgData name="Roberta Tucker" userId="S::r.tucker@uwtsd.ac.uk::27ca61ee-ba03-4b92-a89a-1d5600e2200a" providerId="AD" clId="Web-{999B4765-4247-31E4-B5EF-1EF9B6CF6588}" dt="2023-02-27T12:45:23.770" v="30"/>
        <pc:sldMkLst>
          <pc:docMk/>
          <pc:sldMk cId="2937284288" sldId="645"/>
        </pc:sldMkLst>
      </pc:sldChg>
      <pc:sldChg chg="del">
        <pc:chgData name="Roberta Tucker" userId="S::r.tucker@uwtsd.ac.uk::27ca61ee-ba03-4b92-a89a-1d5600e2200a" providerId="AD" clId="Web-{999B4765-4247-31E4-B5EF-1EF9B6CF6588}" dt="2023-02-27T12:45:28.770" v="31"/>
        <pc:sldMkLst>
          <pc:docMk/>
          <pc:sldMk cId="206202440" sldId="647"/>
        </pc:sldMkLst>
      </pc:sldChg>
      <pc:sldChg chg="del">
        <pc:chgData name="Roberta Tucker" userId="S::r.tucker@uwtsd.ac.uk::27ca61ee-ba03-4b92-a89a-1d5600e2200a" providerId="AD" clId="Web-{999B4765-4247-31E4-B5EF-1EF9B6CF6588}" dt="2023-02-27T12:45:32.848" v="32"/>
        <pc:sldMkLst>
          <pc:docMk/>
          <pc:sldMk cId="2111570175" sldId="649"/>
        </pc:sldMkLst>
      </pc:sldChg>
      <pc:sldChg chg="del">
        <pc:chgData name="Roberta Tucker" userId="S::r.tucker@uwtsd.ac.uk::27ca61ee-ba03-4b92-a89a-1d5600e2200a" providerId="AD" clId="Web-{999B4765-4247-31E4-B5EF-1EF9B6CF6588}" dt="2023-02-27T12:45:01.472" v="25"/>
        <pc:sldMkLst>
          <pc:docMk/>
          <pc:sldMk cId="1553424420" sldId="651"/>
        </pc:sldMkLst>
      </pc:sldChg>
      <pc:sldChg chg="del">
        <pc:chgData name="Roberta Tucker" userId="S::r.tucker@uwtsd.ac.uk::27ca61ee-ba03-4b92-a89a-1d5600e2200a" providerId="AD" clId="Web-{999B4765-4247-31E4-B5EF-1EF9B6CF6588}" dt="2023-02-27T12:44:18.143" v="18"/>
        <pc:sldMkLst>
          <pc:docMk/>
          <pc:sldMk cId="945505276" sldId="653"/>
        </pc:sldMkLst>
      </pc:sldChg>
      <pc:sldChg chg="del">
        <pc:chgData name="Roberta Tucker" userId="S::r.tucker@uwtsd.ac.uk::27ca61ee-ba03-4b92-a89a-1d5600e2200a" providerId="AD" clId="Web-{999B4765-4247-31E4-B5EF-1EF9B6CF6588}" dt="2023-02-27T12:43:52.798" v="13"/>
        <pc:sldMkLst>
          <pc:docMk/>
          <pc:sldMk cId="3607723099" sldId="655"/>
        </pc:sldMkLst>
      </pc:sldChg>
      <pc:sldChg chg="del">
        <pc:chgData name="Roberta Tucker" userId="S::r.tucker@uwtsd.ac.uk::27ca61ee-ba03-4b92-a89a-1d5600e2200a" providerId="AD" clId="Web-{999B4765-4247-31E4-B5EF-1EF9B6CF6588}" dt="2023-02-27T12:43:34.766" v="9"/>
        <pc:sldMkLst>
          <pc:docMk/>
          <pc:sldMk cId="898230259" sldId="657"/>
        </pc:sldMkLst>
      </pc:sldChg>
      <pc:sldChg chg="del">
        <pc:chgData name="Roberta Tucker" userId="S::r.tucker@uwtsd.ac.uk::27ca61ee-ba03-4b92-a89a-1d5600e2200a" providerId="AD" clId="Web-{999B4765-4247-31E4-B5EF-1EF9B6CF6588}" dt="2023-02-27T12:43:03.390" v="6"/>
        <pc:sldMkLst>
          <pc:docMk/>
          <pc:sldMk cId="3490361109" sldId="659"/>
        </pc:sldMkLst>
      </pc:sldChg>
      <pc:sldChg chg="del">
        <pc:chgData name="Roberta Tucker" userId="S::r.tucker@uwtsd.ac.uk::27ca61ee-ba03-4b92-a89a-1d5600e2200a" providerId="AD" clId="Web-{999B4765-4247-31E4-B5EF-1EF9B6CF6588}" dt="2023-02-27T12:45:36.817" v="33"/>
        <pc:sldMkLst>
          <pc:docMk/>
          <pc:sldMk cId="1249281217" sldId="660"/>
        </pc:sldMkLst>
      </pc:sldChg>
      <pc:sldChg chg="del">
        <pc:chgData name="Roberta Tucker" userId="S::r.tucker@uwtsd.ac.uk::27ca61ee-ba03-4b92-a89a-1d5600e2200a" providerId="AD" clId="Web-{999B4765-4247-31E4-B5EF-1EF9B6CF6588}" dt="2023-02-27T12:45:42.583" v="34"/>
        <pc:sldMkLst>
          <pc:docMk/>
          <pc:sldMk cId="1567257605" sldId="661"/>
        </pc:sldMkLst>
      </pc:sldChg>
      <pc:sldChg chg="del">
        <pc:chgData name="Roberta Tucker" userId="S::r.tucker@uwtsd.ac.uk::27ca61ee-ba03-4b92-a89a-1d5600e2200a" providerId="AD" clId="Web-{999B4765-4247-31E4-B5EF-1EF9B6CF6588}" dt="2023-02-27T12:45:48.130" v="35"/>
        <pc:sldMkLst>
          <pc:docMk/>
          <pc:sldMk cId="3261537622" sldId="665"/>
        </pc:sldMkLst>
      </pc:sldChg>
      <pc:sldChg chg="del">
        <pc:chgData name="Roberta Tucker" userId="S::r.tucker@uwtsd.ac.uk::27ca61ee-ba03-4b92-a89a-1d5600e2200a" providerId="AD" clId="Web-{999B4765-4247-31E4-B5EF-1EF9B6CF6588}" dt="2023-02-27T12:45:53.521" v="36"/>
        <pc:sldMkLst>
          <pc:docMk/>
          <pc:sldMk cId="2629428532" sldId="667"/>
        </pc:sldMkLst>
      </pc:sldChg>
      <pc:sldChg chg="del">
        <pc:chgData name="Roberta Tucker" userId="S::r.tucker@uwtsd.ac.uk::27ca61ee-ba03-4b92-a89a-1d5600e2200a" providerId="AD" clId="Web-{999B4765-4247-31E4-B5EF-1EF9B6CF6588}" dt="2023-02-27T12:46:02.427" v="38"/>
        <pc:sldMkLst>
          <pc:docMk/>
          <pc:sldMk cId="2900530742" sldId="669"/>
        </pc:sldMkLst>
      </pc:sldChg>
      <pc:sldChg chg="del">
        <pc:chgData name="Roberta Tucker" userId="S::r.tucker@uwtsd.ac.uk::27ca61ee-ba03-4b92-a89a-1d5600e2200a" providerId="AD" clId="Web-{999B4765-4247-31E4-B5EF-1EF9B6CF6588}" dt="2023-02-27T12:46:07.818" v="39"/>
        <pc:sldMkLst>
          <pc:docMk/>
          <pc:sldMk cId="1841469495" sldId="670"/>
        </pc:sldMkLst>
      </pc:sldChg>
      <pc:sldChg chg="del">
        <pc:chgData name="Roberta Tucker" userId="S::r.tucker@uwtsd.ac.uk::27ca61ee-ba03-4b92-a89a-1d5600e2200a" providerId="AD" clId="Web-{999B4765-4247-31E4-B5EF-1EF9B6CF6588}" dt="2023-02-27T12:45:58.630" v="37"/>
        <pc:sldMkLst>
          <pc:docMk/>
          <pc:sldMk cId="3245239660" sldId="671"/>
        </pc:sldMkLst>
      </pc:sldChg>
    </pc:docChg>
  </pc:docChgLst>
  <pc:docChgLst>
    <pc:chgData name="Roberta Tucker" userId="S::r.tucker@uwtsd.ac.uk::27ca61ee-ba03-4b92-a89a-1d5600e2200a" providerId="AD" clId="Web-{1DDAF311-2ABD-BE22-E1B5-D695099900B8}"/>
    <pc:docChg chg="addSld modSld">
      <pc:chgData name="Roberta Tucker" userId="S::r.tucker@uwtsd.ac.uk::27ca61ee-ba03-4b92-a89a-1d5600e2200a" providerId="AD" clId="Web-{1DDAF311-2ABD-BE22-E1B5-D695099900B8}" dt="2023-02-25T18:05:08.812" v="484"/>
      <pc:docMkLst>
        <pc:docMk/>
      </pc:docMkLst>
      <pc:sldChg chg="modSp">
        <pc:chgData name="Roberta Tucker" userId="S::r.tucker@uwtsd.ac.uk::27ca61ee-ba03-4b92-a89a-1d5600e2200a" providerId="AD" clId="Web-{1DDAF311-2ABD-BE22-E1B5-D695099900B8}" dt="2023-02-24T16:47:26.751" v="394" actId="20577"/>
        <pc:sldMkLst>
          <pc:docMk/>
          <pc:sldMk cId="3774943221" sldId="575"/>
        </pc:sldMkLst>
        <pc:spChg chg="mod">
          <ac:chgData name="Roberta Tucker" userId="S::r.tucker@uwtsd.ac.uk::27ca61ee-ba03-4b92-a89a-1d5600e2200a" providerId="AD" clId="Web-{1DDAF311-2ABD-BE22-E1B5-D695099900B8}" dt="2023-02-24T16:47:26.751" v="394" actId="20577"/>
          <ac:spMkLst>
            <pc:docMk/>
            <pc:sldMk cId="3774943221" sldId="575"/>
            <ac:spMk id="16" creationId="{86CF345D-AC42-DCF4-3EFD-2F6908192505}"/>
          </ac:spMkLst>
        </pc:spChg>
      </pc:sldChg>
      <pc:sldChg chg="addSp delSp modSp">
        <pc:chgData name="Roberta Tucker" userId="S::r.tucker@uwtsd.ac.uk::27ca61ee-ba03-4b92-a89a-1d5600e2200a" providerId="AD" clId="Web-{1DDAF311-2ABD-BE22-E1B5-D695099900B8}" dt="2023-02-24T16:00:27.169" v="201" actId="1076"/>
        <pc:sldMkLst>
          <pc:docMk/>
          <pc:sldMk cId="3120378126" sldId="576"/>
        </pc:sldMkLst>
        <pc:spChg chg="add mod">
          <ac:chgData name="Roberta Tucker" userId="S::r.tucker@uwtsd.ac.uk::27ca61ee-ba03-4b92-a89a-1d5600e2200a" providerId="AD" clId="Web-{1DDAF311-2ABD-BE22-E1B5-D695099900B8}" dt="2023-02-24T16:00:27.169" v="201" actId="1076"/>
          <ac:spMkLst>
            <pc:docMk/>
            <pc:sldMk cId="3120378126" sldId="576"/>
            <ac:spMk id="3" creationId="{940BB0C6-D221-3DF2-A6FD-6F8828A006DE}"/>
          </ac:spMkLst>
        </pc:spChg>
        <pc:cxnChg chg="del">
          <ac:chgData name="Roberta Tucker" userId="S::r.tucker@uwtsd.ac.uk::27ca61ee-ba03-4b92-a89a-1d5600e2200a" providerId="AD" clId="Web-{1DDAF311-2ABD-BE22-E1B5-D695099900B8}" dt="2023-02-24T16:00:22.950" v="200"/>
          <ac:cxnSpMkLst>
            <pc:docMk/>
            <pc:sldMk cId="3120378126" sldId="576"/>
            <ac:cxnSpMk id="4" creationId="{BC2C1687-BCDB-8D01-187F-5359CAE20BDB}"/>
          </ac:cxnSpMkLst>
        </pc:cxnChg>
      </pc:sldChg>
      <pc:sldChg chg="delAnim modAnim">
        <pc:chgData name="Roberta Tucker" userId="S::r.tucker@uwtsd.ac.uk::27ca61ee-ba03-4b92-a89a-1d5600e2200a" providerId="AD" clId="Web-{1DDAF311-2ABD-BE22-E1B5-D695099900B8}" dt="2023-02-25T18:04:59.155" v="482"/>
        <pc:sldMkLst>
          <pc:docMk/>
          <pc:sldMk cId="4010400238" sldId="590"/>
        </pc:sldMkLst>
      </pc:sldChg>
      <pc:sldChg chg="delSp delAnim">
        <pc:chgData name="Roberta Tucker" userId="S::r.tucker@uwtsd.ac.uk::27ca61ee-ba03-4b92-a89a-1d5600e2200a" providerId="AD" clId="Web-{1DDAF311-2ABD-BE22-E1B5-D695099900B8}" dt="2023-02-24T16:07:23.214" v="284"/>
        <pc:sldMkLst>
          <pc:docMk/>
          <pc:sldMk cId="1971958183" sldId="591"/>
        </pc:sldMkLst>
        <pc:picChg chg="del">
          <ac:chgData name="Roberta Tucker" userId="S::r.tucker@uwtsd.ac.uk::27ca61ee-ba03-4b92-a89a-1d5600e2200a" providerId="AD" clId="Web-{1DDAF311-2ABD-BE22-E1B5-D695099900B8}" dt="2023-02-24T16:07:23.214" v="284"/>
          <ac:picMkLst>
            <pc:docMk/>
            <pc:sldMk cId="1971958183" sldId="591"/>
            <ac:picMk id="5" creationId="{6B3939B6-583E-AFF1-F2D6-079578F9C6AD}"/>
          </ac:picMkLst>
        </pc:picChg>
      </pc:sldChg>
      <pc:sldChg chg="modSp">
        <pc:chgData name="Roberta Tucker" userId="S::r.tucker@uwtsd.ac.uk::27ca61ee-ba03-4b92-a89a-1d5600e2200a" providerId="AD" clId="Web-{1DDAF311-2ABD-BE22-E1B5-D695099900B8}" dt="2023-02-24T16:47:50.330" v="404" actId="20577"/>
        <pc:sldMkLst>
          <pc:docMk/>
          <pc:sldMk cId="1730925432" sldId="597"/>
        </pc:sldMkLst>
        <pc:spChg chg="mod">
          <ac:chgData name="Roberta Tucker" userId="S::r.tucker@uwtsd.ac.uk::27ca61ee-ba03-4b92-a89a-1d5600e2200a" providerId="AD" clId="Web-{1DDAF311-2ABD-BE22-E1B5-D695099900B8}" dt="2023-02-24T16:47:50.330" v="404" actId="20577"/>
          <ac:spMkLst>
            <pc:docMk/>
            <pc:sldMk cId="1730925432" sldId="597"/>
            <ac:spMk id="16" creationId="{86CF345D-AC42-DCF4-3EFD-2F6908192505}"/>
          </ac:spMkLst>
        </pc:spChg>
      </pc:sldChg>
      <pc:sldChg chg="addSp delSp modSp">
        <pc:chgData name="Roberta Tucker" userId="S::r.tucker@uwtsd.ac.uk::27ca61ee-ba03-4b92-a89a-1d5600e2200a" providerId="AD" clId="Web-{1DDAF311-2ABD-BE22-E1B5-D695099900B8}" dt="2023-02-24T16:02:27.345" v="228" actId="14100"/>
        <pc:sldMkLst>
          <pc:docMk/>
          <pc:sldMk cId="3175182876" sldId="598"/>
        </pc:sldMkLst>
        <pc:spChg chg="add mod">
          <ac:chgData name="Roberta Tucker" userId="S::r.tucker@uwtsd.ac.uk::27ca61ee-ba03-4b92-a89a-1d5600e2200a" providerId="AD" clId="Web-{1DDAF311-2ABD-BE22-E1B5-D695099900B8}" dt="2023-02-24T16:02:27.345" v="228" actId="14100"/>
          <ac:spMkLst>
            <pc:docMk/>
            <pc:sldMk cId="3175182876" sldId="598"/>
            <ac:spMk id="4" creationId="{31CD7AA5-CBC1-8257-4086-485F15C9C351}"/>
          </ac:spMkLst>
        </pc:spChg>
        <pc:cxnChg chg="del">
          <ac:chgData name="Roberta Tucker" userId="S::r.tucker@uwtsd.ac.uk::27ca61ee-ba03-4b92-a89a-1d5600e2200a" providerId="AD" clId="Web-{1DDAF311-2ABD-BE22-E1B5-D695099900B8}" dt="2023-02-24T16:02:10.172" v="224"/>
          <ac:cxnSpMkLst>
            <pc:docMk/>
            <pc:sldMk cId="3175182876" sldId="598"/>
            <ac:cxnSpMk id="9" creationId="{BB6C4208-BE82-5AD3-755F-0BE8A0B2A077}"/>
          </ac:cxnSpMkLst>
        </pc:cxnChg>
      </pc:sldChg>
      <pc:sldChg chg="addSp delSp modSp">
        <pc:chgData name="Roberta Tucker" userId="S::r.tucker@uwtsd.ac.uk::27ca61ee-ba03-4b92-a89a-1d5600e2200a" providerId="AD" clId="Web-{1DDAF311-2ABD-BE22-E1B5-D695099900B8}" dt="2023-02-24T16:02:46.080" v="234" actId="1076"/>
        <pc:sldMkLst>
          <pc:docMk/>
          <pc:sldMk cId="2671549780" sldId="600"/>
        </pc:sldMkLst>
        <pc:spChg chg="add mod">
          <ac:chgData name="Roberta Tucker" userId="S::r.tucker@uwtsd.ac.uk::27ca61ee-ba03-4b92-a89a-1d5600e2200a" providerId="AD" clId="Web-{1DDAF311-2ABD-BE22-E1B5-D695099900B8}" dt="2023-02-24T16:02:46.080" v="234" actId="1076"/>
          <ac:spMkLst>
            <pc:docMk/>
            <pc:sldMk cId="2671549780" sldId="600"/>
            <ac:spMk id="4" creationId="{841FBBFF-68B4-030D-D585-30B4E64B4185}"/>
          </ac:spMkLst>
        </pc:spChg>
        <pc:cxnChg chg="del">
          <ac:chgData name="Roberta Tucker" userId="S::r.tucker@uwtsd.ac.uk::27ca61ee-ba03-4b92-a89a-1d5600e2200a" providerId="AD" clId="Web-{1DDAF311-2ABD-BE22-E1B5-D695099900B8}" dt="2023-02-24T16:02:35.267" v="229"/>
          <ac:cxnSpMkLst>
            <pc:docMk/>
            <pc:sldMk cId="2671549780" sldId="600"/>
            <ac:cxnSpMk id="9" creationId="{BB6C4208-BE82-5AD3-755F-0BE8A0B2A077}"/>
          </ac:cxnSpMkLst>
        </pc:cxnChg>
      </pc:sldChg>
      <pc:sldChg chg="addSp delSp modSp">
        <pc:chgData name="Roberta Tucker" userId="S::r.tucker@uwtsd.ac.uk::27ca61ee-ba03-4b92-a89a-1d5600e2200a" providerId="AD" clId="Web-{1DDAF311-2ABD-BE22-E1B5-D695099900B8}" dt="2023-02-24T16:01:48.140" v="220" actId="1076"/>
        <pc:sldMkLst>
          <pc:docMk/>
          <pc:sldMk cId="2989652041" sldId="602"/>
        </pc:sldMkLst>
        <pc:spChg chg="add mod">
          <ac:chgData name="Roberta Tucker" userId="S::r.tucker@uwtsd.ac.uk::27ca61ee-ba03-4b92-a89a-1d5600e2200a" providerId="AD" clId="Web-{1DDAF311-2ABD-BE22-E1B5-D695099900B8}" dt="2023-02-24T16:01:48.140" v="220" actId="1076"/>
          <ac:spMkLst>
            <pc:docMk/>
            <pc:sldMk cId="2989652041" sldId="602"/>
            <ac:spMk id="3" creationId="{52BC3505-C356-E7C8-A777-A9A5508FB33A}"/>
          </ac:spMkLst>
        </pc:spChg>
        <pc:spChg chg="mod">
          <ac:chgData name="Roberta Tucker" userId="S::r.tucker@uwtsd.ac.uk::27ca61ee-ba03-4b92-a89a-1d5600e2200a" providerId="AD" clId="Web-{1DDAF311-2ABD-BE22-E1B5-D695099900B8}" dt="2023-02-24T16:01:45.640" v="219" actId="1076"/>
          <ac:spMkLst>
            <pc:docMk/>
            <pc:sldMk cId="2989652041" sldId="602"/>
            <ac:spMk id="4" creationId="{7F30C2F8-39E2-5ADB-50E0-CD8FD0181AE1}"/>
          </ac:spMkLst>
        </pc:spChg>
        <pc:cxnChg chg="del">
          <ac:chgData name="Roberta Tucker" userId="S::r.tucker@uwtsd.ac.uk::27ca61ee-ba03-4b92-a89a-1d5600e2200a" providerId="AD" clId="Web-{1DDAF311-2ABD-BE22-E1B5-D695099900B8}" dt="2023-02-24T16:01:33.530" v="214"/>
          <ac:cxnSpMkLst>
            <pc:docMk/>
            <pc:sldMk cId="2989652041" sldId="602"/>
            <ac:cxnSpMk id="9" creationId="{BB6C4208-BE82-5AD3-755F-0BE8A0B2A077}"/>
          </ac:cxnSpMkLst>
        </pc:cxnChg>
      </pc:sldChg>
      <pc:sldChg chg="modSp">
        <pc:chgData name="Roberta Tucker" userId="S::r.tucker@uwtsd.ac.uk::27ca61ee-ba03-4b92-a89a-1d5600e2200a" providerId="AD" clId="Web-{1DDAF311-2ABD-BE22-E1B5-D695099900B8}" dt="2023-02-24T16:02:03.797" v="222" actId="20577"/>
        <pc:sldMkLst>
          <pc:docMk/>
          <pc:sldMk cId="75391772" sldId="608"/>
        </pc:sldMkLst>
        <pc:spChg chg="mod">
          <ac:chgData name="Roberta Tucker" userId="S::r.tucker@uwtsd.ac.uk::27ca61ee-ba03-4b92-a89a-1d5600e2200a" providerId="AD" clId="Web-{1DDAF311-2ABD-BE22-E1B5-D695099900B8}" dt="2023-02-24T16:02:03.797" v="222" actId="20577"/>
          <ac:spMkLst>
            <pc:docMk/>
            <pc:sldMk cId="75391772" sldId="608"/>
            <ac:spMk id="9" creationId="{0C4A1E10-28D7-27FE-E073-58E1AF5220B8}"/>
          </ac:spMkLst>
        </pc:spChg>
      </pc:sldChg>
      <pc:sldChg chg="modSp">
        <pc:chgData name="Roberta Tucker" userId="S::r.tucker@uwtsd.ac.uk::27ca61ee-ba03-4b92-a89a-1d5600e2200a" providerId="AD" clId="Web-{1DDAF311-2ABD-BE22-E1B5-D695099900B8}" dt="2023-02-24T16:49:57.130" v="406" actId="20577"/>
        <pc:sldMkLst>
          <pc:docMk/>
          <pc:sldMk cId="1383988288" sldId="610"/>
        </pc:sldMkLst>
        <pc:spChg chg="mod">
          <ac:chgData name="Roberta Tucker" userId="S::r.tucker@uwtsd.ac.uk::27ca61ee-ba03-4b92-a89a-1d5600e2200a" providerId="AD" clId="Web-{1DDAF311-2ABD-BE22-E1B5-D695099900B8}" dt="2023-02-24T16:49:57.130" v="406" actId="20577"/>
          <ac:spMkLst>
            <pc:docMk/>
            <pc:sldMk cId="1383988288" sldId="610"/>
            <ac:spMk id="13" creationId="{54DA2EF5-1A1B-3D7F-8E82-399ECBCCC879}"/>
          </ac:spMkLst>
        </pc:spChg>
      </pc:sldChg>
      <pc:sldChg chg="addSp delSp modSp">
        <pc:chgData name="Roberta Tucker" userId="S::r.tucker@uwtsd.ac.uk::27ca61ee-ba03-4b92-a89a-1d5600e2200a" providerId="AD" clId="Web-{1DDAF311-2ABD-BE22-E1B5-D695099900B8}" dt="2023-02-24T16:01:28.515" v="213" actId="1076"/>
        <pc:sldMkLst>
          <pc:docMk/>
          <pc:sldMk cId="3415935184" sldId="611"/>
        </pc:sldMkLst>
        <pc:spChg chg="add mod">
          <ac:chgData name="Roberta Tucker" userId="S::r.tucker@uwtsd.ac.uk::27ca61ee-ba03-4b92-a89a-1d5600e2200a" providerId="AD" clId="Web-{1DDAF311-2ABD-BE22-E1B5-D695099900B8}" dt="2023-02-24T16:01:28.515" v="213" actId="1076"/>
          <ac:spMkLst>
            <pc:docMk/>
            <pc:sldMk cId="3415935184" sldId="611"/>
            <ac:spMk id="4" creationId="{97AD0194-28BC-1043-5EFB-D74F29E17ADD}"/>
          </ac:spMkLst>
        </pc:spChg>
        <pc:cxnChg chg="del">
          <ac:chgData name="Roberta Tucker" userId="S::r.tucker@uwtsd.ac.uk::27ca61ee-ba03-4b92-a89a-1d5600e2200a" providerId="AD" clId="Web-{1DDAF311-2ABD-BE22-E1B5-D695099900B8}" dt="2023-02-24T16:01:16.327" v="210"/>
          <ac:cxnSpMkLst>
            <pc:docMk/>
            <pc:sldMk cId="3415935184" sldId="611"/>
            <ac:cxnSpMk id="9" creationId="{BB6C4208-BE82-5AD3-755F-0BE8A0B2A077}"/>
          </ac:cxnSpMkLst>
        </pc:cxnChg>
      </pc:sldChg>
      <pc:sldChg chg="addSp delSp modSp">
        <pc:chgData name="Roberta Tucker" userId="S::r.tucker@uwtsd.ac.uk::27ca61ee-ba03-4b92-a89a-1d5600e2200a" providerId="AD" clId="Web-{1DDAF311-2ABD-BE22-E1B5-D695099900B8}" dt="2023-02-24T16:00:43.685" v="206" actId="14100"/>
        <pc:sldMkLst>
          <pc:docMk/>
          <pc:sldMk cId="89638129" sldId="612"/>
        </pc:sldMkLst>
        <pc:spChg chg="add mod">
          <ac:chgData name="Roberta Tucker" userId="S::r.tucker@uwtsd.ac.uk::27ca61ee-ba03-4b92-a89a-1d5600e2200a" providerId="AD" clId="Web-{1DDAF311-2ABD-BE22-E1B5-D695099900B8}" dt="2023-02-24T16:00:43.685" v="206" actId="14100"/>
          <ac:spMkLst>
            <pc:docMk/>
            <pc:sldMk cId="89638129" sldId="612"/>
            <ac:spMk id="4" creationId="{B80790B7-3598-2785-8A83-8B5A5301BCEA}"/>
          </ac:spMkLst>
        </pc:spChg>
        <pc:cxnChg chg="del">
          <ac:chgData name="Roberta Tucker" userId="S::r.tucker@uwtsd.ac.uk::27ca61ee-ba03-4b92-a89a-1d5600e2200a" providerId="AD" clId="Web-{1DDAF311-2ABD-BE22-E1B5-D695099900B8}" dt="2023-02-24T16:00:32.278" v="202"/>
          <ac:cxnSpMkLst>
            <pc:docMk/>
            <pc:sldMk cId="89638129" sldId="612"/>
            <ac:cxnSpMk id="9" creationId="{BB6C4208-BE82-5AD3-755F-0BE8A0B2A077}"/>
          </ac:cxnSpMkLst>
        </pc:cxnChg>
      </pc:sldChg>
      <pc:sldChg chg="addSp delSp modSp">
        <pc:chgData name="Roberta Tucker" userId="S::r.tucker@uwtsd.ac.uk::27ca61ee-ba03-4b92-a89a-1d5600e2200a" providerId="AD" clId="Web-{1DDAF311-2ABD-BE22-E1B5-D695099900B8}" dt="2023-02-24T16:00:11.668" v="197" actId="1076"/>
        <pc:sldMkLst>
          <pc:docMk/>
          <pc:sldMk cId="2832162372" sldId="613"/>
        </pc:sldMkLst>
        <pc:spChg chg="add mod">
          <ac:chgData name="Roberta Tucker" userId="S::r.tucker@uwtsd.ac.uk::27ca61ee-ba03-4b92-a89a-1d5600e2200a" providerId="AD" clId="Web-{1DDAF311-2ABD-BE22-E1B5-D695099900B8}" dt="2023-02-24T16:00:11.668" v="197" actId="1076"/>
          <ac:spMkLst>
            <pc:docMk/>
            <pc:sldMk cId="2832162372" sldId="613"/>
            <ac:spMk id="3" creationId="{B1A4C07C-2CCA-0813-CB1B-249B2F71DD23}"/>
          </ac:spMkLst>
        </pc:spChg>
        <pc:cxnChg chg="del">
          <ac:chgData name="Roberta Tucker" userId="S::r.tucker@uwtsd.ac.uk::27ca61ee-ba03-4b92-a89a-1d5600e2200a" providerId="AD" clId="Web-{1DDAF311-2ABD-BE22-E1B5-D695099900B8}" dt="2023-02-24T16:00:04.356" v="196"/>
          <ac:cxnSpMkLst>
            <pc:docMk/>
            <pc:sldMk cId="2832162372" sldId="613"/>
            <ac:cxnSpMk id="4" creationId="{BC2C1687-BCDB-8D01-187F-5359CAE20BDB}"/>
          </ac:cxnSpMkLst>
        </pc:cxnChg>
      </pc:sldChg>
      <pc:sldChg chg="addSp delSp modSp">
        <pc:chgData name="Roberta Tucker" userId="S::r.tucker@uwtsd.ac.uk::27ca61ee-ba03-4b92-a89a-1d5600e2200a" providerId="AD" clId="Web-{1DDAF311-2ABD-BE22-E1B5-D695099900B8}" dt="2023-02-24T15:59:48.824" v="192" actId="1076"/>
        <pc:sldMkLst>
          <pc:docMk/>
          <pc:sldMk cId="3964108775" sldId="614"/>
        </pc:sldMkLst>
        <pc:spChg chg="add mod">
          <ac:chgData name="Roberta Tucker" userId="S::r.tucker@uwtsd.ac.uk::27ca61ee-ba03-4b92-a89a-1d5600e2200a" providerId="AD" clId="Web-{1DDAF311-2ABD-BE22-E1B5-D695099900B8}" dt="2023-02-24T15:59:48.824" v="192" actId="1076"/>
          <ac:spMkLst>
            <pc:docMk/>
            <pc:sldMk cId="3964108775" sldId="614"/>
            <ac:spMk id="4" creationId="{0852CBFC-0EDC-990A-5E60-685ADA06D033}"/>
          </ac:spMkLst>
        </pc:spChg>
        <pc:cxnChg chg="del">
          <ac:chgData name="Roberta Tucker" userId="S::r.tucker@uwtsd.ac.uk::27ca61ee-ba03-4b92-a89a-1d5600e2200a" providerId="AD" clId="Web-{1DDAF311-2ABD-BE22-E1B5-D695099900B8}" dt="2023-02-24T15:59:37.105" v="191"/>
          <ac:cxnSpMkLst>
            <pc:docMk/>
            <pc:sldMk cId="3964108775" sldId="614"/>
            <ac:cxnSpMk id="9" creationId="{BB6C4208-BE82-5AD3-755F-0BE8A0B2A077}"/>
          </ac:cxnSpMkLst>
        </pc:cxnChg>
      </pc:sldChg>
      <pc:sldChg chg="addSp delSp modSp">
        <pc:chgData name="Roberta Tucker" userId="S::r.tucker@uwtsd.ac.uk::27ca61ee-ba03-4b92-a89a-1d5600e2200a" providerId="AD" clId="Web-{1DDAF311-2ABD-BE22-E1B5-D695099900B8}" dt="2023-02-24T15:59:03.635" v="183" actId="1076"/>
        <pc:sldMkLst>
          <pc:docMk/>
          <pc:sldMk cId="313685727" sldId="617"/>
        </pc:sldMkLst>
        <pc:spChg chg="add mod">
          <ac:chgData name="Roberta Tucker" userId="S::r.tucker@uwtsd.ac.uk::27ca61ee-ba03-4b92-a89a-1d5600e2200a" providerId="AD" clId="Web-{1DDAF311-2ABD-BE22-E1B5-D695099900B8}" dt="2023-02-24T15:59:03.635" v="183" actId="1076"/>
          <ac:spMkLst>
            <pc:docMk/>
            <pc:sldMk cId="313685727" sldId="617"/>
            <ac:spMk id="3" creationId="{D736B708-AEDF-CB39-29B7-174EBBF9512E}"/>
          </ac:spMkLst>
        </pc:spChg>
        <pc:cxnChg chg="del">
          <ac:chgData name="Roberta Tucker" userId="S::r.tucker@uwtsd.ac.uk::27ca61ee-ba03-4b92-a89a-1d5600e2200a" providerId="AD" clId="Web-{1DDAF311-2ABD-BE22-E1B5-D695099900B8}" dt="2023-02-24T15:58:58.306" v="182"/>
          <ac:cxnSpMkLst>
            <pc:docMk/>
            <pc:sldMk cId="313685727" sldId="617"/>
            <ac:cxnSpMk id="4" creationId="{BC2C1687-BCDB-8D01-187F-5359CAE20BDB}"/>
          </ac:cxnSpMkLst>
        </pc:cxnChg>
      </pc:sldChg>
      <pc:sldChg chg="addSp delSp modSp">
        <pc:chgData name="Roberta Tucker" userId="S::r.tucker@uwtsd.ac.uk::27ca61ee-ba03-4b92-a89a-1d5600e2200a" providerId="AD" clId="Web-{1DDAF311-2ABD-BE22-E1B5-D695099900B8}" dt="2023-02-24T15:59:21.995" v="188" actId="1076"/>
        <pc:sldMkLst>
          <pc:docMk/>
          <pc:sldMk cId="1983263797" sldId="618"/>
        </pc:sldMkLst>
        <pc:spChg chg="add mod">
          <ac:chgData name="Roberta Tucker" userId="S::r.tucker@uwtsd.ac.uk::27ca61ee-ba03-4b92-a89a-1d5600e2200a" providerId="AD" clId="Web-{1DDAF311-2ABD-BE22-E1B5-D695099900B8}" dt="2023-02-24T15:59:21.995" v="188" actId="1076"/>
          <ac:spMkLst>
            <pc:docMk/>
            <pc:sldMk cId="1983263797" sldId="618"/>
            <ac:spMk id="4" creationId="{573257B3-0BD0-ED6B-1515-A909BF428ECE}"/>
          </ac:spMkLst>
        </pc:spChg>
        <pc:cxnChg chg="del">
          <ac:chgData name="Roberta Tucker" userId="S::r.tucker@uwtsd.ac.uk::27ca61ee-ba03-4b92-a89a-1d5600e2200a" providerId="AD" clId="Web-{1DDAF311-2ABD-BE22-E1B5-D695099900B8}" dt="2023-02-24T15:59:17.354" v="187"/>
          <ac:cxnSpMkLst>
            <pc:docMk/>
            <pc:sldMk cId="1983263797" sldId="618"/>
            <ac:cxnSpMk id="9" creationId="{BB6C4208-BE82-5AD3-755F-0BE8A0B2A077}"/>
          </ac:cxnSpMkLst>
        </pc:cxnChg>
      </pc:sldChg>
      <pc:sldChg chg="delAnim">
        <pc:chgData name="Roberta Tucker" userId="S::r.tucker@uwtsd.ac.uk::27ca61ee-ba03-4b92-a89a-1d5600e2200a" providerId="AD" clId="Web-{1DDAF311-2ABD-BE22-E1B5-D695099900B8}" dt="2023-02-25T18:03:45.920" v="479"/>
        <pc:sldMkLst>
          <pc:docMk/>
          <pc:sldMk cId="2142313826" sldId="622"/>
        </pc:sldMkLst>
      </pc:sldChg>
      <pc:sldChg chg="delAnim">
        <pc:chgData name="Roberta Tucker" userId="S::r.tucker@uwtsd.ac.uk::27ca61ee-ba03-4b92-a89a-1d5600e2200a" providerId="AD" clId="Web-{1DDAF311-2ABD-BE22-E1B5-D695099900B8}" dt="2023-02-25T18:03:50.607" v="480"/>
        <pc:sldMkLst>
          <pc:docMk/>
          <pc:sldMk cId="3149877421" sldId="623"/>
        </pc:sldMkLst>
      </pc:sldChg>
      <pc:sldChg chg="delAnim modAnim">
        <pc:chgData name="Roberta Tucker" userId="S::r.tucker@uwtsd.ac.uk::27ca61ee-ba03-4b92-a89a-1d5600e2200a" providerId="AD" clId="Web-{1DDAF311-2ABD-BE22-E1B5-D695099900B8}" dt="2023-02-25T18:05:08.812" v="484"/>
        <pc:sldMkLst>
          <pc:docMk/>
          <pc:sldMk cId="427570142" sldId="625"/>
        </pc:sldMkLst>
      </pc:sldChg>
      <pc:sldChg chg="addSp delSp modSp addAnim">
        <pc:chgData name="Roberta Tucker" userId="S::r.tucker@uwtsd.ac.uk::27ca61ee-ba03-4b92-a89a-1d5600e2200a" providerId="AD" clId="Web-{1DDAF311-2ABD-BE22-E1B5-D695099900B8}" dt="2023-02-24T16:29:15.648" v="367" actId="1076"/>
        <pc:sldMkLst>
          <pc:docMk/>
          <pc:sldMk cId="1558283037" sldId="636"/>
        </pc:sldMkLst>
        <pc:spChg chg="mod">
          <ac:chgData name="Roberta Tucker" userId="S::r.tucker@uwtsd.ac.uk::27ca61ee-ba03-4b92-a89a-1d5600e2200a" providerId="AD" clId="Web-{1DDAF311-2ABD-BE22-E1B5-D695099900B8}" dt="2023-02-24T16:05:38.273" v="258" actId="14100"/>
          <ac:spMkLst>
            <pc:docMk/>
            <pc:sldMk cId="1558283037" sldId="636"/>
            <ac:spMk id="14" creationId="{8DD9E961-394A-EA7B-E5FA-ADB166A6499A}"/>
          </ac:spMkLst>
        </pc:spChg>
        <pc:picChg chg="mod">
          <ac:chgData name="Roberta Tucker" userId="S::r.tucker@uwtsd.ac.uk::27ca61ee-ba03-4b92-a89a-1d5600e2200a" providerId="AD" clId="Web-{1DDAF311-2ABD-BE22-E1B5-D695099900B8}" dt="2023-02-24T16:29:12.867" v="366" actId="14100"/>
          <ac:picMkLst>
            <pc:docMk/>
            <pc:sldMk cId="1558283037" sldId="636"/>
            <ac:picMk id="5" creationId="{5645C716-6020-58D7-2047-443BDF988C94}"/>
          </ac:picMkLst>
        </pc:picChg>
        <pc:picChg chg="add mod">
          <ac:chgData name="Roberta Tucker" userId="S::r.tucker@uwtsd.ac.uk::27ca61ee-ba03-4b92-a89a-1d5600e2200a" providerId="AD" clId="Web-{1DDAF311-2ABD-BE22-E1B5-D695099900B8}" dt="2023-02-24T16:29:09.351" v="365" actId="1076"/>
          <ac:picMkLst>
            <pc:docMk/>
            <pc:sldMk cId="1558283037" sldId="636"/>
            <ac:picMk id="6" creationId="{4147B2FB-CBF0-7688-C803-D65551370808}"/>
          </ac:picMkLst>
        </pc:picChg>
        <pc:picChg chg="del">
          <ac:chgData name="Roberta Tucker" userId="S::r.tucker@uwtsd.ac.uk::27ca61ee-ba03-4b92-a89a-1d5600e2200a" providerId="AD" clId="Web-{1DDAF311-2ABD-BE22-E1B5-D695099900B8}" dt="2023-02-24T16:05:17.257" v="252"/>
          <ac:picMkLst>
            <pc:docMk/>
            <pc:sldMk cId="1558283037" sldId="636"/>
            <ac:picMk id="8" creationId="{2970DAD8-7343-E69F-2B1A-14E7D9F28063}"/>
          </ac:picMkLst>
        </pc:picChg>
        <pc:picChg chg="del mod">
          <ac:chgData name="Roberta Tucker" userId="S::r.tucker@uwtsd.ac.uk::27ca61ee-ba03-4b92-a89a-1d5600e2200a" providerId="AD" clId="Web-{1DDAF311-2ABD-BE22-E1B5-D695099900B8}" dt="2023-02-24T16:29:00.007" v="362"/>
          <ac:picMkLst>
            <pc:docMk/>
            <pc:sldMk cId="1558283037" sldId="636"/>
            <ac:picMk id="9" creationId="{C6E5F70A-5A7E-472E-F778-74A6C4C7B4C5}"/>
          </ac:picMkLst>
        </pc:picChg>
        <pc:picChg chg="add mod">
          <ac:chgData name="Roberta Tucker" userId="S::r.tucker@uwtsd.ac.uk::27ca61ee-ba03-4b92-a89a-1d5600e2200a" providerId="AD" clId="Web-{1DDAF311-2ABD-BE22-E1B5-D695099900B8}" dt="2023-02-24T16:29:15.648" v="367" actId="1076"/>
          <ac:picMkLst>
            <pc:docMk/>
            <pc:sldMk cId="1558283037" sldId="636"/>
            <ac:picMk id="11" creationId="{AC1B6CA4-CB34-CB8C-9F15-1DDEAE765F78}"/>
          </ac:picMkLst>
        </pc:picChg>
      </pc:sldChg>
      <pc:sldChg chg="addSp delSp modSp addAnim delAnim">
        <pc:chgData name="Roberta Tucker" userId="S::r.tucker@uwtsd.ac.uk::27ca61ee-ba03-4b92-a89a-1d5600e2200a" providerId="AD" clId="Web-{1DDAF311-2ABD-BE22-E1B5-D695099900B8}" dt="2023-02-24T16:28:56.210" v="361" actId="1076"/>
        <pc:sldMkLst>
          <pc:docMk/>
          <pc:sldMk cId="1780823317" sldId="637"/>
        </pc:sldMkLst>
        <pc:spChg chg="mod ord">
          <ac:chgData name="Roberta Tucker" userId="S::r.tucker@uwtsd.ac.uk::27ca61ee-ba03-4b92-a89a-1d5600e2200a" providerId="AD" clId="Web-{1DDAF311-2ABD-BE22-E1B5-D695099900B8}" dt="2023-02-24T16:28:56.210" v="361" actId="1076"/>
          <ac:spMkLst>
            <pc:docMk/>
            <pc:sldMk cId="1780823317" sldId="637"/>
            <ac:spMk id="6" creationId="{1B3F93C4-B2BD-429A-C70C-9D555A9F37B7}"/>
          </ac:spMkLst>
        </pc:spChg>
        <pc:spChg chg="mod">
          <ac:chgData name="Roberta Tucker" userId="S::r.tucker@uwtsd.ac.uk::27ca61ee-ba03-4b92-a89a-1d5600e2200a" providerId="AD" clId="Web-{1DDAF311-2ABD-BE22-E1B5-D695099900B8}" dt="2023-02-24T15:55:14.252" v="161" actId="1076"/>
          <ac:spMkLst>
            <pc:docMk/>
            <pc:sldMk cId="1780823317" sldId="637"/>
            <ac:spMk id="14" creationId="{8DD9E961-394A-EA7B-E5FA-ADB166A6499A}"/>
          </ac:spMkLst>
        </pc:spChg>
        <pc:picChg chg="mod">
          <ac:chgData name="Roberta Tucker" userId="S::r.tucker@uwtsd.ac.uk::27ca61ee-ba03-4b92-a89a-1d5600e2200a" providerId="AD" clId="Web-{1DDAF311-2ABD-BE22-E1B5-D695099900B8}" dt="2023-02-24T16:28:37.022" v="357" actId="1076"/>
          <ac:picMkLst>
            <pc:docMk/>
            <pc:sldMk cId="1780823317" sldId="637"/>
            <ac:picMk id="5" creationId="{5645C716-6020-58D7-2047-443BDF988C94}"/>
          </ac:picMkLst>
        </pc:picChg>
        <pc:picChg chg="del">
          <ac:chgData name="Roberta Tucker" userId="S::r.tucker@uwtsd.ac.uk::27ca61ee-ba03-4b92-a89a-1d5600e2200a" providerId="AD" clId="Web-{1DDAF311-2ABD-BE22-E1B5-D695099900B8}" dt="2023-02-24T16:04:27.255" v="239"/>
          <ac:picMkLst>
            <pc:docMk/>
            <pc:sldMk cId="1780823317" sldId="637"/>
            <ac:picMk id="8" creationId="{2970DAD8-7343-E69F-2B1A-14E7D9F28063}"/>
          </ac:picMkLst>
        </pc:picChg>
        <pc:picChg chg="del mod">
          <ac:chgData name="Roberta Tucker" userId="S::r.tucker@uwtsd.ac.uk::27ca61ee-ba03-4b92-a89a-1d5600e2200a" providerId="AD" clId="Web-{1DDAF311-2ABD-BE22-E1B5-D695099900B8}" dt="2023-02-24T16:28:22.318" v="352"/>
          <ac:picMkLst>
            <pc:docMk/>
            <pc:sldMk cId="1780823317" sldId="637"/>
            <ac:picMk id="9" creationId="{C6E5F70A-5A7E-472E-F778-74A6C4C7B4C5}"/>
          </ac:picMkLst>
        </pc:picChg>
        <pc:picChg chg="add mod">
          <ac:chgData name="Roberta Tucker" userId="S::r.tucker@uwtsd.ac.uk::27ca61ee-ba03-4b92-a89a-1d5600e2200a" providerId="AD" clId="Web-{1DDAF311-2ABD-BE22-E1B5-D695099900B8}" dt="2023-02-24T16:06:04.696" v="266" actId="1076"/>
          <ac:picMkLst>
            <pc:docMk/>
            <pc:sldMk cId="1780823317" sldId="637"/>
            <ac:picMk id="10" creationId="{9A1F66C5-5F42-8923-1808-3A90ECDD43E7}"/>
          </ac:picMkLst>
        </pc:picChg>
        <pc:picChg chg="add mod">
          <ac:chgData name="Roberta Tucker" userId="S::r.tucker@uwtsd.ac.uk::27ca61ee-ba03-4b92-a89a-1d5600e2200a" providerId="AD" clId="Web-{1DDAF311-2ABD-BE22-E1B5-D695099900B8}" dt="2023-02-24T16:28:45.210" v="359" actId="1076"/>
          <ac:picMkLst>
            <pc:docMk/>
            <pc:sldMk cId="1780823317" sldId="637"/>
            <ac:picMk id="11" creationId="{FF0A25CD-D5B0-4A78-097E-497E82AD838A}"/>
          </ac:picMkLst>
        </pc:picChg>
      </pc:sldChg>
      <pc:sldChg chg="addSp delSp modSp">
        <pc:chgData name="Roberta Tucker" userId="S::r.tucker@uwtsd.ac.uk::27ca61ee-ba03-4b92-a89a-1d5600e2200a" providerId="AD" clId="Web-{1DDAF311-2ABD-BE22-E1B5-D695099900B8}" dt="2023-02-24T17:00:57.943" v="478" actId="20577"/>
        <pc:sldMkLst>
          <pc:docMk/>
          <pc:sldMk cId="1745130160" sldId="638"/>
        </pc:sldMkLst>
        <pc:spChg chg="add mod">
          <ac:chgData name="Roberta Tucker" userId="S::r.tucker@uwtsd.ac.uk::27ca61ee-ba03-4b92-a89a-1d5600e2200a" providerId="AD" clId="Web-{1DDAF311-2ABD-BE22-E1B5-D695099900B8}" dt="2023-02-24T16:50:10.114" v="407" actId="688"/>
          <ac:spMkLst>
            <pc:docMk/>
            <pc:sldMk cId="1745130160" sldId="638"/>
            <ac:spMk id="2" creationId="{1A3006A8-511B-CC6D-DEE0-B0A7DE037203}"/>
          </ac:spMkLst>
        </pc:spChg>
        <pc:spChg chg="mod">
          <ac:chgData name="Roberta Tucker" userId="S::r.tucker@uwtsd.ac.uk::27ca61ee-ba03-4b92-a89a-1d5600e2200a" providerId="AD" clId="Web-{1DDAF311-2ABD-BE22-E1B5-D695099900B8}" dt="2023-02-24T17:00:57.943" v="478" actId="20577"/>
          <ac:spMkLst>
            <pc:docMk/>
            <pc:sldMk cId="1745130160" sldId="638"/>
            <ac:spMk id="5" creationId="{7A20DBBD-7DDA-8D56-CE80-75679AFC79A9}"/>
          </ac:spMkLst>
        </pc:spChg>
        <pc:cxnChg chg="del mod">
          <ac:chgData name="Roberta Tucker" userId="S::r.tucker@uwtsd.ac.uk::27ca61ee-ba03-4b92-a89a-1d5600e2200a" providerId="AD" clId="Web-{1DDAF311-2ABD-BE22-E1B5-D695099900B8}" dt="2023-02-24T15:58:20.258" v="174"/>
          <ac:cxnSpMkLst>
            <pc:docMk/>
            <pc:sldMk cId="1745130160" sldId="638"/>
            <ac:cxnSpMk id="4" creationId="{BC2C1687-BCDB-8D01-187F-5359CAE20BDB}"/>
          </ac:cxnSpMkLst>
        </pc:cxnChg>
      </pc:sldChg>
      <pc:sldChg chg="addSp delSp modSp">
        <pc:chgData name="Roberta Tucker" userId="S::r.tucker@uwtsd.ac.uk::27ca61ee-ba03-4b92-a89a-1d5600e2200a" providerId="AD" clId="Web-{1DDAF311-2ABD-BE22-E1B5-D695099900B8}" dt="2023-02-24T16:50:19.411" v="409" actId="688"/>
        <pc:sldMkLst>
          <pc:docMk/>
          <pc:sldMk cId="2315216456" sldId="639"/>
        </pc:sldMkLst>
        <pc:spChg chg="mod">
          <ac:chgData name="Roberta Tucker" userId="S::r.tucker@uwtsd.ac.uk::27ca61ee-ba03-4b92-a89a-1d5600e2200a" providerId="AD" clId="Web-{1DDAF311-2ABD-BE22-E1B5-D695099900B8}" dt="2023-02-24T15:58:40.259" v="178" actId="1076"/>
          <ac:spMkLst>
            <pc:docMk/>
            <pc:sldMk cId="2315216456" sldId="639"/>
            <ac:spMk id="3" creationId="{976291AA-75F5-DB79-1BB0-8C1F1978BD68}"/>
          </ac:spMkLst>
        </pc:spChg>
        <pc:spChg chg="add mod">
          <ac:chgData name="Roberta Tucker" userId="S::r.tucker@uwtsd.ac.uk::27ca61ee-ba03-4b92-a89a-1d5600e2200a" providerId="AD" clId="Web-{1DDAF311-2ABD-BE22-E1B5-D695099900B8}" dt="2023-02-24T16:50:19.411" v="409" actId="688"/>
          <ac:spMkLst>
            <pc:docMk/>
            <pc:sldMk cId="2315216456" sldId="639"/>
            <ac:spMk id="4" creationId="{83BEC93A-6713-2E59-8632-2B70C317433D}"/>
          </ac:spMkLst>
        </pc:spChg>
        <pc:cxnChg chg="del">
          <ac:chgData name="Roberta Tucker" userId="S::r.tucker@uwtsd.ac.uk::27ca61ee-ba03-4b92-a89a-1d5600e2200a" providerId="AD" clId="Web-{1DDAF311-2ABD-BE22-E1B5-D695099900B8}" dt="2023-02-24T15:58:34.602" v="177"/>
          <ac:cxnSpMkLst>
            <pc:docMk/>
            <pc:sldMk cId="2315216456" sldId="639"/>
            <ac:cxnSpMk id="9" creationId="{BB6C4208-BE82-5AD3-755F-0BE8A0B2A077}"/>
          </ac:cxnSpMkLst>
        </pc:cxnChg>
      </pc:sldChg>
      <pc:sldChg chg="addSp delSp modSp add replId delAnim">
        <pc:chgData name="Roberta Tucker" userId="S::r.tucker@uwtsd.ac.uk::27ca61ee-ba03-4b92-a89a-1d5600e2200a" providerId="AD" clId="Web-{1DDAF311-2ABD-BE22-E1B5-D695099900B8}" dt="2023-02-24T16:25:05.421" v="332" actId="1076"/>
        <pc:sldMkLst>
          <pc:docMk/>
          <pc:sldMk cId="2549120356" sldId="640"/>
        </pc:sldMkLst>
        <pc:spChg chg="add mod">
          <ac:chgData name="Roberta Tucker" userId="S::r.tucker@uwtsd.ac.uk::27ca61ee-ba03-4b92-a89a-1d5600e2200a" providerId="AD" clId="Web-{1DDAF311-2ABD-BE22-E1B5-D695099900B8}" dt="2023-02-24T16:25:05.421" v="332" actId="1076"/>
          <ac:spMkLst>
            <pc:docMk/>
            <pc:sldMk cId="2549120356" sldId="640"/>
            <ac:spMk id="2" creationId="{32F8A943-4815-802F-28C6-17083A989EA9}"/>
          </ac:spMkLst>
        </pc:spChg>
        <pc:spChg chg="mod">
          <ac:chgData name="Roberta Tucker" userId="S::r.tucker@uwtsd.ac.uk::27ca61ee-ba03-4b92-a89a-1d5600e2200a" providerId="AD" clId="Web-{1DDAF311-2ABD-BE22-E1B5-D695099900B8}" dt="2023-02-24T16:22:34.666" v="316" actId="1076"/>
          <ac:spMkLst>
            <pc:docMk/>
            <pc:sldMk cId="2549120356" sldId="640"/>
            <ac:spMk id="3" creationId="{BE81BD22-F041-4643-2E57-645D07B4F719}"/>
          </ac:spMkLst>
        </pc:spChg>
        <pc:picChg chg="del">
          <ac:chgData name="Roberta Tucker" userId="S::r.tucker@uwtsd.ac.uk::27ca61ee-ba03-4b92-a89a-1d5600e2200a" providerId="AD" clId="Web-{1DDAF311-2ABD-BE22-E1B5-D695099900B8}" dt="2023-02-24T15:46:17.375" v="1"/>
          <ac:picMkLst>
            <pc:docMk/>
            <pc:sldMk cId="2549120356" sldId="640"/>
            <ac:picMk id="5" creationId="{6B3939B6-583E-AFF1-F2D6-079578F9C6AD}"/>
          </ac:picMkLst>
        </pc:picChg>
        <pc:picChg chg="add del mod">
          <ac:chgData name="Roberta Tucker" userId="S::r.tucker@uwtsd.ac.uk::27ca61ee-ba03-4b92-a89a-1d5600e2200a" providerId="AD" clId="Web-{1DDAF311-2ABD-BE22-E1B5-D695099900B8}" dt="2023-02-24T15:49:51.851" v="27"/>
          <ac:picMkLst>
            <pc:docMk/>
            <pc:sldMk cId="2549120356" sldId="640"/>
            <ac:picMk id="6" creationId="{1E473968-B56D-6683-69E0-B4B4FBDC30CD}"/>
          </ac:picMkLst>
        </pc:picChg>
        <pc:picChg chg="mod">
          <ac:chgData name="Roberta Tucker" userId="S::r.tucker@uwtsd.ac.uk::27ca61ee-ba03-4b92-a89a-1d5600e2200a" providerId="AD" clId="Web-{1DDAF311-2ABD-BE22-E1B5-D695099900B8}" dt="2023-02-24T15:49:39.694" v="25" actId="1076"/>
          <ac:picMkLst>
            <pc:docMk/>
            <pc:sldMk cId="2549120356" sldId="640"/>
            <ac:picMk id="7" creationId="{C0973F85-2F34-7624-B554-E2AF666BABE5}"/>
          </ac:picMkLst>
        </pc:picChg>
        <pc:picChg chg="add del">
          <ac:chgData name="Roberta Tucker" userId="S::r.tucker@uwtsd.ac.uk::27ca61ee-ba03-4b92-a89a-1d5600e2200a" providerId="AD" clId="Web-{1DDAF311-2ABD-BE22-E1B5-D695099900B8}" dt="2023-02-24T15:49:21.631" v="24"/>
          <ac:picMkLst>
            <pc:docMk/>
            <pc:sldMk cId="2549120356" sldId="640"/>
            <ac:picMk id="8" creationId="{474A8DF0-BA78-35BF-DCE2-3EBC2E8F7D34}"/>
          </ac:picMkLst>
        </pc:picChg>
        <pc:picChg chg="add mod">
          <ac:chgData name="Roberta Tucker" userId="S::r.tucker@uwtsd.ac.uk::27ca61ee-ba03-4b92-a89a-1d5600e2200a" providerId="AD" clId="Web-{1DDAF311-2ABD-BE22-E1B5-D695099900B8}" dt="2023-02-24T16:22:11.837" v="312" actId="14100"/>
          <ac:picMkLst>
            <pc:docMk/>
            <pc:sldMk cId="2549120356" sldId="640"/>
            <ac:picMk id="9" creationId="{DD35DF69-C4A9-592B-C357-803AEDEF4DE8}"/>
          </ac:picMkLst>
        </pc:picChg>
      </pc:sldChg>
      <pc:sldChg chg="modSp add replId">
        <pc:chgData name="Roberta Tucker" userId="S::r.tucker@uwtsd.ac.uk::27ca61ee-ba03-4b92-a89a-1d5600e2200a" providerId="AD" clId="Web-{1DDAF311-2ABD-BE22-E1B5-D695099900B8}" dt="2023-02-24T16:27:12.738" v="350" actId="1076"/>
        <pc:sldMkLst>
          <pc:docMk/>
          <pc:sldMk cId="4011094902" sldId="641"/>
        </pc:sldMkLst>
        <pc:spChg chg="mod">
          <ac:chgData name="Roberta Tucker" userId="S::r.tucker@uwtsd.ac.uk::27ca61ee-ba03-4b92-a89a-1d5600e2200a" providerId="AD" clId="Web-{1DDAF311-2ABD-BE22-E1B5-D695099900B8}" dt="2023-02-24T16:27:10.894" v="349" actId="20577"/>
          <ac:spMkLst>
            <pc:docMk/>
            <pc:sldMk cId="4011094902" sldId="641"/>
            <ac:spMk id="2" creationId="{32F8A943-4815-802F-28C6-17083A989EA9}"/>
          </ac:spMkLst>
        </pc:spChg>
        <pc:spChg chg="mod">
          <ac:chgData name="Roberta Tucker" userId="S::r.tucker@uwtsd.ac.uk::27ca61ee-ba03-4b92-a89a-1d5600e2200a" providerId="AD" clId="Web-{1DDAF311-2ABD-BE22-E1B5-D695099900B8}" dt="2023-02-24T16:24:00.153" v="324" actId="14100"/>
          <ac:spMkLst>
            <pc:docMk/>
            <pc:sldMk cId="4011094902" sldId="641"/>
            <ac:spMk id="3" creationId="{BE81BD22-F041-4643-2E57-645D07B4F719}"/>
          </ac:spMkLst>
        </pc:spChg>
        <pc:picChg chg="mod">
          <ac:chgData name="Roberta Tucker" userId="S::r.tucker@uwtsd.ac.uk::27ca61ee-ba03-4b92-a89a-1d5600e2200a" providerId="AD" clId="Web-{1DDAF311-2ABD-BE22-E1B5-D695099900B8}" dt="2023-02-24T16:27:12.738" v="350" actId="1076"/>
          <ac:picMkLst>
            <pc:docMk/>
            <pc:sldMk cId="4011094902" sldId="641"/>
            <ac:picMk id="9" creationId="{DD35DF69-C4A9-592B-C357-803AEDEF4DE8}"/>
          </ac:picMkLst>
        </pc:picChg>
      </pc:sldChg>
    </pc:docChg>
  </pc:docChgLst>
  <pc:docChgLst>
    <pc:chgData name="Roberta Tucker" userId="S::r.tucker@uwtsd.ac.uk::27ca61ee-ba03-4b92-a89a-1d5600e2200a" providerId="AD" clId="Web-{ACBB46C8-45EA-8B74-D97F-C9E59C5933B6}"/>
    <pc:docChg chg="addSld delSld modSld addMainMaster modMainMaster">
      <pc:chgData name="Roberta Tucker" userId="S::r.tucker@uwtsd.ac.uk::27ca61ee-ba03-4b92-a89a-1d5600e2200a" providerId="AD" clId="Web-{ACBB46C8-45EA-8B74-D97F-C9E59C5933B6}" dt="2022-12-12T12:26:08.094" v="49"/>
      <pc:docMkLst>
        <pc:docMk/>
      </pc:docMkLst>
      <pc:sldChg chg="del">
        <pc:chgData name="Roberta Tucker" userId="S::r.tucker@uwtsd.ac.uk::27ca61ee-ba03-4b92-a89a-1d5600e2200a" providerId="AD" clId="Web-{ACBB46C8-45EA-8B74-D97F-C9E59C5933B6}" dt="2022-12-12T12:23:11.338" v="1"/>
        <pc:sldMkLst>
          <pc:docMk/>
          <pc:sldMk cId="1112707648" sldId="294"/>
        </pc:sldMkLst>
      </pc:sldChg>
      <pc:sldChg chg="modSp">
        <pc:chgData name="Roberta Tucker" userId="S::r.tucker@uwtsd.ac.uk::27ca61ee-ba03-4b92-a89a-1d5600e2200a" providerId="AD" clId="Web-{ACBB46C8-45EA-8B74-D97F-C9E59C5933B6}" dt="2022-12-12T12:25:57.531" v="48" actId="20577"/>
        <pc:sldMkLst>
          <pc:docMk/>
          <pc:sldMk cId="2437550428" sldId="516"/>
        </pc:sldMkLst>
        <pc:spChg chg="mod">
          <ac:chgData name="Roberta Tucker" userId="S::r.tucker@uwtsd.ac.uk::27ca61ee-ba03-4b92-a89a-1d5600e2200a" providerId="AD" clId="Web-{ACBB46C8-45EA-8B74-D97F-C9E59C5933B6}" dt="2022-12-12T12:25:57.531" v="48" actId="20577"/>
          <ac:spMkLst>
            <pc:docMk/>
            <pc:sldMk cId="2437550428" sldId="516"/>
            <ac:spMk id="4" creationId="{88B348B4-1179-40C0-B903-717D79F0A399}"/>
          </ac:spMkLst>
        </pc:spChg>
      </pc:sldChg>
      <pc:sldChg chg="del">
        <pc:chgData name="Roberta Tucker" userId="S::r.tucker@uwtsd.ac.uk::27ca61ee-ba03-4b92-a89a-1d5600e2200a" providerId="AD" clId="Web-{ACBB46C8-45EA-8B74-D97F-C9E59C5933B6}" dt="2022-12-12T12:25:41.937" v="44"/>
        <pc:sldMkLst>
          <pc:docMk/>
          <pc:sldMk cId="2330824331" sldId="517"/>
        </pc:sldMkLst>
      </pc:sldChg>
      <pc:sldChg chg="add">
        <pc:chgData name="Roberta Tucker" userId="S::r.tucker@uwtsd.ac.uk::27ca61ee-ba03-4b92-a89a-1d5600e2200a" providerId="AD" clId="Web-{ACBB46C8-45EA-8B74-D97F-C9E59C5933B6}" dt="2022-12-12T12:23:05.385" v="0"/>
        <pc:sldMkLst>
          <pc:docMk/>
          <pc:sldMk cId="528674255" sldId="520"/>
        </pc:sldMkLst>
      </pc:sldChg>
      <pc:sldChg chg="modSp add">
        <pc:chgData name="Roberta Tucker" userId="S::r.tucker@uwtsd.ac.uk::27ca61ee-ba03-4b92-a89a-1d5600e2200a" providerId="AD" clId="Web-{ACBB46C8-45EA-8B74-D97F-C9E59C5933B6}" dt="2022-12-12T12:24:31.778" v="36" actId="20577"/>
        <pc:sldMkLst>
          <pc:docMk/>
          <pc:sldMk cId="2485985612" sldId="521"/>
        </pc:sldMkLst>
        <pc:spChg chg="mod">
          <ac:chgData name="Roberta Tucker" userId="S::r.tucker@uwtsd.ac.uk::27ca61ee-ba03-4b92-a89a-1d5600e2200a" providerId="AD" clId="Web-{ACBB46C8-45EA-8B74-D97F-C9E59C5933B6}" dt="2022-12-12T12:24:31.778" v="36" actId="20577"/>
          <ac:spMkLst>
            <pc:docMk/>
            <pc:sldMk cId="2485985612" sldId="521"/>
            <ac:spMk id="8" creationId="{57ED6D5D-E07C-2A2E-1770-B082DB384717}"/>
          </ac:spMkLst>
        </pc:spChg>
      </pc:sldChg>
      <pc:sldChg chg="modSp add">
        <pc:chgData name="Roberta Tucker" userId="S::r.tucker@uwtsd.ac.uk::27ca61ee-ba03-4b92-a89a-1d5600e2200a" providerId="AD" clId="Web-{ACBB46C8-45EA-8B74-D97F-C9E59C5933B6}" dt="2022-12-12T12:25:34.296" v="43" actId="20577"/>
        <pc:sldMkLst>
          <pc:docMk/>
          <pc:sldMk cId="2118689029" sldId="522"/>
        </pc:sldMkLst>
        <pc:spChg chg="mod">
          <ac:chgData name="Roberta Tucker" userId="S::r.tucker@uwtsd.ac.uk::27ca61ee-ba03-4b92-a89a-1d5600e2200a" providerId="AD" clId="Web-{ACBB46C8-45EA-8B74-D97F-C9E59C5933B6}" dt="2022-12-12T12:25:34.296" v="43" actId="20577"/>
          <ac:spMkLst>
            <pc:docMk/>
            <pc:sldMk cId="2118689029" sldId="522"/>
            <ac:spMk id="8" creationId="{57ED6D5D-E07C-2A2E-1770-B082DB384717}"/>
          </ac:spMkLst>
        </pc:spChg>
      </pc:sldChg>
      <pc:sldChg chg="add replId">
        <pc:chgData name="Roberta Tucker" userId="S::r.tucker@uwtsd.ac.uk::27ca61ee-ba03-4b92-a89a-1d5600e2200a" providerId="AD" clId="Web-{ACBB46C8-45EA-8B74-D97F-C9E59C5933B6}" dt="2022-12-12T12:26:08.094" v="49"/>
        <pc:sldMkLst>
          <pc:docMk/>
          <pc:sldMk cId="966104582" sldId="523"/>
        </pc:sldMkLst>
      </pc:sldChg>
      <pc:sldMasterChg chg="add addSldLayout">
        <pc:chgData name="Roberta Tucker" userId="S::r.tucker@uwtsd.ac.uk::27ca61ee-ba03-4b92-a89a-1d5600e2200a" providerId="AD" clId="Web-{ACBB46C8-45EA-8B74-D97F-C9E59C5933B6}" dt="2022-12-12T12:23:05.385" v="0"/>
        <pc:sldMasterMkLst>
          <pc:docMk/>
          <pc:sldMasterMk cId="2923642609" sldId="2147483648"/>
        </pc:sldMasterMkLst>
        <pc:sldLayoutChg chg="add">
          <pc:chgData name="Roberta Tucker" userId="S::r.tucker@uwtsd.ac.uk::27ca61ee-ba03-4b92-a89a-1d5600e2200a" providerId="AD" clId="Web-{ACBB46C8-45EA-8B74-D97F-C9E59C5933B6}" dt="2022-12-12T12:23:05.385" v="0"/>
          <pc:sldLayoutMkLst>
            <pc:docMk/>
            <pc:sldMasterMk cId="2923642609" sldId="2147483648"/>
            <pc:sldLayoutMk cId="640410910" sldId="2147483649"/>
          </pc:sldLayoutMkLst>
        </pc:sldLayoutChg>
      </pc:sldMasterChg>
      <pc:sldMasterChg chg="add addSldLayout">
        <pc:chgData name="Roberta Tucker" userId="S::r.tucker@uwtsd.ac.uk::27ca61ee-ba03-4b92-a89a-1d5600e2200a" providerId="AD" clId="Web-{ACBB46C8-45EA-8B74-D97F-C9E59C5933B6}" dt="2022-12-12T12:23:25.385" v="2"/>
        <pc:sldMasterMkLst>
          <pc:docMk/>
          <pc:sldMasterMk cId="537362470" sldId="2147483656"/>
        </pc:sldMasterMkLst>
        <pc:sldLayoutChg chg="add">
          <pc:chgData name="Roberta Tucker" userId="S::r.tucker@uwtsd.ac.uk::27ca61ee-ba03-4b92-a89a-1d5600e2200a" providerId="AD" clId="Web-{ACBB46C8-45EA-8B74-D97F-C9E59C5933B6}" dt="2022-12-12T12:23:25.385" v="2"/>
          <pc:sldLayoutMkLst>
            <pc:docMk/>
            <pc:sldMasterMk cId="537362470" sldId="2147483656"/>
            <pc:sldLayoutMk cId="3130719715" sldId="2147483734"/>
          </pc:sldLayoutMkLst>
        </pc:sldLayoutChg>
      </pc:sldMasterChg>
      <pc:sldMasterChg chg="replId">
        <pc:chgData name="Roberta Tucker" userId="S::r.tucker@uwtsd.ac.uk::27ca61ee-ba03-4b92-a89a-1d5600e2200a" providerId="AD" clId="Web-{ACBB46C8-45EA-8B74-D97F-C9E59C5933B6}" dt="2022-12-12T12:23:05.385" v="0"/>
        <pc:sldMasterMkLst>
          <pc:docMk/>
          <pc:sldMasterMk cId="3860510708" sldId="2147483722"/>
        </pc:sldMasterMkLst>
      </pc:sldMasterChg>
    </pc:docChg>
  </pc:docChgLst>
  <pc:docChgLst>
    <pc:chgData name="Roberta Tucker" userId="S::r.tucker@uwtsd.ac.uk::27ca61ee-ba03-4b92-a89a-1d5600e2200a" providerId="AD" clId="Web-{D5841E55-3431-46F8-BFAF-7829BB894D18}"/>
    <pc:docChg chg="addSld delSld modSld sldOrd">
      <pc:chgData name="Roberta Tucker" userId="S::r.tucker@uwtsd.ac.uk::27ca61ee-ba03-4b92-a89a-1d5600e2200a" providerId="AD" clId="Web-{D5841E55-3431-46F8-BFAF-7829BB894D18}" dt="2023-01-13T15:03:13.953" v="300"/>
      <pc:docMkLst>
        <pc:docMk/>
      </pc:docMkLst>
      <pc:sldChg chg="addSp delSp modSp ord">
        <pc:chgData name="Roberta Tucker" userId="S::r.tucker@uwtsd.ac.uk::27ca61ee-ba03-4b92-a89a-1d5600e2200a" providerId="AD" clId="Web-{D5841E55-3431-46F8-BFAF-7829BB894D18}" dt="2023-01-13T09:40:12.871" v="58" actId="14100"/>
        <pc:sldMkLst>
          <pc:docMk/>
          <pc:sldMk cId="1514206992" sldId="274"/>
        </pc:sldMkLst>
        <pc:spChg chg="mod">
          <ac:chgData name="Roberta Tucker" userId="S::r.tucker@uwtsd.ac.uk::27ca61ee-ba03-4b92-a89a-1d5600e2200a" providerId="AD" clId="Web-{D5841E55-3431-46F8-BFAF-7829BB894D18}" dt="2023-01-13T09:39:55.526" v="54" actId="1076"/>
          <ac:spMkLst>
            <pc:docMk/>
            <pc:sldMk cId="1514206992" sldId="274"/>
            <ac:spMk id="7" creationId="{00000000-0000-0000-0000-000000000000}"/>
          </ac:spMkLst>
        </pc:spChg>
        <pc:graphicFrameChg chg="del mod">
          <ac:chgData name="Roberta Tucker" userId="S::r.tucker@uwtsd.ac.uk::27ca61ee-ba03-4b92-a89a-1d5600e2200a" providerId="AD" clId="Web-{D5841E55-3431-46F8-BFAF-7829BB894D18}" dt="2023-01-13T09:39:33.540" v="42"/>
          <ac:graphicFrameMkLst>
            <pc:docMk/>
            <pc:sldMk cId="1514206992" sldId="274"/>
            <ac:graphicFrameMk id="14" creationId="{284DDAF5-0D54-A050-74B7-CBF5DF35F3D3}"/>
          </ac:graphicFrameMkLst>
        </pc:graphicFrameChg>
        <pc:picChg chg="del">
          <ac:chgData name="Roberta Tucker" userId="S::r.tucker@uwtsd.ac.uk::27ca61ee-ba03-4b92-a89a-1d5600e2200a" providerId="AD" clId="Web-{D5841E55-3431-46F8-BFAF-7829BB894D18}" dt="2023-01-13T09:39:36.884" v="44"/>
          <ac:picMkLst>
            <pc:docMk/>
            <pc:sldMk cId="1514206992" sldId="274"/>
            <ac:picMk id="15" creationId="{B6C16C81-842A-89EA-7F10-B713B74A898D}"/>
          </ac:picMkLst>
        </pc:picChg>
        <pc:picChg chg="del">
          <ac:chgData name="Roberta Tucker" userId="S::r.tucker@uwtsd.ac.uk::27ca61ee-ba03-4b92-a89a-1d5600e2200a" providerId="AD" clId="Web-{D5841E55-3431-46F8-BFAF-7829BB894D18}" dt="2023-01-13T09:39:38.431" v="45"/>
          <ac:picMkLst>
            <pc:docMk/>
            <pc:sldMk cId="1514206992" sldId="274"/>
            <ac:picMk id="16" creationId="{146EDB9A-3BE6-6C34-9E85-CC7103A613E0}"/>
          </ac:picMkLst>
        </pc:picChg>
        <pc:picChg chg="del">
          <ac:chgData name="Roberta Tucker" userId="S::r.tucker@uwtsd.ac.uk::27ca61ee-ba03-4b92-a89a-1d5600e2200a" providerId="AD" clId="Web-{D5841E55-3431-46F8-BFAF-7829BB894D18}" dt="2023-01-13T09:39:35.400" v="43"/>
          <ac:picMkLst>
            <pc:docMk/>
            <pc:sldMk cId="1514206992" sldId="274"/>
            <ac:picMk id="17" creationId="{D7D94A29-A2C4-59AA-602A-7C681AD433EC}"/>
          </ac:picMkLst>
        </pc:picChg>
        <pc:picChg chg="del">
          <ac:chgData name="Roberta Tucker" userId="S::r.tucker@uwtsd.ac.uk::27ca61ee-ba03-4b92-a89a-1d5600e2200a" providerId="AD" clId="Web-{D5841E55-3431-46F8-BFAF-7829BB894D18}" dt="2023-01-13T09:39:39.666" v="46"/>
          <ac:picMkLst>
            <pc:docMk/>
            <pc:sldMk cId="1514206992" sldId="274"/>
            <ac:picMk id="18" creationId="{27EE8792-1EE5-1EE2-B352-83226D3BB242}"/>
          </ac:picMkLst>
        </pc:picChg>
        <pc:picChg chg="del">
          <ac:chgData name="Roberta Tucker" userId="S::r.tucker@uwtsd.ac.uk::27ca61ee-ba03-4b92-a89a-1d5600e2200a" providerId="AD" clId="Web-{D5841E55-3431-46F8-BFAF-7829BB894D18}" dt="2023-01-13T09:39:44.182" v="49"/>
          <ac:picMkLst>
            <pc:docMk/>
            <pc:sldMk cId="1514206992" sldId="274"/>
            <ac:picMk id="19" creationId="{0470A35A-28F4-1D2C-D152-D05CA08B4AF6}"/>
          </ac:picMkLst>
        </pc:picChg>
        <pc:picChg chg="del">
          <ac:chgData name="Roberta Tucker" userId="S::r.tucker@uwtsd.ac.uk::27ca61ee-ba03-4b92-a89a-1d5600e2200a" providerId="AD" clId="Web-{D5841E55-3431-46F8-BFAF-7829BB894D18}" dt="2023-01-13T09:39:42.556" v="48"/>
          <ac:picMkLst>
            <pc:docMk/>
            <pc:sldMk cId="1514206992" sldId="274"/>
            <ac:picMk id="20" creationId="{26E51018-4A48-C033-23DD-55BAE543F3ED}"/>
          </ac:picMkLst>
        </pc:picChg>
        <pc:picChg chg="del">
          <ac:chgData name="Roberta Tucker" userId="S::r.tucker@uwtsd.ac.uk::27ca61ee-ba03-4b92-a89a-1d5600e2200a" providerId="AD" clId="Web-{D5841E55-3431-46F8-BFAF-7829BB894D18}" dt="2023-01-13T09:39:46.682" v="51"/>
          <ac:picMkLst>
            <pc:docMk/>
            <pc:sldMk cId="1514206992" sldId="274"/>
            <ac:picMk id="21" creationId="{8A77C9D7-AF70-66AB-979E-59142208A127}"/>
          </ac:picMkLst>
        </pc:picChg>
        <pc:picChg chg="del">
          <ac:chgData name="Roberta Tucker" userId="S::r.tucker@uwtsd.ac.uk::27ca61ee-ba03-4b92-a89a-1d5600e2200a" providerId="AD" clId="Web-{D5841E55-3431-46F8-BFAF-7829BB894D18}" dt="2023-01-13T09:39:41.041" v="47"/>
          <ac:picMkLst>
            <pc:docMk/>
            <pc:sldMk cId="1514206992" sldId="274"/>
            <ac:picMk id="22" creationId="{59165BB4-F0E5-426B-3DFA-433650E03E8C}"/>
          </ac:picMkLst>
        </pc:picChg>
        <pc:picChg chg="add mod">
          <ac:chgData name="Roberta Tucker" userId="S::r.tucker@uwtsd.ac.uk::27ca61ee-ba03-4b92-a89a-1d5600e2200a" providerId="AD" clId="Web-{D5841E55-3431-46F8-BFAF-7829BB894D18}" dt="2023-01-13T09:40:12.871" v="58" actId="14100"/>
          <ac:picMkLst>
            <pc:docMk/>
            <pc:sldMk cId="1514206992" sldId="274"/>
            <ac:picMk id="49" creationId="{EFE630CF-82C4-E79B-CC05-EC451B2386A2}"/>
          </ac:picMkLst>
        </pc:picChg>
      </pc:sldChg>
      <pc:sldChg chg="del">
        <pc:chgData name="Roberta Tucker" userId="S::r.tucker@uwtsd.ac.uk::27ca61ee-ba03-4b92-a89a-1d5600e2200a" providerId="AD" clId="Web-{D5841E55-3431-46F8-BFAF-7829BB894D18}" dt="2023-01-13T09:30:57.304" v="1"/>
        <pc:sldMkLst>
          <pc:docMk/>
          <pc:sldMk cId="1925729167" sldId="285"/>
        </pc:sldMkLst>
      </pc:sldChg>
      <pc:sldChg chg="ord">
        <pc:chgData name="Roberta Tucker" userId="S::r.tucker@uwtsd.ac.uk::27ca61ee-ba03-4b92-a89a-1d5600e2200a" providerId="AD" clId="Web-{D5841E55-3431-46F8-BFAF-7829BB894D18}" dt="2023-01-13T15:03:13.953" v="300"/>
        <pc:sldMkLst>
          <pc:docMk/>
          <pc:sldMk cId="2378840427" sldId="289"/>
        </pc:sldMkLst>
      </pc:sldChg>
      <pc:sldChg chg="modSp del ord">
        <pc:chgData name="Roberta Tucker" userId="S::r.tucker@uwtsd.ac.uk::27ca61ee-ba03-4b92-a89a-1d5600e2200a" providerId="AD" clId="Web-{D5841E55-3431-46F8-BFAF-7829BB894D18}" dt="2023-01-13T09:41:33.517" v="81"/>
        <pc:sldMkLst>
          <pc:docMk/>
          <pc:sldMk cId="3978130981" sldId="492"/>
        </pc:sldMkLst>
        <pc:graphicFrameChg chg="modGraphic">
          <ac:chgData name="Roberta Tucker" userId="S::r.tucker@uwtsd.ac.uk::27ca61ee-ba03-4b92-a89a-1d5600e2200a" providerId="AD" clId="Web-{D5841E55-3431-46F8-BFAF-7829BB894D18}" dt="2023-01-13T09:40:54.624" v="60"/>
          <ac:graphicFrameMkLst>
            <pc:docMk/>
            <pc:sldMk cId="3978130981" sldId="492"/>
            <ac:graphicFrameMk id="3" creationId="{A3CC5903-63ED-0F5B-467E-F73EA5D0860C}"/>
          </ac:graphicFrameMkLst>
        </pc:graphicFrameChg>
      </pc:sldChg>
      <pc:sldChg chg="modSp del ord">
        <pc:chgData name="Roberta Tucker" userId="S::r.tucker@uwtsd.ac.uk::27ca61ee-ba03-4b92-a89a-1d5600e2200a" providerId="AD" clId="Web-{D5841E55-3431-46F8-BFAF-7829BB894D18}" dt="2023-01-13T10:24:15.349" v="160"/>
        <pc:sldMkLst>
          <pc:docMk/>
          <pc:sldMk cId="1132328707" sldId="493"/>
        </pc:sldMkLst>
        <pc:spChg chg="mod">
          <ac:chgData name="Roberta Tucker" userId="S::r.tucker@uwtsd.ac.uk::27ca61ee-ba03-4b92-a89a-1d5600e2200a" providerId="AD" clId="Web-{D5841E55-3431-46F8-BFAF-7829BB894D18}" dt="2023-01-13T10:23:10.284" v="148" actId="1076"/>
          <ac:spMkLst>
            <pc:docMk/>
            <pc:sldMk cId="1132328707" sldId="493"/>
            <ac:spMk id="2" creationId="{24890A54-F451-820B-D0B6-B8B3774A0CD9}"/>
          </ac:spMkLst>
        </pc:spChg>
      </pc:sldChg>
      <pc:sldChg chg="modSp">
        <pc:chgData name="Roberta Tucker" userId="S::r.tucker@uwtsd.ac.uk::27ca61ee-ba03-4b92-a89a-1d5600e2200a" providerId="AD" clId="Web-{D5841E55-3431-46F8-BFAF-7829BB894D18}" dt="2023-01-13T13:51:32.829" v="296" actId="20577"/>
        <pc:sldMkLst>
          <pc:docMk/>
          <pc:sldMk cId="2815014263" sldId="506"/>
        </pc:sldMkLst>
        <pc:spChg chg="mod">
          <ac:chgData name="Roberta Tucker" userId="S::r.tucker@uwtsd.ac.uk::27ca61ee-ba03-4b92-a89a-1d5600e2200a" providerId="AD" clId="Web-{D5841E55-3431-46F8-BFAF-7829BB894D18}" dt="2023-01-13T13:51:32.829" v="296" actId="20577"/>
          <ac:spMkLst>
            <pc:docMk/>
            <pc:sldMk cId="2815014263" sldId="506"/>
            <ac:spMk id="2" creationId="{2A68C011-3656-225F-C9E9-677709A1BD6F}"/>
          </ac:spMkLst>
        </pc:spChg>
      </pc:sldChg>
      <pc:sldChg chg="del">
        <pc:chgData name="Roberta Tucker" userId="S::r.tucker@uwtsd.ac.uk::27ca61ee-ba03-4b92-a89a-1d5600e2200a" providerId="AD" clId="Web-{D5841E55-3431-46F8-BFAF-7829BB894D18}" dt="2023-01-13T12:44:28.448" v="182"/>
        <pc:sldMkLst>
          <pc:docMk/>
          <pc:sldMk cId="3459154396" sldId="508"/>
        </pc:sldMkLst>
      </pc:sldChg>
      <pc:sldChg chg="addSp delSp modSp">
        <pc:chgData name="Roberta Tucker" userId="S::r.tucker@uwtsd.ac.uk::27ca61ee-ba03-4b92-a89a-1d5600e2200a" providerId="AD" clId="Web-{D5841E55-3431-46F8-BFAF-7829BB894D18}" dt="2023-01-13T13:06:13.964" v="242"/>
        <pc:sldMkLst>
          <pc:docMk/>
          <pc:sldMk cId="2833262614" sldId="539"/>
        </pc:sldMkLst>
        <pc:spChg chg="del">
          <ac:chgData name="Roberta Tucker" userId="S::r.tucker@uwtsd.ac.uk::27ca61ee-ba03-4b92-a89a-1d5600e2200a" providerId="AD" clId="Web-{D5841E55-3431-46F8-BFAF-7829BB894D18}" dt="2023-01-13T12:46:42.967" v="183"/>
          <ac:spMkLst>
            <pc:docMk/>
            <pc:sldMk cId="2833262614" sldId="539"/>
            <ac:spMk id="7" creationId="{B5F30E72-888C-478F-66BC-2551592943DB}"/>
          </ac:spMkLst>
        </pc:spChg>
        <pc:spChg chg="mod">
          <ac:chgData name="Roberta Tucker" userId="S::r.tucker@uwtsd.ac.uk::27ca61ee-ba03-4b92-a89a-1d5600e2200a" providerId="AD" clId="Web-{D5841E55-3431-46F8-BFAF-7829BB894D18}" dt="2023-01-13T13:04:25.274" v="223" actId="1076"/>
          <ac:spMkLst>
            <pc:docMk/>
            <pc:sldMk cId="2833262614" sldId="539"/>
            <ac:spMk id="12" creationId="{45808C8C-4121-0C72-F517-D16C103453D5}"/>
          </ac:spMkLst>
        </pc:spChg>
        <pc:spChg chg="mod">
          <ac:chgData name="Roberta Tucker" userId="S::r.tucker@uwtsd.ac.uk::27ca61ee-ba03-4b92-a89a-1d5600e2200a" providerId="AD" clId="Web-{D5841E55-3431-46F8-BFAF-7829BB894D18}" dt="2023-01-13T13:02:25.349" v="210" actId="1076"/>
          <ac:spMkLst>
            <pc:docMk/>
            <pc:sldMk cId="2833262614" sldId="539"/>
            <ac:spMk id="16" creationId="{B876D59F-3DE3-DF44-4442-9F0A970DDF3E}"/>
          </ac:spMkLst>
        </pc:spChg>
        <pc:spChg chg="add mod">
          <ac:chgData name="Roberta Tucker" userId="S::r.tucker@uwtsd.ac.uk::27ca61ee-ba03-4b92-a89a-1d5600e2200a" providerId="AD" clId="Web-{D5841E55-3431-46F8-BFAF-7829BB894D18}" dt="2023-01-13T13:04:33.931" v="225" actId="1076"/>
          <ac:spMkLst>
            <pc:docMk/>
            <pc:sldMk cId="2833262614" sldId="539"/>
            <ac:spMk id="19" creationId="{DBD4E5FD-8B3F-AE1F-6F4C-D54B42A5CDD5}"/>
          </ac:spMkLst>
        </pc:spChg>
        <pc:graphicFrameChg chg="del">
          <ac:chgData name="Roberta Tucker" userId="S::r.tucker@uwtsd.ac.uk::27ca61ee-ba03-4b92-a89a-1d5600e2200a" providerId="AD" clId="Web-{D5841E55-3431-46F8-BFAF-7829BB894D18}" dt="2023-01-13T12:46:47.732" v="184"/>
          <ac:graphicFrameMkLst>
            <pc:docMk/>
            <pc:sldMk cId="2833262614" sldId="539"/>
            <ac:graphicFrameMk id="3" creationId="{08C85193-DF96-D715-013E-BE5798CE17CE}"/>
          </ac:graphicFrameMkLst>
        </pc:graphicFrameChg>
        <pc:graphicFrameChg chg="mod modGraphic">
          <ac:chgData name="Roberta Tucker" userId="S::r.tucker@uwtsd.ac.uk::27ca61ee-ba03-4b92-a89a-1d5600e2200a" providerId="AD" clId="Web-{D5841E55-3431-46F8-BFAF-7829BB894D18}" dt="2023-01-13T13:06:07.949" v="241"/>
          <ac:graphicFrameMkLst>
            <pc:docMk/>
            <pc:sldMk cId="2833262614" sldId="539"/>
            <ac:graphicFrameMk id="6" creationId="{BEE48E74-54FD-B752-3AE2-0F05E64889D9}"/>
          </ac:graphicFrameMkLst>
        </pc:graphicFrameChg>
        <pc:graphicFrameChg chg="mod modGraphic">
          <ac:chgData name="Roberta Tucker" userId="S::r.tucker@uwtsd.ac.uk::27ca61ee-ba03-4b92-a89a-1d5600e2200a" providerId="AD" clId="Web-{D5841E55-3431-46F8-BFAF-7829BB894D18}" dt="2023-01-13T13:05:51.667" v="238"/>
          <ac:graphicFrameMkLst>
            <pc:docMk/>
            <pc:sldMk cId="2833262614" sldId="539"/>
            <ac:graphicFrameMk id="8" creationId="{6C7F30B9-0AEF-4F9F-3070-820A82B77D80}"/>
          </ac:graphicFrameMkLst>
        </pc:graphicFrameChg>
        <pc:graphicFrameChg chg="add mod modGraphic">
          <ac:chgData name="Roberta Tucker" userId="S::r.tucker@uwtsd.ac.uk::27ca61ee-ba03-4b92-a89a-1d5600e2200a" providerId="AD" clId="Web-{D5841E55-3431-46F8-BFAF-7829BB894D18}" dt="2023-01-13T13:06:13.964" v="242"/>
          <ac:graphicFrameMkLst>
            <pc:docMk/>
            <pc:sldMk cId="2833262614" sldId="539"/>
            <ac:graphicFrameMk id="21" creationId="{0B71B86F-8848-C095-02D5-5784B555B26D}"/>
          </ac:graphicFrameMkLst>
        </pc:graphicFrameChg>
        <pc:picChg chg="del">
          <ac:chgData name="Roberta Tucker" userId="S::r.tucker@uwtsd.ac.uk::27ca61ee-ba03-4b92-a89a-1d5600e2200a" providerId="AD" clId="Web-{D5841E55-3431-46F8-BFAF-7829BB894D18}" dt="2023-01-13T12:46:49.076" v="185"/>
          <ac:picMkLst>
            <pc:docMk/>
            <pc:sldMk cId="2833262614" sldId="539"/>
            <ac:picMk id="5" creationId="{5FD41C7C-A5E5-1D93-B7AC-0BCDD6009FBA}"/>
          </ac:picMkLst>
        </pc:picChg>
        <pc:picChg chg="mod">
          <ac:chgData name="Roberta Tucker" userId="S::r.tucker@uwtsd.ac.uk::27ca61ee-ba03-4b92-a89a-1d5600e2200a" providerId="AD" clId="Web-{D5841E55-3431-46F8-BFAF-7829BB894D18}" dt="2023-01-13T13:05:28.010" v="235" actId="1076"/>
          <ac:picMkLst>
            <pc:docMk/>
            <pc:sldMk cId="2833262614" sldId="539"/>
            <ac:picMk id="10" creationId="{B089063E-D9EA-8081-01E2-6306E58F2D3E}"/>
          </ac:picMkLst>
        </pc:picChg>
        <pc:picChg chg="mod">
          <ac:chgData name="Roberta Tucker" userId="S::r.tucker@uwtsd.ac.uk::27ca61ee-ba03-4b92-a89a-1d5600e2200a" providerId="AD" clId="Web-{D5841E55-3431-46F8-BFAF-7829BB894D18}" dt="2023-01-13T13:02:32.975" v="212" actId="14100"/>
          <ac:picMkLst>
            <pc:docMk/>
            <pc:sldMk cId="2833262614" sldId="539"/>
            <ac:picMk id="14" creationId="{2A9A0B18-51DF-2904-CCD9-3ABBB8D82205}"/>
          </ac:picMkLst>
        </pc:picChg>
        <pc:picChg chg="add mod">
          <ac:chgData name="Roberta Tucker" userId="S::r.tucker@uwtsd.ac.uk::27ca61ee-ba03-4b92-a89a-1d5600e2200a" providerId="AD" clId="Web-{D5841E55-3431-46F8-BFAF-7829BB894D18}" dt="2023-01-13T13:05:22.307" v="234" actId="1076"/>
          <ac:picMkLst>
            <pc:docMk/>
            <pc:sldMk cId="2833262614" sldId="539"/>
            <ac:picMk id="17" creationId="{62E5D6D3-C80A-37D2-1329-0B59F284DC24}"/>
          </ac:picMkLst>
        </pc:picChg>
        <pc:cxnChg chg="add mod">
          <ac:chgData name="Roberta Tucker" userId="S::r.tucker@uwtsd.ac.uk::27ca61ee-ba03-4b92-a89a-1d5600e2200a" providerId="AD" clId="Web-{D5841E55-3431-46F8-BFAF-7829BB894D18}" dt="2023-01-13T13:05:14.713" v="233"/>
          <ac:cxnSpMkLst>
            <pc:docMk/>
            <pc:sldMk cId="2833262614" sldId="539"/>
            <ac:cxnSpMk id="22" creationId="{333089AE-5CF0-E334-2A27-BFB8E59EC962}"/>
          </ac:cxnSpMkLst>
        </pc:cxnChg>
      </pc:sldChg>
      <pc:sldChg chg="addSp modSp">
        <pc:chgData name="Roberta Tucker" userId="S::r.tucker@uwtsd.ac.uk::27ca61ee-ba03-4b92-a89a-1d5600e2200a" providerId="AD" clId="Web-{D5841E55-3431-46F8-BFAF-7829BB894D18}" dt="2023-01-13T13:47:56.076" v="284"/>
        <pc:sldMkLst>
          <pc:docMk/>
          <pc:sldMk cId="886765173" sldId="540"/>
        </pc:sldMkLst>
        <pc:spChg chg="mod">
          <ac:chgData name="Roberta Tucker" userId="S::r.tucker@uwtsd.ac.uk::27ca61ee-ba03-4b92-a89a-1d5600e2200a" providerId="AD" clId="Web-{D5841E55-3431-46F8-BFAF-7829BB894D18}" dt="2023-01-13T13:47:22.729" v="279" actId="1076"/>
          <ac:spMkLst>
            <pc:docMk/>
            <pc:sldMk cId="886765173" sldId="540"/>
            <ac:spMk id="7" creationId="{B5F30E72-888C-478F-66BC-2551592943DB}"/>
          </ac:spMkLst>
        </pc:spChg>
        <pc:spChg chg="mod">
          <ac:chgData name="Roberta Tucker" userId="S::r.tucker@uwtsd.ac.uk::27ca61ee-ba03-4b92-a89a-1d5600e2200a" providerId="AD" clId="Web-{D5841E55-3431-46F8-BFAF-7829BB894D18}" dt="2023-01-13T13:46:28.803" v="266" actId="1076"/>
          <ac:spMkLst>
            <pc:docMk/>
            <pc:sldMk cId="886765173" sldId="540"/>
            <ac:spMk id="12" creationId="{45808C8C-4121-0C72-F517-D16C103453D5}"/>
          </ac:spMkLst>
        </pc:spChg>
        <pc:spChg chg="add mod">
          <ac:chgData name="Roberta Tucker" userId="S::r.tucker@uwtsd.ac.uk::27ca61ee-ba03-4b92-a89a-1d5600e2200a" providerId="AD" clId="Web-{D5841E55-3431-46F8-BFAF-7829BB894D18}" dt="2023-01-13T13:45:55.378" v="258" actId="1076"/>
          <ac:spMkLst>
            <pc:docMk/>
            <pc:sldMk cId="886765173" sldId="540"/>
            <ac:spMk id="14" creationId="{FFBA690C-E121-BE77-8497-5F3D9523AA47}"/>
          </ac:spMkLst>
        </pc:spChg>
        <pc:graphicFrameChg chg="mod modGraphic">
          <ac:chgData name="Roberta Tucker" userId="S::r.tucker@uwtsd.ac.uk::27ca61ee-ba03-4b92-a89a-1d5600e2200a" providerId="AD" clId="Web-{D5841E55-3431-46F8-BFAF-7829BB894D18}" dt="2023-01-13T13:47:42.637" v="282"/>
          <ac:graphicFrameMkLst>
            <pc:docMk/>
            <pc:sldMk cId="886765173" sldId="540"/>
            <ac:graphicFrameMk id="3" creationId="{08C85193-DF96-D715-013E-BE5798CE17CE}"/>
          </ac:graphicFrameMkLst>
        </pc:graphicFrameChg>
        <pc:graphicFrameChg chg="mod modGraphic">
          <ac:chgData name="Roberta Tucker" userId="S::r.tucker@uwtsd.ac.uk::27ca61ee-ba03-4b92-a89a-1d5600e2200a" providerId="AD" clId="Web-{D5841E55-3431-46F8-BFAF-7829BB894D18}" dt="2023-01-13T13:47:48.950" v="283"/>
          <ac:graphicFrameMkLst>
            <pc:docMk/>
            <pc:sldMk cId="886765173" sldId="540"/>
            <ac:graphicFrameMk id="6" creationId="{BEE48E74-54FD-B752-3AE2-0F05E64889D9}"/>
          </ac:graphicFrameMkLst>
        </pc:graphicFrameChg>
        <pc:graphicFrameChg chg="add mod modGraphic">
          <ac:chgData name="Roberta Tucker" userId="S::r.tucker@uwtsd.ac.uk::27ca61ee-ba03-4b92-a89a-1d5600e2200a" providerId="AD" clId="Web-{D5841E55-3431-46F8-BFAF-7829BB894D18}" dt="2023-01-13T13:47:56.076" v="284"/>
          <ac:graphicFrameMkLst>
            <pc:docMk/>
            <pc:sldMk cId="886765173" sldId="540"/>
            <ac:graphicFrameMk id="18" creationId="{44049A03-9477-2B76-7913-34CE9ECF04E4}"/>
          </ac:graphicFrameMkLst>
        </pc:graphicFrameChg>
        <pc:picChg chg="mod">
          <ac:chgData name="Roberta Tucker" userId="S::r.tucker@uwtsd.ac.uk::27ca61ee-ba03-4b92-a89a-1d5600e2200a" providerId="AD" clId="Web-{D5841E55-3431-46F8-BFAF-7829BB894D18}" dt="2023-01-13T13:47:12.510" v="277" actId="14100"/>
          <ac:picMkLst>
            <pc:docMk/>
            <pc:sldMk cId="886765173" sldId="540"/>
            <ac:picMk id="4" creationId="{C0B59F14-6ACD-2FD9-A4E7-A6C6A30E2F51}"/>
          </ac:picMkLst>
        </pc:picChg>
        <pc:picChg chg="add mod">
          <ac:chgData name="Roberta Tucker" userId="S::r.tucker@uwtsd.ac.uk::27ca61ee-ba03-4b92-a89a-1d5600e2200a" providerId="AD" clId="Web-{D5841E55-3431-46F8-BFAF-7829BB894D18}" dt="2023-01-13T13:45:58.566" v="259" actId="14100"/>
          <ac:picMkLst>
            <pc:docMk/>
            <pc:sldMk cId="886765173" sldId="540"/>
            <ac:picMk id="8" creationId="{28BEA33B-CDDE-3D57-0CFB-5B8F4957D629}"/>
          </ac:picMkLst>
        </pc:picChg>
        <pc:picChg chg="mod">
          <ac:chgData name="Roberta Tucker" userId="S::r.tucker@uwtsd.ac.uk::27ca61ee-ba03-4b92-a89a-1d5600e2200a" providerId="AD" clId="Web-{D5841E55-3431-46F8-BFAF-7829BB894D18}" dt="2023-01-13T13:47:09.041" v="276" actId="14100"/>
          <ac:picMkLst>
            <pc:docMk/>
            <pc:sldMk cId="886765173" sldId="540"/>
            <ac:picMk id="17" creationId="{92AEBAE4-41F5-4AC1-1D40-B215E5D0B4A6}"/>
          </ac:picMkLst>
        </pc:picChg>
        <pc:cxnChg chg="add mod">
          <ac:chgData name="Roberta Tucker" userId="S::r.tucker@uwtsd.ac.uk::27ca61ee-ba03-4b92-a89a-1d5600e2200a" providerId="AD" clId="Web-{D5841E55-3431-46F8-BFAF-7829BB894D18}" dt="2023-01-13T13:46:59.790" v="275"/>
          <ac:cxnSpMkLst>
            <pc:docMk/>
            <pc:sldMk cId="886765173" sldId="540"/>
            <ac:cxnSpMk id="19" creationId="{464646FF-6ECB-A24A-FA8C-3D1E6F3994EB}"/>
          </ac:cxnSpMkLst>
        </pc:cxnChg>
      </pc:sldChg>
      <pc:sldChg chg="delSp modSp del">
        <pc:chgData name="Roberta Tucker" userId="S::r.tucker@uwtsd.ac.uk::27ca61ee-ba03-4b92-a89a-1d5600e2200a" providerId="AD" clId="Web-{D5841E55-3431-46F8-BFAF-7829BB894D18}" dt="2023-01-13T13:48:21.812" v="285"/>
        <pc:sldMkLst>
          <pc:docMk/>
          <pc:sldMk cId="829827087" sldId="542"/>
        </pc:sldMkLst>
        <pc:spChg chg="del">
          <ac:chgData name="Roberta Tucker" userId="S::r.tucker@uwtsd.ac.uk::27ca61ee-ba03-4b92-a89a-1d5600e2200a" providerId="AD" clId="Web-{D5841E55-3431-46F8-BFAF-7829BB894D18}" dt="2023-01-13T12:47:00.655" v="186"/>
          <ac:spMkLst>
            <pc:docMk/>
            <pc:sldMk cId="829827087" sldId="542"/>
            <ac:spMk id="7" creationId="{B5F30E72-888C-478F-66BC-2551592943DB}"/>
          </ac:spMkLst>
        </pc:spChg>
        <pc:spChg chg="del mod">
          <ac:chgData name="Roberta Tucker" userId="S::r.tucker@uwtsd.ac.uk::27ca61ee-ba03-4b92-a89a-1d5600e2200a" providerId="AD" clId="Web-{D5841E55-3431-46F8-BFAF-7829BB894D18}" dt="2023-01-13T13:45:20.203" v="252"/>
          <ac:spMkLst>
            <pc:docMk/>
            <pc:sldMk cId="829827087" sldId="542"/>
            <ac:spMk id="12" creationId="{45808C8C-4121-0C72-F517-D16C103453D5}"/>
          </ac:spMkLst>
        </pc:spChg>
        <pc:graphicFrameChg chg="del">
          <ac:chgData name="Roberta Tucker" userId="S::r.tucker@uwtsd.ac.uk::27ca61ee-ba03-4b92-a89a-1d5600e2200a" providerId="AD" clId="Web-{D5841E55-3431-46F8-BFAF-7829BB894D18}" dt="2023-01-13T12:47:03.123" v="187"/>
          <ac:graphicFrameMkLst>
            <pc:docMk/>
            <pc:sldMk cId="829827087" sldId="542"/>
            <ac:graphicFrameMk id="3" creationId="{08C85193-DF96-D715-013E-BE5798CE17CE}"/>
          </ac:graphicFrameMkLst>
        </pc:graphicFrameChg>
        <pc:graphicFrameChg chg="del">
          <ac:chgData name="Roberta Tucker" userId="S::r.tucker@uwtsd.ac.uk::27ca61ee-ba03-4b92-a89a-1d5600e2200a" providerId="AD" clId="Web-{D5841E55-3431-46F8-BFAF-7829BB894D18}" dt="2023-01-13T13:45:24.344" v="253"/>
          <ac:graphicFrameMkLst>
            <pc:docMk/>
            <pc:sldMk cId="829827087" sldId="542"/>
            <ac:graphicFrameMk id="6" creationId="{BEE48E74-54FD-B752-3AE2-0F05E64889D9}"/>
          </ac:graphicFrameMkLst>
        </pc:graphicFrameChg>
        <pc:picChg chg="del">
          <ac:chgData name="Roberta Tucker" userId="S::r.tucker@uwtsd.ac.uk::27ca61ee-ba03-4b92-a89a-1d5600e2200a" providerId="AD" clId="Web-{D5841E55-3431-46F8-BFAF-7829BB894D18}" dt="2023-01-13T12:47:04.436" v="188"/>
          <ac:picMkLst>
            <pc:docMk/>
            <pc:sldMk cId="829827087" sldId="542"/>
            <ac:picMk id="4" creationId="{D8A317C3-9A67-882B-62E2-B392F6894015}"/>
          </ac:picMkLst>
        </pc:picChg>
        <pc:picChg chg="del mod">
          <ac:chgData name="Roberta Tucker" userId="S::r.tucker@uwtsd.ac.uk::27ca61ee-ba03-4b92-a89a-1d5600e2200a" providerId="AD" clId="Web-{D5841E55-3431-46F8-BFAF-7829BB894D18}" dt="2023-01-13T12:58:14.187" v="199"/>
          <ac:picMkLst>
            <pc:docMk/>
            <pc:sldMk cId="829827087" sldId="542"/>
            <ac:picMk id="5" creationId="{EFD6825A-2B2F-0643-90AD-1C0CAE512136}"/>
          </ac:picMkLst>
        </pc:picChg>
      </pc:sldChg>
      <pc:sldChg chg="del">
        <pc:chgData name="Roberta Tucker" userId="S::r.tucker@uwtsd.ac.uk::27ca61ee-ba03-4b92-a89a-1d5600e2200a" providerId="AD" clId="Web-{D5841E55-3431-46F8-BFAF-7829BB894D18}" dt="2023-01-13T09:30:41.037" v="0"/>
        <pc:sldMkLst>
          <pc:docMk/>
          <pc:sldMk cId="3774674601" sldId="544"/>
        </pc:sldMkLst>
      </pc:sldChg>
      <pc:sldChg chg="modSp">
        <pc:chgData name="Roberta Tucker" userId="S::r.tucker@uwtsd.ac.uk::27ca61ee-ba03-4b92-a89a-1d5600e2200a" providerId="AD" clId="Web-{D5841E55-3431-46F8-BFAF-7829BB894D18}" dt="2023-01-13T13:49:34.959" v="294" actId="1076"/>
        <pc:sldMkLst>
          <pc:docMk/>
          <pc:sldMk cId="1123636263" sldId="545"/>
        </pc:sldMkLst>
        <pc:spChg chg="mod">
          <ac:chgData name="Roberta Tucker" userId="S::r.tucker@uwtsd.ac.uk::27ca61ee-ba03-4b92-a89a-1d5600e2200a" providerId="AD" clId="Web-{D5841E55-3431-46F8-BFAF-7829BB894D18}" dt="2023-01-13T13:49:34.959" v="294" actId="1076"/>
          <ac:spMkLst>
            <pc:docMk/>
            <pc:sldMk cId="1123636263" sldId="545"/>
            <ac:spMk id="7" creationId="{B5F30E72-888C-478F-66BC-2551592943DB}"/>
          </ac:spMkLst>
        </pc:spChg>
      </pc:sldChg>
      <pc:sldChg chg="modSp add replId">
        <pc:chgData name="Roberta Tucker" userId="S::r.tucker@uwtsd.ac.uk::27ca61ee-ba03-4b92-a89a-1d5600e2200a" providerId="AD" clId="Web-{D5841E55-3431-46F8-BFAF-7829BB894D18}" dt="2023-01-13T13:50:40.043" v="295" actId="1076"/>
        <pc:sldMkLst>
          <pc:docMk/>
          <pc:sldMk cId="3139088817" sldId="547"/>
        </pc:sldMkLst>
        <pc:spChg chg="mod">
          <ac:chgData name="Roberta Tucker" userId="S::r.tucker@uwtsd.ac.uk::27ca61ee-ba03-4b92-a89a-1d5600e2200a" providerId="AD" clId="Web-{D5841E55-3431-46F8-BFAF-7829BB894D18}" dt="2023-01-13T09:34:37.162" v="17" actId="20577"/>
          <ac:spMkLst>
            <pc:docMk/>
            <pc:sldMk cId="3139088817" sldId="547"/>
            <ac:spMk id="2" creationId="{BD754FA5-2DEB-49E1-1FB5-633B9D062E52}"/>
          </ac:spMkLst>
        </pc:spChg>
        <pc:spChg chg="mod">
          <ac:chgData name="Roberta Tucker" userId="S::r.tucker@uwtsd.ac.uk::27ca61ee-ba03-4b92-a89a-1d5600e2200a" providerId="AD" clId="Web-{D5841E55-3431-46F8-BFAF-7829BB894D18}" dt="2023-01-13T13:50:40.043" v="295" actId="1076"/>
          <ac:spMkLst>
            <pc:docMk/>
            <pc:sldMk cId="3139088817" sldId="547"/>
            <ac:spMk id="7" creationId="{B5F30E72-888C-478F-66BC-2551592943DB}"/>
          </ac:spMkLst>
        </pc:spChg>
      </pc:sldChg>
      <pc:sldChg chg="addSp delSp modSp add ord replId">
        <pc:chgData name="Roberta Tucker" userId="S::r.tucker@uwtsd.ac.uk::27ca61ee-ba03-4b92-a89a-1d5600e2200a" providerId="AD" clId="Web-{D5841E55-3431-46F8-BFAF-7829BB894D18}" dt="2023-01-13T09:42:35.990" v="101" actId="1076"/>
        <pc:sldMkLst>
          <pc:docMk/>
          <pc:sldMk cId="1542753028" sldId="548"/>
        </pc:sldMkLst>
        <pc:spChg chg="mod">
          <ac:chgData name="Roberta Tucker" userId="S::r.tucker@uwtsd.ac.uk::27ca61ee-ba03-4b92-a89a-1d5600e2200a" providerId="AD" clId="Web-{D5841E55-3431-46F8-BFAF-7829BB894D18}" dt="2023-01-13T09:41:25.047" v="79" actId="20577"/>
          <ac:spMkLst>
            <pc:docMk/>
            <pc:sldMk cId="1542753028" sldId="548"/>
            <ac:spMk id="2" creationId="{BD754FA5-2DEB-49E1-1FB5-633B9D062E52}"/>
          </ac:spMkLst>
        </pc:spChg>
        <pc:spChg chg="del mod">
          <ac:chgData name="Roberta Tucker" userId="S::r.tucker@uwtsd.ac.uk::27ca61ee-ba03-4b92-a89a-1d5600e2200a" providerId="AD" clId="Web-{D5841E55-3431-46F8-BFAF-7829BB894D18}" dt="2023-01-13T09:41:11.328" v="64"/>
          <ac:spMkLst>
            <pc:docMk/>
            <pc:sldMk cId="1542753028" sldId="548"/>
            <ac:spMk id="7" creationId="{B5F30E72-888C-478F-66BC-2551592943DB}"/>
          </ac:spMkLst>
        </pc:spChg>
        <pc:graphicFrameChg chg="add mod modGraphic">
          <ac:chgData name="Roberta Tucker" userId="S::r.tucker@uwtsd.ac.uk::27ca61ee-ba03-4b92-a89a-1d5600e2200a" providerId="AD" clId="Web-{D5841E55-3431-46F8-BFAF-7829BB894D18}" dt="2023-01-13T09:42:35.990" v="101" actId="1076"/>
          <ac:graphicFrameMkLst>
            <pc:docMk/>
            <pc:sldMk cId="1542753028" sldId="548"/>
            <ac:graphicFrameMk id="4" creationId="{C2900268-CB93-94DE-D01E-39783A50A81B}"/>
          </ac:graphicFrameMkLst>
        </pc:graphicFrameChg>
      </pc:sldChg>
      <pc:sldChg chg="modSp add replId">
        <pc:chgData name="Roberta Tucker" userId="S::r.tucker@uwtsd.ac.uk::27ca61ee-ba03-4b92-a89a-1d5600e2200a" providerId="AD" clId="Web-{D5841E55-3431-46F8-BFAF-7829BB894D18}" dt="2023-01-13T10:11:35.970" v="140"/>
        <pc:sldMkLst>
          <pc:docMk/>
          <pc:sldMk cId="4000359240" sldId="549"/>
        </pc:sldMkLst>
        <pc:spChg chg="mod">
          <ac:chgData name="Roberta Tucker" userId="S::r.tucker@uwtsd.ac.uk::27ca61ee-ba03-4b92-a89a-1d5600e2200a" providerId="AD" clId="Web-{D5841E55-3431-46F8-BFAF-7829BB894D18}" dt="2023-01-13T10:08:12.840" v="109" actId="20577"/>
          <ac:spMkLst>
            <pc:docMk/>
            <pc:sldMk cId="4000359240" sldId="549"/>
            <ac:spMk id="2" creationId="{BD754FA5-2DEB-49E1-1FB5-633B9D062E52}"/>
          </ac:spMkLst>
        </pc:spChg>
        <pc:graphicFrameChg chg="mod modGraphic">
          <ac:chgData name="Roberta Tucker" userId="S::r.tucker@uwtsd.ac.uk::27ca61ee-ba03-4b92-a89a-1d5600e2200a" providerId="AD" clId="Web-{D5841E55-3431-46F8-BFAF-7829BB894D18}" dt="2023-01-13T10:11:35.970" v="140"/>
          <ac:graphicFrameMkLst>
            <pc:docMk/>
            <pc:sldMk cId="4000359240" sldId="549"/>
            <ac:graphicFrameMk id="4" creationId="{C2900268-CB93-94DE-D01E-39783A50A81B}"/>
          </ac:graphicFrameMkLst>
        </pc:graphicFrameChg>
      </pc:sldChg>
      <pc:sldChg chg="addSp delSp modSp add replId">
        <pc:chgData name="Roberta Tucker" userId="S::r.tucker@uwtsd.ac.uk::27ca61ee-ba03-4b92-a89a-1d5600e2200a" providerId="AD" clId="Web-{D5841E55-3431-46F8-BFAF-7829BB894D18}" dt="2023-01-13T10:29:05.403" v="181" actId="1076"/>
        <pc:sldMkLst>
          <pc:docMk/>
          <pc:sldMk cId="468520818" sldId="550"/>
        </pc:sldMkLst>
        <pc:spChg chg="mod">
          <ac:chgData name="Roberta Tucker" userId="S::r.tucker@uwtsd.ac.uk::27ca61ee-ba03-4b92-a89a-1d5600e2200a" providerId="AD" clId="Web-{D5841E55-3431-46F8-BFAF-7829BB894D18}" dt="2023-01-13T10:23:50.145" v="158" actId="1076"/>
          <ac:spMkLst>
            <pc:docMk/>
            <pc:sldMk cId="468520818" sldId="550"/>
            <ac:spMk id="2" creationId="{BD754FA5-2DEB-49E1-1FB5-633B9D062E52}"/>
          </ac:spMkLst>
        </pc:spChg>
        <pc:graphicFrameChg chg="del">
          <ac:chgData name="Roberta Tucker" userId="S::r.tucker@uwtsd.ac.uk::27ca61ee-ba03-4b92-a89a-1d5600e2200a" providerId="AD" clId="Web-{D5841E55-3431-46F8-BFAF-7829BB894D18}" dt="2023-01-13T10:23:18.925" v="150"/>
          <ac:graphicFrameMkLst>
            <pc:docMk/>
            <pc:sldMk cId="468520818" sldId="550"/>
            <ac:graphicFrameMk id="4" creationId="{C2900268-CB93-94DE-D01E-39783A50A81B}"/>
          </ac:graphicFrameMkLst>
        </pc:graphicFrameChg>
        <pc:graphicFrameChg chg="add mod modGraphic">
          <ac:chgData name="Roberta Tucker" userId="S::r.tucker@uwtsd.ac.uk::27ca61ee-ba03-4b92-a89a-1d5600e2200a" providerId="AD" clId="Web-{D5841E55-3431-46F8-BFAF-7829BB894D18}" dt="2023-01-13T10:29:05.403" v="181" actId="1076"/>
          <ac:graphicFrameMkLst>
            <pc:docMk/>
            <pc:sldMk cId="468520818" sldId="550"/>
            <ac:graphicFrameMk id="5" creationId="{E6D48083-C4D2-4158-CC1E-8F9CD8FE781A}"/>
          </ac:graphicFrameMkLst>
        </pc:graphicFrameChg>
      </pc:sldChg>
      <pc:sldChg chg="modSp add">
        <pc:chgData name="Roberta Tucker" userId="S::r.tucker@uwtsd.ac.uk::27ca61ee-ba03-4b92-a89a-1d5600e2200a" providerId="AD" clId="Web-{D5841E55-3431-46F8-BFAF-7829BB894D18}" dt="2023-01-13T15:01:02.055" v="299" actId="20577"/>
        <pc:sldMkLst>
          <pc:docMk/>
          <pc:sldMk cId="1703709410" sldId="551"/>
        </pc:sldMkLst>
        <pc:spChg chg="mod">
          <ac:chgData name="Roberta Tucker" userId="S::r.tucker@uwtsd.ac.uk::27ca61ee-ba03-4b92-a89a-1d5600e2200a" providerId="AD" clId="Web-{D5841E55-3431-46F8-BFAF-7829BB894D18}" dt="2023-01-13T15:01:02.055" v="299" actId="20577"/>
          <ac:spMkLst>
            <pc:docMk/>
            <pc:sldMk cId="1703709410" sldId="551"/>
            <ac:spMk id="2" creationId="{2A68C011-3656-225F-C9E9-677709A1BD6F}"/>
          </ac:spMkLst>
        </pc:spChg>
      </pc:sldChg>
      <pc:sldMasterChg chg="addSldLayout">
        <pc:chgData name="Roberta Tucker" userId="S::r.tucker@uwtsd.ac.uk::27ca61ee-ba03-4b92-a89a-1d5600e2200a" providerId="AD" clId="Web-{D5841E55-3431-46F8-BFAF-7829BB894D18}" dt="2023-01-13T15:00:48.740" v="297"/>
        <pc:sldMasterMkLst>
          <pc:docMk/>
          <pc:sldMasterMk cId="10660577" sldId="2147483749"/>
        </pc:sldMasterMkLst>
        <pc:sldLayoutChg chg="add">
          <pc:chgData name="Roberta Tucker" userId="S::r.tucker@uwtsd.ac.uk::27ca61ee-ba03-4b92-a89a-1d5600e2200a" providerId="AD" clId="Web-{D5841E55-3431-46F8-BFAF-7829BB894D18}" dt="2023-01-13T15:00:48.740" v="297"/>
          <pc:sldLayoutMkLst>
            <pc:docMk/>
            <pc:sldMasterMk cId="10660577" sldId="2147483749"/>
            <pc:sldLayoutMk cId="3364083949" sldId="2147483723"/>
          </pc:sldLayoutMkLst>
        </pc:sldLayoutChg>
        <pc:sldLayoutChg chg="add">
          <pc:chgData name="Roberta Tucker" userId="S::r.tucker@uwtsd.ac.uk::27ca61ee-ba03-4b92-a89a-1d5600e2200a" providerId="AD" clId="Web-{D5841E55-3431-46F8-BFAF-7829BB894D18}" dt="2023-01-13T15:00:48.740" v="297"/>
          <pc:sldLayoutMkLst>
            <pc:docMk/>
            <pc:sldMasterMk cId="10660577" sldId="2147483749"/>
            <pc:sldLayoutMk cId="122029610" sldId="2147483735"/>
          </pc:sldLayoutMkLst>
        </pc:sldLayoutChg>
      </pc:sldMasterChg>
    </pc:docChg>
  </pc:docChgLst>
  <pc:docChgLst>
    <pc:chgData name="Ian Jones" userId="S::ian.jones@uwtsd.ac.uk::eff70159-7574-40fc-9de9-39818c90e73f" providerId="AD" clId="Web-{560E3DFC-0CED-D00F-9189-2BF5F0AEAB8A}"/>
    <pc:docChg chg="modSld">
      <pc:chgData name="Ian Jones" userId="S::ian.jones@uwtsd.ac.uk::eff70159-7574-40fc-9de9-39818c90e73f" providerId="AD" clId="Web-{560E3DFC-0CED-D00F-9189-2BF5F0AEAB8A}" dt="2023-03-05T22:27:36.932" v="3" actId="1076"/>
      <pc:docMkLst>
        <pc:docMk/>
      </pc:docMkLst>
      <pc:sldChg chg="modSp">
        <pc:chgData name="Ian Jones" userId="S::ian.jones@uwtsd.ac.uk::eff70159-7574-40fc-9de9-39818c90e73f" providerId="AD" clId="Web-{560E3DFC-0CED-D00F-9189-2BF5F0AEAB8A}" dt="2023-03-05T22:27:36.932" v="3" actId="1076"/>
        <pc:sldMkLst>
          <pc:docMk/>
          <pc:sldMk cId="3774943221" sldId="575"/>
        </pc:sldMkLst>
        <pc:spChg chg="mod">
          <ac:chgData name="Ian Jones" userId="S::ian.jones@uwtsd.ac.uk::eff70159-7574-40fc-9de9-39818c90e73f" providerId="AD" clId="Web-{560E3DFC-0CED-D00F-9189-2BF5F0AEAB8A}" dt="2023-03-05T22:27:36.932" v="3" actId="1076"/>
          <ac:spMkLst>
            <pc:docMk/>
            <pc:sldMk cId="3774943221" sldId="575"/>
            <ac:spMk id="16" creationId="{86CF345D-AC42-DCF4-3EFD-2F6908192505}"/>
          </ac:spMkLst>
        </pc:spChg>
        <pc:cxnChg chg="ord">
          <ac:chgData name="Ian Jones" userId="S::ian.jones@uwtsd.ac.uk::eff70159-7574-40fc-9de9-39818c90e73f" providerId="AD" clId="Web-{560E3DFC-0CED-D00F-9189-2BF5F0AEAB8A}" dt="2023-03-05T22:27:34.448" v="2"/>
          <ac:cxnSpMkLst>
            <pc:docMk/>
            <pc:sldMk cId="3774943221" sldId="575"/>
            <ac:cxnSpMk id="11" creationId="{E5B8459F-863C-7C83-BE48-8ABF80C949ED}"/>
          </ac:cxnSpMkLst>
        </pc:cxnChg>
      </pc:sldChg>
    </pc:docChg>
  </pc:docChgLst>
  <pc:docChgLst>
    <pc:chgData clId="Web-{76A89318-4F12-9541-75FF-E4282D3FF9BA}"/>
    <pc:docChg chg="modSld">
      <pc:chgData name="" userId="" providerId="" clId="Web-{76A89318-4F12-9541-75FF-E4282D3FF9BA}" dt="2023-02-21T09:20:47.219" v="0" actId="20577"/>
      <pc:docMkLst>
        <pc:docMk/>
      </pc:docMkLst>
      <pc:sldChg chg="modSp">
        <pc:chgData name="" userId="" providerId="" clId="Web-{76A89318-4F12-9541-75FF-E4282D3FF9BA}" dt="2023-02-21T09:20:47.219" v="0" actId="20577"/>
        <pc:sldMkLst>
          <pc:docMk/>
          <pc:sldMk cId="2865792335" sldId="593"/>
        </pc:sldMkLst>
        <pc:spChg chg="mod">
          <ac:chgData name="" userId="" providerId="" clId="Web-{76A89318-4F12-9541-75FF-E4282D3FF9BA}" dt="2023-02-21T09:20:47.219" v="0" actId="20577"/>
          <ac:spMkLst>
            <pc:docMk/>
            <pc:sldMk cId="2865792335" sldId="593"/>
            <ac:spMk id="5" creationId="{DA2E92BE-0CD5-E6B0-AA52-858B51EC3AD5}"/>
          </ac:spMkLst>
        </pc:spChg>
      </pc:sldChg>
    </pc:docChg>
  </pc:docChgLst>
  <pc:docChgLst>
    <pc:chgData name="Roberta Tucker" userId="S::r.tucker@uwtsd.ac.uk::27ca61ee-ba03-4b92-a89a-1d5600e2200a" providerId="AD" clId="Web-{39501D78-E141-D2E1-2BDC-6DFC5C3CAC99}"/>
    <pc:docChg chg="modSld">
      <pc:chgData name="Roberta Tucker" userId="S::r.tucker@uwtsd.ac.uk::27ca61ee-ba03-4b92-a89a-1d5600e2200a" providerId="AD" clId="Web-{39501D78-E141-D2E1-2BDC-6DFC5C3CAC99}" dt="2023-03-01T13:01:50.477" v="83" actId="20577"/>
      <pc:docMkLst>
        <pc:docMk/>
      </pc:docMkLst>
      <pc:sldChg chg="modSp">
        <pc:chgData name="Roberta Tucker" userId="S::r.tucker@uwtsd.ac.uk::27ca61ee-ba03-4b92-a89a-1d5600e2200a" providerId="AD" clId="Web-{39501D78-E141-D2E1-2BDC-6DFC5C3CAC99}" dt="2023-03-01T12:31:19.977" v="8" actId="20577"/>
        <pc:sldMkLst>
          <pc:docMk/>
          <pc:sldMk cId="2485985612" sldId="521"/>
        </pc:sldMkLst>
        <pc:spChg chg="mod">
          <ac:chgData name="Roberta Tucker" userId="S::r.tucker@uwtsd.ac.uk::27ca61ee-ba03-4b92-a89a-1d5600e2200a" providerId="AD" clId="Web-{39501D78-E141-D2E1-2BDC-6DFC5C3CAC99}" dt="2023-03-01T12:31:19.977" v="8" actId="20577"/>
          <ac:spMkLst>
            <pc:docMk/>
            <pc:sldMk cId="2485985612" sldId="521"/>
            <ac:spMk id="8" creationId="{57ED6D5D-E07C-2A2E-1770-B082DB384717}"/>
          </ac:spMkLst>
        </pc:spChg>
      </pc:sldChg>
      <pc:sldChg chg="modSp">
        <pc:chgData name="Roberta Tucker" userId="S::r.tucker@uwtsd.ac.uk::27ca61ee-ba03-4b92-a89a-1d5600e2200a" providerId="AD" clId="Web-{39501D78-E141-D2E1-2BDC-6DFC5C3CAC99}" dt="2023-03-01T12:46:34.907" v="31" actId="20577"/>
        <pc:sldMkLst>
          <pc:docMk/>
          <pc:sldMk cId="4116886116" sldId="579"/>
        </pc:sldMkLst>
        <pc:spChg chg="mod">
          <ac:chgData name="Roberta Tucker" userId="S::r.tucker@uwtsd.ac.uk::27ca61ee-ba03-4b92-a89a-1d5600e2200a" providerId="AD" clId="Web-{39501D78-E141-D2E1-2BDC-6DFC5C3CAC99}" dt="2023-03-01T12:46:34.907" v="31" actId="20577"/>
          <ac:spMkLst>
            <pc:docMk/>
            <pc:sldMk cId="4116886116" sldId="579"/>
            <ac:spMk id="13" creationId="{54DA2EF5-1A1B-3D7F-8E82-399ECBCCC879}"/>
          </ac:spMkLst>
        </pc:spChg>
      </pc:sldChg>
      <pc:sldChg chg="modSp">
        <pc:chgData name="Roberta Tucker" userId="S::r.tucker@uwtsd.ac.uk::27ca61ee-ba03-4b92-a89a-1d5600e2200a" providerId="AD" clId="Web-{39501D78-E141-D2E1-2BDC-6DFC5C3CAC99}" dt="2023-03-01T12:59:55.271" v="80" actId="20577"/>
        <pc:sldMkLst>
          <pc:docMk/>
          <pc:sldMk cId="3313212326" sldId="629"/>
        </pc:sldMkLst>
        <pc:spChg chg="mod">
          <ac:chgData name="Roberta Tucker" userId="S::r.tucker@uwtsd.ac.uk::27ca61ee-ba03-4b92-a89a-1d5600e2200a" providerId="AD" clId="Web-{39501D78-E141-D2E1-2BDC-6DFC5C3CAC99}" dt="2023-03-01T12:59:55.271" v="80" actId="20577"/>
          <ac:spMkLst>
            <pc:docMk/>
            <pc:sldMk cId="3313212326" sldId="629"/>
            <ac:spMk id="20" creationId="{23F15065-8C78-9776-3A2B-CC9817DD8655}"/>
          </ac:spMkLst>
        </pc:spChg>
      </pc:sldChg>
      <pc:sldChg chg="modSp">
        <pc:chgData name="Roberta Tucker" userId="S::r.tucker@uwtsd.ac.uk::27ca61ee-ba03-4b92-a89a-1d5600e2200a" providerId="AD" clId="Web-{39501D78-E141-D2E1-2BDC-6DFC5C3CAC99}" dt="2023-03-01T13:01:50.477" v="83" actId="20577"/>
        <pc:sldMkLst>
          <pc:docMk/>
          <pc:sldMk cId="3725193424" sldId="630"/>
        </pc:sldMkLst>
        <pc:spChg chg="mod">
          <ac:chgData name="Roberta Tucker" userId="S::r.tucker@uwtsd.ac.uk::27ca61ee-ba03-4b92-a89a-1d5600e2200a" providerId="AD" clId="Web-{39501D78-E141-D2E1-2BDC-6DFC5C3CAC99}" dt="2023-03-01T13:01:50.477" v="83" actId="20577"/>
          <ac:spMkLst>
            <pc:docMk/>
            <pc:sldMk cId="3725193424" sldId="630"/>
            <ac:spMk id="20" creationId="{23F15065-8C78-9776-3A2B-CC9817DD8655}"/>
          </ac:spMkLst>
        </pc:spChg>
      </pc:sldChg>
    </pc:docChg>
  </pc:docChgLst>
  <pc:docChgLst>
    <pc:chgData name="Roberta Tucker" userId="S::r.tucker@uwtsd.ac.uk::27ca61ee-ba03-4b92-a89a-1d5600e2200a" providerId="AD" clId="Web-{4C19BED0-A89D-14AA-6651-2C6D635E0571}"/>
    <pc:docChg chg="delSld">
      <pc:chgData name="Roberta Tucker" userId="S::r.tucker@uwtsd.ac.uk::27ca61ee-ba03-4b92-a89a-1d5600e2200a" providerId="AD" clId="Web-{4C19BED0-A89D-14AA-6651-2C6D635E0571}" dt="2023-02-27T12:56:24.299" v="0"/>
      <pc:docMkLst>
        <pc:docMk/>
      </pc:docMkLst>
      <pc:sldChg chg="del">
        <pc:chgData name="Roberta Tucker" userId="S::r.tucker@uwtsd.ac.uk::27ca61ee-ba03-4b92-a89a-1d5600e2200a" providerId="AD" clId="Web-{4C19BED0-A89D-14AA-6651-2C6D635E0571}" dt="2023-02-27T12:56:24.299" v="0"/>
        <pc:sldMkLst>
          <pc:docMk/>
          <pc:sldMk cId="3200094862" sldId="633"/>
        </pc:sldMkLst>
      </pc:sldChg>
    </pc:docChg>
  </pc:docChgLst>
  <pc:docChgLst>
    <pc:chgData name="Diane B. Thomas" userId="S::d.b.thomas@uwtsd.ac.uk::66b41853-b18c-4bbb-817e-013f34445414" providerId="AD" clId="Web-{59BED3E0-99D5-DC6C-6082-F0125C980862}"/>
    <pc:docChg chg="modSld">
      <pc:chgData name="Diane B. Thomas" userId="S::d.b.thomas@uwtsd.ac.uk::66b41853-b18c-4bbb-817e-013f34445414" providerId="AD" clId="Web-{59BED3E0-99D5-DC6C-6082-F0125C980862}" dt="2023-10-13T08:40:26.082" v="8" actId="20577"/>
      <pc:docMkLst>
        <pc:docMk/>
      </pc:docMkLst>
      <pc:sldChg chg="modSp">
        <pc:chgData name="Diane B. Thomas" userId="S::d.b.thomas@uwtsd.ac.uk::66b41853-b18c-4bbb-817e-013f34445414" providerId="AD" clId="Web-{59BED3E0-99D5-DC6C-6082-F0125C980862}" dt="2023-10-13T08:40:26.082" v="8" actId="20577"/>
        <pc:sldMkLst>
          <pc:docMk/>
          <pc:sldMk cId="904008978" sldId="634"/>
        </pc:sldMkLst>
        <pc:spChg chg="mod">
          <ac:chgData name="Diane B. Thomas" userId="S::d.b.thomas@uwtsd.ac.uk::66b41853-b18c-4bbb-817e-013f34445414" providerId="AD" clId="Web-{59BED3E0-99D5-DC6C-6082-F0125C980862}" dt="2023-10-13T08:40:26.082" v="8" actId="20577"/>
          <ac:spMkLst>
            <pc:docMk/>
            <pc:sldMk cId="904008978" sldId="634"/>
            <ac:spMk id="14" creationId="{8DD9E961-394A-EA7B-E5FA-ADB166A6499A}"/>
          </ac:spMkLst>
        </pc:spChg>
      </pc:sldChg>
    </pc:docChg>
  </pc:docChgLst>
  <pc:docChgLst>
    <pc:chgData name="Roberta Tucker" userId="S::r.tucker@uwtsd.ac.uk::27ca61ee-ba03-4b92-a89a-1d5600e2200a" providerId="AD" clId="Web-{CED7C185-160D-0D58-EC24-0CCB969973CF}"/>
    <pc:docChg chg="addSld delSld modSld sldOrd">
      <pc:chgData name="Roberta Tucker" userId="S::r.tucker@uwtsd.ac.uk::27ca61ee-ba03-4b92-a89a-1d5600e2200a" providerId="AD" clId="Web-{CED7C185-160D-0D58-EC24-0CCB969973CF}" dt="2023-01-12T15:20:43.865" v="2155" actId="14100"/>
      <pc:docMkLst>
        <pc:docMk/>
      </pc:docMkLst>
      <pc:sldChg chg="modSp">
        <pc:chgData name="Roberta Tucker" userId="S::r.tucker@uwtsd.ac.uk::27ca61ee-ba03-4b92-a89a-1d5600e2200a" providerId="AD" clId="Web-{CED7C185-160D-0D58-EC24-0CCB969973CF}" dt="2023-01-12T14:58:29.159" v="1954" actId="20577"/>
        <pc:sldMkLst>
          <pc:docMk/>
          <pc:sldMk cId="1925729167" sldId="285"/>
        </pc:sldMkLst>
        <pc:spChg chg="mod">
          <ac:chgData name="Roberta Tucker" userId="S::r.tucker@uwtsd.ac.uk::27ca61ee-ba03-4b92-a89a-1d5600e2200a" providerId="AD" clId="Web-{CED7C185-160D-0D58-EC24-0CCB969973CF}" dt="2023-01-12T14:58:29.159" v="1954" actId="20577"/>
          <ac:spMkLst>
            <pc:docMk/>
            <pc:sldMk cId="1925729167" sldId="285"/>
            <ac:spMk id="3" creationId="{00000000-0000-0000-0000-000000000000}"/>
          </ac:spMkLst>
        </pc:spChg>
      </pc:sldChg>
      <pc:sldChg chg="del ord">
        <pc:chgData name="Roberta Tucker" userId="S::r.tucker@uwtsd.ac.uk::27ca61ee-ba03-4b92-a89a-1d5600e2200a" providerId="AD" clId="Web-{CED7C185-160D-0D58-EC24-0CCB969973CF}" dt="2023-01-11T13:50:19.773" v="342"/>
        <pc:sldMkLst>
          <pc:docMk/>
          <pc:sldMk cId="556659101" sldId="480"/>
        </pc:sldMkLst>
      </pc:sldChg>
      <pc:sldChg chg="del ord">
        <pc:chgData name="Roberta Tucker" userId="S::r.tucker@uwtsd.ac.uk::27ca61ee-ba03-4b92-a89a-1d5600e2200a" providerId="AD" clId="Web-{CED7C185-160D-0D58-EC24-0CCB969973CF}" dt="2023-01-11T13:45:13.187" v="325"/>
        <pc:sldMkLst>
          <pc:docMk/>
          <pc:sldMk cId="2514307340" sldId="482"/>
        </pc:sldMkLst>
      </pc:sldChg>
      <pc:sldChg chg="addSp delSp modSp del ord delAnim">
        <pc:chgData name="Roberta Tucker" userId="S::r.tucker@uwtsd.ac.uk::27ca61ee-ba03-4b92-a89a-1d5600e2200a" providerId="AD" clId="Web-{CED7C185-160D-0D58-EC24-0CCB969973CF}" dt="2023-01-11T12:17:57.343" v="228"/>
        <pc:sldMkLst>
          <pc:docMk/>
          <pc:sldMk cId="2335586198" sldId="495"/>
        </pc:sldMkLst>
        <pc:picChg chg="add mod">
          <ac:chgData name="Roberta Tucker" userId="S::r.tucker@uwtsd.ac.uk::27ca61ee-ba03-4b92-a89a-1d5600e2200a" providerId="AD" clId="Web-{CED7C185-160D-0D58-EC24-0CCB969973CF}" dt="2023-01-11T12:17:39.358" v="224" actId="1076"/>
          <ac:picMkLst>
            <pc:docMk/>
            <pc:sldMk cId="2335586198" sldId="495"/>
            <ac:picMk id="3" creationId="{83F24BBA-6968-05B9-A5E2-17292F90BC3A}"/>
          </ac:picMkLst>
        </pc:picChg>
        <pc:picChg chg="del">
          <ac:chgData name="Roberta Tucker" userId="S::r.tucker@uwtsd.ac.uk::27ca61ee-ba03-4b92-a89a-1d5600e2200a" providerId="AD" clId="Web-{CED7C185-160D-0D58-EC24-0CCB969973CF}" dt="2023-01-11T12:17:23.873" v="218"/>
          <ac:picMkLst>
            <pc:docMk/>
            <pc:sldMk cId="2335586198" sldId="495"/>
            <ac:picMk id="4" creationId="{AA27EA74-EA31-5E07-5036-9955C63F593A}"/>
          </ac:picMkLst>
        </pc:picChg>
      </pc:sldChg>
      <pc:sldChg chg="del ord">
        <pc:chgData name="Roberta Tucker" userId="S::r.tucker@uwtsd.ac.uk::27ca61ee-ba03-4b92-a89a-1d5600e2200a" providerId="AD" clId="Web-{CED7C185-160D-0D58-EC24-0CCB969973CF}" dt="2023-01-11T13:05:11.191" v="282"/>
        <pc:sldMkLst>
          <pc:docMk/>
          <pc:sldMk cId="565421583" sldId="496"/>
        </pc:sldMkLst>
      </pc:sldChg>
      <pc:sldChg chg="addSp delSp modSp del ord">
        <pc:chgData name="Roberta Tucker" userId="S::r.tucker@uwtsd.ac.uk::27ca61ee-ba03-4b92-a89a-1d5600e2200a" providerId="AD" clId="Web-{CED7C185-160D-0D58-EC24-0CCB969973CF}" dt="2023-01-11T12:11:42.270" v="187"/>
        <pc:sldMkLst>
          <pc:docMk/>
          <pc:sldMk cId="1654975904" sldId="510"/>
        </pc:sldMkLst>
        <pc:spChg chg="del mod">
          <ac:chgData name="Roberta Tucker" userId="S::r.tucker@uwtsd.ac.uk::27ca61ee-ba03-4b92-a89a-1d5600e2200a" providerId="AD" clId="Web-{CED7C185-160D-0D58-EC24-0CCB969973CF}" dt="2023-01-11T11:45:40.993" v="100"/>
          <ac:spMkLst>
            <pc:docMk/>
            <pc:sldMk cId="1654975904" sldId="510"/>
            <ac:spMk id="3" creationId="{B82DAC3D-30A6-A2DB-E9C6-2D86DD41F32B}"/>
          </ac:spMkLst>
        </pc:spChg>
        <pc:spChg chg="add mod">
          <ac:chgData name="Roberta Tucker" userId="S::r.tucker@uwtsd.ac.uk::27ca61ee-ba03-4b92-a89a-1d5600e2200a" providerId="AD" clId="Web-{CED7C185-160D-0D58-EC24-0CCB969973CF}" dt="2023-01-11T11:49:22.296" v="137" actId="1076"/>
          <ac:spMkLst>
            <pc:docMk/>
            <pc:sldMk cId="1654975904" sldId="510"/>
            <ac:spMk id="4" creationId="{A85A5F4E-FDB7-7FE4-9FB2-BFD5C67C1255}"/>
          </ac:spMkLst>
        </pc:spChg>
        <pc:spChg chg="add mod">
          <ac:chgData name="Roberta Tucker" userId="S::r.tucker@uwtsd.ac.uk::27ca61ee-ba03-4b92-a89a-1d5600e2200a" providerId="AD" clId="Web-{CED7C185-160D-0D58-EC24-0CCB969973CF}" dt="2023-01-11T11:49:18.608" v="136" actId="1076"/>
          <ac:spMkLst>
            <pc:docMk/>
            <pc:sldMk cId="1654975904" sldId="510"/>
            <ac:spMk id="5" creationId="{A745C1A8-6628-8921-9DF9-564509217F76}"/>
          </ac:spMkLst>
        </pc:spChg>
        <pc:spChg chg="add del mod">
          <ac:chgData name="Roberta Tucker" userId="S::r.tucker@uwtsd.ac.uk::27ca61ee-ba03-4b92-a89a-1d5600e2200a" providerId="AD" clId="Web-{CED7C185-160D-0D58-EC24-0CCB969973CF}" dt="2023-01-11T11:45:44.462" v="101"/>
          <ac:spMkLst>
            <pc:docMk/>
            <pc:sldMk cId="1654975904" sldId="510"/>
            <ac:spMk id="7" creationId="{12E299E6-635E-12BB-03B0-22366EB375E8}"/>
          </ac:spMkLst>
        </pc:spChg>
        <pc:picChg chg="add mod">
          <ac:chgData name="Roberta Tucker" userId="S::r.tucker@uwtsd.ac.uk::27ca61ee-ba03-4b92-a89a-1d5600e2200a" providerId="AD" clId="Web-{CED7C185-160D-0D58-EC24-0CCB969973CF}" dt="2023-01-11T11:49:15.811" v="135" actId="1076"/>
          <ac:picMkLst>
            <pc:docMk/>
            <pc:sldMk cId="1654975904" sldId="510"/>
            <ac:picMk id="8" creationId="{61C9D8E7-4B14-1C4F-AFDC-8375241A29E2}"/>
          </ac:picMkLst>
        </pc:picChg>
        <pc:picChg chg="add mod">
          <ac:chgData name="Roberta Tucker" userId="S::r.tucker@uwtsd.ac.uk::27ca61ee-ba03-4b92-a89a-1d5600e2200a" providerId="AD" clId="Web-{CED7C185-160D-0D58-EC24-0CCB969973CF}" dt="2023-01-11T11:51:31.534" v="139" actId="1076"/>
          <ac:picMkLst>
            <pc:docMk/>
            <pc:sldMk cId="1654975904" sldId="510"/>
            <ac:picMk id="9" creationId="{A7E4638F-97B2-C76A-6004-609A35D9F5E5}"/>
          </ac:picMkLst>
        </pc:picChg>
      </pc:sldChg>
      <pc:sldChg chg="del">
        <pc:chgData name="Roberta Tucker" userId="S::r.tucker@uwtsd.ac.uk::27ca61ee-ba03-4b92-a89a-1d5600e2200a" providerId="AD" clId="Web-{CED7C185-160D-0D58-EC24-0CCB969973CF}" dt="2023-01-11T11:14:39.161" v="34"/>
        <pc:sldMkLst>
          <pc:docMk/>
          <pc:sldMk cId="2955532752" sldId="511"/>
        </pc:sldMkLst>
      </pc:sldChg>
      <pc:sldChg chg="del">
        <pc:chgData name="Roberta Tucker" userId="S::r.tucker@uwtsd.ac.uk::27ca61ee-ba03-4b92-a89a-1d5600e2200a" providerId="AD" clId="Web-{CED7C185-160D-0D58-EC24-0CCB969973CF}" dt="2023-01-11T10:03:04.706" v="0"/>
        <pc:sldMkLst>
          <pc:docMk/>
          <pc:sldMk cId="4239307461" sldId="514"/>
        </pc:sldMkLst>
      </pc:sldChg>
      <pc:sldChg chg="addSp delSp modSp add mod replId setBg">
        <pc:chgData name="Roberta Tucker" userId="S::r.tucker@uwtsd.ac.uk::27ca61ee-ba03-4b92-a89a-1d5600e2200a" providerId="AD" clId="Web-{CED7C185-160D-0D58-EC24-0CCB969973CF}" dt="2023-01-11T11:59:35.672" v="144" actId="1076"/>
        <pc:sldMkLst>
          <pc:docMk/>
          <pc:sldMk cId="916661443" sldId="531"/>
        </pc:sldMkLst>
        <pc:spChg chg="mod">
          <ac:chgData name="Roberta Tucker" userId="S::r.tucker@uwtsd.ac.uk::27ca61ee-ba03-4b92-a89a-1d5600e2200a" providerId="AD" clId="Web-{CED7C185-160D-0D58-EC24-0CCB969973CF}" dt="2023-01-11T11:58:58.999" v="141"/>
          <ac:spMkLst>
            <pc:docMk/>
            <pc:sldMk cId="916661443" sldId="531"/>
            <ac:spMk id="2" creationId="{BD754FA5-2DEB-49E1-1FB5-633B9D062E52}"/>
          </ac:spMkLst>
        </pc:spChg>
        <pc:spChg chg="del mod">
          <ac:chgData name="Roberta Tucker" userId="S::r.tucker@uwtsd.ac.uk::27ca61ee-ba03-4b92-a89a-1d5600e2200a" providerId="AD" clId="Web-{CED7C185-160D-0D58-EC24-0CCB969973CF}" dt="2023-01-11T10:38:07.668" v="6"/>
          <ac:spMkLst>
            <pc:docMk/>
            <pc:sldMk cId="916661443" sldId="531"/>
            <ac:spMk id="3" creationId="{B82DAC3D-30A6-A2DB-E9C6-2D86DD41F32B}"/>
          </ac:spMkLst>
        </pc:spChg>
        <pc:spChg chg="add del mod">
          <ac:chgData name="Roberta Tucker" userId="S::r.tucker@uwtsd.ac.uk::27ca61ee-ba03-4b92-a89a-1d5600e2200a" providerId="AD" clId="Web-{CED7C185-160D-0D58-EC24-0CCB969973CF}" dt="2023-01-11T11:00:07.592" v="14"/>
          <ac:spMkLst>
            <pc:docMk/>
            <pc:sldMk cId="916661443" sldId="531"/>
            <ac:spMk id="5" creationId="{001CAA9E-3CFE-13C2-E381-E895673268B3}"/>
          </ac:spMkLst>
        </pc:spChg>
        <pc:spChg chg="add">
          <ac:chgData name="Roberta Tucker" userId="S::r.tucker@uwtsd.ac.uk::27ca61ee-ba03-4b92-a89a-1d5600e2200a" providerId="AD" clId="Web-{CED7C185-160D-0D58-EC24-0CCB969973CF}" dt="2023-01-11T11:58:58.999" v="141"/>
          <ac:spMkLst>
            <pc:docMk/>
            <pc:sldMk cId="916661443" sldId="531"/>
            <ac:spMk id="8" creationId="{A8384FB5-9ADC-4DDC-881B-597D56F5B15D}"/>
          </ac:spMkLst>
        </pc:spChg>
        <pc:spChg chg="add">
          <ac:chgData name="Roberta Tucker" userId="S::r.tucker@uwtsd.ac.uk::27ca61ee-ba03-4b92-a89a-1d5600e2200a" providerId="AD" clId="Web-{CED7C185-160D-0D58-EC24-0CCB969973CF}" dt="2023-01-11T11:58:58.999" v="141"/>
          <ac:spMkLst>
            <pc:docMk/>
            <pc:sldMk cId="916661443" sldId="531"/>
            <ac:spMk id="10" creationId="{1199E1B1-A8C0-4FE8-A5A8-1CB41D69F857}"/>
          </ac:spMkLst>
        </pc:spChg>
        <pc:spChg chg="add">
          <ac:chgData name="Roberta Tucker" userId="S::r.tucker@uwtsd.ac.uk::27ca61ee-ba03-4b92-a89a-1d5600e2200a" providerId="AD" clId="Web-{CED7C185-160D-0D58-EC24-0CCB969973CF}" dt="2023-01-11T11:58:58.999" v="141"/>
          <ac:spMkLst>
            <pc:docMk/>
            <pc:sldMk cId="916661443" sldId="531"/>
            <ac:spMk id="12" creationId="{84A8DE83-DE75-4B41-9DB4-A7EC0B0DEC0B}"/>
          </ac:spMkLst>
        </pc:spChg>
        <pc:spChg chg="add">
          <ac:chgData name="Roberta Tucker" userId="S::r.tucker@uwtsd.ac.uk::27ca61ee-ba03-4b92-a89a-1d5600e2200a" providerId="AD" clId="Web-{CED7C185-160D-0D58-EC24-0CCB969973CF}" dt="2023-01-11T11:58:58.999" v="141"/>
          <ac:spMkLst>
            <pc:docMk/>
            <pc:sldMk cId="916661443" sldId="531"/>
            <ac:spMk id="14" creationId="{A7009A0A-BEF5-4EAC-AF15-E4F9F002E239}"/>
          </ac:spMkLst>
        </pc:spChg>
        <pc:picChg chg="add mod">
          <ac:chgData name="Roberta Tucker" userId="S::r.tucker@uwtsd.ac.uk::27ca61ee-ba03-4b92-a89a-1d5600e2200a" providerId="AD" clId="Web-{CED7C185-160D-0D58-EC24-0CCB969973CF}" dt="2023-01-11T11:59:35.672" v="144" actId="1076"/>
          <ac:picMkLst>
            <pc:docMk/>
            <pc:sldMk cId="916661443" sldId="531"/>
            <ac:picMk id="3" creationId="{57F4CB5D-A6C5-1CED-1379-B8041ACD8E4E}"/>
          </ac:picMkLst>
        </pc:picChg>
      </pc:sldChg>
      <pc:sldChg chg="addSp delSp modSp add mod replId setBg">
        <pc:chgData name="Roberta Tucker" userId="S::r.tucker@uwtsd.ac.uk::27ca61ee-ba03-4b92-a89a-1d5600e2200a" providerId="AD" clId="Web-{CED7C185-160D-0D58-EC24-0CCB969973CF}" dt="2023-01-11T12:07:16.450" v="171" actId="20577"/>
        <pc:sldMkLst>
          <pc:docMk/>
          <pc:sldMk cId="23422309" sldId="532"/>
        </pc:sldMkLst>
        <pc:spChg chg="mod">
          <ac:chgData name="Roberta Tucker" userId="S::r.tucker@uwtsd.ac.uk::27ca61ee-ba03-4b92-a89a-1d5600e2200a" providerId="AD" clId="Web-{CED7C185-160D-0D58-EC24-0CCB969973CF}" dt="2023-01-11T12:07:16.450" v="171" actId="20577"/>
          <ac:spMkLst>
            <pc:docMk/>
            <pc:sldMk cId="23422309" sldId="532"/>
            <ac:spMk id="2" creationId="{BD754FA5-2DEB-49E1-1FB5-633B9D062E52}"/>
          </ac:spMkLst>
        </pc:spChg>
        <pc:spChg chg="add">
          <ac:chgData name="Roberta Tucker" userId="S::r.tucker@uwtsd.ac.uk::27ca61ee-ba03-4b92-a89a-1d5600e2200a" providerId="AD" clId="Web-{CED7C185-160D-0D58-EC24-0CCB969973CF}" dt="2023-01-11T11:59:16.875" v="142"/>
          <ac:spMkLst>
            <pc:docMk/>
            <pc:sldMk cId="23422309" sldId="532"/>
            <ac:spMk id="9" creationId="{A8384FB5-9ADC-4DDC-881B-597D56F5B15D}"/>
          </ac:spMkLst>
        </pc:spChg>
        <pc:spChg chg="add">
          <ac:chgData name="Roberta Tucker" userId="S::r.tucker@uwtsd.ac.uk::27ca61ee-ba03-4b92-a89a-1d5600e2200a" providerId="AD" clId="Web-{CED7C185-160D-0D58-EC24-0CCB969973CF}" dt="2023-01-11T11:59:16.875" v="142"/>
          <ac:spMkLst>
            <pc:docMk/>
            <pc:sldMk cId="23422309" sldId="532"/>
            <ac:spMk id="11" creationId="{1199E1B1-A8C0-4FE8-A5A8-1CB41D69F857}"/>
          </ac:spMkLst>
        </pc:spChg>
        <pc:spChg chg="add">
          <ac:chgData name="Roberta Tucker" userId="S::r.tucker@uwtsd.ac.uk::27ca61ee-ba03-4b92-a89a-1d5600e2200a" providerId="AD" clId="Web-{CED7C185-160D-0D58-EC24-0CCB969973CF}" dt="2023-01-11T11:59:16.875" v="142"/>
          <ac:spMkLst>
            <pc:docMk/>
            <pc:sldMk cId="23422309" sldId="532"/>
            <ac:spMk id="13" creationId="{84A8DE83-DE75-4B41-9DB4-A7EC0B0DEC0B}"/>
          </ac:spMkLst>
        </pc:spChg>
        <pc:spChg chg="add">
          <ac:chgData name="Roberta Tucker" userId="S::r.tucker@uwtsd.ac.uk::27ca61ee-ba03-4b92-a89a-1d5600e2200a" providerId="AD" clId="Web-{CED7C185-160D-0D58-EC24-0CCB969973CF}" dt="2023-01-11T11:59:16.875" v="142"/>
          <ac:spMkLst>
            <pc:docMk/>
            <pc:sldMk cId="23422309" sldId="532"/>
            <ac:spMk id="15" creationId="{A7009A0A-BEF5-4EAC-AF15-E4F9F002E239}"/>
          </ac:spMkLst>
        </pc:spChg>
        <pc:picChg chg="del">
          <ac:chgData name="Roberta Tucker" userId="S::r.tucker@uwtsd.ac.uk::27ca61ee-ba03-4b92-a89a-1d5600e2200a" providerId="AD" clId="Web-{CED7C185-160D-0D58-EC24-0CCB969973CF}" dt="2023-01-11T11:09:46.404" v="22"/>
          <ac:picMkLst>
            <pc:docMk/>
            <pc:sldMk cId="23422309" sldId="532"/>
            <ac:picMk id="3" creationId="{57F4CB5D-A6C5-1CED-1379-B8041ACD8E4E}"/>
          </ac:picMkLst>
        </pc:picChg>
        <pc:picChg chg="add mod">
          <ac:chgData name="Roberta Tucker" userId="S::r.tucker@uwtsd.ac.uk::27ca61ee-ba03-4b92-a89a-1d5600e2200a" providerId="AD" clId="Web-{CED7C185-160D-0D58-EC24-0CCB969973CF}" dt="2023-01-11T11:59:42.594" v="146" actId="1076"/>
          <ac:picMkLst>
            <pc:docMk/>
            <pc:sldMk cId="23422309" sldId="532"/>
            <ac:picMk id="4" creationId="{F5829BA9-A5DC-E8BC-41EE-59C72FE48D21}"/>
          </ac:picMkLst>
        </pc:picChg>
      </pc:sldChg>
      <pc:sldChg chg="addSp delSp modSp add replId">
        <pc:chgData name="Roberta Tucker" userId="S::r.tucker@uwtsd.ac.uk::27ca61ee-ba03-4b92-a89a-1d5600e2200a" providerId="AD" clId="Web-{CED7C185-160D-0D58-EC24-0CCB969973CF}" dt="2023-01-11T12:10:45.675" v="186" actId="1076"/>
        <pc:sldMkLst>
          <pc:docMk/>
          <pc:sldMk cId="2152880574" sldId="533"/>
        </pc:sldMkLst>
        <pc:spChg chg="add mod">
          <ac:chgData name="Roberta Tucker" userId="S::r.tucker@uwtsd.ac.uk::27ca61ee-ba03-4b92-a89a-1d5600e2200a" providerId="AD" clId="Web-{CED7C185-160D-0D58-EC24-0CCB969973CF}" dt="2023-01-11T12:00:45.596" v="154" actId="1076"/>
          <ac:spMkLst>
            <pc:docMk/>
            <pc:sldMk cId="2152880574" sldId="533"/>
            <ac:spMk id="6" creationId="{19F1097F-3BA1-8B2E-5BCF-83089DE5DD02}"/>
          </ac:spMkLst>
        </pc:spChg>
        <pc:spChg chg="add mod">
          <ac:chgData name="Roberta Tucker" userId="S::r.tucker@uwtsd.ac.uk::27ca61ee-ba03-4b92-a89a-1d5600e2200a" providerId="AD" clId="Web-{CED7C185-160D-0D58-EC24-0CCB969973CF}" dt="2023-01-11T12:10:45.675" v="186" actId="1076"/>
          <ac:spMkLst>
            <pc:docMk/>
            <pc:sldMk cId="2152880574" sldId="533"/>
            <ac:spMk id="8" creationId="{EC5E57A1-644C-695B-0280-0CFAD39FEFF8}"/>
          </ac:spMkLst>
        </pc:spChg>
        <pc:spChg chg="add">
          <ac:chgData name="Roberta Tucker" userId="S::r.tucker@uwtsd.ac.uk::27ca61ee-ba03-4b92-a89a-1d5600e2200a" providerId="AD" clId="Web-{CED7C185-160D-0D58-EC24-0CCB969973CF}" dt="2023-01-11T12:01:32.081" v="162"/>
          <ac:spMkLst>
            <pc:docMk/>
            <pc:sldMk cId="2152880574" sldId="533"/>
            <ac:spMk id="14" creationId="{F788BCFF-E654-4D89-2227-402DD14AC4C4}"/>
          </ac:spMkLst>
        </pc:spChg>
        <pc:spChg chg="add mod">
          <ac:chgData name="Roberta Tucker" userId="S::r.tucker@uwtsd.ac.uk::27ca61ee-ba03-4b92-a89a-1d5600e2200a" providerId="AD" clId="Web-{CED7C185-160D-0D58-EC24-0CCB969973CF}" dt="2023-01-11T12:02:02.473" v="168" actId="1076"/>
          <ac:spMkLst>
            <pc:docMk/>
            <pc:sldMk cId="2152880574" sldId="533"/>
            <ac:spMk id="18" creationId="{3782192F-C55E-2334-6EB2-C27B88858A47}"/>
          </ac:spMkLst>
        </pc:spChg>
        <pc:picChg chg="add mod">
          <ac:chgData name="Roberta Tucker" userId="S::r.tucker@uwtsd.ac.uk::27ca61ee-ba03-4b92-a89a-1d5600e2200a" providerId="AD" clId="Web-{CED7C185-160D-0D58-EC24-0CCB969973CF}" dt="2023-01-11T12:01:16.534" v="161" actId="1076"/>
          <ac:picMkLst>
            <pc:docMk/>
            <pc:sldMk cId="2152880574" sldId="533"/>
            <ac:picMk id="3" creationId="{FF8DDB30-B3FB-7984-4212-A702E691515F}"/>
          </ac:picMkLst>
        </pc:picChg>
        <pc:picChg chg="del">
          <ac:chgData name="Roberta Tucker" userId="S::r.tucker@uwtsd.ac.uk::27ca61ee-ba03-4b92-a89a-1d5600e2200a" providerId="AD" clId="Web-{CED7C185-160D-0D58-EC24-0CCB969973CF}" dt="2023-01-11T12:00:06.266" v="148"/>
          <ac:picMkLst>
            <pc:docMk/>
            <pc:sldMk cId="2152880574" sldId="533"/>
            <ac:picMk id="4" creationId="{F5829BA9-A5DC-E8BC-41EE-59C72FE48D21}"/>
          </ac:picMkLst>
        </pc:picChg>
        <pc:picChg chg="add mod">
          <ac:chgData name="Roberta Tucker" userId="S::r.tucker@uwtsd.ac.uk::27ca61ee-ba03-4b92-a89a-1d5600e2200a" providerId="AD" clId="Web-{CED7C185-160D-0D58-EC24-0CCB969973CF}" dt="2023-01-11T12:01:14.768" v="160" actId="1076"/>
          <ac:picMkLst>
            <pc:docMk/>
            <pc:sldMk cId="2152880574" sldId="533"/>
            <ac:picMk id="12" creationId="{C33ECAA5-B894-20B1-5503-D8C5113521F2}"/>
          </ac:picMkLst>
        </pc:picChg>
        <pc:picChg chg="add del">
          <ac:chgData name="Roberta Tucker" userId="S::r.tucker@uwtsd.ac.uk::27ca61ee-ba03-4b92-a89a-1d5600e2200a" providerId="AD" clId="Web-{CED7C185-160D-0D58-EC24-0CCB969973CF}" dt="2023-01-11T12:01:51.848" v="166"/>
          <ac:picMkLst>
            <pc:docMk/>
            <pc:sldMk cId="2152880574" sldId="533"/>
            <ac:picMk id="17" creationId="{5E4B6E5F-64B8-01B5-9851-679D74202470}"/>
          </ac:picMkLst>
        </pc:picChg>
      </pc:sldChg>
      <pc:sldChg chg="addSp delSp modSp add replId">
        <pc:chgData name="Roberta Tucker" userId="S::r.tucker@uwtsd.ac.uk::27ca61ee-ba03-4b92-a89a-1d5600e2200a" providerId="AD" clId="Web-{CED7C185-160D-0D58-EC24-0CCB969973CF}" dt="2023-01-11T12:14:46.931" v="191" actId="14100"/>
        <pc:sldMkLst>
          <pc:docMk/>
          <pc:sldMk cId="2336948858" sldId="534"/>
        </pc:sldMkLst>
        <pc:spChg chg="mod">
          <ac:chgData name="Roberta Tucker" userId="S::r.tucker@uwtsd.ac.uk::27ca61ee-ba03-4b92-a89a-1d5600e2200a" providerId="AD" clId="Web-{CED7C185-160D-0D58-EC24-0CCB969973CF}" dt="2023-01-11T12:07:35.013" v="174" actId="20577"/>
          <ac:spMkLst>
            <pc:docMk/>
            <pc:sldMk cId="2336948858" sldId="534"/>
            <ac:spMk id="2" creationId="{BD754FA5-2DEB-49E1-1FB5-633B9D062E52}"/>
          </ac:spMkLst>
        </pc:spChg>
        <pc:spChg chg="mod">
          <ac:chgData name="Roberta Tucker" userId="S::r.tucker@uwtsd.ac.uk::27ca61ee-ba03-4b92-a89a-1d5600e2200a" providerId="AD" clId="Web-{CED7C185-160D-0D58-EC24-0CCB969973CF}" dt="2023-01-11T12:08:03.686" v="176" actId="20577"/>
          <ac:spMkLst>
            <pc:docMk/>
            <pc:sldMk cId="2336948858" sldId="534"/>
            <ac:spMk id="6" creationId="{19F1097F-3BA1-8B2E-5BCF-83089DE5DD02}"/>
          </ac:spMkLst>
        </pc:spChg>
        <pc:spChg chg="mod">
          <ac:chgData name="Roberta Tucker" userId="S::r.tucker@uwtsd.ac.uk::27ca61ee-ba03-4b92-a89a-1d5600e2200a" providerId="AD" clId="Web-{CED7C185-160D-0D58-EC24-0CCB969973CF}" dt="2023-01-11T12:10:25.533" v="181" actId="1076"/>
          <ac:spMkLst>
            <pc:docMk/>
            <pc:sldMk cId="2336948858" sldId="534"/>
            <ac:spMk id="8" creationId="{EC5E57A1-644C-695B-0280-0CFAD39FEFF8}"/>
          </ac:spMkLst>
        </pc:spChg>
        <pc:picChg chg="add mod">
          <ac:chgData name="Roberta Tucker" userId="S::r.tucker@uwtsd.ac.uk::27ca61ee-ba03-4b92-a89a-1d5600e2200a" providerId="AD" clId="Web-{CED7C185-160D-0D58-EC24-0CCB969973CF}" dt="2023-01-11T12:14:46.931" v="191" actId="14100"/>
          <ac:picMkLst>
            <pc:docMk/>
            <pc:sldMk cId="2336948858" sldId="534"/>
            <ac:picMk id="4" creationId="{2BB2B874-5DA7-558F-46DE-8194684EDC0D}"/>
          </ac:picMkLst>
        </pc:picChg>
        <pc:picChg chg="del">
          <ac:chgData name="Roberta Tucker" userId="S::r.tucker@uwtsd.ac.uk::27ca61ee-ba03-4b92-a89a-1d5600e2200a" providerId="AD" clId="Web-{CED7C185-160D-0D58-EC24-0CCB969973CF}" dt="2023-01-11T12:13:32.304" v="188"/>
          <ac:picMkLst>
            <pc:docMk/>
            <pc:sldMk cId="2336948858" sldId="534"/>
            <ac:picMk id="12" creationId="{C33ECAA5-B894-20B1-5503-D8C5113521F2}"/>
          </ac:picMkLst>
        </pc:picChg>
      </pc:sldChg>
      <pc:sldChg chg="addSp delSp modSp add replId">
        <pc:chgData name="Roberta Tucker" userId="S::r.tucker@uwtsd.ac.uk::27ca61ee-ba03-4b92-a89a-1d5600e2200a" providerId="AD" clId="Web-{CED7C185-160D-0D58-EC24-0CCB969973CF}" dt="2023-01-12T14:39:19.722" v="1786" actId="14100"/>
        <pc:sldMkLst>
          <pc:docMk/>
          <pc:sldMk cId="343991447" sldId="535"/>
        </pc:sldMkLst>
        <pc:spChg chg="mod">
          <ac:chgData name="Roberta Tucker" userId="S::r.tucker@uwtsd.ac.uk::27ca61ee-ba03-4b92-a89a-1d5600e2200a" providerId="AD" clId="Web-{CED7C185-160D-0D58-EC24-0CCB969973CF}" dt="2023-01-11T12:16:35.278" v="210" actId="20577"/>
          <ac:spMkLst>
            <pc:docMk/>
            <pc:sldMk cId="343991447" sldId="535"/>
            <ac:spMk id="2" creationId="{BD754FA5-2DEB-49E1-1FB5-633B9D062E52}"/>
          </ac:spMkLst>
        </pc:spChg>
        <pc:spChg chg="add mod">
          <ac:chgData name="Roberta Tucker" userId="S::r.tucker@uwtsd.ac.uk::27ca61ee-ba03-4b92-a89a-1d5600e2200a" providerId="AD" clId="Web-{CED7C185-160D-0D58-EC24-0CCB969973CF}" dt="2023-01-12T14:39:08.660" v="1782" actId="20577"/>
          <ac:spMkLst>
            <pc:docMk/>
            <pc:sldMk cId="343991447" sldId="535"/>
            <ac:spMk id="3" creationId="{3D8AC58D-59BC-9EFE-11DC-4C86FBFBF365}"/>
          </ac:spMkLst>
        </pc:spChg>
        <pc:spChg chg="add del mod">
          <ac:chgData name="Roberta Tucker" userId="S::r.tucker@uwtsd.ac.uk::27ca61ee-ba03-4b92-a89a-1d5600e2200a" providerId="AD" clId="Web-{CED7C185-160D-0D58-EC24-0CCB969973CF}" dt="2023-01-11T13:04:39.549" v="275"/>
          <ac:spMkLst>
            <pc:docMk/>
            <pc:sldMk cId="343991447" sldId="535"/>
            <ac:spMk id="4" creationId="{4889D631-0E56-7CA7-CCE5-7FEC3163E182}"/>
          </ac:spMkLst>
        </pc:spChg>
        <pc:spChg chg="add mod">
          <ac:chgData name="Roberta Tucker" userId="S::r.tucker@uwtsd.ac.uk::27ca61ee-ba03-4b92-a89a-1d5600e2200a" providerId="AD" clId="Web-{CED7C185-160D-0D58-EC24-0CCB969973CF}" dt="2023-01-11T13:04:58.878" v="280" actId="688"/>
          <ac:spMkLst>
            <pc:docMk/>
            <pc:sldMk cId="343991447" sldId="535"/>
            <ac:spMk id="5" creationId="{455B7FA2-EB4C-B261-7D87-961FD9E8234A}"/>
          </ac:spMkLst>
        </pc:spChg>
        <pc:spChg chg="del mod">
          <ac:chgData name="Roberta Tucker" userId="S::r.tucker@uwtsd.ac.uk::27ca61ee-ba03-4b92-a89a-1d5600e2200a" providerId="AD" clId="Web-{CED7C185-160D-0D58-EC24-0CCB969973CF}" dt="2023-01-11T12:16:39.528" v="212"/>
          <ac:spMkLst>
            <pc:docMk/>
            <pc:sldMk cId="343991447" sldId="535"/>
            <ac:spMk id="6" creationId="{19F1097F-3BA1-8B2E-5BCF-83089DE5DD02}"/>
          </ac:spMkLst>
        </pc:spChg>
        <pc:spChg chg="del">
          <ac:chgData name="Roberta Tucker" userId="S::r.tucker@uwtsd.ac.uk::27ca61ee-ba03-4b92-a89a-1d5600e2200a" providerId="AD" clId="Web-{CED7C185-160D-0D58-EC24-0CCB969973CF}" dt="2023-01-11T12:16:45.856" v="215"/>
          <ac:spMkLst>
            <pc:docMk/>
            <pc:sldMk cId="343991447" sldId="535"/>
            <ac:spMk id="8" creationId="{EC5E57A1-644C-695B-0280-0CFAD39FEFF8}"/>
          </ac:spMkLst>
        </pc:spChg>
        <pc:spChg chg="del">
          <ac:chgData name="Roberta Tucker" userId="S::r.tucker@uwtsd.ac.uk::27ca61ee-ba03-4b92-a89a-1d5600e2200a" providerId="AD" clId="Web-{CED7C185-160D-0D58-EC24-0CCB969973CF}" dt="2023-01-11T12:16:43.559" v="214"/>
          <ac:spMkLst>
            <pc:docMk/>
            <pc:sldMk cId="343991447" sldId="535"/>
            <ac:spMk id="14" creationId="{F788BCFF-E654-4D89-2227-402DD14AC4C4}"/>
          </ac:spMkLst>
        </pc:spChg>
        <pc:spChg chg="del">
          <ac:chgData name="Roberta Tucker" userId="S::r.tucker@uwtsd.ac.uk::27ca61ee-ba03-4b92-a89a-1d5600e2200a" providerId="AD" clId="Web-{CED7C185-160D-0D58-EC24-0CCB969973CF}" dt="2023-01-11T12:16:52.591" v="216"/>
          <ac:spMkLst>
            <pc:docMk/>
            <pc:sldMk cId="343991447" sldId="535"/>
            <ac:spMk id="18" creationId="{3782192F-C55E-2334-6EB2-C27B88858A47}"/>
          </ac:spMkLst>
        </pc:spChg>
        <pc:picChg chg="del">
          <ac:chgData name="Roberta Tucker" userId="S::r.tucker@uwtsd.ac.uk::27ca61ee-ba03-4b92-a89a-1d5600e2200a" providerId="AD" clId="Web-{CED7C185-160D-0D58-EC24-0CCB969973CF}" dt="2023-01-11T12:16:42.012" v="213"/>
          <ac:picMkLst>
            <pc:docMk/>
            <pc:sldMk cId="343991447" sldId="535"/>
            <ac:picMk id="3" creationId="{FF8DDB30-B3FB-7984-4212-A702E691515F}"/>
          </ac:picMkLst>
        </pc:picChg>
        <pc:picChg chg="del">
          <ac:chgData name="Roberta Tucker" userId="S::r.tucker@uwtsd.ac.uk::27ca61ee-ba03-4b92-a89a-1d5600e2200a" providerId="AD" clId="Web-{CED7C185-160D-0D58-EC24-0CCB969973CF}" dt="2023-01-11T12:16:54.169" v="217"/>
          <ac:picMkLst>
            <pc:docMk/>
            <pc:sldMk cId="343991447" sldId="535"/>
            <ac:picMk id="4" creationId="{2BB2B874-5DA7-558F-46DE-8194684EDC0D}"/>
          </ac:picMkLst>
        </pc:picChg>
        <pc:picChg chg="add mod">
          <ac:chgData name="Roberta Tucker" userId="S::r.tucker@uwtsd.ac.uk::27ca61ee-ba03-4b92-a89a-1d5600e2200a" providerId="AD" clId="Web-{CED7C185-160D-0D58-EC24-0CCB969973CF}" dt="2023-01-12T14:39:19.722" v="1786" actId="14100"/>
          <ac:picMkLst>
            <pc:docMk/>
            <pc:sldMk cId="343991447" sldId="535"/>
            <ac:picMk id="4" creationId="{953D8745-7BE8-41F3-FBFE-FE6CA3BD2642}"/>
          </ac:picMkLst>
        </pc:picChg>
        <pc:picChg chg="add mod">
          <ac:chgData name="Roberta Tucker" userId="S::r.tucker@uwtsd.ac.uk::27ca61ee-ba03-4b92-a89a-1d5600e2200a" providerId="AD" clId="Web-{CED7C185-160D-0D58-EC24-0CCB969973CF}" dt="2023-01-11T12:17:54.093" v="227" actId="1076"/>
          <ac:picMkLst>
            <pc:docMk/>
            <pc:sldMk cId="343991447" sldId="535"/>
            <ac:picMk id="7" creationId="{B65CCCCB-FFBB-BD0F-5EA9-CBA163AAC6D8}"/>
          </ac:picMkLst>
        </pc:picChg>
      </pc:sldChg>
      <pc:sldChg chg="addSp delSp modSp add replId">
        <pc:chgData name="Roberta Tucker" userId="S::r.tucker@uwtsd.ac.uk::27ca61ee-ba03-4b92-a89a-1d5600e2200a" providerId="AD" clId="Web-{CED7C185-160D-0D58-EC24-0CCB969973CF}" dt="2023-01-12T14:39:36.363" v="1790"/>
        <pc:sldMkLst>
          <pc:docMk/>
          <pc:sldMk cId="2658731488" sldId="536"/>
        </pc:sldMkLst>
        <pc:spChg chg="mod">
          <ac:chgData name="Roberta Tucker" userId="S::r.tucker@uwtsd.ac.uk::27ca61ee-ba03-4b92-a89a-1d5600e2200a" providerId="AD" clId="Web-{CED7C185-160D-0D58-EC24-0CCB969973CF}" dt="2023-01-11T13:05:44.223" v="285" actId="20577"/>
          <ac:spMkLst>
            <pc:docMk/>
            <pc:sldMk cId="2658731488" sldId="536"/>
            <ac:spMk id="2" creationId="{BD754FA5-2DEB-49E1-1FB5-633B9D062E52}"/>
          </ac:spMkLst>
        </pc:spChg>
        <pc:spChg chg="del mod">
          <ac:chgData name="Roberta Tucker" userId="S::r.tucker@uwtsd.ac.uk::27ca61ee-ba03-4b92-a89a-1d5600e2200a" providerId="AD" clId="Web-{CED7C185-160D-0D58-EC24-0CCB969973CF}" dt="2023-01-12T14:39:34.441" v="1789"/>
          <ac:spMkLst>
            <pc:docMk/>
            <pc:sldMk cId="2658731488" sldId="536"/>
            <ac:spMk id="3" creationId="{3D8AC58D-59BC-9EFE-11DC-4C86FBFBF365}"/>
          </ac:spMkLst>
        </pc:spChg>
        <pc:picChg chg="add">
          <ac:chgData name="Roberta Tucker" userId="S::r.tucker@uwtsd.ac.uk::27ca61ee-ba03-4b92-a89a-1d5600e2200a" providerId="AD" clId="Web-{CED7C185-160D-0D58-EC24-0CCB969973CF}" dt="2023-01-12T14:39:36.363" v="1790"/>
          <ac:picMkLst>
            <pc:docMk/>
            <pc:sldMk cId="2658731488" sldId="536"/>
            <ac:picMk id="6" creationId="{1A4C5853-72A0-F12F-2237-B9909619B36C}"/>
          </ac:picMkLst>
        </pc:picChg>
      </pc:sldChg>
      <pc:sldChg chg="addSp delSp modSp add replId addAnim">
        <pc:chgData name="Roberta Tucker" userId="S::r.tucker@uwtsd.ac.uk::27ca61ee-ba03-4b92-a89a-1d5600e2200a" providerId="AD" clId="Web-{CED7C185-160D-0D58-EC24-0CCB969973CF}" dt="2023-01-11T14:13:54.750" v="422" actId="20577"/>
        <pc:sldMkLst>
          <pc:docMk/>
          <pc:sldMk cId="3504481060" sldId="537"/>
        </pc:sldMkLst>
        <pc:spChg chg="add del mod">
          <ac:chgData name="Roberta Tucker" userId="S::r.tucker@uwtsd.ac.uk::27ca61ee-ba03-4b92-a89a-1d5600e2200a" providerId="AD" clId="Web-{CED7C185-160D-0D58-EC24-0CCB969973CF}" dt="2023-01-11T14:13:48.078" v="420" actId="20577"/>
          <ac:spMkLst>
            <pc:docMk/>
            <pc:sldMk cId="3504481060" sldId="537"/>
            <ac:spMk id="2" creationId="{BD754FA5-2DEB-49E1-1FB5-633B9D062E52}"/>
          </ac:spMkLst>
        </pc:spChg>
        <pc:spChg chg="del">
          <ac:chgData name="Roberta Tucker" userId="S::r.tucker@uwtsd.ac.uk::27ca61ee-ba03-4b92-a89a-1d5600e2200a" providerId="AD" clId="Web-{CED7C185-160D-0D58-EC24-0CCB969973CF}" dt="2023-01-11T13:10:25.932" v="291"/>
          <ac:spMkLst>
            <pc:docMk/>
            <pc:sldMk cId="3504481060" sldId="537"/>
            <ac:spMk id="3" creationId="{3D8AC58D-59BC-9EFE-11DC-4C86FBFBF365}"/>
          </ac:spMkLst>
        </pc:spChg>
        <pc:spChg chg="del">
          <ac:chgData name="Roberta Tucker" userId="S::r.tucker@uwtsd.ac.uk::27ca61ee-ba03-4b92-a89a-1d5600e2200a" providerId="AD" clId="Web-{CED7C185-160D-0D58-EC24-0CCB969973CF}" dt="2023-01-11T13:10:23.901" v="290"/>
          <ac:spMkLst>
            <pc:docMk/>
            <pc:sldMk cId="3504481060" sldId="537"/>
            <ac:spMk id="5" creationId="{455B7FA2-EB4C-B261-7D87-961FD9E8234A}"/>
          </ac:spMkLst>
        </pc:spChg>
        <pc:spChg chg="add mod">
          <ac:chgData name="Roberta Tucker" userId="S::r.tucker@uwtsd.ac.uk::27ca61ee-ba03-4b92-a89a-1d5600e2200a" providerId="AD" clId="Web-{CED7C185-160D-0D58-EC24-0CCB969973CF}" dt="2023-01-11T13:43:44.825" v="309" actId="1076"/>
          <ac:spMkLst>
            <pc:docMk/>
            <pc:sldMk cId="3504481060" sldId="537"/>
            <ac:spMk id="6" creationId="{6C3F4CBC-5D21-C5C0-A15E-54CEA9A72BF1}"/>
          </ac:spMkLst>
        </pc:spChg>
        <pc:spChg chg="add mod">
          <ac:chgData name="Roberta Tucker" userId="S::r.tucker@uwtsd.ac.uk::27ca61ee-ba03-4b92-a89a-1d5600e2200a" providerId="AD" clId="Web-{CED7C185-160D-0D58-EC24-0CCB969973CF}" dt="2023-01-11T14:13:54.750" v="422" actId="20577"/>
          <ac:spMkLst>
            <pc:docMk/>
            <pc:sldMk cId="3504481060" sldId="537"/>
            <ac:spMk id="8" creationId="{6D4B9BB4-4E15-6E64-E82C-85EEAB45B40D}"/>
          </ac:spMkLst>
        </pc:spChg>
        <pc:spChg chg="add del mod">
          <ac:chgData name="Roberta Tucker" userId="S::r.tucker@uwtsd.ac.uk::27ca61ee-ba03-4b92-a89a-1d5600e2200a" providerId="AD" clId="Web-{CED7C185-160D-0D58-EC24-0CCB969973CF}" dt="2023-01-11T13:58:52.350" v="354"/>
          <ac:spMkLst>
            <pc:docMk/>
            <pc:sldMk cId="3504481060" sldId="537"/>
            <ac:spMk id="12" creationId="{F343DA53-C535-86C1-058B-FB67F7822491}"/>
          </ac:spMkLst>
        </pc:spChg>
        <pc:picChg chg="add mod">
          <ac:chgData name="Roberta Tucker" userId="S::r.tucker@uwtsd.ac.uk::27ca61ee-ba03-4b92-a89a-1d5600e2200a" providerId="AD" clId="Web-{CED7C185-160D-0D58-EC24-0CCB969973CF}" dt="2023-01-11T13:43:39.700" v="308" actId="14100"/>
          <ac:picMkLst>
            <pc:docMk/>
            <pc:sldMk cId="3504481060" sldId="537"/>
            <ac:picMk id="4" creationId="{A9A5E7AA-B4DF-F656-6337-E2833A06DC92}"/>
          </ac:picMkLst>
        </pc:picChg>
        <pc:picChg chg="del">
          <ac:chgData name="Roberta Tucker" userId="S::r.tucker@uwtsd.ac.uk::27ca61ee-ba03-4b92-a89a-1d5600e2200a" providerId="AD" clId="Web-{CED7C185-160D-0D58-EC24-0CCB969973CF}" dt="2023-01-11T13:10:21.995" v="289"/>
          <ac:picMkLst>
            <pc:docMk/>
            <pc:sldMk cId="3504481060" sldId="537"/>
            <ac:picMk id="7" creationId="{B65CCCCB-FFBB-BD0F-5EA9-CBA163AAC6D8}"/>
          </ac:picMkLst>
        </pc:picChg>
        <pc:picChg chg="add mod">
          <ac:chgData name="Roberta Tucker" userId="S::r.tucker@uwtsd.ac.uk::27ca61ee-ba03-4b92-a89a-1d5600e2200a" providerId="AD" clId="Web-{CED7C185-160D-0D58-EC24-0CCB969973CF}" dt="2023-01-11T14:13:50.656" v="421" actId="1076"/>
          <ac:picMkLst>
            <pc:docMk/>
            <pc:sldMk cId="3504481060" sldId="537"/>
            <ac:picMk id="16" creationId="{61D41B92-ECE7-D7F0-6CC1-F7208B684D2C}"/>
          </ac:picMkLst>
        </pc:picChg>
      </pc:sldChg>
      <pc:sldChg chg="addSp modSp add replId">
        <pc:chgData name="Roberta Tucker" userId="S::r.tucker@uwtsd.ac.uk::27ca61ee-ba03-4b92-a89a-1d5600e2200a" providerId="AD" clId="Web-{CED7C185-160D-0D58-EC24-0CCB969973CF}" dt="2023-01-11T14:13:20.296" v="404" actId="20577"/>
        <pc:sldMkLst>
          <pc:docMk/>
          <pc:sldMk cId="2818107592" sldId="538"/>
        </pc:sldMkLst>
        <pc:spChg chg="mod">
          <ac:chgData name="Roberta Tucker" userId="S::r.tucker@uwtsd.ac.uk::27ca61ee-ba03-4b92-a89a-1d5600e2200a" providerId="AD" clId="Web-{CED7C185-160D-0D58-EC24-0CCB969973CF}" dt="2023-01-11T14:13:01.327" v="401" actId="20577"/>
          <ac:spMkLst>
            <pc:docMk/>
            <pc:sldMk cId="2818107592" sldId="538"/>
            <ac:spMk id="2" creationId="{BD754FA5-2DEB-49E1-1FB5-633B9D062E52}"/>
          </ac:spMkLst>
        </pc:spChg>
        <pc:spChg chg="mod">
          <ac:chgData name="Roberta Tucker" userId="S::r.tucker@uwtsd.ac.uk::27ca61ee-ba03-4b92-a89a-1d5600e2200a" providerId="AD" clId="Web-{CED7C185-160D-0D58-EC24-0CCB969973CF}" dt="2023-01-11T14:13:20.296" v="404" actId="20577"/>
          <ac:spMkLst>
            <pc:docMk/>
            <pc:sldMk cId="2818107592" sldId="538"/>
            <ac:spMk id="8" creationId="{6D4B9BB4-4E15-6E64-E82C-85EEAB45B40D}"/>
          </ac:spMkLst>
        </pc:spChg>
        <pc:picChg chg="add mod">
          <ac:chgData name="Roberta Tucker" userId="S::r.tucker@uwtsd.ac.uk::27ca61ee-ba03-4b92-a89a-1d5600e2200a" providerId="AD" clId="Web-{CED7C185-160D-0D58-EC24-0CCB969973CF}" dt="2023-01-11T14:13:03.811" v="402" actId="1076"/>
          <ac:picMkLst>
            <pc:docMk/>
            <pc:sldMk cId="2818107592" sldId="538"/>
            <ac:picMk id="3" creationId="{3D63ABB5-6B0D-FDB5-F854-DCF57E0B5F37}"/>
          </ac:picMkLst>
        </pc:picChg>
      </pc:sldChg>
      <pc:sldChg chg="addSp delSp modSp add replId delAnim">
        <pc:chgData name="Roberta Tucker" userId="S::r.tucker@uwtsd.ac.uk::27ca61ee-ba03-4b92-a89a-1d5600e2200a" providerId="AD" clId="Web-{CED7C185-160D-0D58-EC24-0CCB969973CF}" dt="2023-01-12T13:34:31.512" v="1075"/>
        <pc:sldMkLst>
          <pc:docMk/>
          <pc:sldMk cId="2833262614" sldId="539"/>
        </pc:sldMkLst>
        <pc:spChg chg="mod">
          <ac:chgData name="Roberta Tucker" userId="S::r.tucker@uwtsd.ac.uk::27ca61ee-ba03-4b92-a89a-1d5600e2200a" providerId="AD" clId="Web-{CED7C185-160D-0D58-EC24-0CCB969973CF}" dt="2023-01-12T13:01:38.835" v="497" actId="20577"/>
          <ac:spMkLst>
            <pc:docMk/>
            <pc:sldMk cId="2833262614" sldId="539"/>
            <ac:spMk id="2" creationId="{BD754FA5-2DEB-49E1-1FB5-633B9D062E52}"/>
          </ac:spMkLst>
        </pc:spChg>
        <pc:spChg chg="add del mod">
          <ac:chgData name="Roberta Tucker" userId="S::r.tucker@uwtsd.ac.uk::27ca61ee-ba03-4b92-a89a-1d5600e2200a" providerId="AD" clId="Web-{CED7C185-160D-0D58-EC24-0CCB969973CF}" dt="2023-01-12T13:09:11.769" v="594"/>
          <ac:spMkLst>
            <pc:docMk/>
            <pc:sldMk cId="2833262614" sldId="539"/>
            <ac:spMk id="4" creationId="{6DA95B52-F7DB-B801-844D-748CF4849CFD}"/>
          </ac:spMkLst>
        </pc:spChg>
        <pc:spChg chg="del">
          <ac:chgData name="Roberta Tucker" userId="S::r.tucker@uwtsd.ac.uk::27ca61ee-ba03-4b92-a89a-1d5600e2200a" providerId="AD" clId="Web-{CED7C185-160D-0D58-EC24-0CCB969973CF}" dt="2023-01-11T15:44:22.542" v="427"/>
          <ac:spMkLst>
            <pc:docMk/>
            <pc:sldMk cId="2833262614" sldId="539"/>
            <ac:spMk id="6" creationId="{6C3F4CBC-5D21-C5C0-A15E-54CEA9A72BF1}"/>
          </ac:spMkLst>
        </pc:spChg>
        <pc:spChg chg="add mod">
          <ac:chgData name="Roberta Tucker" userId="S::r.tucker@uwtsd.ac.uk::27ca61ee-ba03-4b92-a89a-1d5600e2200a" providerId="AD" clId="Web-{CED7C185-160D-0D58-EC24-0CCB969973CF}" dt="2023-01-12T13:08:47.315" v="583" actId="20577"/>
          <ac:spMkLst>
            <pc:docMk/>
            <pc:sldMk cId="2833262614" sldId="539"/>
            <ac:spMk id="7" creationId="{B5F30E72-888C-478F-66BC-2551592943DB}"/>
          </ac:spMkLst>
        </pc:spChg>
        <pc:spChg chg="del mod">
          <ac:chgData name="Roberta Tucker" userId="S::r.tucker@uwtsd.ac.uk::27ca61ee-ba03-4b92-a89a-1d5600e2200a" providerId="AD" clId="Web-{CED7C185-160D-0D58-EC24-0CCB969973CF}" dt="2023-01-11T15:44:18.682" v="425"/>
          <ac:spMkLst>
            <pc:docMk/>
            <pc:sldMk cId="2833262614" sldId="539"/>
            <ac:spMk id="8" creationId="{6D4B9BB4-4E15-6E64-E82C-85EEAB45B40D}"/>
          </ac:spMkLst>
        </pc:spChg>
        <pc:spChg chg="add mod">
          <ac:chgData name="Roberta Tucker" userId="S::r.tucker@uwtsd.ac.uk::27ca61ee-ba03-4b92-a89a-1d5600e2200a" providerId="AD" clId="Web-{CED7C185-160D-0D58-EC24-0CCB969973CF}" dt="2023-01-12T13:08:50.815" v="586" actId="20577"/>
          <ac:spMkLst>
            <pc:docMk/>
            <pc:sldMk cId="2833262614" sldId="539"/>
            <ac:spMk id="12" creationId="{45808C8C-4121-0C72-F517-D16C103453D5}"/>
          </ac:spMkLst>
        </pc:spChg>
        <pc:spChg chg="add mod">
          <ac:chgData name="Roberta Tucker" userId="S::r.tucker@uwtsd.ac.uk::27ca61ee-ba03-4b92-a89a-1d5600e2200a" providerId="AD" clId="Web-{CED7C185-160D-0D58-EC24-0CCB969973CF}" dt="2023-01-12T13:08:55.518" v="589" actId="20577"/>
          <ac:spMkLst>
            <pc:docMk/>
            <pc:sldMk cId="2833262614" sldId="539"/>
            <ac:spMk id="16" creationId="{B876D59F-3DE3-DF44-4442-9F0A970DDF3E}"/>
          </ac:spMkLst>
        </pc:spChg>
        <pc:graphicFrameChg chg="add mod modGraphic">
          <ac:chgData name="Roberta Tucker" userId="S::r.tucker@uwtsd.ac.uk::27ca61ee-ba03-4b92-a89a-1d5600e2200a" providerId="AD" clId="Web-{CED7C185-160D-0D58-EC24-0CCB969973CF}" dt="2023-01-12T13:18:12.799" v="907"/>
          <ac:graphicFrameMkLst>
            <pc:docMk/>
            <pc:sldMk cId="2833262614" sldId="539"/>
            <ac:graphicFrameMk id="3" creationId="{08C85193-DF96-D715-013E-BE5798CE17CE}"/>
          </ac:graphicFrameMkLst>
        </pc:graphicFrameChg>
        <pc:graphicFrameChg chg="add mod modGraphic">
          <ac:chgData name="Roberta Tucker" userId="S::r.tucker@uwtsd.ac.uk::27ca61ee-ba03-4b92-a89a-1d5600e2200a" providerId="AD" clId="Web-{CED7C185-160D-0D58-EC24-0CCB969973CF}" dt="2023-01-12T13:18:05.845" v="895"/>
          <ac:graphicFrameMkLst>
            <pc:docMk/>
            <pc:sldMk cId="2833262614" sldId="539"/>
            <ac:graphicFrameMk id="6" creationId="{BEE48E74-54FD-B752-3AE2-0F05E64889D9}"/>
          </ac:graphicFrameMkLst>
        </pc:graphicFrameChg>
        <pc:graphicFrameChg chg="add mod modGraphic">
          <ac:chgData name="Roberta Tucker" userId="S::r.tucker@uwtsd.ac.uk::27ca61ee-ba03-4b92-a89a-1d5600e2200a" providerId="AD" clId="Web-{CED7C185-160D-0D58-EC24-0CCB969973CF}" dt="2023-01-12T13:17:59.642" v="883"/>
          <ac:graphicFrameMkLst>
            <pc:docMk/>
            <pc:sldMk cId="2833262614" sldId="539"/>
            <ac:graphicFrameMk id="8" creationId="{6C7F30B9-0AEF-4F9F-3070-820A82B77D80}"/>
          </ac:graphicFrameMkLst>
        </pc:graphicFrameChg>
        <pc:picChg chg="del">
          <ac:chgData name="Roberta Tucker" userId="S::r.tucker@uwtsd.ac.uk::27ca61ee-ba03-4b92-a89a-1d5600e2200a" providerId="AD" clId="Web-{CED7C185-160D-0D58-EC24-0CCB969973CF}" dt="2023-01-11T15:44:24.760" v="428"/>
          <ac:picMkLst>
            <pc:docMk/>
            <pc:sldMk cId="2833262614" sldId="539"/>
            <ac:picMk id="3" creationId="{3D63ABB5-6B0D-FDB5-F854-DCF57E0B5F37}"/>
          </ac:picMkLst>
        </pc:picChg>
        <pc:picChg chg="del">
          <ac:chgData name="Roberta Tucker" userId="S::r.tucker@uwtsd.ac.uk::27ca61ee-ba03-4b92-a89a-1d5600e2200a" providerId="AD" clId="Web-{CED7C185-160D-0D58-EC24-0CCB969973CF}" dt="2023-01-11T15:44:20.667" v="426"/>
          <ac:picMkLst>
            <pc:docMk/>
            <pc:sldMk cId="2833262614" sldId="539"/>
            <ac:picMk id="4" creationId="{A9A5E7AA-B4DF-F656-6337-E2833A06DC92}"/>
          </ac:picMkLst>
        </pc:picChg>
        <pc:picChg chg="add del mod">
          <ac:chgData name="Roberta Tucker" userId="S::r.tucker@uwtsd.ac.uk::27ca61ee-ba03-4b92-a89a-1d5600e2200a" providerId="AD" clId="Web-{CED7C185-160D-0D58-EC24-0CCB969973CF}" dt="2023-01-12T13:34:31.512" v="1075"/>
          <ac:picMkLst>
            <pc:docMk/>
            <pc:sldMk cId="2833262614" sldId="539"/>
            <ac:picMk id="5" creationId="{5FD41C7C-A5E5-1D93-B7AC-0BCDD6009FBA}"/>
          </ac:picMkLst>
        </pc:picChg>
        <pc:picChg chg="add del mod">
          <ac:chgData name="Roberta Tucker" userId="S::r.tucker@uwtsd.ac.uk::27ca61ee-ba03-4b92-a89a-1d5600e2200a" providerId="AD" clId="Web-{CED7C185-160D-0D58-EC24-0CCB969973CF}" dt="2023-01-12T13:34:28.480" v="1074"/>
          <ac:picMkLst>
            <pc:docMk/>
            <pc:sldMk cId="2833262614" sldId="539"/>
            <ac:picMk id="10" creationId="{B089063E-D9EA-8081-01E2-6306E58F2D3E}"/>
          </ac:picMkLst>
        </pc:picChg>
        <pc:picChg chg="add mod">
          <ac:chgData name="Roberta Tucker" userId="S::r.tucker@uwtsd.ac.uk::27ca61ee-ba03-4b92-a89a-1d5600e2200a" providerId="AD" clId="Web-{CED7C185-160D-0D58-EC24-0CCB969973CF}" dt="2023-01-11T15:47:41.659" v="474" actId="14100"/>
          <ac:picMkLst>
            <pc:docMk/>
            <pc:sldMk cId="2833262614" sldId="539"/>
            <ac:picMk id="14" creationId="{2A9A0B18-51DF-2904-CCD9-3ABBB8D82205}"/>
          </ac:picMkLst>
        </pc:picChg>
      </pc:sldChg>
      <pc:sldChg chg="addSp delSp modSp add replId">
        <pc:chgData name="Roberta Tucker" userId="S::r.tucker@uwtsd.ac.uk::27ca61ee-ba03-4b92-a89a-1d5600e2200a" providerId="AD" clId="Web-{CED7C185-160D-0D58-EC24-0CCB969973CF}" dt="2023-01-12T14:36:20.702" v="1769" actId="1076"/>
        <pc:sldMkLst>
          <pc:docMk/>
          <pc:sldMk cId="886765173" sldId="540"/>
        </pc:sldMkLst>
        <pc:spChg chg="mod">
          <ac:chgData name="Roberta Tucker" userId="S::r.tucker@uwtsd.ac.uk::27ca61ee-ba03-4b92-a89a-1d5600e2200a" providerId="AD" clId="Web-{CED7C185-160D-0D58-EC24-0CCB969973CF}" dt="2023-01-12T14:36:20.702" v="1769" actId="1076"/>
          <ac:spMkLst>
            <pc:docMk/>
            <pc:sldMk cId="886765173" sldId="540"/>
            <ac:spMk id="7" creationId="{B5F30E72-888C-478F-66BC-2551592943DB}"/>
          </ac:spMkLst>
        </pc:spChg>
        <pc:spChg chg="mod">
          <ac:chgData name="Roberta Tucker" userId="S::r.tucker@uwtsd.ac.uk::27ca61ee-ba03-4b92-a89a-1d5600e2200a" providerId="AD" clId="Web-{CED7C185-160D-0D58-EC24-0CCB969973CF}" dt="2023-01-12T14:36:08.889" v="1766" actId="1076"/>
          <ac:spMkLst>
            <pc:docMk/>
            <pc:sldMk cId="886765173" sldId="540"/>
            <ac:spMk id="12" creationId="{45808C8C-4121-0C72-F517-D16C103453D5}"/>
          </ac:spMkLst>
        </pc:spChg>
        <pc:spChg chg="del mod">
          <ac:chgData name="Roberta Tucker" userId="S::r.tucker@uwtsd.ac.uk::27ca61ee-ba03-4b92-a89a-1d5600e2200a" providerId="AD" clId="Web-{CED7C185-160D-0D58-EC24-0CCB969973CF}" dt="2023-01-12T14:35:27.373" v="1757"/>
          <ac:spMkLst>
            <pc:docMk/>
            <pc:sldMk cId="886765173" sldId="540"/>
            <ac:spMk id="16" creationId="{B876D59F-3DE3-DF44-4442-9F0A970DDF3E}"/>
          </ac:spMkLst>
        </pc:spChg>
        <pc:graphicFrameChg chg="mod modGraphic">
          <ac:chgData name="Roberta Tucker" userId="S::r.tucker@uwtsd.ac.uk::27ca61ee-ba03-4b92-a89a-1d5600e2200a" providerId="AD" clId="Web-{CED7C185-160D-0D58-EC24-0CCB969973CF}" dt="2023-01-12T14:36:14.905" v="1768" actId="1076"/>
          <ac:graphicFrameMkLst>
            <pc:docMk/>
            <pc:sldMk cId="886765173" sldId="540"/>
            <ac:graphicFrameMk id="3" creationId="{08C85193-DF96-D715-013E-BE5798CE17CE}"/>
          </ac:graphicFrameMkLst>
        </pc:graphicFrameChg>
        <pc:graphicFrameChg chg="mod modGraphic">
          <ac:chgData name="Roberta Tucker" userId="S::r.tucker@uwtsd.ac.uk::27ca61ee-ba03-4b92-a89a-1d5600e2200a" providerId="AD" clId="Web-{CED7C185-160D-0D58-EC24-0CCB969973CF}" dt="2023-01-12T14:36:03.233" v="1765" actId="1076"/>
          <ac:graphicFrameMkLst>
            <pc:docMk/>
            <pc:sldMk cId="886765173" sldId="540"/>
            <ac:graphicFrameMk id="6" creationId="{BEE48E74-54FD-B752-3AE2-0F05E64889D9}"/>
          </ac:graphicFrameMkLst>
        </pc:graphicFrameChg>
        <pc:graphicFrameChg chg="del mod modGraphic">
          <ac:chgData name="Roberta Tucker" userId="S::r.tucker@uwtsd.ac.uk::27ca61ee-ba03-4b92-a89a-1d5600e2200a" providerId="AD" clId="Web-{CED7C185-160D-0D58-EC24-0CCB969973CF}" dt="2023-01-12T14:35:56.248" v="1763"/>
          <ac:graphicFrameMkLst>
            <pc:docMk/>
            <pc:sldMk cId="886765173" sldId="540"/>
            <ac:graphicFrameMk id="8" creationId="{6C7F30B9-0AEF-4F9F-3070-820A82B77D80}"/>
          </ac:graphicFrameMkLst>
        </pc:graphicFrameChg>
        <pc:picChg chg="add mod">
          <ac:chgData name="Roberta Tucker" userId="S::r.tucker@uwtsd.ac.uk::27ca61ee-ba03-4b92-a89a-1d5600e2200a" providerId="AD" clId="Web-{CED7C185-160D-0D58-EC24-0CCB969973CF}" dt="2023-01-12T14:36:10.921" v="1767" actId="1076"/>
          <ac:picMkLst>
            <pc:docMk/>
            <pc:sldMk cId="886765173" sldId="540"/>
            <ac:picMk id="4" creationId="{C0B59F14-6ACD-2FD9-A4E7-A6C6A30E2F51}"/>
          </ac:picMkLst>
        </pc:picChg>
        <pc:picChg chg="del">
          <ac:chgData name="Roberta Tucker" userId="S::r.tucker@uwtsd.ac.uk::27ca61ee-ba03-4b92-a89a-1d5600e2200a" providerId="AD" clId="Web-{CED7C185-160D-0D58-EC24-0CCB969973CF}" dt="2023-01-12T13:23:48.917" v="1060"/>
          <ac:picMkLst>
            <pc:docMk/>
            <pc:sldMk cId="886765173" sldId="540"/>
            <ac:picMk id="5" creationId="{5FD41C7C-A5E5-1D93-B7AC-0BCDD6009FBA}"/>
          </ac:picMkLst>
        </pc:picChg>
        <pc:picChg chg="del">
          <ac:chgData name="Roberta Tucker" userId="S::r.tucker@uwtsd.ac.uk::27ca61ee-ba03-4b92-a89a-1d5600e2200a" providerId="AD" clId="Web-{CED7C185-160D-0D58-EC24-0CCB969973CF}" dt="2023-01-12T13:23:56.995" v="1063"/>
          <ac:picMkLst>
            <pc:docMk/>
            <pc:sldMk cId="886765173" sldId="540"/>
            <ac:picMk id="10" creationId="{B089063E-D9EA-8081-01E2-6306E58F2D3E}"/>
          </ac:picMkLst>
        </pc:picChg>
        <pc:picChg chg="del">
          <ac:chgData name="Roberta Tucker" userId="S::r.tucker@uwtsd.ac.uk::27ca61ee-ba03-4b92-a89a-1d5600e2200a" providerId="AD" clId="Web-{CED7C185-160D-0D58-EC24-0CCB969973CF}" dt="2023-01-12T13:31:01.428" v="1067"/>
          <ac:picMkLst>
            <pc:docMk/>
            <pc:sldMk cId="886765173" sldId="540"/>
            <ac:picMk id="14" creationId="{2A9A0B18-51DF-2904-CCD9-3ABBB8D82205}"/>
          </ac:picMkLst>
        </pc:picChg>
        <pc:picChg chg="add mod">
          <ac:chgData name="Roberta Tucker" userId="S::r.tucker@uwtsd.ac.uk::27ca61ee-ba03-4b92-a89a-1d5600e2200a" providerId="AD" clId="Web-{CED7C185-160D-0D58-EC24-0CCB969973CF}" dt="2023-01-12T14:35:59.858" v="1764" actId="1076"/>
          <ac:picMkLst>
            <pc:docMk/>
            <pc:sldMk cId="886765173" sldId="540"/>
            <ac:picMk id="17" creationId="{92AEBAE4-41F5-4AC1-1D40-B215E5D0B4A6}"/>
          </ac:picMkLst>
        </pc:picChg>
        <pc:picChg chg="add del mod">
          <ac:chgData name="Roberta Tucker" userId="S::r.tucker@uwtsd.ac.uk::27ca61ee-ba03-4b92-a89a-1d5600e2200a" providerId="AD" clId="Web-{CED7C185-160D-0D58-EC24-0CCB969973CF}" dt="2023-01-12T14:35:14.700" v="1754"/>
          <ac:picMkLst>
            <pc:docMk/>
            <pc:sldMk cId="886765173" sldId="540"/>
            <ac:picMk id="18" creationId="{B74CD791-4688-803C-F255-29676DE682D3}"/>
          </ac:picMkLst>
        </pc:picChg>
      </pc:sldChg>
      <pc:sldChg chg="addSp delSp modSp add replId">
        <pc:chgData name="Roberta Tucker" userId="S::r.tucker@uwtsd.ac.uk::27ca61ee-ba03-4b92-a89a-1d5600e2200a" providerId="AD" clId="Web-{CED7C185-160D-0D58-EC24-0CCB969973CF}" dt="2023-01-12T14:37:15.813" v="1779" actId="20577"/>
        <pc:sldMkLst>
          <pc:docMk/>
          <pc:sldMk cId="1593388175" sldId="541"/>
        </pc:sldMkLst>
        <pc:spChg chg="mod">
          <ac:chgData name="Roberta Tucker" userId="S::r.tucker@uwtsd.ac.uk::27ca61ee-ba03-4b92-a89a-1d5600e2200a" providerId="AD" clId="Web-{CED7C185-160D-0D58-EC24-0CCB969973CF}" dt="2023-01-12T14:37:15.813" v="1779" actId="20577"/>
          <ac:spMkLst>
            <pc:docMk/>
            <pc:sldMk cId="1593388175" sldId="541"/>
            <ac:spMk id="2" creationId="{BD754FA5-2DEB-49E1-1FB5-633B9D062E52}"/>
          </ac:spMkLst>
        </pc:spChg>
        <pc:spChg chg="mod">
          <ac:chgData name="Roberta Tucker" userId="S::r.tucker@uwtsd.ac.uk::27ca61ee-ba03-4b92-a89a-1d5600e2200a" providerId="AD" clId="Web-{CED7C185-160D-0D58-EC24-0CCB969973CF}" dt="2023-01-12T14:05:57.061" v="1520" actId="1076"/>
          <ac:spMkLst>
            <pc:docMk/>
            <pc:sldMk cId="1593388175" sldId="541"/>
            <ac:spMk id="7" creationId="{B5F30E72-888C-478F-66BC-2551592943DB}"/>
          </ac:spMkLst>
        </pc:spChg>
        <pc:spChg chg="mod">
          <ac:chgData name="Roberta Tucker" userId="S::r.tucker@uwtsd.ac.uk::27ca61ee-ba03-4b92-a89a-1d5600e2200a" providerId="AD" clId="Web-{CED7C185-160D-0D58-EC24-0CCB969973CF}" dt="2023-01-12T14:06:09.061" v="1522" actId="1076"/>
          <ac:spMkLst>
            <pc:docMk/>
            <pc:sldMk cId="1593388175" sldId="541"/>
            <ac:spMk id="12" creationId="{45808C8C-4121-0C72-F517-D16C103453D5}"/>
          </ac:spMkLst>
        </pc:spChg>
        <pc:spChg chg="mod">
          <ac:chgData name="Roberta Tucker" userId="S::r.tucker@uwtsd.ac.uk::27ca61ee-ba03-4b92-a89a-1d5600e2200a" providerId="AD" clId="Web-{CED7C185-160D-0D58-EC24-0CCB969973CF}" dt="2023-01-12T14:06:21.452" v="1524" actId="1076"/>
          <ac:spMkLst>
            <pc:docMk/>
            <pc:sldMk cId="1593388175" sldId="541"/>
            <ac:spMk id="16" creationId="{B876D59F-3DE3-DF44-4442-9F0A970DDF3E}"/>
          </ac:spMkLst>
        </pc:spChg>
        <pc:graphicFrameChg chg="mod modGraphic">
          <ac:chgData name="Roberta Tucker" userId="S::r.tucker@uwtsd.ac.uk::27ca61ee-ba03-4b92-a89a-1d5600e2200a" providerId="AD" clId="Web-{CED7C185-160D-0D58-EC24-0CCB969973CF}" dt="2023-01-12T14:07:30.563" v="1564"/>
          <ac:graphicFrameMkLst>
            <pc:docMk/>
            <pc:sldMk cId="1593388175" sldId="541"/>
            <ac:graphicFrameMk id="3" creationId="{08C85193-DF96-D715-013E-BE5798CE17CE}"/>
          </ac:graphicFrameMkLst>
        </pc:graphicFrameChg>
        <pc:graphicFrameChg chg="mod modGraphic">
          <ac:chgData name="Roberta Tucker" userId="S::r.tucker@uwtsd.ac.uk::27ca61ee-ba03-4b92-a89a-1d5600e2200a" providerId="AD" clId="Web-{CED7C185-160D-0D58-EC24-0CCB969973CF}" dt="2023-01-12T14:07:35.501" v="1568"/>
          <ac:graphicFrameMkLst>
            <pc:docMk/>
            <pc:sldMk cId="1593388175" sldId="541"/>
            <ac:graphicFrameMk id="6" creationId="{BEE48E74-54FD-B752-3AE2-0F05E64889D9}"/>
          </ac:graphicFrameMkLst>
        </pc:graphicFrameChg>
        <pc:graphicFrameChg chg="mod modGraphic">
          <ac:chgData name="Roberta Tucker" userId="S::r.tucker@uwtsd.ac.uk::27ca61ee-ba03-4b92-a89a-1d5600e2200a" providerId="AD" clId="Web-{CED7C185-160D-0D58-EC24-0CCB969973CF}" dt="2023-01-12T14:06:55.375" v="1542"/>
          <ac:graphicFrameMkLst>
            <pc:docMk/>
            <pc:sldMk cId="1593388175" sldId="541"/>
            <ac:graphicFrameMk id="8" creationId="{6C7F30B9-0AEF-4F9F-3070-820A82B77D80}"/>
          </ac:graphicFrameMkLst>
        </pc:graphicFrameChg>
        <pc:picChg chg="del">
          <ac:chgData name="Roberta Tucker" userId="S::r.tucker@uwtsd.ac.uk::27ca61ee-ba03-4b92-a89a-1d5600e2200a" providerId="AD" clId="Web-{CED7C185-160D-0D58-EC24-0CCB969973CF}" dt="2023-01-12T13:34:36.824" v="1076"/>
          <ac:picMkLst>
            <pc:docMk/>
            <pc:sldMk cId="1593388175" sldId="541"/>
            <ac:picMk id="4" creationId="{C0B59F14-6ACD-2FD9-A4E7-A6C6A30E2F51}"/>
          </ac:picMkLst>
        </pc:picChg>
        <pc:picChg chg="add del mod">
          <ac:chgData name="Roberta Tucker" userId="S::r.tucker@uwtsd.ac.uk::27ca61ee-ba03-4b92-a89a-1d5600e2200a" providerId="AD" clId="Web-{CED7C185-160D-0D58-EC24-0CCB969973CF}" dt="2023-01-12T13:40:38.709" v="1095"/>
          <ac:picMkLst>
            <pc:docMk/>
            <pc:sldMk cId="1593388175" sldId="541"/>
            <ac:picMk id="5" creationId="{CEDF2EED-8CF1-FAB0-7C4F-F32E8381E0BC}"/>
          </ac:picMkLst>
        </pc:picChg>
        <pc:picChg chg="add mod">
          <ac:chgData name="Roberta Tucker" userId="S::r.tucker@uwtsd.ac.uk::27ca61ee-ba03-4b92-a89a-1d5600e2200a" providerId="AD" clId="Web-{CED7C185-160D-0D58-EC24-0CCB969973CF}" dt="2023-01-12T13:47:43.485" v="1113" actId="14100"/>
          <ac:picMkLst>
            <pc:docMk/>
            <pc:sldMk cId="1593388175" sldId="541"/>
            <ac:picMk id="10" creationId="{759982F2-97EB-CC6A-AADE-1FF2608CA89B}"/>
          </ac:picMkLst>
        </pc:picChg>
        <pc:picChg chg="add mod">
          <ac:chgData name="Roberta Tucker" userId="S::r.tucker@uwtsd.ac.uk::27ca61ee-ba03-4b92-a89a-1d5600e2200a" providerId="AD" clId="Web-{CED7C185-160D-0D58-EC24-0CCB969973CF}" dt="2023-01-12T13:47:40.345" v="1112" actId="14100"/>
          <ac:picMkLst>
            <pc:docMk/>
            <pc:sldMk cId="1593388175" sldId="541"/>
            <ac:picMk id="14" creationId="{555F0D74-25FA-8B10-208B-B047CC4E1F90}"/>
          </ac:picMkLst>
        </pc:picChg>
        <pc:picChg chg="del">
          <ac:chgData name="Roberta Tucker" userId="S::r.tucker@uwtsd.ac.uk::27ca61ee-ba03-4b92-a89a-1d5600e2200a" providerId="AD" clId="Web-{CED7C185-160D-0D58-EC24-0CCB969973CF}" dt="2023-01-12T13:34:38.512" v="1077"/>
          <ac:picMkLst>
            <pc:docMk/>
            <pc:sldMk cId="1593388175" sldId="541"/>
            <ac:picMk id="17" creationId="{92AEBAE4-41F5-4AC1-1D40-B215E5D0B4A6}"/>
          </ac:picMkLst>
        </pc:picChg>
        <pc:picChg chg="del">
          <ac:chgData name="Roberta Tucker" userId="S::r.tucker@uwtsd.ac.uk::27ca61ee-ba03-4b92-a89a-1d5600e2200a" providerId="AD" clId="Web-{CED7C185-160D-0D58-EC24-0CCB969973CF}" dt="2023-01-12T13:34:40.512" v="1078"/>
          <ac:picMkLst>
            <pc:docMk/>
            <pc:sldMk cId="1593388175" sldId="541"/>
            <ac:picMk id="18" creationId="{B74CD791-4688-803C-F255-29676DE682D3}"/>
          </ac:picMkLst>
        </pc:picChg>
        <pc:picChg chg="add mod">
          <ac:chgData name="Roberta Tucker" userId="S::r.tucker@uwtsd.ac.uk::27ca61ee-ba03-4b92-a89a-1d5600e2200a" providerId="AD" clId="Web-{CED7C185-160D-0D58-EC24-0CCB969973CF}" dt="2023-01-12T13:56:37.515" v="1116" actId="14100"/>
          <ac:picMkLst>
            <pc:docMk/>
            <pc:sldMk cId="1593388175" sldId="541"/>
            <ac:picMk id="19" creationId="{2223F966-7C5B-2D3B-468C-3BAC12E987AD}"/>
          </ac:picMkLst>
        </pc:picChg>
      </pc:sldChg>
      <pc:sldChg chg="addSp delSp modSp add replId">
        <pc:chgData name="Roberta Tucker" userId="S::r.tucker@uwtsd.ac.uk::27ca61ee-ba03-4b92-a89a-1d5600e2200a" providerId="AD" clId="Web-{CED7C185-160D-0D58-EC24-0CCB969973CF}" dt="2023-01-12T14:35:45.607" v="1760" actId="1076"/>
        <pc:sldMkLst>
          <pc:docMk/>
          <pc:sldMk cId="829827087" sldId="542"/>
        </pc:sldMkLst>
        <pc:spChg chg="mod">
          <ac:chgData name="Roberta Tucker" userId="S::r.tucker@uwtsd.ac.uk::27ca61ee-ba03-4b92-a89a-1d5600e2200a" providerId="AD" clId="Web-{CED7C185-160D-0D58-EC24-0CCB969973CF}" dt="2023-01-12T14:35:45.607" v="1760" actId="1076"/>
          <ac:spMkLst>
            <pc:docMk/>
            <pc:sldMk cId="829827087" sldId="542"/>
            <ac:spMk id="7" creationId="{B5F30E72-888C-478F-66BC-2551592943DB}"/>
          </ac:spMkLst>
        </pc:spChg>
        <pc:spChg chg="mod">
          <ac:chgData name="Roberta Tucker" userId="S::r.tucker@uwtsd.ac.uk::27ca61ee-ba03-4b92-a89a-1d5600e2200a" providerId="AD" clId="Web-{CED7C185-160D-0D58-EC24-0CCB969973CF}" dt="2023-01-12T14:35:05.325" v="1751" actId="1076"/>
          <ac:spMkLst>
            <pc:docMk/>
            <pc:sldMk cId="829827087" sldId="542"/>
            <ac:spMk id="12" creationId="{45808C8C-4121-0C72-F517-D16C103453D5}"/>
          </ac:spMkLst>
        </pc:spChg>
        <pc:spChg chg="del mod">
          <ac:chgData name="Roberta Tucker" userId="S::r.tucker@uwtsd.ac.uk::27ca61ee-ba03-4b92-a89a-1d5600e2200a" providerId="AD" clId="Web-{CED7C185-160D-0D58-EC24-0CCB969973CF}" dt="2023-01-12T14:26:24.515" v="1595"/>
          <ac:spMkLst>
            <pc:docMk/>
            <pc:sldMk cId="829827087" sldId="542"/>
            <ac:spMk id="16" creationId="{B876D59F-3DE3-DF44-4442-9F0A970DDF3E}"/>
          </ac:spMkLst>
        </pc:spChg>
        <pc:spChg chg="add mod">
          <ac:chgData name="Roberta Tucker" userId="S::r.tucker@uwtsd.ac.uk::27ca61ee-ba03-4b92-a89a-1d5600e2200a" providerId="AD" clId="Web-{CED7C185-160D-0D58-EC24-0CCB969973CF}" dt="2023-01-12T14:35:23.513" v="1756" actId="1076"/>
          <ac:spMkLst>
            <pc:docMk/>
            <pc:sldMk cId="829827087" sldId="542"/>
            <ac:spMk id="21" creationId="{2F668A59-CD03-73BB-67F5-138B5C23FCF8}"/>
          </ac:spMkLst>
        </pc:spChg>
        <pc:graphicFrameChg chg="mod modGraphic">
          <ac:chgData name="Roberta Tucker" userId="S::r.tucker@uwtsd.ac.uk::27ca61ee-ba03-4b92-a89a-1d5600e2200a" providerId="AD" clId="Web-{CED7C185-160D-0D58-EC24-0CCB969973CF}" dt="2023-01-12T14:33:29.073" v="1740"/>
          <ac:graphicFrameMkLst>
            <pc:docMk/>
            <pc:sldMk cId="829827087" sldId="542"/>
            <ac:graphicFrameMk id="3" creationId="{08C85193-DF96-D715-013E-BE5798CE17CE}"/>
          </ac:graphicFrameMkLst>
        </pc:graphicFrameChg>
        <pc:graphicFrameChg chg="mod modGraphic">
          <ac:chgData name="Roberta Tucker" userId="S::r.tucker@uwtsd.ac.uk::27ca61ee-ba03-4b92-a89a-1d5600e2200a" providerId="AD" clId="Web-{CED7C185-160D-0D58-EC24-0CCB969973CF}" dt="2023-01-12T14:35:08.763" v="1752" actId="1076"/>
          <ac:graphicFrameMkLst>
            <pc:docMk/>
            <pc:sldMk cId="829827087" sldId="542"/>
            <ac:graphicFrameMk id="6" creationId="{BEE48E74-54FD-B752-3AE2-0F05E64889D9}"/>
          </ac:graphicFrameMkLst>
        </pc:graphicFrameChg>
        <pc:graphicFrameChg chg="del">
          <ac:chgData name="Roberta Tucker" userId="S::r.tucker@uwtsd.ac.uk::27ca61ee-ba03-4b92-a89a-1d5600e2200a" providerId="AD" clId="Web-{CED7C185-160D-0D58-EC24-0CCB969973CF}" dt="2023-01-12T14:26:26.202" v="1596"/>
          <ac:graphicFrameMkLst>
            <pc:docMk/>
            <pc:sldMk cId="829827087" sldId="542"/>
            <ac:graphicFrameMk id="8" creationId="{6C7F30B9-0AEF-4F9F-3070-820A82B77D80}"/>
          </ac:graphicFrameMkLst>
        </pc:graphicFrameChg>
        <pc:graphicFrameChg chg="add mod">
          <ac:chgData name="Roberta Tucker" userId="S::r.tucker@uwtsd.ac.uk::27ca61ee-ba03-4b92-a89a-1d5600e2200a" providerId="AD" clId="Web-{CED7C185-160D-0D58-EC24-0CCB969973CF}" dt="2023-01-12T14:35:40.373" v="1759" actId="1076"/>
          <ac:graphicFrameMkLst>
            <pc:docMk/>
            <pc:sldMk cId="829827087" sldId="542"/>
            <ac:graphicFrameMk id="23" creationId="{4E07EA33-AC52-5ABA-A485-8BC11EF72AD9}"/>
          </ac:graphicFrameMkLst>
        </pc:graphicFrameChg>
        <pc:picChg chg="add mod">
          <ac:chgData name="Roberta Tucker" userId="S::r.tucker@uwtsd.ac.uk::27ca61ee-ba03-4b92-a89a-1d5600e2200a" providerId="AD" clId="Web-{CED7C185-160D-0D58-EC24-0CCB969973CF}" dt="2023-01-12T14:33:10.228" v="1735" actId="14100"/>
          <ac:picMkLst>
            <pc:docMk/>
            <pc:sldMk cId="829827087" sldId="542"/>
            <ac:picMk id="4" creationId="{D8A317C3-9A67-882B-62E2-B392F6894015}"/>
          </ac:picMkLst>
        </pc:picChg>
        <pc:picChg chg="add mod">
          <ac:chgData name="Roberta Tucker" userId="S::r.tucker@uwtsd.ac.uk::27ca61ee-ba03-4b92-a89a-1d5600e2200a" providerId="AD" clId="Web-{CED7C185-160D-0D58-EC24-0CCB969973CF}" dt="2023-01-12T14:34:48.090" v="1748" actId="1076"/>
          <ac:picMkLst>
            <pc:docMk/>
            <pc:sldMk cId="829827087" sldId="542"/>
            <ac:picMk id="5" creationId="{EFD6825A-2B2F-0643-90AD-1C0CAE512136}"/>
          </ac:picMkLst>
        </pc:picChg>
        <pc:picChg chg="del">
          <ac:chgData name="Roberta Tucker" userId="S::r.tucker@uwtsd.ac.uk::27ca61ee-ba03-4b92-a89a-1d5600e2200a" providerId="AD" clId="Web-{CED7C185-160D-0D58-EC24-0CCB969973CF}" dt="2023-01-12T14:26:27.483" v="1597"/>
          <ac:picMkLst>
            <pc:docMk/>
            <pc:sldMk cId="829827087" sldId="542"/>
            <ac:picMk id="10" creationId="{759982F2-97EB-CC6A-AADE-1FF2608CA89B}"/>
          </ac:picMkLst>
        </pc:picChg>
        <pc:picChg chg="del mod">
          <ac:chgData name="Roberta Tucker" userId="S::r.tucker@uwtsd.ac.uk::27ca61ee-ba03-4b92-a89a-1d5600e2200a" providerId="AD" clId="Web-{CED7C185-160D-0D58-EC24-0CCB969973CF}" dt="2023-01-12T14:33:34.557" v="1741"/>
          <ac:picMkLst>
            <pc:docMk/>
            <pc:sldMk cId="829827087" sldId="542"/>
            <ac:picMk id="14" creationId="{555F0D74-25FA-8B10-208B-B047CC4E1F90}"/>
          </ac:picMkLst>
        </pc:picChg>
        <pc:picChg chg="add mod">
          <ac:chgData name="Roberta Tucker" userId="S::r.tucker@uwtsd.ac.uk::27ca61ee-ba03-4b92-a89a-1d5600e2200a" providerId="AD" clId="Web-{CED7C185-160D-0D58-EC24-0CCB969973CF}" dt="2023-01-12T14:35:11.825" v="1753" actId="14100"/>
          <ac:picMkLst>
            <pc:docMk/>
            <pc:sldMk cId="829827087" sldId="542"/>
            <ac:picMk id="18" creationId="{DEBDCD19-5D30-9841-ACCB-E453C69C2DD5}"/>
          </ac:picMkLst>
        </pc:picChg>
        <pc:picChg chg="del mod">
          <ac:chgData name="Roberta Tucker" userId="S::r.tucker@uwtsd.ac.uk::27ca61ee-ba03-4b92-a89a-1d5600e2200a" providerId="AD" clId="Web-{CED7C185-160D-0D58-EC24-0CCB969973CF}" dt="2023-01-12T14:31:17.913" v="1732"/>
          <ac:picMkLst>
            <pc:docMk/>
            <pc:sldMk cId="829827087" sldId="542"/>
            <ac:picMk id="19" creationId="{2223F966-7C5B-2D3B-468C-3BAC12E987AD}"/>
          </ac:picMkLst>
        </pc:picChg>
      </pc:sldChg>
      <pc:sldChg chg="addSp delSp modSp add replId">
        <pc:chgData name="Roberta Tucker" userId="S::r.tucker@uwtsd.ac.uk::27ca61ee-ba03-4b92-a89a-1d5600e2200a" providerId="AD" clId="Web-{CED7C185-160D-0D58-EC24-0CCB969973CF}" dt="2023-01-12T15:17:44.236" v="2121" actId="1076"/>
        <pc:sldMkLst>
          <pc:docMk/>
          <pc:sldMk cId="4172003288" sldId="543"/>
        </pc:sldMkLst>
        <pc:spChg chg="mod">
          <ac:chgData name="Roberta Tucker" userId="S::r.tucker@uwtsd.ac.uk::27ca61ee-ba03-4b92-a89a-1d5600e2200a" providerId="AD" clId="Web-{CED7C185-160D-0D58-EC24-0CCB969973CF}" dt="2023-01-12T14:53:19.229" v="1923" actId="20577"/>
          <ac:spMkLst>
            <pc:docMk/>
            <pc:sldMk cId="4172003288" sldId="543"/>
            <ac:spMk id="2" creationId="{BD754FA5-2DEB-49E1-1FB5-633B9D062E52}"/>
          </ac:spMkLst>
        </pc:spChg>
        <pc:spChg chg="mod">
          <ac:chgData name="Roberta Tucker" userId="S::r.tucker@uwtsd.ac.uk::27ca61ee-ba03-4b92-a89a-1d5600e2200a" providerId="AD" clId="Web-{CED7C185-160D-0D58-EC24-0CCB969973CF}" dt="2023-01-12T15:17:44.236" v="2121" actId="1076"/>
          <ac:spMkLst>
            <pc:docMk/>
            <pc:sldMk cId="4172003288" sldId="543"/>
            <ac:spMk id="7" creationId="{B5F30E72-888C-478F-66BC-2551592943DB}"/>
          </ac:spMkLst>
        </pc:spChg>
        <pc:spChg chg="add mod">
          <ac:chgData name="Roberta Tucker" userId="S::r.tucker@uwtsd.ac.uk::27ca61ee-ba03-4b92-a89a-1d5600e2200a" providerId="AD" clId="Web-{CED7C185-160D-0D58-EC24-0CCB969973CF}" dt="2023-01-12T15:17:39.704" v="2119" actId="1076"/>
          <ac:spMkLst>
            <pc:docMk/>
            <pc:sldMk cId="4172003288" sldId="543"/>
            <ac:spMk id="8" creationId="{3A5C8780-AAFE-C157-F1CD-794A0094AC07}"/>
          </ac:spMkLst>
        </pc:spChg>
        <pc:spChg chg="del mod">
          <ac:chgData name="Roberta Tucker" userId="S::r.tucker@uwtsd.ac.uk::27ca61ee-ba03-4b92-a89a-1d5600e2200a" providerId="AD" clId="Web-{CED7C185-160D-0D58-EC24-0CCB969973CF}" dt="2023-01-12T14:48:37.628" v="1889"/>
          <ac:spMkLst>
            <pc:docMk/>
            <pc:sldMk cId="4172003288" sldId="543"/>
            <ac:spMk id="12" creationId="{45808C8C-4121-0C72-F517-D16C103453D5}"/>
          </ac:spMkLst>
        </pc:spChg>
        <pc:spChg chg="add mod">
          <ac:chgData name="Roberta Tucker" userId="S::r.tucker@uwtsd.ac.uk::27ca61ee-ba03-4b92-a89a-1d5600e2200a" providerId="AD" clId="Web-{CED7C185-160D-0D58-EC24-0CCB969973CF}" dt="2023-01-12T15:16:18.843" v="2101" actId="20577"/>
          <ac:spMkLst>
            <pc:docMk/>
            <pc:sldMk cId="4172003288" sldId="543"/>
            <ac:spMk id="19" creationId="{235DE09D-D17B-098D-58B5-343421F1A7D7}"/>
          </ac:spMkLst>
        </pc:spChg>
        <pc:spChg chg="add mod">
          <ac:chgData name="Roberta Tucker" userId="S::r.tucker@uwtsd.ac.uk::27ca61ee-ba03-4b92-a89a-1d5600e2200a" providerId="AD" clId="Web-{CED7C185-160D-0D58-EC24-0CCB969973CF}" dt="2023-01-12T15:16:10.827" v="2099" actId="1076"/>
          <ac:spMkLst>
            <pc:docMk/>
            <pc:sldMk cId="4172003288" sldId="543"/>
            <ac:spMk id="20" creationId="{7FDC865F-D29B-1CE1-399C-595F1D50394C}"/>
          </ac:spMkLst>
        </pc:spChg>
        <pc:spChg chg="del">
          <ac:chgData name="Roberta Tucker" userId="S::r.tucker@uwtsd.ac.uk::27ca61ee-ba03-4b92-a89a-1d5600e2200a" providerId="AD" clId="Web-{CED7C185-160D-0D58-EC24-0CCB969973CF}" dt="2023-01-12T14:41:19.772" v="1844"/>
          <ac:spMkLst>
            <pc:docMk/>
            <pc:sldMk cId="4172003288" sldId="543"/>
            <ac:spMk id="21" creationId="{2F668A59-CD03-73BB-67F5-138B5C23FCF8}"/>
          </ac:spMkLst>
        </pc:spChg>
        <pc:spChg chg="add mod">
          <ac:chgData name="Roberta Tucker" userId="S::r.tucker@uwtsd.ac.uk::27ca61ee-ba03-4b92-a89a-1d5600e2200a" providerId="AD" clId="Web-{CED7C185-160D-0D58-EC24-0CCB969973CF}" dt="2023-01-12T15:16:05.499" v="2098" actId="20577"/>
          <ac:spMkLst>
            <pc:docMk/>
            <pc:sldMk cId="4172003288" sldId="543"/>
            <ac:spMk id="22" creationId="{59F0789B-412C-DF65-204E-EC33DF5D5273}"/>
          </ac:spMkLst>
        </pc:spChg>
        <pc:spChg chg="add del mod">
          <ac:chgData name="Roberta Tucker" userId="S::r.tucker@uwtsd.ac.uk::27ca61ee-ba03-4b92-a89a-1d5600e2200a" providerId="AD" clId="Web-{CED7C185-160D-0D58-EC24-0CCB969973CF}" dt="2023-01-12T15:12:41.118" v="2067"/>
          <ac:spMkLst>
            <pc:docMk/>
            <pc:sldMk cId="4172003288" sldId="543"/>
            <ac:spMk id="24" creationId="{09C8173D-C787-BBC5-9A5E-8B57413581D4}"/>
          </ac:spMkLst>
        </pc:spChg>
        <pc:spChg chg="add del mod">
          <ac:chgData name="Roberta Tucker" userId="S::r.tucker@uwtsd.ac.uk::27ca61ee-ba03-4b92-a89a-1d5600e2200a" providerId="AD" clId="Web-{CED7C185-160D-0D58-EC24-0CCB969973CF}" dt="2023-01-12T15:12:49.744" v="2070"/>
          <ac:spMkLst>
            <pc:docMk/>
            <pc:sldMk cId="4172003288" sldId="543"/>
            <ac:spMk id="25" creationId="{A291BE49-A0D1-D4CA-AE4C-360EFDF9D60F}"/>
          </ac:spMkLst>
        </pc:spChg>
        <pc:spChg chg="add mod">
          <ac:chgData name="Roberta Tucker" userId="S::r.tucker@uwtsd.ac.uk::27ca61ee-ba03-4b92-a89a-1d5600e2200a" providerId="AD" clId="Web-{CED7C185-160D-0D58-EC24-0CCB969973CF}" dt="2023-01-12T15:15:58.155" v="2096" actId="1076"/>
          <ac:spMkLst>
            <pc:docMk/>
            <pc:sldMk cId="4172003288" sldId="543"/>
            <ac:spMk id="26" creationId="{C18F605F-FA58-786A-A604-7B2F1F8A4916}"/>
          </ac:spMkLst>
        </pc:spChg>
        <pc:graphicFrameChg chg="del">
          <ac:chgData name="Roberta Tucker" userId="S::r.tucker@uwtsd.ac.uk::27ca61ee-ba03-4b92-a89a-1d5600e2200a" providerId="AD" clId="Web-{CED7C185-160D-0D58-EC24-0CCB969973CF}" dt="2023-01-12T14:40:31.584" v="1795"/>
          <ac:graphicFrameMkLst>
            <pc:docMk/>
            <pc:sldMk cId="4172003288" sldId="543"/>
            <ac:graphicFrameMk id="3" creationId="{08C85193-DF96-D715-013E-BE5798CE17CE}"/>
          </ac:graphicFrameMkLst>
        </pc:graphicFrameChg>
        <pc:graphicFrameChg chg="del">
          <ac:chgData name="Roberta Tucker" userId="S::r.tucker@uwtsd.ac.uk::27ca61ee-ba03-4b92-a89a-1d5600e2200a" providerId="AD" clId="Web-{CED7C185-160D-0D58-EC24-0CCB969973CF}" dt="2023-01-12T14:40:34.177" v="1796"/>
          <ac:graphicFrameMkLst>
            <pc:docMk/>
            <pc:sldMk cId="4172003288" sldId="543"/>
            <ac:graphicFrameMk id="6" creationId="{BEE48E74-54FD-B752-3AE2-0F05E64889D9}"/>
          </ac:graphicFrameMkLst>
        </pc:graphicFrameChg>
        <pc:graphicFrameChg chg="del">
          <ac:chgData name="Roberta Tucker" userId="S::r.tucker@uwtsd.ac.uk::27ca61ee-ba03-4b92-a89a-1d5600e2200a" providerId="AD" clId="Web-{CED7C185-160D-0D58-EC24-0CCB969973CF}" dt="2023-01-12T14:40:37.068" v="1797"/>
          <ac:graphicFrameMkLst>
            <pc:docMk/>
            <pc:sldMk cId="4172003288" sldId="543"/>
            <ac:graphicFrameMk id="23" creationId="{4E07EA33-AC52-5ABA-A485-8BC11EF72AD9}"/>
          </ac:graphicFrameMkLst>
        </pc:graphicFrameChg>
        <pc:picChg chg="del">
          <ac:chgData name="Roberta Tucker" userId="S::r.tucker@uwtsd.ac.uk::27ca61ee-ba03-4b92-a89a-1d5600e2200a" providerId="AD" clId="Web-{CED7C185-160D-0D58-EC24-0CCB969973CF}" dt="2023-01-12T14:40:17.302" v="1792"/>
          <ac:picMkLst>
            <pc:docMk/>
            <pc:sldMk cId="4172003288" sldId="543"/>
            <ac:picMk id="4" creationId="{D8A317C3-9A67-882B-62E2-B392F6894015}"/>
          </ac:picMkLst>
        </pc:picChg>
        <pc:picChg chg="del">
          <ac:chgData name="Roberta Tucker" userId="S::r.tucker@uwtsd.ac.uk::27ca61ee-ba03-4b92-a89a-1d5600e2200a" providerId="AD" clId="Web-{CED7C185-160D-0D58-EC24-0CCB969973CF}" dt="2023-01-12T14:40:20.880" v="1793"/>
          <ac:picMkLst>
            <pc:docMk/>
            <pc:sldMk cId="4172003288" sldId="543"/>
            <ac:picMk id="5" creationId="{EFD6825A-2B2F-0643-90AD-1C0CAE512136}"/>
          </ac:picMkLst>
        </pc:picChg>
        <pc:picChg chg="add mod">
          <ac:chgData name="Roberta Tucker" userId="S::r.tucker@uwtsd.ac.uk::27ca61ee-ba03-4b92-a89a-1d5600e2200a" providerId="AD" clId="Web-{CED7C185-160D-0D58-EC24-0CCB969973CF}" dt="2023-01-12T15:17:41.298" v="2120" actId="1076"/>
          <ac:picMkLst>
            <pc:docMk/>
            <pc:sldMk cId="4172003288" sldId="543"/>
            <ac:picMk id="14" creationId="{2C4C9B82-BE4E-0E73-511D-4815B445E897}"/>
          </ac:picMkLst>
        </pc:picChg>
        <pc:picChg chg="add del mod">
          <ac:chgData name="Roberta Tucker" userId="S::r.tucker@uwtsd.ac.uk::27ca61ee-ba03-4b92-a89a-1d5600e2200a" providerId="AD" clId="Web-{CED7C185-160D-0D58-EC24-0CCB969973CF}" dt="2023-01-12T15:05:59.858" v="1979"/>
          <ac:picMkLst>
            <pc:docMk/>
            <pc:sldMk cId="4172003288" sldId="543"/>
            <ac:picMk id="16" creationId="{8238243A-15C5-A534-0450-7F4D319A5C50}"/>
          </ac:picMkLst>
        </pc:picChg>
        <pc:picChg chg="add mod">
          <ac:chgData name="Roberta Tucker" userId="S::r.tucker@uwtsd.ac.uk::27ca61ee-ba03-4b92-a89a-1d5600e2200a" providerId="AD" clId="Web-{CED7C185-160D-0D58-EC24-0CCB969973CF}" dt="2023-01-12T15:17:36.923" v="2118" actId="1076"/>
          <ac:picMkLst>
            <pc:docMk/>
            <pc:sldMk cId="4172003288" sldId="543"/>
            <ac:picMk id="17" creationId="{2CFFE572-D8C2-F2D7-1DC1-66838FF3D8EA}"/>
          </ac:picMkLst>
        </pc:picChg>
        <pc:picChg chg="del">
          <ac:chgData name="Roberta Tucker" userId="S::r.tucker@uwtsd.ac.uk::27ca61ee-ba03-4b92-a89a-1d5600e2200a" providerId="AD" clId="Web-{CED7C185-160D-0D58-EC24-0CCB969973CF}" dt="2023-01-12T14:40:22.052" v="1794"/>
          <ac:picMkLst>
            <pc:docMk/>
            <pc:sldMk cId="4172003288" sldId="543"/>
            <ac:picMk id="18" creationId="{DEBDCD19-5D30-9841-ACCB-E453C69C2DD5}"/>
          </ac:picMkLst>
        </pc:picChg>
        <pc:picChg chg="add mod">
          <ac:chgData name="Roberta Tucker" userId="S::r.tucker@uwtsd.ac.uk::27ca61ee-ba03-4b92-a89a-1d5600e2200a" providerId="AD" clId="Web-{CED7C185-160D-0D58-EC24-0CCB969973CF}" dt="2023-01-12T15:15:49.858" v="2094" actId="1076"/>
          <ac:picMkLst>
            <pc:docMk/>
            <pc:sldMk cId="4172003288" sldId="543"/>
            <ac:picMk id="27" creationId="{C1F2BFA7-3CAB-2D0B-603C-F4D14CAFD0CC}"/>
          </ac:picMkLst>
        </pc:picChg>
        <pc:picChg chg="add mod">
          <ac:chgData name="Roberta Tucker" userId="S::r.tucker@uwtsd.ac.uk::27ca61ee-ba03-4b92-a89a-1d5600e2200a" providerId="AD" clId="Web-{CED7C185-160D-0D58-EC24-0CCB969973CF}" dt="2023-01-12T15:15:52.717" v="2095" actId="1076"/>
          <ac:picMkLst>
            <pc:docMk/>
            <pc:sldMk cId="4172003288" sldId="543"/>
            <ac:picMk id="28" creationId="{4BA92158-D916-7E84-C9D7-CCA8556F390B}"/>
          </ac:picMkLst>
        </pc:picChg>
      </pc:sldChg>
      <pc:sldChg chg="addSp delSp modSp add del replId">
        <pc:chgData name="Roberta Tucker" userId="S::r.tucker@uwtsd.ac.uk::27ca61ee-ba03-4b92-a89a-1d5600e2200a" providerId="AD" clId="Web-{CED7C185-160D-0D58-EC24-0CCB969973CF}" dt="2023-01-12T15:16:42.812" v="2104"/>
        <pc:sldMkLst>
          <pc:docMk/>
          <pc:sldMk cId="3774674601" sldId="544"/>
        </pc:sldMkLst>
        <pc:spChg chg="mod">
          <ac:chgData name="Roberta Tucker" userId="S::r.tucker@uwtsd.ac.uk::27ca61ee-ba03-4b92-a89a-1d5600e2200a" providerId="AD" clId="Web-{CED7C185-160D-0D58-EC24-0CCB969973CF}" dt="2023-01-12T14:53:07.228" v="1915" actId="20577"/>
          <ac:spMkLst>
            <pc:docMk/>
            <pc:sldMk cId="3774674601" sldId="544"/>
            <ac:spMk id="2" creationId="{BD754FA5-2DEB-49E1-1FB5-633B9D062E52}"/>
          </ac:spMkLst>
        </pc:spChg>
        <pc:spChg chg="add del mod">
          <ac:chgData name="Roberta Tucker" userId="S::r.tucker@uwtsd.ac.uk::27ca61ee-ba03-4b92-a89a-1d5600e2200a" providerId="AD" clId="Web-{CED7C185-160D-0D58-EC24-0CCB969973CF}" dt="2023-01-12T14:57:37.079" v="1945"/>
          <ac:spMkLst>
            <pc:docMk/>
            <pc:sldMk cId="3774674601" sldId="544"/>
            <ac:spMk id="3" creationId="{B87E44EB-D250-48FE-887A-51410E306916}"/>
          </ac:spMkLst>
        </pc:spChg>
        <pc:spChg chg="mod">
          <ac:chgData name="Roberta Tucker" userId="S::r.tucker@uwtsd.ac.uk::27ca61ee-ba03-4b92-a89a-1d5600e2200a" providerId="AD" clId="Web-{CED7C185-160D-0D58-EC24-0CCB969973CF}" dt="2023-01-12T15:08:30.721" v="1998" actId="1076"/>
          <ac:spMkLst>
            <pc:docMk/>
            <pc:sldMk cId="3774674601" sldId="544"/>
            <ac:spMk id="7" creationId="{B5F30E72-888C-478F-66BC-2551592943DB}"/>
          </ac:spMkLst>
        </pc:spChg>
        <pc:spChg chg="mod">
          <ac:chgData name="Roberta Tucker" userId="S::r.tucker@uwtsd.ac.uk::27ca61ee-ba03-4b92-a89a-1d5600e2200a" providerId="AD" clId="Web-{CED7C185-160D-0D58-EC24-0CCB969973CF}" dt="2023-01-12T15:08:38.081" v="2001" actId="1076"/>
          <ac:spMkLst>
            <pc:docMk/>
            <pc:sldMk cId="3774674601" sldId="544"/>
            <ac:spMk id="8" creationId="{3A5C8780-AAFE-C157-F1CD-794A0094AC07}"/>
          </ac:spMkLst>
        </pc:spChg>
        <pc:spChg chg="add del mod">
          <ac:chgData name="Roberta Tucker" userId="S::r.tucker@uwtsd.ac.uk::27ca61ee-ba03-4b92-a89a-1d5600e2200a" providerId="AD" clId="Web-{CED7C185-160D-0D58-EC24-0CCB969973CF}" dt="2023-01-12T15:10:17.099" v="2023"/>
          <ac:spMkLst>
            <pc:docMk/>
            <pc:sldMk cId="3774674601" sldId="544"/>
            <ac:spMk id="10" creationId="{A4B0CF9A-C2DB-CC0D-B7B1-C2E0FEED1AB6}"/>
          </ac:spMkLst>
        </pc:spChg>
        <pc:picChg chg="add del mod">
          <ac:chgData name="Roberta Tucker" userId="S::r.tucker@uwtsd.ac.uk::27ca61ee-ba03-4b92-a89a-1d5600e2200a" providerId="AD" clId="Web-{CED7C185-160D-0D58-EC24-0CCB969973CF}" dt="2023-01-12T15:08:24.346" v="1996"/>
          <ac:picMkLst>
            <pc:docMk/>
            <pc:sldMk cId="3774674601" sldId="544"/>
            <ac:picMk id="4" creationId="{26B56400-AA4F-40C2-C480-275FC9CBE805}"/>
          </ac:picMkLst>
        </pc:picChg>
        <pc:picChg chg="add del mod">
          <ac:chgData name="Roberta Tucker" userId="S::r.tucker@uwtsd.ac.uk::27ca61ee-ba03-4b92-a89a-1d5600e2200a" providerId="AD" clId="Web-{CED7C185-160D-0D58-EC24-0CCB969973CF}" dt="2023-01-12T15:10:15.099" v="2022"/>
          <ac:picMkLst>
            <pc:docMk/>
            <pc:sldMk cId="3774674601" sldId="544"/>
            <ac:picMk id="6" creationId="{6DCB907D-F0B4-AFF8-BE5B-0A7EFEF77E35}"/>
          </ac:picMkLst>
        </pc:picChg>
        <pc:picChg chg="add mod">
          <ac:chgData name="Roberta Tucker" userId="S::r.tucker@uwtsd.ac.uk::27ca61ee-ba03-4b92-a89a-1d5600e2200a" providerId="AD" clId="Web-{CED7C185-160D-0D58-EC24-0CCB969973CF}" dt="2023-01-12T15:10:21.724" v="2024" actId="1076"/>
          <ac:picMkLst>
            <pc:docMk/>
            <pc:sldMk cId="3774674601" sldId="544"/>
            <ac:picMk id="12" creationId="{5A664E79-8CD1-3433-28B4-795A6B0F8BF6}"/>
          </ac:picMkLst>
        </pc:picChg>
        <pc:picChg chg="mod">
          <ac:chgData name="Roberta Tucker" userId="S::r.tucker@uwtsd.ac.uk::27ca61ee-ba03-4b92-a89a-1d5600e2200a" providerId="AD" clId="Web-{CED7C185-160D-0D58-EC24-0CCB969973CF}" dt="2023-01-12T15:08:34.987" v="2000" actId="1076"/>
          <ac:picMkLst>
            <pc:docMk/>
            <pc:sldMk cId="3774674601" sldId="544"/>
            <ac:picMk id="14" creationId="{2C4C9B82-BE4E-0E73-511D-4815B445E897}"/>
          </ac:picMkLst>
        </pc:picChg>
        <pc:picChg chg="del">
          <ac:chgData name="Roberta Tucker" userId="S::r.tucker@uwtsd.ac.uk::27ca61ee-ba03-4b92-a89a-1d5600e2200a" providerId="AD" clId="Web-{CED7C185-160D-0D58-EC24-0CCB969973CF}" dt="2023-01-12T14:57:38.939" v="1946"/>
          <ac:picMkLst>
            <pc:docMk/>
            <pc:sldMk cId="3774674601" sldId="544"/>
            <ac:picMk id="16" creationId="{8238243A-15C5-A534-0450-7F4D319A5C50}"/>
          </ac:picMkLst>
        </pc:picChg>
      </pc:sldChg>
      <pc:sldChg chg="delSp modSp add replId">
        <pc:chgData name="Roberta Tucker" userId="S::r.tucker@uwtsd.ac.uk::27ca61ee-ba03-4b92-a89a-1d5600e2200a" providerId="AD" clId="Web-{CED7C185-160D-0D58-EC24-0CCB969973CF}" dt="2023-01-12T14:59:48.629" v="1978" actId="1076"/>
        <pc:sldMkLst>
          <pc:docMk/>
          <pc:sldMk cId="1123636263" sldId="545"/>
        </pc:sldMkLst>
        <pc:spChg chg="mod">
          <ac:chgData name="Roberta Tucker" userId="S::r.tucker@uwtsd.ac.uk::27ca61ee-ba03-4b92-a89a-1d5600e2200a" providerId="AD" clId="Web-{CED7C185-160D-0D58-EC24-0CCB969973CF}" dt="2023-01-12T14:59:11.285" v="1971" actId="20577"/>
          <ac:spMkLst>
            <pc:docMk/>
            <pc:sldMk cId="1123636263" sldId="545"/>
            <ac:spMk id="2" creationId="{BD754FA5-2DEB-49E1-1FB5-633B9D062E52}"/>
          </ac:spMkLst>
        </pc:spChg>
        <pc:spChg chg="mod">
          <ac:chgData name="Roberta Tucker" userId="S::r.tucker@uwtsd.ac.uk::27ca61ee-ba03-4b92-a89a-1d5600e2200a" providerId="AD" clId="Web-{CED7C185-160D-0D58-EC24-0CCB969973CF}" dt="2023-01-12T14:59:48.629" v="1978" actId="1076"/>
          <ac:spMkLst>
            <pc:docMk/>
            <pc:sldMk cId="1123636263" sldId="545"/>
            <ac:spMk id="7" creationId="{B5F30E72-888C-478F-66BC-2551592943DB}"/>
          </ac:spMkLst>
        </pc:spChg>
        <pc:spChg chg="del">
          <ac:chgData name="Roberta Tucker" userId="S::r.tucker@uwtsd.ac.uk::27ca61ee-ba03-4b92-a89a-1d5600e2200a" providerId="AD" clId="Web-{CED7C185-160D-0D58-EC24-0CCB969973CF}" dt="2023-01-12T14:58:54.300" v="1957"/>
          <ac:spMkLst>
            <pc:docMk/>
            <pc:sldMk cId="1123636263" sldId="545"/>
            <ac:spMk id="8" creationId="{3A5C8780-AAFE-C157-F1CD-794A0094AC07}"/>
          </ac:spMkLst>
        </pc:spChg>
        <pc:picChg chg="del">
          <ac:chgData name="Roberta Tucker" userId="S::r.tucker@uwtsd.ac.uk::27ca61ee-ba03-4b92-a89a-1d5600e2200a" providerId="AD" clId="Web-{CED7C185-160D-0D58-EC24-0CCB969973CF}" dt="2023-01-12T14:58:55.612" v="1958"/>
          <ac:picMkLst>
            <pc:docMk/>
            <pc:sldMk cId="1123636263" sldId="545"/>
            <ac:picMk id="4" creationId="{26B56400-AA4F-40C2-C480-275FC9CBE805}"/>
          </ac:picMkLst>
        </pc:picChg>
        <pc:picChg chg="del">
          <ac:chgData name="Roberta Tucker" userId="S::r.tucker@uwtsd.ac.uk::27ca61ee-ba03-4b92-a89a-1d5600e2200a" providerId="AD" clId="Web-{CED7C185-160D-0D58-EC24-0CCB969973CF}" dt="2023-01-12T14:58:49.550" v="1956"/>
          <ac:picMkLst>
            <pc:docMk/>
            <pc:sldMk cId="1123636263" sldId="545"/>
            <ac:picMk id="14" creationId="{2C4C9B82-BE4E-0E73-511D-4815B445E897}"/>
          </ac:picMkLst>
        </pc:picChg>
      </pc:sldChg>
      <pc:sldChg chg="addSp delSp modSp add replId">
        <pc:chgData name="Roberta Tucker" userId="S::r.tucker@uwtsd.ac.uk::27ca61ee-ba03-4b92-a89a-1d5600e2200a" providerId="AD" clId="Web-{CED7C185-160D-0D58-EC24-0CCB969973CF}" dt="2023-01-12T15:20:43.865" v="2155" actId="14100"/>
        <pc:sldMkLst>
          <pc:docMk/>
          <pc:sldMk cId="2377562991" sldId="546"/>
        </pc:sldMkLst>
        <pc:spChg chg="add del mod">
          <ac:chgData name="Roberta Tucker" userId="S::r.tucker@uwtsd.ac.uk::27ca61ee-ba03-4b92-a89a-1d5600e2200a" providerId="AD" clId="Web-{CED7C185-160D-0D58-EC24-0CCB969973CF}" dt="2023-01-12T15:19:26.895" v="2146"/>
          <ac:spMkLst>
            <pc:docMk/>
            <pc:sldMk cId="2377562991" sldId="546"/>
            <ac:spMk id="5" creationId="{3DB9CC5C-B0C5-5B8F-009A-36154402D2E0}"/>
          </ac:spMkLst>
        </pc:spChg>
        <pc:spChg chg="add del mod">
          <ac:chgData name="Roberta Tucker" userId="S::r.tucker@uwtsd.ac.uk::27ca61ee-ba03-4b92-a89a-1d5600e2200a" providerId="AD" clId="Web-{CED7C185-160D-0D58-EC24-0CCB969973CF}" dt="2023-01-12T15:19:23.848" v="2144"/>
          <ac:spMkLst>
            <pc:docMk/>
            <pc:sldMk cId="2377562991" sldId="546"/>
            <ac:spMk id="6" creationId="{686A9505-2CC1-2476-7EB7-F7B14A1D6DFE}"/>
          </ac:spMkLst>
        </pc:spChg>
        <pc:spChg chg="mod">
          <ac:chgData name="Roberta Tucker" userId="S::r.tucker@uwtsd.ac.uk::27ca61ee-ba03-4b92-a89a-1d5600e2200a" providerId="AD" clId="Web-{CED7C185-160D-0D58-EC24-0CCB969973CF}" dt="2023-01-12T15:17:29.454" v="2116" actId="1076"/>
          <ac:spMkLst>
            <pc:docMk/>
            <pc:sldMk cId="2377562991" sldId="546"/>
            <ac:spMk id="7" creationId="{B5F30E72-888C-478F-66BC-2551592943DB}"/>
          </ac:spMkLst>
        </pc:spChg>
        <pc:spChg chg="mod">
          <ac:chgData name="Roberta Tucker" userId="S::r.tucker@uwtsd.ac.uk::27ca61ee-ba03-4b92-a89a-1d5600e2200a" providerId="AD" clId="Web-{CED7C185-160D-0D58-EC24-0CCB969973CF}" dt="2023-01-12T15:17:24.157" v="2114" actId="1076"/>
          <ac:spMkLst>
            <pc:docMk/>
            <pc:sldMk cId="2377562991" sldId="546"/>
            <ac:spMk id="8" creationId="{3A5C8780-AAFE-C157-F1CD-794A0094AC07}"/>
          </ac:spMkLst>
        </pc:spChg>
        <pc:spChg chg="mod">
          <ac:chgData name="Roberta Tucker" userId="S::r.tucker@uwtsd.ac.uk::27ca61ee-ba03-4b92-a89a-1d5600e2200a" providerId="AD" clId="Web-{CED7C185-160D-0D58-EC24-0CCB969973CF}" dt="2023-01-12T15:20:43.865" v="2155" actId="14100"/>
          <ac:spMkLst>
            <pc:docMk/>
            <pc:sldMk cId="2377562991" sldId="546"/>
            <ac:spMk id="19" creationId="{235DE09D-D17B-098D-58B5-343421F1A7D7}"/>
          </ac:spMkLst>
        </pc:spChg>
        <pc:spChg chg="mod">
          <ac:chgData name="Roberta Tucker" userId="S::r.tucker@uwtsd.ac.uk::27ca61ee-ba03-4b92-a89a-1d5600e2200a" providerId="AD" clId="Web-{CED7C185-160D-0D58-EC24-0CCB969973CF}" dt="2023-01-12T15:20:07.896" v="2149" actId="20577"/>
          <ac:spMkLst>
            <pc:docMk/>
            <pc:sldMk cId="2377562991" sldId="546"/>
            <ac:spMk id="22" creationId="{59F0789B-412C-DF65-204E-EC33DF5D5273}"/>
          </ac:spMkLst>
        </pc:spChg>
        <pc:picChg chg="add mod">
          <ac:chgData name="Roberta Tucker" userId="S::r.tucker@uwtsd.ac.uk::27ca61ee-ba03-4b92-a89a-1d5600e2200a" providerId="AD" clId="Web-{CED7C185-160D-0D58-EC24-0CCB969973CF}" dt="2023-01-12T15:17:21.298" v="2113" actId="1076"/>
          <ac:picMkLst>
            <pc:docMk/>
            <pc:sldMk cId="2377562991" sldId="546"/>
            <ac:picMk id="4" creationId="{F53410AC-DCAA-939F-F0AC-9516B94726F6}"/>
          </ac:picMkLst>
        </pc:picChg>
        <pc:picChg chg="add mod">
          <ac:chgData name="Roberta Tucker" userId="S::r.tucker@uwtsd.ac.uk::27ca61ee-ba03-4b92-a89a-1d5600e2200a" providerId="AD" clId="Web-{CED7C185-160D-0D58-EC24-0CCB969973CF}" dt="2023-01-12T15:19:33.504" v="2147" actId="1076"/>
          <ac:picMkLst>
            <pc:docMk/>
            <pc:sldMk cId="2377562991" sldId="546"/>
            <ac:picMk id="10" creationId="{90AC51A7-6B69-D83C-A7B8-2C2E73981257}"/>
          </ac:picMkLst>
        </pc:picChg>
        <pc:picChg chg="mod">
          <ac:chgData name="Roberta Tucker" userId="S::r.tucker@uwtsd.ac.uk::27ca61ee-ba03-4b92-a89a-1d5600e2200a" providerId="AD" clId="Web-{CED7C185-160D-0D58-EC24-0CCB969973CF}" dt="2023-01-12T15:17:25.813" v="2115" actId="1076"/>
          <ac:picMkLst>
            <pc:docMk/>
            <pc:sldMk cId="2377562991" sldId="546"/>
            <ac:picMk id="14" creationId="{2C4C9B82-BE4E-0E73-511D-4815B445E897}"/>
          </ac:picMkLst>
        </pc:picChg>
        <pc:picChg chg="del">
          <ac:chgData name="Roberta Tucker" userId="S::r.tucker@uwtsd.ac.uk::27ca61ee-ba03-4b92-a89a-1d5600e2200a" providerId="AD" clId="Web-{CED7C185-160D-0D58-EC24-0CCB969973CF}" dt="2023-01-12T15:16:51.719" v="2106"/>
          <ac:picMkLst>
            <pc:docMk/>
            <pc:sldMk cId="2377562991" sldId="546"/>
            <ac:picMk id="17" creationId="{2CFFE572-D8C2-F2D7-1DC1-66838FF3D8EA}"/>
          </ac:picMkLst>
        </pc:picChg>
        <pc:picChg chg="del">
          <ac:chgData name="Roberta Tucker" userId="S::r.tucker@uwtsd.ac.uk::27ca61ee-ba03-4b92-a89a-1d5600e2200a" providerId="AD" clId="Web-{CED7C185-160D-0D58-EC24-0CCB969973CF}" dt="2023-01-12T15:19:22.582" v="2143"/>
          <ac:picMkLst>
            <pc:docMk/>
            <pc:sldMk cId="2377562991" sldId="546"/>
            <ac:picMk id="27" creationId="{C1F2BFA7-3CAB-2D0B-603C-F4D14CAFD0CC}"/>
          </ac:picMkLst>
        </pc:picChg>
        <pc:picChg chg="del">
          <ac:chgData name="Roberta Tucker" userId="S::r.tucker@uwtsd.ac.uk::27ca61ee-ba03-4b92-a89a-1d5600e2200a" providerId="AD" clId="Web-{CED7C185-160D-0D58-EC24-0CCB969973CF}" dt="2023-01-12T15:19:25.082" v="2145"/>
          <ac:picMkLst>
            <pc:docMk/>
            <pc:sldMk cId="2377562991" sldId="546"/>
            <ac:picMk id="28" creationId="{4BA92158-D916-7E84-C9D7-CCA8556F390B}"/>
          </ac:picMkLst>
        </pc:picChg>
      </pc:sldChg>
    </pc:docChg>
  </pc:docChgLst>
  <pc:docChgLst>
    <pc:chgData name="Roberta Tucker" userId="S::r.tucker@uwtsd.ac.uk::27ca61ee-ba03-4b92-a89a-1d5600e2200a" providerId="AD" clId="Web-{7FBF0D6C-33F6-641B-7E3D-090B72DA90EE}"/>
    <pc:docChg chg="addSld delSld modSld sldOrd">
      <pc:chgData name="Roberta Tucker" userId="S::r.tucker@uwtsd.ac.uk::27ca61ee-ba03-4b92-a89a-1d5600e2200a" providerId="AD" clId="Web-{7FBF0D6C-33F6-641B-7E3D-090B72DA90EE}" dt="2023-02-27T12:34:45.742" v="2539" actId="1076"/>
      <pc:docMkLst>
        <pc:docMk/>
      </pc:docMkLst>
      <pc:sldChg chg="modSp">
        <pc:chgData name="Roberta Tucker" userId="S::r.tucker@uwtsd.ac.uk::27ca61ee-ba03-4b92-a89a-1d5600e2200a" providerId="AD" clId="Web-{7FBF0D6C-33F6-641B-7E3D-090B72DA90EE}" dt="2023-02-27T12:01:17.715" v="2232" actId="1076"/>
        <pc:sldMkLst>
          <pc:docMk/>
          <pc:sldMk cId="4215338442" sldId="529"/>
        </pc:sldMkLst>
        <pc:spChg chg="mod">
          <ac:chgData name="Roberta Tucker" userId="S::r.tucker@uwtsd.ac.uk::27ca61ee-ba03-4b92-a89a-1d5600e2200a" providerId="AD" clId="Web-{7FBF0D6C-33F6-641B-7E3D-090B72DA90EE}" dt="2023-02-27T12:01:17.715" v="2232" actId="1076"/>
          <ac:spMkLst>
            <pc:docMk/>
            <pc:sldMk cId="4215338442" sldId="529"/>
            <ac:spMk id="2" creationId="{59B6F813-2152-B5B1-2D75-AA777F36E4C7}"/>
          </ac:spMkLst>
        </pc:spChg>
      </pc:sldChg>
      <pc:sldChg chg="modSp">
        <pc:chgData name="Roberta Tucker" userId="S::r.tucker@uwtsd.ac.uk::27ca61ee-ba03-4b92-a89a-1d5600e2200a" providerId="AD" clId="Web-{7FBF0D6C-33F6-641B-7E3D-090B72DA90EE}" dt="2023-02-27T12:06:26.530" v="2291" actId="1076"/>
        <pc:sldMkLst>
          <pc:docMk/>
          <pc:sldMk cId="680070414" sldId="570"/>
        </pc:sldMkLst>
        <pc:spChg chg="mod">
          <ac:chgData name="Roberta Tucker" userId="S::r.tucker@uwtsd.ac.uk::27ca61ee-ba03-4b92-a89a-1d5600e2200a" providerId="AD" clId="Web-{7FBF0D6C-33F6-641B-7E3D-090B72DA90EE}" dt="2023-02-27T12:06:26.530" v="2291" actId="1076"/>
          <ac:spMkLst>
            <pc:docMk/>
            <pc:sldMk cId="680070414" sldId="570"/>
            <ac:spMk id="3" creationId="{20B9F5AF-01C3-F93E-4766-CF5659815EFF}"/>
          </ac:spMkLst>
        </pc:spChg>
      </pc:sldChg>
      <pc:sldChg chg="addSp delSp modSp addAnim delAnim">
        <pc:chgData name="Roberta Tucker" userId="S::r.tucker@uwtsd.ac.uk::27ca61ee-ba03-4b92-a89a-1d5600e2200a" providerId="AD" clId="Web-{7FBF0D6C-33F6-641B-7E3D-090B72DA90EE}" dt="2023-02-27T12:32:40.062" v="2522" actId="20577"/>
        <pc:sldMkLst>
          <pc:docMk/>
          <pc:sldMk cId="1209648716" sldId="577"/>
        </pc:sldMkLst>
        <pc:spChg chg="add del mod">
          <ac:chgData name="Roberta Tucker" userId="S::r.tucker@uwtsd.ac.uk::27ca61ee-ba03-4b92-a89a-1d5600e2200a" providerId="AD" clId="Web-{7FBF0D6C-33F6-641B-7E3D-090B72DA90EE}" dt="2023-02-27T10:37:58.023" v="1152"/>
          <ac:spMkLst>
            <pc:docMk/>
            <pc:sldMk cId="1209648716" sldId="577"/>
            <ac:spMk id="3" creationId="{0FC0D608-53BA-2078-3829-37D43D599E95}"/>
          </ac:spMkLst>
        </pc:spChg>
        <pc:spChg chg="del">
          <ac:chgData name="Roberta Tucker" userId="S::r.tucker@uwtsd.ac.uk::27ca61ee-ba03-4b92-a89a-1d5600e2200a" providerId="AD" clId="Web-{7FBF0D6C-33F6-641B-7E3D-090B72DA90EE}" dt="2023-02-27T10:34:42.621" v="1088"/>
          <ac:spMkLst>
            <pc:docMk/>
            <pc:sldMk cId="1209648716" sldId="577"/>
            <ac:spMk id="14" creationId="{0C6372BE-E044-2406-8A32-7B8ABFAEECB7}"/>
          </ac:spMkLst>
        </pc:spChg>
        <pc:spChg chg="mod">
          <ac:chgData name="Roberta Tucker" userId="S::r.tucker@uwtsd.ac.uk::27ca61ee-ba03-4b92-a89a-1d5600e2200a" providerId="AD" clId="Web-{7FBF0D6C-33F6-641B-7E3D-090B72DA90EE}" dt="2023-02-27T12:32:40.062" v="2522" actId="20577"/>
          <ac:spMkLst>
            <pc:docMk/>
            <pc:sldMk cId="1209648716" sldId="577"/>
            <ac:spMk id="16" creationId="{2D726ED7-6234-2E2E-AF67-73E53A6493F2}"/>
          </ac:spMkLst>
        </pc:spChg>
        <pc:spChg chg="del">
          <ac:chgData name="Roberta Tucker" userId="S::r.tucker@uwtsd.ac.uk::27ca61ee-ba03-4b92-a89a-1d5600e2200a" providerId="AD" clId="Web-{7FBF0D6C-33F6-641B-7E3D-090B72DA90EE}" dt="2023-02-27T10:32:46.036" v="955"/>
          <ac:spMkLst>
            <pc:docMk/>
            <pc:sldMk cId="1209648716" sldId="577"/>
            <ac:spMk id="18" creationId="{12D84576-5BC5-D0E3-C3A8-C38ADCAE210C}"/>
          </ac:spMkLst>
        </pc:spChg>
        <pc:spChg chg="del">
          <ac:chgData name="Roberta Tucker" userId="S::r.tucker@uwtsd.ac.uk::27ca61ee-ba03-4b92-a89a-1d5600e2200a" providerId="AD" clId="Web-{7FBF0D6C-33F6-641B-7E3D-090B72DA90EE}" dt="2023-02-27T10:32:43.786" v="954"/>
          <ac:spMkLst>
            <pc:docMk/>
            <pc:sldMk cId="1209648716" sldId="577"/>
            <ac:spMk id="20" creationId="{957E3272-0898-D7CE-F428-378489EC492D}"/>
          </ac:spMkLst>
        </pc:spChg>
        <pc:spChg chg="del">
          <ac:chgData name="Roberta Tucker" userId="S::r.tucker@uwtsd.ac.uk::27ca61ee-ba03-4b92-a89a-1d5600e2200a" providerId="AD" clId="Web-{7FBF0D6C-33F6-641B-7E3D-090B72DA90EE}" dt="2023-02-27T10:43:31.012" v="1167"/>
          <ac:spMkLst>
            <pc:docMk/>
            <pc:sldMk cId="1209648716" sldId="577"/>
            <ac:spMk id="26" creationId="{A0012B66-DF1E-DE61-A96E-2B694EAC03B6}"/>
          </ac:spMkLst>
        </pc:spChg>
        <pc:spChg chg="del">
          <ac:chgData name="Roberta Tucker" userId="S::r.tucker@uwtsd.ac.uk::27ca61ee-ba03-4b92-a89a-1d5600e2200a" providerId="AD" clId="Web-{7FBF0D6C-33F6-641B-7E3D-090B72DA90EE}" dt="2023-02-27T10:43:33.793" v="1168"/>
          <ac:spMkLst>
            <pc:docMk/>
            <pc:sldMk cId="1209648716" sldId="577"/>
            <ac:spMk id="27" creationId="{E5FD09C6-F5CD-65A8-C42A-A2E5B0036C4B}"/>
          </ac:spMkLst>
        </pc:spChg>
        <pc:spChg chg="del mod">
          <ac:chgData name="Roberta Tucker" userId="S::r.tucker@uwtsd.ac.uk::27ca61ee-ba03-4b92-a89a-1d5600e2200a" providerId="AD" clId="Web-{7FBF0D6C-33F6-641B-7E3D-090B72DA90EE}" dt="2023-02-27T10:32:42.176" v="953"/>
          <ac:spMkLst>
            <pc:docMk/>
            <pc:sldMk cId="1209648716" sldId="577"/>
            <ac:spMk id="29" creationId="{0A5AE162-1833-E8AA-CF02-A8CFE1729C5C}"/>
          </ac:spMkLst>
        </pc:spChg>
        <pc:spChg chg="mod">
          <ac:chgData name="Roberta Tucker" userId="S::r.tucker@uwtsd.ac.uk::27ca61ee-ba03-4b92-a89a-1d5600e2200a" providerId="AD" clId="Web-{7FBF0D6C-33F6-641B-7E3D-090B72DA90EE}" dt="2023-02-27T10:43:52.451" v="1170" actId="14100"/>
          <ac:spMkLst>
            <pc:docMk/>
            <pc:sldMk cId="1209648716" sldId="577"/>
            <ac:spMk id="31" creationId="{C23CB54B-892E-CB0C-B43C-9D2B444CEB51}"/>
          </ac:spMkLst>
        </pc:spChg>
      </pc:sldChg>
      <pc:sldChg chg="modSp">
        <pc:chgData name="Roberta Tucker" userId="S::r.tucker@uwtsd.ac.uk::27ca61ee-ba03-4b92-a89a-1d5600e2200a" providerId="AD" clId="Web-{7FBF0D6C-33F6-641B-7E3D-090B72DA90EE}" dt="2023-02-25T19:25:57.143" v="843"/>
        <pc:sldMkLst>
          <pc:docMk/>
          <pc:sldMk cId="4116886116" sldId="579"/>
        </pc:sldMkLst>
        <pc:spChg chg="mod">
          <ac:chgData name="Roberta Tucker" userId="S::r.tucker@uwtsd.ac.uk::27ca61ee-ba03-4b92-a89a-1d5600e2200a" providerId="AD" clId="Web-{7FBF0D6C-33F6-641B-7E3D-090B72DA90EE}" dt="2023-02-25T19:25:57.143" v="843"/>
          <ac:spMkLst>
            <pc:docMk/>
            <pc:sldMk cId="4116886116" sldId="579"/>
            <ac:spMk id="8" creationId="{E2180A0E-1944-161C-031D-3BE48E066BC9}"/>
          </ac:spMkLst>
        </pc:spChg>
      </pc:sldChg>
      <pc:sldChg chg="del">
        <pc:chgData name="Roberta Tucker" userId="S::r.tucker@uwtsd.ac.uk::27ca61ee-ba03-4b92-a89a-1d5600e2200a" providerId="AD" clId="Web-{7FBF0D6C-33F6-641B-7E3D-090B72DA90EE}" dt="2023-02-27T11:08:39.993" v="1340"/>
        <pc:sldMkLst>
          <pc:docMk/>
          <pc:sldMk cId="2613706798" sldId="585"/>
        </pc:sldMkLst>
      </pc:sldChg>
      <pc:sldChg chg="del">
        <pc:chgData name="Roberta Tucker" userId="S::r.tucker@uwtsd.ac.uk::27ca61ee-ba03-4b92-a89a-1d5600e2200a" providerId="AD" clId="Web-{7FBF0D6C-33F6-641B-7E3D-090B72DA90EE}" dt="2023-02-27T11:40:10.342" v="1903"/>
        <pc:sldMkLst>
          <pc:docMk/>
          <pc:sldMk cId="561063672" sldId="586"/>
        </pc:sldMkLst>
      </pc:sldChg>
      <pc:sldChg chg="del">
        <pc:chgData name="Roberta Tucker" userId="S::r.tucker@uwtsd.ac.uk::27ca61ee-ba03-4b92-a89a-1d5600e2200a" providerId="AD" clId="Web-{7FBF0D6C-33F6-641B-7E3D-090B72DA90EE}" dt="2023-02-27T11:40:13.482" v="1904"/>
        <pc:sldMkLst>
          <pc:docMk/>
          <pc:sldMk cId="1926762637" sldId="587"/>
        </pc:sldMkLst>
      </pc:sldChg>
      <pc:sldChg chg="del ord">
        <pc:chgData name="Roberta Tucker" userId="S::r.tucker@uwtsd.ac.uk::27ca61ee-ba03-4b92-a89a-1d5600e2200a" providerId="AD" clId="Web-{7FBF0D6C-33F6-641B-7E3D-090B72DA90EE}" dt="2023-02-27T11:40:07.841" v="1902"/>
        <pc:sldMkLst>
          <pc:docMk/>
          <pc:sldMk cId="3755205697" sldId="588"/>
        </pc:sldMkLst>
      </pc:sldChg>
      <pc:sldChg chg="modSp addAnim delAnim modAnim">
        <pc:chgData name="Roberta Tucker" userId="S::r.tucker@uwtsd.ac.uk::27ca61ee-ba03-4b92-a89a-1d5600e2200a" providerId="AD" clId="Web-{7FBF0D6C-33F6-641B-7E3D-090B72DA90EE}" dt="2023-02-25T19:27:40.650" v="861"/>
        <pc:sldMkLst>
          <pc:docMk/>
          <pc:sldMk cId="4010400238" sldId="590"/>
        </pc:sldMkLst>
        <pc:picChg chg="mod">
          <ac:chgData name="Roberta Tucker" userId="S::r.tucker@uwtsd.ac.uk::27ca61ee-ba03-4b92-a89a-1d5600e2200a" providerId="AD" clId="Web-{7FBF0D6C-33F6-641B-7E3D-090B72DA90EE}" dt="2023-02-25T19:27:13.133" v="850" actId="1076"/>
          <ac:picMkLst>
            <pc:docMk/>
            <pc:sldMk cId="4010400238" sldId="590"/>
            <ac:picMk id="6" creationId="{2AF889FA-CA45-38BF-E226-CC3A3E7049D4}"/>
          </ac:picMkLst>
        </pc:picChg>
        <pc:picChg chg="mod">
          <ac:chgData name="Roberta Tucker" userId="S::r.tucker@uwtsd.ac.uk::27ca61ee-ba03-4b92-a89a-1d5600e2200a" providerId="AD" clId="Web-{7FBF0D6C-33F6-641B-7E3D-090B72DA90EE}" dt="2023-02-25T19:27:16.430" v="851" actId="1076"/>
          <ac:picMkLst>
            <pc:docMk/>
            <pc:sldMk cId="4010400238" sldId="590"/>
            <ac:picMk id="8" creationId="{2970DAD8-7343-E69F-2B1A-14E7D9F28063}"/>
          </ac:picMkLst>
        </pc:picChg>
      </pc:sldChg>
      <pc:sldChg chg="addSp delSp modSp ord addAnim delAnim modAnim">
        <pc:chgData name="Roberta Tucker" userId="S::r.tucker@uwtsd.ac.uk::27ca61ee-ba03-4b92-a89a-1d5600e2200a" providerId="AD" clId="Web-{7FBF0D6C-33F6-641B-7E3D-090B72DA90EE}" dt="2023-02-27T11:06:50.440" v="1333"/>
        <pc:sldMkLst>
          <pc:docMk/>
          <pc:sldMk cId="1971958183" sldId="591"/>
        </pc:sldMkLst>
        <pc:spChg chg="mod">
          <ac:chgData name="Roberta Tucker" userId="S::r.tucker@uwtsd.ac.uk::27ca61ee-ba03-4b92-a89a-1d5600e2200a" providerId="AD" clId="Web-{7FBF0D6C-33F6-641B-7E3D-090B72DA90EE}" dt="2023-02-27T10:57:13.827" v="1235" actId="14100"/>
          <ac:spMkLst>
            <pc:docMk/>
            <pc:sldMk cId="1971958183" sldId="591"/>
            <ac:spMk id="3" creationId="{BE81BD22-F041-4643-2E57-645D07B4F719}"/>
          </ac:spMkLst>
        </pc:spChg>
        <pc:spChg chg="add mod">
          <ac:chgData name="Roberta Tucker" userId="S::r.tucker@uwtsd.ac.uk::27ca61ee-ba03-4b92-a89a-1d5600e2200a" providerId="AD" clId="Web-{7FBF0D6C-33F6-641B-7E3D-090B72DA90EE}" dt="2023-02-27T10:58:58.505" v="1254" actId="1076"/>
          <ac:spMkLst>
            <pc:docMk/>
            <pc:sldMk cId="1971958183" sldId="591"/>
            <ac:spMk id="20" creationId="{67D3A005-F909-9A23-FE1C-B4EF35BDDD19}"/>
          </ac:spMkLst>
        </pc:spChg>
        <pc:spChg chg="add mod">
          <ac:chgData name="Roberta Tucker" userId="S::r.tucker@uwtsd.ac.uk::27ca61ee-ba03-4b92-a89a-1d5600e2200a" providerId="AD" clId="Web-{7FBF0D6C-33F6-641B-7E3D-090B72DA90EE}" dt="2023-02-27T10:59:05.709" v="1257" actId="688"/>
          <ac:spMkLst>
            <pc:docMk/>
            <pc:sldMk cId="1971958183" sldId="591"/>
            <ac:spMk id="22" creationId="{C0EEF376-9CEC-E13A-F232-3F31A6777057}"/>
          </ac:spMkLst>
        </pc:spChg>
        <pc:spChg chg="add mod">
          <ac:chgData name="Roberta Tucker" userId="S::r.tucker@uwtsd.ac.uk::27ca61ee-ba03-4b92-a89a-1d5600e2200a" providerId="AD" clId="Web-{7FBF0D6C-33F6-641B-7E3D-090B72DA90EE}" dt="2023-02-27T10:59:35.195" v="1264" actId="14100"/>
          <ac:spMkLst>
            <pc:docMk/>
            <pc:sldMk cId="1971958183" sldId="591"/>
            <ac:spMk id="24" creationId="{23BA72C2-B21E-A91B-1A59-07EED6FF04CB}"/>
          </ac:spMkLst>
        </pc:spChg>
        <pc:spChg chg="add mod">
          <ac:chgData name="Roberta Tucker" userId="S::r.tucker@uwtsd.ac.uk::27ca61ee-ba03-4b92-a89a-1d5600e2200a" providerId="AD" clId="Web-{7FBF0D6C-33F6-641B-7E3D-090B72DA90EE}" dt="2023-02-27T10:59:56.790" v="1269" actId="1076"/>
          <ac:spMkLst>
            <pc:docMk/>
            <pc:sldMk cId="1971958183" sldId="591"/>
            <ac:spMk id="26" creationId="{9D017054-884E-55F1-16CB-19FE53FF7DE0}"/>
          </ac:spMkLst>
        </pc:spChg>
        <pc:spChg chg="add mod">
          <ac:chgData name="Roberta Tucker" userId="S::r.tucker@uwtsd.ac.uk::27ca61ee-ba03-4b92-a89a-1d5600e2200a" providerId="AD" clId="Web-{7FBF0D6C-33F6-641B-7E3D-090B72DA90EE}" dt="2023-02-27T11:00:32.558" v="1274" actId="14100"/>
          <ac:spMkLst>
            <pc:docMk/>
            <pc:sldMk cId="1971958183" sldId="591"/>
            <ac:spMk id="28" creationId="{E1DE8D19-0347-7A61-3596-C71B31D69C16}"/>
          </ac:spMkLst>
        </pc:spChg>
        <pc:spChg chg="add mod">
          <ac:chgData name="Roberta Tucker" userId="S::r.tucker@uwtsd.ac.uk::27ca61ee-ba03-4b92-a89a-1d5600e2200a" providerId="AD" clId="Web-{7FBF0D6C-33F6-641B-7E3D-090B72DA90EE}" dt="2023-02-27T11:00:51.168" v="1278" actId="1076"/>
          <ac:spMkLst>
            <pc:docMk/>
            <pc:sldMk cId="1971958183" sldId="591"/>
            <ac:spMk id="30" creationId="{5DE14B63-3419-4EF6-B208-5AD2E91CF9F4}"/>
          </ac:spMkLst>
        </pc:spChg>
        <pc:spChg chg="add mod">
          <ac:chgData name="Roberta Tucker" userId="S::r.tucker@uwtsd.ac.uk::27ca61ee-ba03-4b92-a89a-1d5600e2200a" providerId="AD" clId="Web-{7FBF0D6C-33F6-641B-7E3D-090B72DA90EE}" dt="2023-02-27T11:02:01.876" v="1290" actId="1076"/>
          <ac:spMkLst>
            <pc:docMk/>
            <pc:sldMk cId="1971958183" sldId="591"/>
            <ac:spMk id="32" creationId="{919B8A7B-74F1-39FB-F279-485A29393EC3}"/>
          </ac:spMkLst>
        </pc:spChg>
        <pc:picChg chg="add del">
          <ac:chgData name="Roberta Tucker" userId="S::r.tucker@uwtsd.ac.uk::27ca61ee-ba03-4b92-a89a-1d5600e2200a" providerId="AD" clId="Web-{7FBF0D6C-33F6-641B-7E3D-090B72DA90EE}" dt="2023-02-27T10:44:36.813" v="1177"/>
          <ac:picMkLst>
            <pc:docMk/>
            <pc:sldMk cId="1971958183" sldId="591"/>
            <ac:picMk id="5" creationId="{5272900F-51DD-6B9B-6D8C-E4D683259BB4}"/>
          </ac:picMkLst>
        </pc:picChg>
        <pc:picChg chg="add mod">
          <ac:chgData name="Roberta Tucker" userId="S::r.tucker@uwtsd.ac.uk::27ca61ee-ba03-4b92-a89a-1d5600e2200a" providerId="AD" clId="Web-{7FBF0D6C-33F6-641B-7E3D-090B72DA90EE}" dt="2023-02-27T10:57:26.906" v="1240" actId="1076"/>
          <ac:picMkLst>
            <pc:docMk/>
            <pc:sldMk cId="1971958183" sldId="591"/>
            <ac:picMk id="6" creationId="{110CD850-083F-4AF0-E4DA-F92D7DA41831}"/>
          </ac:picMkLst>
        </pc:picChg>
        <pc:picChg chg="add mod">
          <ac:chgData name="Roberta Tucker" userId="S::r.tucker@uwtsd.ac.uk::27ca61ee-ba03-4b92-a89a-1d5600e2200a" providerId="AD" clId="Web-{7FBF0D6C-33F6-641B-7E3D-090B72DA90EE}" dt="2023-02-27T10:56:37.325" v="1225" actId="1076"/>
          <ac:picMkLst>
            <pc:docMk/>
            <pc:sldMk cId="1971958183" sldId="591"/>
            <ac:picMk id="8" creationId="{2BFE8E21-1D2B-B6F7-1121-E37DF74E3DAC}"/>
          </ac:picMkLst>
        </pc:picChg>
        <pc:picChg chg="add mod ord">
          <ac:chgData name="Roberta Tucker" userId="S::r.tucker@uwtsd.ac.uk::27ca61ee-ba03-4b92-a89a-1d5600e2200a" providerId="AD" clId="Web-{7FBF0D6C-33F6-641B-7E3D-090B72DA90EE}" dt="2023-02-27T11:01:42.078" v="1286" actId="1076"/>
          <ac:picMkLst>
            <pc:docMk/>
            <pc:sldMk cId="1971958183" sldId="591"/>
            <ac:picMk id="9" creationId="{40B583EB-813D-B2D6-F22C-6132423781E1}"/>
          </ac:picMkLst>
        </pc:picChg>
        <pc:picChg chg="add mod ord">
          <ac:chgData name="Roberta Tucker" userId="S::r.tucker@uwtsd.ac.uk::27ca61ee-ba03-4b92-a89a-1d5600e2200a" providerId="AD" clId="Web-{7FBF0D6C-33F6-641B-7E3D-090B72DA90EE}" dt="2023-02-27T11:01:22.373" v="1282"/>
          <ac:picMkLst>
            <pc:docMk/>
            <pc:sldMk cId="1971958183" sldId="591"/>
            <ac:picMk id="10" creationId="{28660A36-7F40-3618-372D-C67AD90BBBD6}"/>
          </ac:picMkLst>
        </pc:picChg>
        <pc:picChg chg="add mod ord">
          <ac:chgData name="Roberta Tucker" userId="S::r.tucker@uwtsd.ac.uk::27ca61ee-ba03-4b92-a89a-1d5600e2200a" providerId="AD" clId="Web-{7FBF0D6C-33F6-641B-7E3D-090B72DA90EE}" dt="2023-02-27T11:01:30.233" v="1283"/>
          <ac:picMkLst>
            <pc:docMk/>
            <pc:sldMk cId="1971958183" sldId="591"/>
            <ac:picMk id="11" creationId="{9CFA5C37-BE11-5301-2025-0C875AF03EB8}"/>
          </ac:picMkLst>
        </pc:picChg>
        <pc:picChg chg="add del mod">
          <ac:chgData name="Roberta Tucker" userId="S::r.tucker@uwtsd.ac.uk::27ca61ee-ba03-4b92-a89a-1d5600e2200a" providerId="AD" clId="Web-{7FBF0D6C-33F6-641B-7E3D-090B72DA90EE}" dt="2023-02-27T10:52:53.468" v="1214"/>
          <ac:picMkLst>
            <pc:docMk/>
            <pc:sldMk cId="1971958183" sldId="591"/>
            <ac:picMk id="12" creationId="{FF626454-1323-4C79-88B8-A2C3024CC49A}"/>
          </ac:picMkLst>
        </pc:picChg>
        <pc:picChg chg="add mod">
          <ac:chgData name="Roberta Tucker" userId="S::r.tucker@uwtsd.ac.uk::27ca61ee-ba03-4b92-a89a-1d5600e2200a" providerId="AD" clId="Web-{7FBF0D6C-33F6-641B-7E3D-090B72DA90EE}" dt="2023-02-27T10:57:46.220" v="1245" actId="1076"/>
          <ac:picMkLst>
            <pc:docMk/>
            <pc:sldMk cId="1971958183" sldId="591"/>
            <ac:picMk id="13" creationId="{8E5C28A7-CE18-92AB-B3B1-D4832B32DD40}"/>
          </ac:picMkLst>
        </pc:picChg>
        <pc:picChg chg="add mod">
          <ac:chgData name="Roberta Tucker" userId="S::r.tucker@uwtsd.ac.uk::27ca61ee-ba03-4b92-a89a-1d5600e2200a" providerId="AD" clId="Web-{7FBF0D6C-33F6-641B-7E3D-090B72DA90EE}" dt="2023-02-27T10:57:05.905" v="1233" actId="14100"/>
          <ac:picMkLst>
            <pc:docMk/>
            <pc:sldMk cId="1971958183" sldId="591"/>
            <ac:picMk id="14" creationId="{D7CA4E5C-F6C2-ADA8-AB22-3F95D0F663E3}"/>
          </ac:picMkLst>
        </pc:picChg>
        <pc:picChg chg="add mod">
          <ac:chgData name="Roberta Tucker" userId="S::r.tucker@uwtsd.ac.uk::27ca61ee-ba03-4b92-a89a-1d5600e2200a" providerId="AD" clId="Web-{7FBF0D6C-33F6-641B-7E3D-090B72DA90EE}" dt="2023-02-27T10:57:37.329" v="1243" actId="1076"/>
          <ac:picMkLst>
            <pc:docMk/>
            <pc:sldMk cId="1971958183" sldId="591"/>
            <ac:picMk id="15" creationId="{3AC882FD-E957-1C3B-6692-CFBC1137D11D}"/>
          </ac:picMkLst>
        </pc:picChg>
        <pc:picChg chg="add mod">
          <ac:chgData name="Roberta Tucker" userId="S::r.tucker@uwtsd.ac.uk::27ca61ee-ba03-4b92-a89a-1d5600e2200a" providerId="AD" clId="Web-{7FBF0D6C-33F6-641B-7E3D-090B72DA90EE}" dt="2023-02-27T10:56:52.482" v="1230" actId="1076"/>
          <ac:picMkLst>
            <pc:docMk/>
            <pc:sldMk cId="1971958183" sldId="591"/>
            <ac:picMk id="16" creationId="{238CD68E-0BA4-F0A8-0D70-6B6F834FF45B}"/>
          </ac:picMkLst>
        </pc:picChg>
        <pc:picChg chg="add del mod">
          <ac:chgData name="Roberta Tucker" userId="S::r.tucker@uwtsd.ac.uk::27ca61ee-ba03-4b92-a89a-1d5600e2200a" providerId="AD" clId="Web-{7FBF0D6C-33F6-641B-7E3D-090B72DA90EE}" dt="2023-02-27T10:58:18.565" v="1248"/>
          <ac:picMkLst>
            <pc:docMk/>
            <pc:sldMk cId="1971958183" sldId="591"/>
            <ac:picMk id="17" creationId="{7F83E989-EADF-C502-24AE-4315ECE1E50F}"/>
          </ac:picMkLst>
        </pc:picChg>
        <pc:picChg chg="add del mod">
          <ac:chgData name="Roberta Tucker" userId="S::r.tucker@uwtsd.ac.uk::27ca61ee-ba03-4b92-a89a-1d5600e2200a" providerId="AD" clId="Web-{7FBF0D6C-33F6-641B-7E3D-090B72DA90EE}" dt="2023-02-27T10:58:31.785" v="1250"/>
          <ac:picMkLst>
            <pc:docMk/>
            <pc:sldMk cId="1971958183" sldId="591"/>
            <ac:picMk id="18" creationId="{AEF928C4-B78C-F398-4CFA-3108EF5B53EF}"/>
          </ac:picMkLst>
        </pc:picChg>
        <pc:picChg chg="add mod">
          <ac:chgData name="Roberta Tucker" userId="S::r.tucker@uwtsd.ac.uk::27ca61ee-ba03-4b92-a89a-1d5600e2200a" providerId="AD" clId="Web-{7FBF0D6C-33F6-641B-7E3D-090B72DA90EE}" dt="2023-02-27T11:05:27.138" v="1294" actId="14100"/>
          <ac:picMkLst>
            <pc:docMk/>
            <pc:sldMk cId="1971958183" sldId="591"/>
            <ac:picMk id="33" creationId="{725CE861-A1AE-45A9-0B09-7A1737B0630F}"/>
          </ac:picMkLst>
        </pc:picChg>
      </pc:sldChg>
      <pc:sldChg chg="del">
        <pc:chgData name="Roberta Tucker" userId="S::r.tucker@uwtsd.ac.uk::27ca61ee-ba03-4b92-a89a-1d5600e2200a" providerId="AD" clId="Web-{7FBF0D6C-33F6-641B-7E3D-090B72DA90EE}" dt="2023-02-25T19:03:52.284" v="583"/>
        <pc:sldMkLst>
          <pc:docMk/>
          <pc:sldMk cId="369245445" sldId="592"/>
        </pc:sldMkLst>
      </pc:sldChg>
      <pc:sldChg chg="modSp">
        <pc:chgData name="Roberta Tucker" userId="S::r.tucker@uwtsd.ac.uk::27ca61ee-ba03-4b92-a89a-1d5600e2200a" providerId="AD" clId="Web-{7FBF0D6C-33F6-641B-7E3D-090B72DA90EE}" dt="2023-02-27T12:16:47.240" v="2350"/>
        <pc:sldMkLst>
          <pc:docMk/>
          <pc:sldMk cId="3595496741" sldId="605"/>
        </pc:sldMkLst>
        <pc:graphicFrameChg chg="mod modGraphic">
          <ac:chgData name="Roberta Tucker" userId="S::r.tucker@uwtsd.ac.uk::27ca61ee-ba03-4b92-a89a-1d5600e2200a" providerId="AD" clId="Web-{7FBF0D6C-33F6-641B-7E3D-090B72DA90EE}" dt="2023-02-27T12:16:47.240" v="2350"/>
          <ac:graphicFrameMkLst>
            <pc:docMk/>
            <pc:sldMk cId="3595496741" sldId="605"/>
            <ac:graphicFrameMk id="2" creationId="{B8361043-587C-D5AC-AD58-2714CE15B0E0}"/>
          </ac:graphicFrameMkLst>
        </pc:graphicFrameChg>
      </pc:sldChg>
      <pc:sldChg chg="modSp">
        <pc:chgData name="Roberta Tucker" userId="S::r.tucker@uwtsd.ac.uk::27ca61ee-ba03-4b92-a89a-1d5600e2200a" providerId="AD" clId="Web-{7FBF0D6C-33F6-641B-7E3D-090B72DA90EE}" dt="2023-02-27T12:26:46.635" v="2494" actId="20577"/>
        <pc:sldMkLst>
          <pc:docMk/>
          <pc:sldMk cId="75391772" sldId="608"/>
        </pc:sldMkLst>
        <pc:spChg chg="mod">
          <ac:chgData name="Roberta Tucker" userId="S::r.tucker@uwtsd.ac.uk::27ca61ee-ba03-4b92-a89a-1d5600e2200a" providerId="AD" clId="Web-{7FBF0D6C-33F6-641B-7E3D-090B72DA90EE}" dt="2023-02-25T19:26:04.706" v="844"/>
          <ac:spMkLst>
            <pc:docMk/>
            <pc:sldMk cId="75391772" sldId="608"/>
            <ac:spMk id="8" creationId="{E2180A0E-1944-161C-031D-3BE48E066BC9}"/>
          </ac:spMkLst>
        </pc:spChg>
        <pc:spChg chg="mod">
          <ac:chgData name="Roberta Tucker" userId="S::r.tucker@uwtsd.ac.uk::27ca61ee-ba03-4b92-a89a-1d5600e2200a" providerId="AD" clId="Web-{7FBF0D6C-33F6-641B-7E3D-090B72DA90EE}" dt="2023-02-27T12:26:46.635" v="2494" actId="20577"/>
          <ac:spMkLst>
            <pc:docMk/>
            <pc:sldMk cId="75391772" sldId="608"/>
            <ac:spMk id="13" creationId="{54DA2EF5-1A1B-3D7F-8E82-399ECBCCC879}"/>
          </ac:spMkLst>
        </pc:spChg>
      </pc:sldChg>
      <pc:sldChg chg="modSp">
        <pc:chgData name="Roberta Tucker" userId="S::r.tucker@uwtsd.ac.uk::27ca61ee-ba03-4b92-a89a-1d5600e2200a" providerId="AD" clId="Web-{7FBF0D6C-33F6-641B-7E3D-090B72DA90EE}" dt="2023-02-27T12:28:04.905" v="2501" actId="1076"/>
        <pc:sldMkLst>
          <pc:docMk/>
          <pc:sldMk cId="693398134" sldId="609"/>
        </pc:sldMkLst>
        <pc:spChg chg="mod">
          <ac:chgData name="Roberta Tucker" userId="S::r.tucker@uwtsd.ac.uk::27ca61ee-ba03-4b92-a89a-1d5600e2200a" providerId="AD" clId="Web-{7FBF0D6C-33F6-641B-7E3D-090B72DA90EE}" dt="2023-02-27T12:28:04.905" v="2501" actId="1076"/>
          <ac:spMkLst>
            <pc:docMk/>
            <pc:sldMk cId="693398134" sldId="609"/>
            <ac:spMk id="13" creationId="{54DA2EF5-1A1B-3D7F-8E82-399ECBCCC879}"/>
          </ac:spMkLst>
        </pc:spChg>
      </pc:sldChg>
      <pc:sldChg chg="modSp">
        <pc:chgData name="Roberta Tucker" userId="S::r.tucker@uwtsd.ac.uk::27ca61ee-ba03-4b92-a89a-1d5600e2200a" providerId="AD" clId="Web-{7FBF0D6C-33F6-641B-7E3D-090B72DA90EE}" dt="2023-02-27T12:28:31.563" v="2510" actId="1076"/>
        <pc:sldMkLst>
          <pc:docMk/>
          <pc:sldMk cId="1383988288" sldId="610"/>
        </pc:sldMkLst>
        <pc:spChg chg="mod">
          <ac:chgData name="Roberta Tucker" userId="S::r.tucker@uwtsd.ac.uk::27ca61ee-ba03-4b92-a89a-1d5600e2200a" providerId="AD" clId="Web-{7FBF0D6C-33F6-641B-7E3D-090B72DA90EE}" dt="2023-02-27T12:28:31.563" v="2510" actId="1076"/>
          <ac:spMkLst>
            <pc:docMk/>
            <pc:sldMk cId="1383988288" sldId="610"/>
            <ac:spMk id="13" creationId="{54DA2EF5-1A1B-3D7F-8E82-399ECBCCC879}"/>
          </ac:spMkLst>
        </pc:spChg>
      </pc:sldChg>
      <pc:sldChg chg="modSp">
        <pc:chgData name="Roberta Tucker" userId="S::r.tucker@uwtsd.ac.uk::27ca61ee-ba03-4b92-a89a-1d5600e2200a" providerId="AD" clId="Web-{7FBF0D6C-33F6-641B-7E3D-090B72DA90EE}" dt="2023-02-25T19:26:29.661" v="846" actId="20577"/>
        <pc:sldMkLst>
          <pc:docMk/>
          <pc:sldMk cId="3431529318" sldId="615"/>
        </pc:sldMkLst>
        <pc:spChg chg="mod">
          <ac:chgData name="Roberta Tucker" userId="S::r.tucker@uwtsd.ac.uk::27ca61ee-ba03-4b92-a89a-1d5600e2200a" providerId="AD" clId="Web-{7FBF0D6C-33F6-641B-7E3D-090B72DA90EE}" dt="2023-02-25T19:26:29.661" v="846" actId="20577"/>
          <ac:spMkLst>
            <pc:docMk/>
            <pc:sldMk cId="3431529318" sldId="615"/>
            <ac:spMk id="12" creationId="{A2FB37CC-4D15-5D8D-14A6-5BEC6B2F55E8}"/>
          </ac:spMkLst>
        </pc:spChg>
      </pc:sldChg>
      <pc:sldChg chg="modSp">
        <pc:chgData name="Roberta Tucker" userId="S::r.tucker@uwtsd.ac.uk::27ca61ee-ba03-4b92-a89a-1d5600e2200a" providerId="AD" clId="Web-{7FBF0D6C-33F6-641B-7E3D-090B72DA90EE}" dt="2023-02-25T19:26:39.365" v="848" actId="20577"/>
        <pc:sldMkLst>
          <pc:docMk/>
          <pc:sldMk cId="1761119406" sldId="616"/>
        </pc:sldMkLst>
        <pc:spChg chg="mod">
          <ac:chgData name="Roberta Tucker" userId="S::r.tucker@uwtsd.ac.uk::27ca61ee-ba03-4b92-a89a-1d5600e2200a" providerId="AD" clId="Web-{7FBF0D6C-33F6-641B-7E3D-090B72DA90EE}" dt="2023-02-25T19:26:39.365" v="848" actId="20577"/>
          <ac:spMkLst>
            <pc:docMk/>
            <pc:sldMk cId="1761119406" sldId="616"/>
            <ac:spMk id="13" creationId="{907A2889-2330-B9D0-F667-570528E7D288}"/>
          </ac:spMkLst>
        </pc:spChg>
      </pc:sldChg>
      <pc:sldChg chg="modSp">
        <pc:chgData name="Roberta Tucker" userId="S::r.tucker@uwtsd.ac.uk::27ca61ee-ba03-4b92-a89a-1d5600e2200a" providerId="AD" clId="Web-{7FBF0D6C-33F6-641B-7E3D-090B72DA90EE}" dt="2023-02-27T12:29:21.801" v="2512" actId="20577"/>
        <pc:sldMkLst>
          <pc:docMk/>
          <pc:sldMk cId="3149877421" sldId="623"/>
        </pc:sldMkLst>
        <pc:spChg chg="mod">
          <ac:chgData name="Roberta Tucker" userId="S::r.tucker@uwtsd.ac.uk::27ca61ee-ba03-4b92-a89a-1d5600e2200a" providerId="AD" clId="Web-{7FBF0D6C-33F6-641B-7E3D-090B72DA90EE}" dt="2023-02-27T12:29:21.801" v="2512" actId="20577"/>
          <ac:spMkLst>
            <pc:docMk/>
            <pc:sldMk cId="3149877421" sldId="623"/>
            <ac:spMk id="11" creationId="{7EE74FAF-E66D-63D1-6491-DCAA6C2EC7AB}"/>
          </ac:spMkLst>
        </pc:spChg>
      </pc:sldChg>
      <pc:sldChg chg="addSp delSp modSp">
        <pc:chgData name="Roberta Tucker" userId="S::r.tucker@uwtsd.ac.uk::27ca61ee-ba03-4b92-a89a-1d5600e2200a" providerId="AD" clId="Web-{7FBF0D6C-33F6-641B-7E3D-090B72DA90EE}" dt="2023-02-25T19:17:39.745" v="682"/>
        <pc:sldMkLst>
          <pc:docMk/>
          <pc:sldMk cId="2716646095" sldId="624"/>
        </pc:sldMkLst>
        <pc:spChg chg="add del mod">
          <ac:chgData name="Roberta Tucker" userId="S::r.tucker@uwtsd.ac.uk::27ca61ee-ba03-4b92-a89a-1d5600e2200a" providerId="AD" clId="Web-{7FBF0D6C-33F6-641B-7E3D-090B72DA90EE}" dt="2023-02-25T19:17:39.745" v="682"/>
          <ac:spMkLst>
            <pc:docMk/>
            <pc:sldMk cId="2716646095" sldId="624"/>
            <ac:spMk id="2" creationId="{4A91F98F-69E2-D730-CFB3-CD401DF2DDF7}"/>
          </ac:spMkLst>
        </pc:spChg>
      </pc:sldChg>
      <pc:sldChg chg="modSp addAnim delAnim modAnim">
        <pc:chgData name="Roberta Tucker" userId="S::r.tucker@uwtsd.ac.uk::27ca61ee-ba03-4b92-a89a-1d5600e2200a" providerId="AD" clId="Web-{7FBF0D6C-33F6-641B-7E3D-090B72DA90EE}" dt="2023-02-25T19:27:49.448" v="867"/>
        <pc:sldMkLst>
          <pc:docMk/>
          <pc:sldMk cId="427570142" sldId="625"/>
        </pc:sldMkLst>
        <pc:picChg chg="mod">
          <ac:chgData name="Roberta Tucker" userId="S::r.tucker@uwtsd.ac.uk::27ca61ee-ba03-4b92-a89a-1d5600e2200a" providerId="AD" clId="Web-{7FBF0D6C-33F6-641B-7E3D-090B72DA90EE}" dt="2023-02-25T19:27:24.415" v="853" actId="1076"/>
          <ac:picMkLst>
            <pc:docMk/>
            <pc:sldMk cId="427570142" sldId="625"/>
            <ac:picMk id="6" creationId="{2AF889FA-CA45-38BF-E226-CC3A3E7049D4}"/>
          </ac:picMkLst>
        </pc:picChg>
        <pc:picChg chg="mod">
          <ac:chgData name="Roberta Tucker" userId="S::r.tucker@uwtsd.ac.uk::27ca61ee-ba03-4b92-a89a-1d5600e2200a" providerId="AD" clId="Web-{7FBF0D6C-33F6-641B-7E3D-090B72DA90EE}" dt="2023-02-25T19:27:30.384" v="855" actId="1076"/>
          <ac:picMkLst>
            <pc:docMk/>
            <pc:sldMk cId="427570142" sldId="625"/>
            <ac:picMk id="8" creationId="{2970DAD8-7343-E69F-2B1A-14E7D9F28063}"/>
          </ac:picMkLst>
        </pc:picChg>
      </pc:sldChg>
      <pc:sldChg chg="addAnim modAnim">
        <pc:chgData name="Roberta Tucker" userId="S::r.tucker@uwtsd.ac.uk::27ca61ee-ba03-4b92-a89a-1d5600e2200a" providerId="AD" clId="Web-{7FBF0D6C-33F6-641B-7E3D-090B72DA90EE}" dt="2023-02-25T18:30:54.854" v="13"/>
        <pc:sldMkLst>
          <pc:docMk/>
          <pc:sldMk cId="1558283037" sldId="636"/>
        </pc:sldMkLst>
      </pc:sldChg>
      <pc:sldChg chg="addAnim delAnim modAnim">
        <pc:chgData name="Roberta Tucker" userId="S::r.tucker@uwtsd.ac.uk::27ca61ee-ba03-4b92-a89a-1d5600e2200a" providerId="AD" clId="Web-{7FBF0D6C-33F6-641B-7E3D-090B72DA90EE}" dt="2023-02-25T18:31:04.792" v="16"/>
        <pc:sldMkLst>
          <pc:docMk/>
          <pc:sldMk cId="1780823317" sldId="637"/>
        </pc:sldMkLst>
      </pc:sldChg>
      <pc:sldChg chg="modSp">
        <pc:chgData name="Roberta Tucker" userId="S::r.tucker@uwtsd.ac.uk::27ca61ee-ba03-4b92-a89a-1d5600e2200a" providerId="AD" clId="Web-{7FBF0D6C-33F6-641B-7E3D-090B72DA90EE}" dt="2023-02-25T18:29:47.771" v="3" actId="20577"/>
        <pc:sldMkLst>
          <pc:docMk/>
          <pc:sldMk cId="1745130160" sldId="638"/>
        </pc:sldMkLst>
        <pc:spChg chg="mod">
          <ac:chgData name="Roberta Tucker" userId="S::r.tucker@uwtsd.ac.uk::27ca61ee-ba03-4b92-a89a-1d5600e2200a" providerId="AD" clId="Web-{7FBF0D6C-33F6-641B-7E3D-090B72DA90EE}" dt="2023-02-25T18:29:47.771" v="3" actId="20577"/>
          <ac:spMkLst>
            <pc:docMk/>
            <pc:sldMk cId="1745130160" sldId="638"/>
            <ac:spMk id="5" creationId="{7A20DBBD-7DDA-8D56-CE80-75679AFC79A9}"/>
          </ac:spMkLst>
        </pc:spChg>
      </pc:sldChg>
      <pc:sldChg chg="modSp">
        <pc:chgData name="Roberta Tucker" userId="S::r.tucker@uwtsd.ac.uk::27ca61ee-ba03-4b92-a89a-1d5600e2200a" providerId="AD" clId="Web-{7FBF0D6C-33F6-641B-7E3D-090B72DA90EE}" dt="2023-02-25T18:30:29.040" v="11" actId="20577"/>
        <pc:sldMkLst>
          <pc:docMk/>
          <pc:sldMk cId="2315216456" sldId="639"/>
        </pc:sldMkLst>
        <pc:spChg chg="mod">
          <ac:chgData name="Roberta Tucker" userId="S::r.tucker@uwtsd.ac.uk::27ca61ee-ba03-4b92-a89a-1d5600e2200a" providerId="AD" clId="Web-{7FBF0D6C-33F6-641B-7E3D-090B72DA90EE}" dt="2023-02-25T18:30:29.040" v="11" actId="20577"/>
          <ac:spMkLst>
            <pc:docMk/>
            <pc:sldMk cId="2315216456" sldId="639"/>
            <ac:spMk id="3" creationId="{976291AA-75F5-DB79-1BB0-8C1F1978BD68}"/>
          </ac:spMkLst>
        </pc:spChg>
      </pc:sldChg>
      <pc:sldChg chg="modSp add replId">
        <pc:chgData name="Roberta Tucker" userId="S::r.tucker@uwtsd.ac.uk::27ca61ee-ba03-4b92-a89a-1d5600e2200a" providerId="AD" clId="Web-{7FBF0D6C-33F6-641B-7E3D-090B72DA90EE}" dt="2023-02-25T18:33:02.770" v="63" actId="20577"/>
        <pc:sldMkLst>
          <pc:docMk/>
          <pc:sldMk cId="2803949304" sldId="642"/>
        </pc:sldMkLst>
        <pc:spChg chg="mod">
          <ac:chgData name="Roberta Tucker" userId="S::r.tucker@uwtsd.ac.uk::27ca61ee-ba03-4b92-a89a-1d5600e2200a" providerId="AD" clId="Web-{7FBF0D6C-33F6-641B-7E3D-090B72DA90EE}" dt="2023-02-25T18:33:02.770" v="63" actId="20577"/>
          <ac:spMkLst>
            <pc:docMk/>
            <pc:sldMk cId="2803949304" sldId="642"/>
            <ac:spMk id="2" creationId="{65D99740-FD02-2E4D-FA50-8AC039B6FAF0}"/>
          </ac:spMkLst>
        </pc:spChg>
      </pc:sldChg>
      <pc:sldChg chg="modSp add replId">
        <pc:chgData name="Roberta Tucker" userId="S::r.tucker@uwtsd.ac.uk::27ca61ee-ba03-4b92-a89a-1d5600e2200a" providerId="AD" clId="Web-{7FBF0D6C-33F6-641B-7E3D-090B72DA90EE}" dt="2023-02-25T18:33:41.601" v="70" actId="20577"/>
        <pc:sldMkLst>
          <pc:docMk/>
          <pc:sldMk cId="3806498770" sldId="643"/>
        </pc:sldMkLst>
        <pc:spChg chg="mod">
          <ac:chgData name="Roberta Tucker" userId="S::r.tucker@uwtsd.ac.uk::27ca61ee-ba03-4b92-a89a-1d5600e2200a" providerId="AD" clId="Web-{7FBF0D6C-33F6-641B-7E3D-090B72DA90EE}" dt="2023-02-25T18:33:41.601" v="70" actId="20577"/>
          <ac:spMkLst>
            <pc:docMk/>
            <pc:sldMk cId="3806498770" sldId="643"/>
            <ac:spMk id="2" creationId="{65D99740-FD02-2E4D-FA50-8AC039B6FAF0}"/>
          </ac:spMkLst>
        </pc:spChg>
      </pc:sldChg>
      <pc:sldChg chg="modSp add replId">
        <pc:chgData name="Roberta Tucker" userId="S::r.tucker@uwtsd.ac.uk::27ca61ee-ba03-4b92-a89a-1d5600e2200a" providerId="AD" clId="Web-{7FBF0D6C-33F6-641B-7E3D-090B72DA90EE}" dt="2023-02-27T12:32:19.092" v="2518" actId="1076"/>
        <pc:sldMkLst>
          <pc:docMk/>
          <pc:sldMk cId="1450210440" sldId="644"/>
        </pc:sldMkLst>
        <pc:spChg chg="mod">
          <ac:chgData name="Roberta Tucker" userId="S::r.tucker@uwtsd.ac.uk::27ca61ee-ba03-4b92-a89a-1d5600e2200a" providerId="AD" clId="Web-{7FBF0D6C-33F6-641B-7E3D-090B72DA90EE}" dt="2023-02-25T18:34:42.230" v="80" actId="1076"/>
          <ac:spMkLst>
            <pc:docMk/>
            <pc:sldMk cId="1450210440" sldId="644"/>
            <ac:spMk id="2" creationId="{1A3006A8-511B-CC6D-DEE0-B0A7DE037203}"/>
          </ac:spMkLst>
        </pc:spChg>
        <pc:spChg chg="mod">
          <ac:chgData name="Roberta Tucker" userId="S::r.tucker@uwtsd.ac.uk::27ca61ee-ba03-4b92-a89a-1d5600e2200a" providerId="AD" clId="Web-{7FBF0D6C-33F6-641B-7E3D-090B72DA90EE}" dt="2023-02-27T12:32:19.092" v="2518" actId="1076"/>
          <ac:spMkLst>
            <pc:docMk/>
            <pc:sldMk cId="1450210440" sldId="644"/>
            <ac:spMk id="5" creationId="{7A20DBBD-7DDA-8D56-CE80-75679AFC79A9}"/>
          </ac:spMkLst>
        </pc:spChg>
      </pc:sldChg>
      <pc:sldChg chg="modSp add replId">
        <pc:chgData name="Roberta Tucker" userId="S::r.tucker@uwtsd.ac.uk::27ca61ee-ba03-4b92-a89a-1d5600e2200a" providerId="AD" clId="Web-{7FBF0D6C-33F6-641B-7E3D-090B72DA90EE}" dt="2023-02-27T12:32:14.061" v="2517" actId="1076"/>
        <pc:sldMkLst>
          <pc:docMk/>
          <pc:sldMk cId="2937284288" sldId="645"/>
        </pc:sldMkLst>
        <pc:spChg chg="mod">
          <ac:chgData name="Roberta Tucker" userId="S::r.tucker@uwtsd.ac.uk::27ca61ee-ba03-4b92-a89a-1d5600e2200a" providerId="AD" clId="Web-{7FBF0D6C-33F6-641B-7E3D-090B72DA90EE}" dt="2023-02-27T12:32:14.061" v="2517" actId="1076"/>
          <ac:spMkLst>
            <pc:docMk/>
            <pc:sldMk cId="2937284288" sldId="645"/>
            <ac:spMk id="3" creationId="{976291AA-75F5-DB79-1BB0-8C1F1978BD68}"/>
          </ac:spMkLst>
        </pc:spChg>
        <pc:spChg chg="mod">
          <ac:chgData name="Roberta Tucker" userId="S::r.tucker@uwtsd.ac.uk::27ca61ee-ba03-4b92-a89a-1d5600e2200a" providerId="AD" clId="Web-{7FBF0D6C-33F6-641B-7E3D-090B72DA90EE}" dt="2023-02-25T18:34:59.950" v="85" actId="14100"/>
          <ac:spMkLst>
            <pc:docMk/>
            <pc:sldMk cId="2937284288" sldId="645"/>
            <ac:spMk id="4" creationId="{83BEC93A-6713-2E59-8632-2B70C317433D}"/>
          </ac:spMkLst>
        </pc:spChg>
      </pc:sldChg>
      <pc:sldChg chg="addSp delSp modSp add delAnim">
        <pc:chgData name="Roberta Tucker" userId="S::r.tucker@uwtsd.ac.uk::27ca61ee-ba03-4b92-a89a-1d5600e2200a" providerId="AD" clId="Web-{7FBF0D6C-33F6-641B-7E3D-090B72DA90EE}" dt="2023-02-25T19:10:27.614" v="635" actId="14100"/>
        <pc:sldMkLst>
          <pc:docMk/>
          <pc:sldMk cId="1504322890" sldId="646"/>
        </pc:sldMkLst>
        <pc:spChg chg="del">
          <ac:chgData name="Roberta Tucker" userId="S::r.tucker@uwtsd.ac.uk::27ca61ee-ba03-4b92-a89a-1d5600e2200a" providerId="AD" clId="Web-{7FBF0D6C-33F6-641B-7E3D-090B72DA90EE}" dt="2023-02-25T18:41:51.684" v="278"/>
          <ac:spMkLst>
            <pc:docMk/>
            <pc:sldMk cId="1504322890" sldId="646"/>
            <ac:spMk id="2" creationId="{0C2A2FC0-300B-9319-DA99-AE623C8C158C}"/>
          </ac:spMkLst>
        </pc:spChg>
        <pc:spChg chg="mod">
          <ac:chgData name="Roberta Tucker" userId="S::r.tucker@uwtsd.ac.uk::27ca61ee-ba03-4b92-a89a-1d5600e2200a" providerId="AD" clId="Web-{7FBF0D6C-33F6-641B-7E3D-090B72DA90EE}" dt="2023-02-25T19:09:53.815" v="628" actId="20577"/>
          <ac:spMkLst>
            <pc:docMk/>
            <pc:sldMk cId="1504322890" sldId="646"/>
            <ac:spMk id="5" creationId="{73F8CD35-5CD0-2D33-D8BA-93D0B531F9EB}"/>
          </ac:spMkLst>
        </pc:spChg>
        <pc:spChg chg="mod">
          <ac:chgData name="Roberta Tucker" userId="S::r.tucker@uwtsd.ac.uk::27ca61ee-ba03-4b92-a89a-1d5600e2200a" providerId="AD" clId="Web-{7FBF0D6C-33F6-641B-7E3D-090B72DA90EE}" dt="2023-02-25T19:09:57.612" v="629" actId="20577"/>
          <ac:spMkLst>
            <pc:docMk/>
            <pc:sldMk cId="1504322890" sldId="646"/>
            <ac:spMk id="6" creationId="{74AD0519-9BF0-2658-A52D-E5356F668333}"/>
          </ac:spMkLst>
        </pc:spChg>
        <pc:spChg chg="mod">
          <ac:chgData name="Roberta Tucker" userId="S::r.tucker@uwtsd.ac.uk::27ca61ee-ba03-4b92-a89a-1d5600e2200a" providerId="AD" clId="Web-{7FBF0D6C-33F6-641B-7E3D-090B72DA90EE}" dt="2023-02-25T19:10:10.019" v="631" actId="20577"/>
          <ac:spMkLst>
            <pc:docMk/>
            <pc:sldMk cId="1504322890" sldId="646"/>
            <ac:spMk id="7" creationId="{83734D1D-F481-A778-ED61-1267BC4CFE0D}"/>
          </ac:spMkLst>
        </pc:spChg>
        <pc:spChg chg="mod">
          <ac:chgData name="Roberta Tucker" userId="S::r.tucker@uwtsd.ac.uk::27ca61ee-ba03-4b92-a89a-1d5600e2200a" providerId="AD" clId="Web-{7FBF0D6C-33F6-641B-7E3D-090B72DA90EE}" dt="2023-02-25T19:10:02.378" v="630" actId="20577"/>
          <ac:spMkLst>
            <pc:docMk/>
            <pc:sldMk cId="1504322890" sldId="646"/>
            <ac:spMk id="8" creationId="{0A53F750-D5B8-D942-F5C0-4113FE7DAB1E}"/>
          </ac:spMkLst>
        </pc:spChg>
        <pc:spChg chg="mod">
          <ac:chgData name="Roberta Tucker" userId="S::r.tucker@uwtsd.ac.uk::27ca61ee-ba03-4b92-a89a-1d5600e2200a" providerId="AD" clId="Web-{7FBF0D6C-33F6-641B-7E3D-090B72DA90EE}" dt="2023-02-25T19:10:18.411" v="633" actId="20577"/>
          <ac:spMkLst>
            <pc:docMk/>
            <pc:sldMk cId="1504322890" sldId="646"/>
            <ac:spMk id="9" creationId="{F87D052F-D461-A785-DB68-8C7310247EAA}"/>
          </ac:spMkLst>
        </pc:spChg>
        <pc:spChg chg="mod">
          <ac:chgData name="Roberta Tucker" userId="S::r.tucker@uwtsd.ac.uk::27ca61ee-ba03-4b92-a89a-1d5600e2200a" providerId="AD" clId="Web-{7FBF0D6C-33F6-641B-7E3D-090B72DA90EE}" dt="2023-02-25T19:09:49.002" v="626" actId="20577"/>
          <ac:spMkLst>
            <pc:docMk/>
            <pc:sldMk cId="1504322890" sldId="646"/>
            <ac:spMk id="10" creationId="{D9C93DBB-FDB1-165D-2264-E9427612AF24}"/>
          </ac:spMkLst>
        </pc:spChg>
        <pc:spChg chg="mod">
          <ac:chgData name="Roberta Tucker" userId="S::r.tucker@uwtsd.ac.uk::27ca61ee-ba03-4b92-a89a-1d5600e2200a" providerId="AD" clId="Web-{7FBF0D6C-33F6-641B-7E3D-090B72DA90EE}" dt="2023-02-25T19:10:27.614" v="635" actId="14100"/>
          <ac:spMkLst>
            <pc:docMk/>
            <pc:sldMk cId="1504322890" sldId="646"/>
            <ac:spMk id="11" creationId="{B1B03765-8BD8-8E3A-AF2D-2EA6B936F173}"/>
          </ac:spMkLst>
        </pc:spChg>
        <pc:spChg chg="mod">
          <ac:chgData name="Roberta Tucker" userId="S::r.tucker@uwtsd.ac.uk::27ca61ee-ba03-4b92-a89a-1d5600e2200a" providerId="AD" clId="Web-{7FBF0D6C-33F6-641B-7E3D-090B72DA90EE}" dt="2023-02-25T19:10:13.832" v="632" actId="20577"/>
          <ac:spMkLst>
            <pc:docMk/>
            <pc:sldMk cId="1504322890" sldId="646"/>
            <ac:spMk id="12" creationId="{9C90678B-6145-65EC-5133-658BBC3E3AB2}"/>
          </ac:spMkLst>
        </pc:spChg>
        <pc:spChg chg="del">
          <ac:chgData name="Roberta Tucker" userId="S::r.tucker@uwtsd.ac.uk::27ca61ee-ba03-4b92-a89a-1d5600e2200a" providerId="AD" clId="Web-{7FBF0D6C-33F6-641B-7E3D-090B72DA90EE}" dt="2023-02-25T18:41:46.777" v="277"/>
          <ac:spMkLst>
            <pc:docMk/>
            <pc:sldMk cId="1504322890" sldId="646"/>
            <ac:spMk id="13" creationId="{973A3E08-BDA0-86B1-C5AB-47FD49034A1B}"/>
          </ac:spMkLst>
        </pc:spChg>
        <pc:spChg chg="add del mod">
          <ac:chgData name="Roberta Tucker" userId="S::r.tucker@uwtsd.ac.uk::27ca61ee-ba03-4b92-a89a-1d5600e2200a" providerId="AD" clId="Web-{7FBF0D6C-33F6-641B-7E3D-090B72DA90EE}" dt="2023-02-25T18:42:21.170" v="282"/>
          <ac:spMkLst>
            <pc:docMk/>
            <pc:sldMk cId="1504322890" sldId="646"/>
            <ac:spMk id="14" creationId="{6B1C566E-26E6-DB81-C56D-DF43E5719739}"/>
          </ac:spMkLst>
        </pc:spChg>
        <pc:spChg chg="mod">
          <ac:chgData name="Roberta Tucker" userId="S::r.tucker@uwtsd.ac.uk::27ca61ee-ba03-4b92-a89a-1d5600e2200a" providerId="AD" clId="Web-{7FBF0D6C-33F6-641B-7E3D-090B72DA90EE}" dt="2023-02-25T19:01:43.083" v="574" actId="1076"/>
          <ac:spMkLst>
            <pc:docMk/>
            <pc:sldMk cId="1504322890" sldId="646"/>
            <ac:spMk id="15" creationId="{D6D7917B-DA52-AD8A-9FDF-1CD866004A5D}"/>
          </ac:spMkLst>
        </pc:spChg>
        <pc:spChg chg="mod">
          <ac:chgData name="Roberta Tucker" userId="S::r.tucker@uwtsd.ac.uk::27ca61ee-ba03-4b92-a89a-1d5600e2200a" providerId="AD" clId="Web-{7FBF0D6C-33F6-641B-7E3D-090B72DA90EE}" dt="2023-02-25T19:01:30.347" v="571" actId="1076"/>
          <ac:spMkLst>
            <pc:docMk/>
            <pc:sldMk cId="1504322890" sldId="646"/>
            <ac:spMk id="17" creationId="{1BC79C7B-B829-77C4-AA12-3CB4BD53DF1A}"/>
          </ac:spMkLst>
        </pc:spChg>
        <pc:spChg chg="mod">
          <ac:chgData name="Roberta Tucker" userId="S::r.tucker@uwtsd.ac.uk::27ca61ee-ba03-4b92-a89a-1d5600e2200a" providerId="AD" clId="Web-{7FBF0D6C-33F6-641B-7E3D-090B72DA90EE}" dt="2023-02-25T18:48:07.945" v="304"/>
          <ac:spMkLst>
            <pc:docMk/>
            <pc:sldMk cId="1504322890" sldId="646"/>
            <ac:spMk id="18" creationId="{A8BF196C-9DBE-076C-35A1-43DBFCDF35CC}"/>
          </ac:spMkLst>
        </pc:spChg>
        <pc:spChg chg="mod">
          <ac:chgData name="Roberta Tucker" userId="S::r.tucker@uwtsd.ac.uk::27ca61ee-ba03-4b92-a89a-1d5600e2200a" providerId="AD" clId="Web-{7FBF0D6C-33F6-641B-7E3D-090B72DA90EE}" dt="2023-02-25T19:03:32.283" v="580" actId="1076"/>
          <ac:spMkLst>
            <pc:docMk/>
            <pc:sldMk cId="1504322890" sldId="646"/>
            <ac:spMk id="19" creationId="{DB155131-C428-8185-A6C4-0EECF1B1651E}"/>
          </ac:spMkLst>
        </pc:spChg>
        <pc:spChg chg="mod">
          <ac:chgData name="Roberta Tucker" userId="S::r.tucker@uwtsd.ac.uk::27ca61ee-ba03-4b92-a89a-1d5600e2200a" providerId="AD" clId="Web-{7FBF0D6C-33F6-641B-7E3D-090B72DA90EE}" dt="2023-02-25T18:47:15.598" v="297"/>
          <ac:spMkLst>
            <pc:docMk/>
            <pc:sldMk cId="1504322890" sldId="646"/>
            <ac:spMk id="20" creationId="{573218FB-1093-9349-1049-F430B8D85A05}"/>
          </ac:spMkLst>
        </pc:spChg>
        <pc:spChg chg="mod">
          <ac:chgData name="Roberta Tucker" userId="S::r.tucker@uwtsd.ac.uk::27ca61ee-ba03-4b92-a89a-1d5600e2200a" providerId="AD" clId="Web-{7FBF0D6C-33F6-641B-7E3D-090B72DA90EE}" dt="2023-02-25T19:01:23.503" v="570" actId="1076"/>
          <ac:spMkLst>
            <pc:docMk/>
            <pc:sldMk cId="1504322890" sldId="646"/>
            <ac:spMk id="21" creationId="{3FF1ECD1-16D8-45E4-56AA-B7BF97852EE3}"/>
          </ac:spMkLst>
        </pc:spChg>
        <pc:spChg chg="mod">
          <ac:chgData name="Roberta Tucker" userId="S::r.tucker@uwtsd.ac.uk::27ca61ee-ba03-4b92-a89a-1d5600e2200a" providerId="AD" clId="Web-{7FBF0D6C-33F6-641B-7E3D-090B72DA90EE}" dt="2023-02-25T18:47:57.023" v="301"/>
          <ac:spMkLst>
            <pc:docMk/>
            <pc:sldMk cId="1504322890" sldId="646"/>
            <ac:spMk id="22" creationId="{5C65200F-494C-4EC5-AF20-2E183F5EA678}"/>
          </ac:spMkLst>
        </pc:spChg>
        <pc:spChg chg="mod">
          <ac:chgData name="Roberta Tucker" userId="S::r.tucker@uwtsd.ac.uk::27ca61ee-ba03-4b92-a89a-1d5600e2200a" providerId="AD" clId="Web-{7FBF0D6C-33F6-641B-7E3D-090B72DA90EE}" dt="2023-02-25T18:55:10.554" v="490" actId="1076"/>
          <ac:spMkLst>
            <pc:docMk/>
            <pc:sldMk cId="1504322890" sldId="646"/>
            <ac:spMk id="23" creationId="{CDA3D586-ACCC-427A-EC31-FCC1D4647422}"/>
          </ac:spMkLst>
        </pc:spChg>
        <pc:spChg chg="add mod">
          <ac:chgData name="Roberta Tucker" userId="S::r.tucker@uwtsd.ac.uk::27ca61ee-ba03-4b92-a89a-1d5600e2200a" providerId="AD" clId="Web-{7FBF0D6C-33F6-641B-7E3D-090B72DA90EE}" dt="2023-02-25T19:03:09.938" v="577" actId="20577"/>
          <ac:spMkLst>
            <pc:docMk/>
            <pc:sldMk cId="1504322890" sldId="646"/>
            <ac:spMk id="26" creationId="{4AD1E6C4-F452-18E7-8044-FA542152DDFC}"/>
          </ac:spMkLst>
        </pc:spChg>
        <pc:picChg chg="del">
          <ac:chgData name="Roberta Tucker" userId="S::r.tucker@uwtsd.ac.uk::27ca61ee-ba03-4b92-a89a-1d5600e2200a" providerId="AD" clId="Web-{7FBF0D6C-33F6-641B-7E3D-090B72DA90EE}" dt="2023-02-25T18:45:44.185" v="285"/>
          <ac:picMkLst>
            <pc:docMk/>
            <pc:sldMk cId="1504322890" sldId="646"/>
            <ac:picMk id="4" creationId="{799281D3-D9D4-9763-FEEB-9016546B368E}"/>
          </ac:picMkLst>
        </pc:picChg>
        <pc:picChg chg="add ord">
          <ac:chgData name="Roberta Tucker" userId="S::r.tucker@uwtsd.ac.uk::27ca61ee-ba03-4b92-a89a-1d5600e2200a" providerId="AD" clId="Web-{7FBF0D6C-33F6-641B-7E3D-090B72DA90EE}" dt="2023-02-25T18:42:04.357" v="280"/>
          <ac:picMkLst>
            <pc:docMk/>
            <pc:sldMk cId="1504322890" sldId="646"/>
            <ac:picMk id="24" creationId="{14DAD5AD-C9D2-02C3-F3D3-5DD25261C576}"/>
          </ac:picMkLst>
        </pc:picChg>
        <pc:picChg chg="add mod">
          <ac:chgData name="Roberta Tucker" userId="S::r.tucker@uwtsd.ac.uk::27ca61ee-ba03-4b92-a89a-1d5600e2200a" providerId="AD" clId="Web-{7FBF0D6C-33F6-641B-7E3D-090B72DA90EE}" dt="2023-02-25T19:03:21.298" v="579" actId="1076"/>
          <ac:picMkLst>
            <pc:docMk/>
            <pc:sldMk cId="1504322890" sldId="646"/>
            <ac:picMk id="27" creationId="{89E9A784-20FB-B880-4531-8A691A768EB0}"/>
          </ac:picMkLst>
        </pc:picChg>
      </pc:sldChg>
      <pc:sldChg chg="modSp add replId">
        <pc:chgData name="Roberta Tucker" userId="S::r.tucker@uwtsd.ac.uk::27ca61ee-ba03-4b92-a89a-1d5600e2200a" providerId="AD" clId="Web-{7FBF0D6C-33F6-641B-7E3D-090B72DA90EE}" dt="2023-02-25T19:09:37.314" v="625" actId="1076"/>
        <pc:sldMkLst>
          <pc:docMk/>
          <pc:sldMk cId="206202440" sldId="647"/>
        </pc:sldMkLst>
        <pc:spChg chg="mod">
          <ac:chgData name="Roberta Tucker" userId="S::r.tucker@uwtsd.ac.uk::27ca61ee-ba03-4b92-a89a-1d5600e2200a" providerId="AD" clId="Web-{7FBF0D6C-33F6-641B-7E3D-090B72DA90EE}" dt="2023-02-25T19:05:34.776" v="593" actId="20577"/>
          <ac:spMkLst>
            <pc:docMk/>
            <pc:sldMk cId="206202440" sldId="647"/>
            <ac:spMk id="5" creationId="{73F8CD35-5CD0-2D33-D8BA-93D0B531F9EB}"/>
          </ac:spMkLst>
        </pc:spChg>
        <pc:spChg chg="mod">
          <ac:chgData name="Roberta Tucker" userId="S::r.tucker@uwtsd.ac.uk::27ca61ee-ba03-4b92-a89a-1d5600e2200a" providerId="AD" clId="Web-{7FBF0D6C-33F6-641B-7E3D-090B72DA90EE}" dt="2023-02-25T19:06:16.685" v="597" actId="20577"/>
          <ac:spMkLst>
            <pc:docMk/>
            <pc:sldMk cId="206202440" sldId="647"/>
            <ac:spMk id="6" creationId="{74AD0519-9BF0-2658-A52D-E5356F668333}"/>
          </ac:spMkLst>
        </pc:spChg>
        <pc:spChg chg="mod">
          <ac:chgData name="Roberta Tucker" userId="S::r.tucker@uwtsd.ac.uk::27ca61ee-ba03-4b92-a89a-1d5600e2200a" providerId="AD" clId="Web-{7FBF0D6C-33F6-641B-7E3D-090B72DA90EE}" dt="2023-02-25T19:07:46.145" v="608" actId="20577"/>
          <ac:spMkLst>
            <pc:docMk/>
            <pc:sldMk cId="206202440" sldId="647"/>
            <ac:spMk id="7" creationId="{83734D1D-F481-A778-ED61-1267BC4CFE0D}"/>
          </ac:spMkLst>
        </pc:spChg>
        <pc:spChg chg="mod">
          <ac:chgData name="Roberta Tucker" userId="S::r.tucker@uwtsd.ac.uk::27ca61ee-ba03-4b92-a89a-1d5600e2200a" providerId="AD" clId="Web-{7FBF0D6C-33F6-641B-7E3D-090B72DA90EE}" dt="2023-02-25T19:07:15.315" v="604" actId="20577"/>
          <ac:spMkLst>
            <pc:docMk/>
            <pc:sldMk cId="206202440" sldId="647"/>
            <ac:spMk id="8" creationId="{0A53F750-D5B8-D942-F5C0-4113FE7DAB1E}"/>
          </ac:spMkLst>
        </pc:spChg>
        <pc:spChg chg="mod">
          <ac:chgData name="Roberta Tucker" userId="S::r.tucker@uwtsd.ac.uk::27ca61ee-ba03-4b92-a89a-1d5600e2200a" providerId="AD" clId="Web-{7FBF0D6C-33F6-641B-7E3D-090B72DA90EE}" dt="2023-02-25T19:08:35.977" v="615" actId="20577"/>
          <ac:spMkLst>
            <pc:docMk/>
            <pc:sldMk cId="206202440" sldId="647"/>
            <ac:spMk id="9" creationId="{F87D052F-D461-A785-DB68-8C7310247EAA}"/>
          </ac:spMkLst>
        </pc:spChg>
        <pc:spChg chg="mod">
          <ac:chgData name="Roberta Tucker" userId="S::r.tucker@uwtsd.ac.uk::27ca61ee-ba03-4b92-a89a-1d5600e2200a" providerId="AD" clId="Web-{7FBF0D6C-33F6-641B-7E3D-090B72DA90EE}" dt="2023-02-25T19:05:08.977" v="590" actId="20577"/>
          <ac:spMkLst>
            <pc:docMk/>
            <pc:sldMk cId="206202440" sldId="647"/>
            <ac:spMk id="10" creationId="{D9C93DBB-FDB1-165D-2264-E9427612AF24}"/>
          </ac:spMkLst>
        </pc:spChg>
        <pc:spChg chg="mod">
          <ac:chgData name="Roberta Tucker" userId="S::r.tucker@uwtsd.ac.uk::27ca61ee-ba03-4b92-a89a-1d5600e2200a" providerId="AD" clId="Web-{7FBF0D6C-33F6-641B-7E3D-090B72DA90EE}" dt="2023-02-25T19:09:09.734" v="621" actId="14100"/>
          <ac:spMkLst>
            <pc:docMk/>
            <pc:sldMk cId="206202440" sldId="647"/>
            <ac:spMk id="11" creationId="{B1B03765-8BD8-8E3A-AF2D-2EA6B936F173}"/>
          </ac:spMkLst>
        </pc:spChg>
        <pc:spChg chg="mod">
          <ac:chgData name="Roberta Tucker" userId="S::r.tucker@uwtsd.ac.uk::27ca61ee-ba03-4b92-a89a-1d5600e2200a" providerId="AD" clId="Web-{7FBF0D6C-33F6-641B-7E3D-090B72DA90EE}" dt="2023-02-25T19:08:09.834" v="611" actId="20577"/>
          <ac:spMkLst>
            <pc:docMk/>
            <pc:sldMk cId="206202440" sldId="647"/>
            <ac:spMk id="12" creationId="{9C90678B-6145-65EC-5133-658BBC3E3AB2}"/>
          </ac:spMkLst>
        </pc:spChg>
        <pc:spChg chg="mod">
          <ac:chgData name="Roberta Tucker" userId="S::r.tucker@uwtsd.ac.uk::27ca61ee-ba03-4b92-a89a-1d5600e2200a" providerId="AD" clId="Web-{7FBF0D6C-33F6-641B-7E3D-090B72DA90EE}" dt="2023-02-25T19:09:37.314" v="625" actId="1076"/>
          <ac:spMkLst>
            <pc:docMk/>
            <pc:sldMk cId="206202440" sldId="647"/>
            <ac:spMk id="19" creationId="{DB155131-C428-8185-A6C4-0EECF1B1651E}"/>
          </ac:spMkLst>
        </pc:spChg>
        <pc:spChg chg="mod">
          <ac:chgData name="Roberta Tucker" userId="S::r.tucker@uwtsd.ac.uk::27ca61ee-ba03-4b92-a89a-1d5600e2200a" providerId="AD" clId="Web-{7FBF0D6C-33F6-641B-7E3D-090B72DA90EE}" dt="2023-02-25T19:04:34.991" v="587" actId="20577"/>
          <ac:spMkLst>
            <pc:docMk/>
            <pc:sldMk cId="206202440" sldId="647"/>
            <ac:spMk id="26" creationId="{4AD1E6C4-F452-18E7-8044-FA542152DDFC}"/>
          </ac:spMkLst>
        </pc:spChg>
        <pc:picChg chg="mod">
          <ac:chgData name="Roberta Tucker" userId="S::r.tucker@uwtsd.ac.uk::27ca61ee-ba03-4b92-a89a-1d5600e2200a" providerId="AD" clId="Web-{7FBF0D6C-33F6-641B-7E3D-090B72DA90EE}" dt="2023-02-25T19:09:33.798" v="624" actId="1076"/>
          <ac:picMkLst>
            <pc:docMk/>
            <pc:sldMk cId="206202440" sldId="647"/>
            <ac:picMk id="27" creationId="{89E9A784-20FB-B880-4531-8A691A768EB0}"/>
          </ac:picMkLst>
        </pc:picChg>
      </pc:sldChg>
      <pc:sldChg chg="modSp add replId">
        <pc:chgData name="Roberta Tucker" userId="S::r.tucker@uwtsd.ac.uk::27ca61ee-ba03-4b92-a89a-1d5600e2200a" providerId="AD" clId="Web-{7FBF0D6C-33F6-641B-7E3D-090B72DA90EE}" dt="2023-02-27T10:29:25.195" v="943" actId="20577"/>
        <pc:sldMkLst>
          <pc:docMk/>
          <pc:sldMk cId="3038046315" sldId="648"/>
        </pc:sldMkLst>
        <pc:spChg chg="mod">
          <ac:chgData name="Roberta Tucker" userId="S::r.tucker@uwtsd.ac.uk::27ca61ee-ba03-4b92-a89a-1d5600e2200a" providerId="AD" clId="Web-{7FBF0D6C-33F6-641B-7E3D-090B72DA90EE}" dt="2023-02-27T10:29:25.195" v="943" actId="20577"/>
          <ac:spMkLst>
            <pc:docMk/>
            <pc:sldMk cId="3038046315" sldId="648"/>
            <ac:spMk id="2" creationId="{65D99740-FD02-2E4D-FA50-8AC039B6FAF0}"/>
          </ac:spMkLst>
        </pc:spChg>
      </pc:sldChg>
      <pc:sldChg chg="modSp add replId">
        <pc:chgData name="Roberta Tucker" userId="S::r.tucker@uwtsd.ac.uk::27ca61ee-ba03-4b92-a89a-1d5600e2200a" providerId="AD" clId="Web-{7FBF0D6C-33F6-641B-7E3D-090B72DA90EE}" dt="2023-02-27T10:29:32.774" v="946" actId="20577"/>
        <pc:sldMkLst>
          <pc:docMk/>
          <pc:sldMk cId="2111570175" sldId="649"/>
        </pc:sldMkLst>
        <pc:spChg chg="mod">
          <ac:chgData name="Roberta Tucker" userId="S::r.tucker@uwtsd.ac.uk::27ca61ee-ba03-4b92-a89a-1d5600e2200a" providerId="AD" clId="Web-{7FBF0D6C-33F6-641B-7E3D-090B72DA90EE}" dt="2023-02-27T10:29:32.774" v="946" actId="20577"/>
          <ac:spMkLst>
            <pc:docMk/>
            <pc:sldMk cId="2111570175" sldId="649"/>
            <ac:spMk id="2" creationId="{65D99740-FD02-2E4D-FA50-8AC039B6FAF0}"/>
          </ac:spMkLst>
        </pc:spChg>
      </pc:sldChg>
      <pc:sldChg chg="modSp add replId">
        <pc:chgData name="Roberta Tucker" userId="S::r.tucker@uwtsd.ac.uk::27ca61ee-ba03-4b92-a89a-1d5600e2200a" providerId="AD" clId="Web-{7FBF0D6C-33F6-641B-7E3D-090B72DA90EE}" dt="2023-02-25T19:16:53.507" v="675" actId="20577"/>
        <pc:sldMkLst>
          <pc:docMk/>
          <pc:sldMk cId="315960822" sldId="650"/>
        </pc:sldMkLst>
        <pc:spChg chg="mod">
          <ac:chgData name="Roberta Tucker" userId="S::r.tucker@uwtsd.ac.uk::27ca61ee-ba03-4b92-a89a-1d5600e2200a" providerId="AD" clId="Web-{7FBF0D6C-33F6-641B-7E3D-090B72DA90EE}" dt="2023-02-25T19:16:53.507" v="675" actId="20577"/>
          <ac:spMkLst>
            <pc:docMk/>
            <pc:sldMk cId="315960822" sldId="650"/>
            <ac:spMk id="2" creationId="{65D99740-FD02-2E4D-FA50-8AC039B6FAF0}"/>
          </ac:spMkLst>
        </pc:spChg>
      </pc:sldChg>
      <pc:sldChg chg="modSp add replId">
        <pc:chgData name="Roberta Tucker" userId="S::r.tucker@uwtsd.ac.uk::27ca61ee-ba03-4b92-a89a-1d5600e2200a" providerId="AD" clId="Web-{7FBF0D6C-33F6-641B-7E3D-090B72DA90EE}" dt="2023-02-25T19:17:17.493" v="678" actId="20577"/>
        <pc:sldMkLst>
          <pc:docMk/>
          <pc:sldMk cId="1553424420" sldId="651"/>
        </pc:sldMkLst>
        <pc:spChg chg="mod">
          <ac:chgData name="Roberta Tucker" userId="S::r.tucker@uwtsd.ac.uk::27ca61ee-ba03-4b92-a89a-1d5600e2200a" providerId="AD" clId="Web-{7FBF0D6C-33F6-641B-7E3D-090B72DA90EE}" dt="2023-02-25T19:17:17.493" v="678" actId="20577"/>
          <ac:spMkLst>
            <pc:docMk/>
            <pc:sldMk cId="1553424420" sldId="651"/>
            <ac:spMk id="2" creationId="{65D99740-FD02-2E4D-FA50-8AC039B6FAF0}"/>
          </ac:spMkLst>
        </pc:spChg>
      </pc:sldChg>
      <pc:sldChg chg="modSp add replId">
        <pc:chgData name="Roberta Tucker" userId="S::r.tucker@uwtsd.ac.uk::27ca61ee-ba03-4b92-a89a-1d5600e2200a" providerId="AD" clId="Web-{7FBF0D6C-33F6-641B-7E3D-090B72DA90EE}" dt="2023-02-25T19:19:20.330" v="728" actId="20577"/>
        <pc:sldMkLst>
          <pc:docMk/>
          <pc:sldMk cId="272013718" sldId="652"/>
        </pc:sldMkLst>
        <pc:spChg chg="mod">
          <ac:chgData name="Roberta Tucker" userId="S::r.tucker@uwtsd.ac.uk::27ca61ee-ba03-4b92-a89a-1d5600e2200a" providerId="AD" clId="Web-{7FBF0D6C-33F6-641B-7E3D-090B72DA90EE}" dt="2023-02-25T19:19:20.330" v="728" actId="20577"/>
          <ac:spMkLst>
            <pc:docMk/>
            <pc:sldMk cId="272013718" sldId="652"/>
            <ac:spMk id="2" creationId="{65D99740-FD02-2E4D-FA50-8AC039B6FAF0}"/>
          </ac:spMkLst>
        </pc:spChg>
      </pc:sldChg>
      <pc:sldChg chg="modSp add replId">
        <pc:chgData name="Roberta Tucker" userId="S::r.tucker@uwtsd.ac.uk::27ca61ee-ba03-4b92-a89a-1d5600e2200a" providerId="AD" clId="Web-{7FBF0D6C-33F6-641B-7E3D-090B72DA90EE}" dt="2023-02-25T19:19:30.893" v="732" actId="20577"/>
        <pc:sldMkLst>
          <pc:docMk/>
          <pc:sldMk cId="945505276" sldId="653"/>
        </pc:sldMkLst>
        <pc:spChg chg="mod">
          <ac:chgData name="Roberta Tucker" userId="S::r.tucker@uwtsd.ac.uk::27ca61ee-ba03-4b92-a89a-1d5600e2200a" providerId="AD" clId="Web-{7FBF0D6C-33F6-641B-7E3D-090B72DA90EE}" dt="2023-02-25T19:19:30.893" v="732" actId="20577"/>
          <ac:spMkLst>
            <pc:docMk/>
            <pc:sldMk cId="945505276" sldId="653"/>
            <ac:spMk id="2" creationId="{65D99740-FD02-2E4D-FA50-8AC039B6FAF0}"/>
          </ac:spMkLst>
        </pc:spChg>
      </pc:sldChg>
      <pc:sldChg chg="modSp add replId">
        <pc:chgData name="Roberta Tucker" userId="S::r.tucker@uwtsd.ac.uk::27ca61ee-ba03-4b92-a89a-1d5600e2200a" providerId="AD" clId="Web-{7FBF0D6C-33F6-641B-7E3D-090B72DA90EE}" dt="2023-02-25T19:23:38.617" v="826" actId="20577"/>
        <pc:sldMkLst>
          <pc:docMk/>
          <pc:sldMk cId="1754489226" sldId="654"/>
        </pc:sldMkLst>
        <pc:spChg chg="mod">
          <ac:chgData name="Roberta Tucker" userId="S::r.tucker@uwtsd.ac.uk::27ca61ee-ba03-4b92-a89a-1d5600e2200a" providerId="AD" clId="Web-{7FBF0D6C-33F6-641B-7E3D-090B72DA90EE}" dt="2023-02-25T19:23:38.617" v="826" actId="20577"/>
          <ac:spMkLst>
            <pc:docMk/>
            <pc:sldMk cId="1754489226" sldId="654"/>
            <ac:spMk id="2" creationId="{65D99740-FD02-2E4D-FA50-8AC039B6FAF0}"/>
          </ac:spMkLst>
        </pc:spChg>
      </pc:sldChg>
      <pc:sldChg chg="modSp add replId">
        <pc:chgData name="Roberta Tucker" userId="S::r.tucker@uwtsd.ac.uk::27ca61ee-ba03-4b92-a89a-1d5600e2200a" providerId="AD" clId="Web-{7FBF0D6C-33F6-641B-7E3D-090B72DA90EE}" dt="2023-02-25T19:24:08.276" v="836" actId="20577"/>
        <pc:sldMkLst>
          <pc:docMk/>
          <pc:sldMk cId="3607723099" sldId="655"/>
        </pc:sldMkLst>
        <pc:spChg chg="mod">
          <ac:chgData name="Roberta Tucker" userId="S::r.tucker@uwtsd.ac.uk::27ca61ee-ba03-4b92-a89a-1d5600e2200a" providerId="AD" clId="Web-{7FBF0D6C-33F6-641B-7E3D-090B72DA90EE}" dt="2023-02-25T19:24:08.276" v="836" actId="20577"/>
          <ac:spMkLst>
            <pc:docMk/>
            <pc:sldMk cId="3607723099" sldId="655"/>
            <ac:spMk id="2" creationId="{65D99740-FD02-2E4D-FA50-8AC039B6FAF0}"/>
          </ac:spMkLst>
        </pc:spChg>
      </pc:sldChg>
      <pc:sldChg chg="modSp add replId">
        <pc:chgData name="Roberta Tucker" userId="S::r.tucker@uwtsd.ac.uk::27ca61ee-ba03-4b92-a89a-1d5600e2200a" providerId="AD" clId="Web-{7FBF0D6C-33F6-641B-7E3D-090B72DA90EE}" dt="2023-02-25T19:21:35.562" v="774" actId="20577"/>
        <pc:sldMkLst>
          <pc:docMk/>
          <pc:sldMk cId="2894948762" sldId="656"/>
        </pc:sldMkLst>
        <pc:spChg chg="mod">
          <ac:chgData name="Roberta Tucker" userId="S::r.tucker@uwtsd.ac.uk::27ca61ee-ba03-4b92-a89a-1d5600e2200a" providerId="AD" clId="Web-{7FBF0D6C-33F6-641B-7E3D-090B72DA90EE}" dt="2023-02-25T19:21:35.562" v="774" actId="20577"/>
          <ac:spMkLst>
            <pc:docMk/>
            <pc:sldMk cId="2894948762" sldId="656"/>
            <ac:spMk id="2" creationId="{65D99740-FD02-2E4D-FA50-8AC039B6FAF0}"/>
          </ac:spMkLst>
        </pc:spChg>
      </pc:sldChg>
      <pc:sldChg chg="modSp add replId">
        <pc:chgData name="Roberta Tucker" userId="S::r.tucker@uwtsd.ac.uk::27ca61ee-ba03-4b92-a89a-1d5600e2200a" providerId="AD" clId="Web-{7FBF0D6C-33F6-641B-7E3D-090B72DA90EE}" dt="2023-02-25T19:22:13.658" v="779" actId="20577"/>
        <pc:sldMkLst>
          <pc:docMk/>
          <pc:sldMk cId="898230259" sldId="657"/>
        </pc:sldMkLst>
        <pc:spChg chg="mod">
          <ac:chgData name="Roberta Tucker" userId="S::r.tucker@uwtsd.ac.uk::27ca61ee-ba03-4b92-a89a-1d5600e2200a" providerId="AD" clId="Web-{7FBF0D6C-33F6-641B-7E3D-090B72DA90EE}" dt="2023-02-25T19:22:13.658" v="779" actId="20577"/>
          <ac:spMkLst>
            <pc:docMk/>
            <pc:sldMk cId="898230259" sldId="657"/>
            <ac:spMk id="2" creationId="{65D99740-FD02-2E4D-FA50-8AC039B6FAF0}"/>
          </ac:spMkLst>
        </pc:spChg>
      </pc:sldChg>
      <pc:sldChg chg="modSp add replId">
        <pc:chgData name="Roberta Tucker" userId="S::r.tucker@uwtsd.ac.uk::27ca61ee-ba03-4b92-a89a-1d5600e2200a" providerId="AD" clId="Web-{7FBF0D6C-33F6-641B-7E3D-090B72DA90EE}" dt="2023-02-25T19:29:21.955" v="895" actId="20577"/>
        <pc:sldMkLst>
          <pc:docMk/>
          <pc:sldMk cId="30494743" sldId="658"/>
        </pc:sldMkLst>
        <pc:spChg chg="mod">
          <ac:chgData name="Roberta Tucker" userId="S::r.tucker@uwtsd.ac.uk::27ca61ee-ba03-4b92-a89a-1d5600e2200a" providerId="AD" clId="Web-{7FBF0D6C-33F6-641B-7E3D-090B72DA90EE}" dt="2023-02-25T19:29:21.955" v="895" actId="20577"/>
          <ac:spMkLst>
            <pc:docMk/>
            <pc:sldMk cId="30494743" sldId="658"/>
            <ac:spMk id="2" creationId="{65D99740-FD02-2E4D-FA50-8AC039B6FAF0}"/>
          </ac:spMkLst>
        </pc:spChg>
      </pc:sldChg>
      <pc:sldChg chg="modSp add replId">
        <pc:chgData name="Roberta Tucker" userId="S::r.tucker@uwtsd.ac.uk::27ca61ee-ba03-4b92-a89a-1d5600e2200a" providerId="AD" clId="Web-{7FBF0D6C-33F6-641B-7E3D-090B72DA90EE}" dt="2023-02-25T19:29:52.144" v="899" actId="20577"/>
        <pc:sldMkLst>
          <pc:docMk/>
          <pc:sldMk cId="3490361109" sldId="659"/>
        </pc:sldMkLst>
        <pc:spChg chg="mod">
          <ac:chgData name="Roberta Tucker" userId="S::r.tucker@uwtsd.ac.uk::27ca61ee-ba03-4b92-a89a-1d5600e2200a" providerId="AD" clId="Web-{7FBF0D6C-33F6-641B-7E3D-090B72DA90EE}" dt="2023-02-25T19:29:52.144" v="899" actId="20577"/>
          <ac:spMkLst>
            <pc:docMk/>
            <pc:sldMk cId="3490361109" sldId="659"/>
            <ac:spMk id="2" creationId="{65D99740-FD02-2E4D-FA50-8AC039B6FAF0}"/>
          </ac:spMkLst>
        </pc:spChg>
      </pc:sldChg>
      <pc:sldChg chg="addSp delSp modSp add replId">
        <pc:chgData name="Roberta Tucker" userId="S::r.tucker@uwtsd.ac.uk::27ca61ee-ba03-4b92-a89a-1d5600e2200a" providerId="AD" clId="Web-{7FBF0D6C-33F6-641B-7E3D-090B72DA90EE}" dt="2023-02-27T12:34:02.396" v="2528" actId="20577"/>
        <pc:sldMkLst>
          <pc:docMk/>
          <pc:sldMk cId="1249281217" sldId="660"/>
        </pc:sldMkLst>
        <pc:spChg chg="mod">
          <ac:chgData name="Roberta Tucker" userId="S::r.tucker@uwtsd.ac.uk::27ca61ee-ba03-4b92-a89a-1d5600e2200a" providerId="AD" clId="Web-{7FBF0D6C-33F6-641B-7E3D-090B72DA90EE}" dt="2023-02-27T12:34:02.396" v="2528" actId="20577"/>
          <ac:spMkLst>
            <pc:docMk/>
            <pc:sldMk cId="1249281217" sldId="660"/>
            <ac:spMk id="16" creationId="{2D726ED7-6234-2E2E-AF67-73E53A6493F2}"/>
          </ac:spMkLst>
        </pc:spChg>
        <pc:spChg chg="del">
          <ac:chgData name="Roberta Tucker" userId="S::r.tucker@uwtsd.ac.uk::27ca61ee-ba03-4b92-a89a-1d5600e2200a" providerId="AD" clId="Web-{7FBF0D6C-33F6-641B-7E3D-090B72DA90EE}" dt="2023-02-27T10:43:10.433" v="1163"/>
          <ac:spMkLst>
            <pc:docMk/>
            <pc:sldMk cId="1249281217" sldId="660"/>
            <ac:spMk id="26" creationId="{A0012B66-DF1E-DE61-A96E-2B694EAC03B6}"/>
          </ac:spMkLst>
        </pc:spChg>
        <pc:spChg chg="del">
          <ac:chgData name="Roberta Tucker" userId="S::r.tucker@uwtsd.ac.uk::27ca61ee-ba03-4b92-a89a-1d5600e2200a" providerId="AD" clId="Web-{7FBF0D6C-33F6-641B-7E3D-090B72DA90EE}" dt="2023-02-27T10:43:13.886" v="1164"/>
          <ac:spMkLst>
            <pc:docMk/>
            <pc:sldMk cId="1249281217" sldId="660"/>
            <ac:spMk id="27" creationId="{E5FD09C6-F5CD-65A8-C42A-A2E5B0036C4B}"/>
          </ac:spMkLst>
        </pc:spChg>
        <pc:spChg chg="mod">
          <ac:chgData name="Roberta Tucker" userId="S::r.tucker@uwtsd.ac.uk::27ca61ee-ba03-4b92-a89a-1d5600e2200a" providerId="AD" clId="Web-{7FBF0D6C-33F6-641B-7E3D-090B72DA90EE}" dt="2023-02-27T10:42:13.679" v="1162" actId="20577"/>
          <ac:spMkLst>
            <pc:docMk/>
            <pc:sldMk cId="1249281217" sldId="660"/>
            <ac:spMk id="31" creationId="{C23CB54B-892E-CB0C-B43C-9D2B444CEB51}"/>
          </ac:spMkLst>
        </pc:spChg>
        <pc:picChg chg="add mod ord">
          <ac:chgData name="Roberta Tucker" userId="S::r.tucker@uwtsd.ac.uk::27ca61ee-ba03-4b92-a89a-1d5600e2200a" providerId="AD" clId="Web-{7FBF0D6C-33F6-641B-7E3D-090B72DA90EE}" dt="2023-02-27T10:39:32.560" v="1160"/>
          <ac:picMkLst>
            <pc:docMk/>
            <pc:sldMk cId="1249281217" sldId="660"/>
            <ac:picMk id="3" creationId="{5FFFAB49-A3B1-128E-71EB-2F912C96EBBD}"/>
          </ac:picMkLst>
        </pc:picChg>
        <pc:picChg chg="del">
          <ac:chgData name="Roberta Tucker" userId="S::r.tucker@uwtsd.ac.uk::27ca61ee-ba03-4b92-a89a-1d5600e2200a" providerId="AD" clId="Web-{7FBF0D6C-33F6-641B-7E3D-090B72DA90EE}" dt="2023-02-27T10:39:04.043" v="1155"/>
          <ac:picMkLst>
            <pc:docMk/>
            <pc:sldMk cId="1249281217" sldId="660"/>
            <ac:picMk id="25" creationId="{38460D95-01B1-9A97-68E9-A511DD2E73D9}"/>
          </ac:picMkLst>
        </pc:picChg>
      </pc:sldChg>
      <pc:sldChg chg="modSp add replId">
        <pc:chgData name="Roberta Tucker" userId="S::r.tucker@uwtsd.ac.uk::27ca61ee-ba03-4b92-a89a-1d5600e2200a" providerId="AD" clId="Web-{7FBF0D6C-33F6-641B-7E3D-090B72DA90EE}" dt="2023-02-27T11:07:46.209" v="1339" actId="14100"/>
        <pc:sldMkLst>
          <pc:docMk/>
          <pc:sldMk cId="1567257605" sldId="661"/>
        </pc:sldMkLst>
        <pc:spChg chg="mod">
          <ac:chgData name="Roberta Tucker" userId="S::r.tucker@uwtsd.ac.uk::27ca61ee-ba03-4b92-a89a-1d5600e2200a" providerId="AD" clId="Web-{7FBF0D6C-33F6-641B-7E3D-090B72DA90EE}" dt="2023-02-27T11:07:46.209" v="1339" actId="14100"/>
          <ac:spMkLst>
            <pc:docMk/>
            <pc:sldMk cId="1567257605" sldId="661"/>
            <ac:spMk id="3" creationId="{BE81BD22-F041-4643-2E57-645D07B4F719}"/>
          </ac:spMkLst>
        </pc:spChg>
      </pc:sldChg>
      <pc:sldChg chg="add del replId">
        <pc:chgData name="Roberta Tucker" userId="S::r.tucker@uwtsd.ac.uk::27ca61ee-ba03-4b92-a89a-1d5600e2200a" providerId="AD" clId="Web-{7FBF0D6C-33F6-641B-7E3D-090B72DA90EE}" dt="2023-02-27T11:12:03.615" v="1411"/>
        <pc:sldMkLst>
          <pc:docMk/>
          <pc:sldMk cId="2999585858" sldId="662"/>
        </pc:sldMkLst>
      </pc:sldChg>
      <pc:sldChg chg="add del replId">
        <pc:chgData name="Roberta Tucker" userId="S::r.tucker@uwtsd.ac.uk::27ca61ee-ba03-4b92-a89a-1d5600e2200a" providerId="AD" clId="Web-{7FBF0D6C-33F6-641B-7E3D-090B72DA90EE}" dt="2023-02-27T11:12:05.850" v="1412"/>
        <pc:sldMkLst>
          <pc:docMk/>
          <pc:sldMk cId="1372423022" sldId="663"/>
        </pc:sldMkLst>
      </pc:sldChg>
      <pc:sldChg chg="addSp delSp modSp add replId delAnim">
        <pc:chgData name="Roberta Tucker" userId="S::r.tucker@uwtsd.ac.uk::27ca61ee-ba03-4b92-a89a-1d5600e2200a" providerId="AD" clId="Web-{7FBF0D6C-33F6-641B-7E3D-090B72DA90EE}" dt="2023-02-27T12:34:30.553" v="2534" actId="1076"/>
        <pc:sldMkLst>
          <pc:docMk/>
          <pc:sldMk cId="3210031898" sldId="664"/>
        </pc:sldMkLst>
        <pc:spChg chg="add del mod">
          <ac:chgData name="Roberta Tucker" userId="S::r.tucker@uwtsd.ac.uk::27ca61ee-ba03-4b92-a89a-1d5600e2200a" providerId="AD" clId="Web-{7FBF0D6C-33F6-641B-7E3D-090B72DA90EE}" dt="2023-02-27T11:16:35.460" v="1513"/>
          <ac:spMkLst>
            <pc:docMk/>
            <pc:sldMk cId="3210031898" sldId="664"/>
            <ac:spMk id="2" creationId="{1E2E5DFF-12F5-AC2C-46AE-0B71197A2D78}"/>
          </ac:spMkLst>
        </pc:spChg>
        <pc:spChg chg="mod">
          <ac:chgData name="Roberta Tucker" userId="S::r.tucker@uwtsd.ac.uk::27ca61ee-ba03-4b92-a89a-1d5600e2200a" providerId="AD" clId="Web-{7FBF0D6C-33F6-641B-7E3D-090B72DA90EE}" dt="2023-02-27T11:17:30.885" v="1523" actId="14100"/>
          <ac:spMkLst>
            <pc:docMk/>
            <pc:sldMk cId="3210031898" sldId="664"/>
            <ac:spMk id="3" creationId="{BE81BD22-F041-4643-2E57-645D07B4F719}"/>
          </ac:spMkLst>
        </pc:spChg>
        <pc:spChg chg="add del mod">
          <ac:chgData name="Roberta Tucker" userId="S::r.tucker@uwtsd.ac.uk::27ca61ee-ba03-4b92-a89a-1d5600e2200a" providerId="AD" clId="Web-{7FBF0D6C-33F6-641B-7E3D-090B72DA90EE}" dt="2023-02-27T11:16:53.945" v="1516"/>
          <ac:spMkLst>
            <pc:docMk/>
            <pc:sldMk cId="3210031898" sldId="664"/>
            <ac:spMk id="5" creationId="{7DA3842F-7AA7-EE4A-1607-D722CA2AD409}"/>
          </ac:spMkLst>
        </pc:spChg>
        <pc:spChg chg="add del mod">
          <ac:chgData name="Roberta Tucker" userId="S::r.tucker@uwtsd.ac.uk::27ca61ee-ba03-4b92-a89a-1d5600e2200a" providerId="AD" clId="Web-{7FBF0D6C-33F6-641B-7E3D-090B72DA90EE}" dt="2023-02-27T11:17:11.477" v="1519"/>
          <ac:spMkLst>
            <pc:docMk/>
            <pc:sldMk cId="3210031898" sldId="664"/>
            <ac:spMk id="12" creationId="{6D415910-6BF3-7508-966D-D59702808325}"/>
          </ac:spMkLst>
        </pc:spChg>
        <pc:spChg chg="del">
          <ac:chgData name="Roberta Tucker" userId="S::r.tucker@uwtsd.ac.uk::27ca61ee-ba03-4b92-a89a-1d5600e2200a" providerId="AD" clId="Web-{7FBF0D6C-33F6-641B-7E3D-090B72DA90EE}" dt="2023-02-27T11:10:23.093" v="1400"/>
          <ac:spMkLst>
            <pc:docMk/>
            <pc:sldMk cId="3210031898" sldId="664"/>
            <ac:spMk id="20" creationId="{67D3A005-F909-9A23-FE1C-B4EF35BDDD19}"/>
          </ac:spMkLst>
        </pc:spChg>
        <pc:spChg chg="del">
          <ac:chgData name="Roberta Tucker" userId="S::r.tucker@uwtsd.ac.uk::27ca61ee-ba03-4b92-a89a-1d5600e2200a" providerId="AD" clId="Web-{7FBF0D6C-33F6-641B-7E3D-090B72DA90EE}" dt="2023-02-27T11:10:31.688" v="1403"/>
          <ac:spMkLst>
            <pc:docMk/>
            <pc:sldMk cId="3210031898" sldId="664"/>
            <ac:spMk id="22" creationId="{C0EEF376-9CEC-E13A-F232-3F31A6777057}"/>
          </ac:spMkLst>
        </pc:spChg>
        <pc:spChg chg="del">
          <ac:chgData name="Roberta Tucker" userId="S::r.tucker@uwtsd.ac.uk::27ca61ee-ba03-4b92-a89a-1d5600e2200a" providerId="AD" clId="Web-{7FBF0D6C-33F6-641B-7E3D-090B72DA90EE}" dt="2023-02-27T11:10:33.672" v="1404"/>
          <ac:spMkLst>
            <pc:docMk/>
            <pc:sldMk cId="3210031898" sldId="664"/>
            <ac:spMk id="24" creationId="{23BA72C2-B21E-A91B-1A59-07EED6FF04CB}"/>
          </ac:spMkLst>
        </pc:spChg>
        <pc:spChg chg="del">
          <ac:chgData name="Roberta Tucker" userId="S::r.tucker@uwtsd.ac.uk::27ca61ee-ba03-4b92-a89a-1d5600e2200a" providerId="AD" clId="Web-{7FBF0D6C-33F6-641B-7E3D-090B72DA90EE}" dt="2023-02-27T11:10:37.016" v="1405"/>
          <ac:spMkLst>
            <pc:docMk/>
            <pc:sldMk cId="3210031898" sldId="664"/>
            <ac:spMk id="26" creationId="{9D017054-884E-55F1-16CB-19FE53FF7DE0}"/>
          </ac:spMkLst>
        </pc:spChg>
        <pc:spChg chg="del">
          <ac:chgData name="Roberta Tucker" userId="S::r.tucker@uwtsd.ac.uk::27ca61ee-ba03-4b92-a89a-1d5600e2200a" providerId="AD" clId="Web-{7FBF0D6C-33F6-641B-7E3D-090B72DA90EE}" dt="2023-02-27T11:10:37.376" v="1406"/>
          <ac:spMkLst>
            <pc:docMk/>
            <pc:sldMk cId="3210031898" sldId="664"/>
            <ac:spMk id="28" creationId="{E1DE8D19-0347-7A61-3596-C71B31D69C16}"/>
          </ac:spMkLst>
        </pc:spChg>
        <pc:spChg chg="del">
          <ac:chgData name="Roberta Tucker" userId="S::r.tucker@uwtsd.ac.uk::27ca61ee-ba03-4b92-a89a-1d5600e2200a" providerId="AD" clId="Web-{7FBF0D6C-33F6-641B-7E3D-090B72DA90EE}" dt="2023-02-27T11:10:42.235" v="1408"/>
          <ac:spMkLst>
            <pc:docMk/>
            <pc:sldMk cId="3210031898" sldId="664"/>
            <ac:spMk id="30" creationId="{5DE14B63-3419-4EF6-B208-5AD2E91CF9F4}"/>
          </ac:spMkLst>
        </pc:spChg>
        <pc:spChg chg="del">
          <ac:chgData name="Roberta Tucker" userId="S::r.tucker@uwtsd.ac.uk::27ca61ee-ba03-4b92-a89a-1d5600e2200a" providerId="AD" clId="Web-{7FBF0D6C-33F6-641B-7E3D-090B72DA90EE}" dt="2023-02-27T11:10:38.891" v="1407"/>
          <ac:spMkLst>
            <pc:docMk/>
            <pc:sldMk cId="3210031898" sldId="664"/>
            <ac:spMk id="32" creationId="{919B8A7B-74F1-39FB-F279-485A29393EC3}"/>
          </ac:spMkLst>
        </pc:spChg>
        <pc:spChg chg="add mod">
          <ac:chgData name="Roberta Tucker" userId="S::r.tucker@uwtsd.ac.uk::27ca61ee-ba03-4b92-a89a-1d5600e2200a" providerId="AD" clId="Web-{7FBF0D6C-33F6-641B-7E3D-090B72DA90EE}" dt="2023-02-27T12:34:30.553" v="2534" actId="1076"/>
          <ac:spMkLst>
            <pc:docMk/>
            <pc:sldMk cId="3210031898" sldId="664"/>
            <ac:spMk id="6208" creationId="{0D9E6536-B9AA-0EDB-193E-309921D54671}"/>
          </ac:spMkLst>
        </pc:spChg>
        <pc:graphicFrameChg chg="add mod modGraphic">
          <ac:chgData name="Roberta Tucker" userId="S::r.tucker@uwtsd.ac.uk::27ca61ee-ba03-4b92-a89a-1d5600e2200a" providerId="AD" clId="Web-{7FBF0D6C-33F6-641B-7E3D-090B72DA90EE}" dt="2023-02-27T11:37:01.252" v="1822" actId="20577"/>
          <ac:graphicFrameMkLst>
            <pc:docMk/>
            <pc:sldMk cId="3210031898" sldId="664"/>
            <ac:graphicFrameMk id="17" creationId="{C2BA78AE-0AF3-371C-4B48-0C4302E5077B}"/>
          </ac:graphicFrameMkLst>
        </pc:graphicFrameChg>
        <pc:picChg chg="del">
          <ac:chgData name="Roberta Tucker" userId="S::r.tucker@uwtsd.ac.uk::27ca61ee-ba03-4b92-a89a-1d5600e2200a" providerId="AD" clId="Web-{7FBF0D6C-33F6-641B-7E3D-090B72DA90EE}" dt="2023-02-27T11:29:51.820" v="1785"/>
          <ac:picMkLst>
            <pc:docMk/>
            <pc:sldMk cId="3210031898" sldId="664"/>
            <ac:picMk id="4" creationId="{62C12048-9EEC-ED59-A247-0AA3AAC3EF74}"/>
          </ac:picMkLst>
        </pc:picChg>
        <pc:picChg chg="del">
          <ac:chgData name="Roberta Tucker" userId="S::r.tucker@uwtsd.ac.uk::27ca61ee-ba03-4b92-a89a-1d5600e2200a" providerId="AD" clId="Web-{7FBF0D6C-33F6-641B-7E3D-090B72DA90EE}" dt="2023-02-27T11:09:59.686" v="1390"/>
          <ac:picMkLst>
            <pc:docMk/>
            <pc:sldMk cId="3210031898" sldId="664"/>
            <ac:picMk id="6" creationId="{110CD850-083F-4AF0-E4DA-F92D7DA41831}"/>
          </ac:picMkLst>
        </pc:picChg>
        <pc:picChg chg="add del mod">
          <ac:chgData name="Roberta Tucker" userId="S::r.tucker@uwtsd.ac.uk::27ca61ee-ba03-4b92-a89a-1d5600e2200a" providerId="AD" clId="Web-{7FBF0D6C-33F6-641B-7E3D-090B72DA90EE}" dt="2023-02-27T11:29:28.225" v="1781" actId="1076"/>
          <ac:picMkLst>
            <pc:docMk/>
            <pc:sldMk cId="3210031898" sldId="664"/>
            <ac:picMk id="7" creationId="{C0973F85-2F34-7624-B554-E2AF666BABE5}"/>
          </ac:picMkLst>
        </pc:picChg>
        <pc:picChg chg="del">
          <ac:chgData name="Roberta Tucker" userId="S::r.tucker@uwtsd.ac.uk::27ca61ee-ba03-4b92-a89a-1d5600e2200a" providerId="AD" clId="Web-{7FBF0D6C-33F6-641B-7E3D-090B72DA90EE}" dt="2023-02-27T11:10:01.264" v="1391"/>
          <ac:picMkLst>
            <pc:docMk/>
            <pc:sldMk cId="3210031898" sldId="664"/>
            <ac:picMk id="8" creationId="{2BFE8E21-1D2B-B6F7-1121-E37DF74E3DAC}"/>
          </ac:picMkLst>
        </pc:picChg>
        <pc:picChg chg="del">
          <ac:chgData name="Roberta Tucker" userId="S::r.tucker@uwtsd.ac.uk::27ca61ee-ba03-4b92-a89a-1d5600e2200a" providerId="AD" clId="Web-{7FBF0D6C-33F6-641B-7E3D-090B72DA90EE}" dt="2023-02-27T11:10:09.858" v="1398"/>
          <ac:picMkLst>
            <pc:docMk/>
            <pc:sldMk cId="3210031898" sldId="664"/>
            <ac:picMk id="9" creationId="{40B583EB-813D-B2D6-F22C-6132423781E1}"/>
          </ac:picMkLst>
        </pc:picChg>
        <pc:picChg chg="del">
          <ac:chgData name="Roberta Tucker" userId="S::r.tucker@uwtsd.ac.uk::27ca61ee-ba03-4b92-a89a-1d5600e2200a" providerId="AD" clId="Web-{7FBF0D6C-33F6-641B-7E3D-090B72DA90EE}" dt="2023-02-27T11:10:07.202" v="1396"/>
          <ac:picMkLst>
            <pc:docMk/>
            <pc:sldMk cId="3210031898" sldId="664"/>
            <ac:picMk id="10" creationId="{28660A36-7F40-3618-372D-C67AD90BBBD6}"/>
          </ac:picMkLst>
        </pc:picChg>
        <pc:picChg chg="del">
          <ac:chgData name="Roberta Tucker" userId="S::r.tucker@uwtsd.ac.uk::27ca61ee-ba03-4b92-a89a-1d5600e2200a" providerId="AD" clId="Web-{7FBF0D6C-33F6-641B-7E3D-090B72DA90EE}" dt="2023-02-27T11:10:10.343" v="1399"/>
          <ac:picMkLst>
            <pc:docMk/>
            <pc:sldMk cId="3210031898" sldId="664"/>
            <ac:picMk id="11" creationId="{9CFA5C37-BE11-5301-2025-0C875AF03EB8}"/>
          </ac:picMkLst>
        </pc:picChg>
        <pc:picChg chg="del">
          <ac:chgData name="Roberta Tucker" userId="S::r.tucker@uwtsd.ac.uk::27ca61ee-ba03-4b92-a89a-1d5600e2200a" providerId="AD" clId="Web-{7FBF0D6C-33F6-641B-7E3D-090B72DA90EE}" dt="2023-02-27T11:10:07.030" v="1395"/>
          <ac:picMkLst>
            <pc:docMk/>
            <pc:sldMk cId="3210031898" sldId="664"/>
            <ac:picMk id="13" creationId="{8E5C28A7-CE18-92AB-B3B1-D4832B32DD40}"/>
          </ac:picMkLst>
        </pc:picChg>
        <pc:picChg chg="del">
          <ac:chgData name="Roberta Tucker" userId="S::r.tucker@uwtsd.ac.uk::27ca61ee-ba03-4b92-a89a-1d5600e2200a" providerId="AD" clId="Web-{7FBF0D6C-33F6-641B-7E3D-090B72DA90EE}" dt="2023-02-27T11:10:02.217" v="1393"/>
          <ac:picMkLst>
            <pc:docMk/>
            <pc:sldMk cId="3210031898" sldId="664"/>
            <ac:picMk id="14" creationId="{D7CA4E5C-F6C2-ADA8-AB22-3F95D0F663E3}"/>
          </ac:picMkLst>
        </pc:picChg>
        <pc:picChg chg="del">
          <ac:chgData name="Roberta Tucker" userId="S::r.tucker@uwtsd.ac.uk::27ca61ee-ba03-4b92-a89a-1d5600e2200a" providerId="AD" clId="Web-{7FBF0D6C-33F6-641B-7E3D-090B72DA90EE}" dt="2023-02-27T11:10:03.811" v="1394"/>
          <ac:picMkLst>
            <pc:docMk/>
            <pc:sldMk cId="3210031898" sldId="664"/>
            <ac:picMk id="15" creationId="{3AC882FD-E957-1C3B-6692-CFBC1137D11D}"/>
          </ac:picMkLst>
        </pc:picChg>
        <pc:picChg chg="del">
          <ac:chgData name="Roberta Tucker" userId="S::r.tucker@uwtsd.ac.uk::27ca61ee-ba03-4b92-a89a-1d5600e2200a" providerId="AD" clId="Web-{7FBF0D6C-33F6-641B-7E3D-090B72DA90EE}" dt="2023-02-27T11:10:01.420" v="1392"/>
          <ac:picMkLst>
            <pc:docMk/>
            <pc:sldMk cId="3210031898" sldId="664"/>
            <ac:picMk id="16" creationId="{238CD68E-0BA4-F0A8-0D70-6B6F834FF45B}"/>
          </ac:picMkLst>
        </pc:picChg>
        <pc:picChg chg="del">
          <ac:chgData name="Roberta Tucker" userId="S::r.tucker@uwtsd.ac.uk::27ca61ee-ba03-4b92-a89a-1d5600e2200a" providerId="AD" clId="Web-{7FBF0D6C-33F6-641B-7E3D-090B72DA90EE}" dt="2023-02-27T11:10:07.358" v="1397"/>
          <ac:picMkLst>
            <pc:docMk/>
            <pc:sldMk cId="3210031898" sldId="664"/>
            <ac:picMk id="33" creationId="{725CE861-A1AE-45A9-0B09-7A1737B0630F}"/>
          </ac:picMkLst>
        </pc:picChg>
        <pc:picChg chg="add mod">
          <ac:chgData name="Roberta Tucker" userId="S::r.tucker@uwtsd.ac.uk::27ca61ee-ba03-4b92-a89a-1d5600e2200a" providerId="AD" clId="Web-{7FBF0D6C-33F6-641B-7E3D-090B72DA90EE}" dt="2023-02-27T11:37:33.926" v="1825" actId="1076"/>
          <ac:picMkLst>
            <pc:docMk/>
            <pc:sldMk cId="3210031898" sldId="664"/>
            <ac:picMk id="6207" creationId="{77A778E9-BF00-59D6-9061-A1235D6AF9FB}"/>
          </ac:picMkLst>
        </pc:picChg>
      </pc:sldChg>
      <pc:sldChg chg="addSp modSp add replId">
        <pc:chgData name="Roberta Tucker" userId="S::r.tucker@uwtsd.ac.uk::27ca61ee-ba03-4b92-a89a-1d5600e2200a" providerId="AD" clId="Web-{7FBF0D6C-33F6-641B-7E3D-090B72DA90EE}" dt="2023-02-27T12:34:45.742" v="2539" actId="1076"/>
        <pc:sldMkLst>
          <pc:docMk/>
          <pc:sldMk cId="3261537622" sldId="665"/>
        </pc:sldMkLst>
        <pc:spChg chg="mod">
          <ac:chgData name="Roberta Tucker" userId="S::r.tucker@uwtsd.ac.uk::27ca61ee-ba03-4b92-a89a-1d5600e2200a" providerId="AD" clId="Web-{7FBF0D6C-33F6-641B-7E3D-090B72DA90EE}" dt="2023-02-27T11:31:13.215" v="1792" actId="20577"/>
          <ac:spMkLst>
            <pc:docMk/>
            <pc:sldMk cId="3261537622" sldId="665"/>
            <ac:spMk id="3" creationId="{BE81BD22-F041-4643-2E57-645D07B4F719}"/>
          </ac:spMkLst>
        </pc:spChg>
        <pc:spChg chg="add mod">
          <ac:chgData name="Roberta Tucker" userId="S::r.tucker@uwtsd.ac.uk::27ca61ee-ba03-4b92-a89a-1d5600e2200a" providerId="AD" clId="Web-{7FBF0D6C-33F6-641B-7E3D-090B72DA90EE}" dt="2023-02-27T12:34:45.742" v="2539" actId="1076"/>
          <ac:spMkLst>
            <pc:docMk/>
            <pc:sldMk cId="3261537622" sldId="665"/>
            <ac:spMk id="680" creationId="{16C391CD-EC3D-59D0-F9A0-A7BD55DDC708}"/>
          </ac:spMkLst>
        </pc:spChg>
        <pc:graphicFrameChg chg="mod modGraphic">
          <ac:chgData name="Roberta Tucker" userId="S::r.tucker@uwtsd.ac.uk::27ca61ee-ba03-4b92-a89a-1d5600e2200a" providerId="AD" clId="Web-{7FBF0D6C-33F6-641B-7E3D-090B72DA90EE}" dt="2023-02-27T11:39:59.591" v="1901" actId="1076"/>
          <ac:graphicFrameMkLst>
            <pc:docMk/>
            <pc:sldMk cId="3261537622" sldId="665"/>
            <ac:graphicFrameMk id="17" creationId="{C2BA78AE-0AF3-371C-4B48-0C4302E5077B}"/>
          </ac:graphicFrameMkLst>
        </pc:graphicFrameChg>
        <pc:picChg chg="add mod">
          <ac:chgData name="Roberta Tucker" userId="S::r.tucker@uwtsd.ac.uk::27ca61ee-ba03-4b92-a89a-1d5600e2200a" providerId="AD" clId="Web-{7FBF0D6C-33F6-641B-7E3D-090B72DA90EE}" dt="2023-02-27T11:39:01.837" v="1897"/>
          <ac:picMkLst>
            <pc:docMk/>
            <pc:sldMk cId="3261537622" sldId="665"/>
            <ac:picMk id="678" creationId="{60E331E0-1FFE-E26E-04D3-D5897FB95E40}"/>
          </ac:picMkLst>
        </pc:picChg>
      </pc:sldChg>
      <pc:sldChg chg="modSp add replId">
        <pc:chgData name="Roberta Tucker" userId="S::r.tucker@uwtsd.ac.uk::27ca61ee-ba03-4b92-a89a-1d5600e2200a" providerId="AD" clId="Web-{7FBF0D6C-33F6-641B-7E3D-090B72DA90EE}" dt="2023-02-27T11:42:30.803" v="1944" actId="20577"/>
        <pc:sldMkLst>
          <pc:docMk/>
          <pc:sldMk cId="4249072432" sldId="666"/>
        </pc:sldMkLst>
        <pc:spChg chg="mod">
          <ac:chgData name="Roberta Tucker" userId="S::r.tucker@uwtsd.ac.uk::27ca61ee-ba03-4b92-a89a-1d5600e2200a" providerId="AD" clId="Web-{7FBF0D6C-33F6-641B-7E3D-090B72DA90EE}" dt="2023-02-27T11:42:30.803" v="1944" actId="20577"/>
          <ac:spMkLst>
            <pc:docMk/>
            <pc:sldMk cId="4249072432" sldId="666"/>
            <ac:spMk id="2" creationId="{65D99740-FD02-2E4D-FA50-8AC039B6FAF0}"/>
          </ac:spMkLst>
        </pc:spChg>
      </pc:sldChg>
      <pc:sldChg chg="modSp add replId">
        <pc:chgData name="Roberta Tucker" userId="S::r.tucker@uwtsd.ac.uk::27ca61ee-ba03-4b92-a89a-1d5600e2200a" providerId="AD" clId="Web-{7FBF0D6C-33F6-641B-7E3D-090B72DA90EE}" dt="2023-02-27T11:45:37.939" v="1948" actId="20577"/>
        <pc:sldMkLst>
          <pc:docMk/>
          <pc:sldMk cId="2629428532" sldId="667"/>
        </pc:sldMkLst>
        <pc:spChg chg="mod">
          <ac:chgData name="Roberta Tucker" userId="S::r.tucker@uwtsd.ac.uk::27ca61ee-ba03-4b92-a89a-1d5600e2200a" providerId="AD" clId="Web-{7FBF0D6C-33F6-641B-7E3D-090B72DA90EE}" dt="2023-02-27T11:45:37.939" v="1948" actId="20577"/>
          <ac:spMkLst>
            <pc:docMk/>
            <pc:sldMk cId="2629428532" sldId="667"/>
            <ac:spMk id="2" creationId="{65D99740-FD02-2E4D-FA50-8AC039B6FAF0}"/>
          </ac:spMkLst>
        </pc:spChg>
      </pc:sldChg>
      <pc:sldChg chg="add del replId">
        <pc:chgData name="Roberta Tucker" userId="S::r.tucker@uwtsd.ac.uk::27ca61ee-ba03-4b92-a89a-1d5600e2200a" providerId="AD" clId="Web-{7FBF0D6C-33F6-641B-7E3D-090B72DA90EE}" dt="2023-02-27T11:47:43.275" v="2011"/>
        <pc:sldMkLst>
          <pc:docMk/>
          <pc:sldMk cId="826833597" sldId="668"/>
        </pc:sldMkLst>
      </pc:sldChg>
      <pc:sldChg chg="delSp modSp add replId modNotes">
        <pc:chgData name="Roberta Tucker" userId="S::r.tucker@uwtsd.ac.uk::27ca61ee-ba03-4b92-a89a-1d5600e2200a" providerId="AD" clId="Web-{7FBF0D6C-33F6-641B-7E3D-090B72DA90EE}" dt="2023-02-27T11:55:59.071" v="2226"/>
        <pc:sldMkLst>
          <pc:docMk/>
          <pc:sldMk cId="1750242950" sldId="668"/>
        </pc:sldMkLst>
        <pc:spChg chg="mod">
          <ac:chgData name="Roberta Tucker" userId="S::r.tucker@uwtsd.ac.uk::27ca61ee-ba03-4b92-a89a-1d5600e2200a" providerId="AD" clId="Web-{7FBF0D6C-33F6-641B-7E3D-090B72DA90EE}" dt="2023-02-27T11:51:35.539" v="2186" actId="20577"/>
          <ac:spMkLst>
            <pc:docMk/>
            <pc:sldMk cId="1750242950" sldId="668"/>
            <ac:spMk id="2" creationId="{65D99740-FD02-2E4D-FA50-8AC039B6FAF0}"/>
          </ac:spMkLst>
        </pc:spChg>
        <pc:picChg chg="del">
          <ac:chgData name="Roberta Tucker" userId="S::r.tucker@uwtsd.ac.uk::27ca61ee-ba03-4b92-a89a-1d5600e2200a" providerId="AD" clId="Web-{7FBF0D6C-33F6-641B-7E3D-090B72DA90EE}" dt="2023-02-27T11:51:18.085" v="2182"/>
          <ac:picMkLst>
            <pc:docMk/>
            <pc:sldMk cId="1750242950" sldId="668"/>
            <ac:picMk id="4" creationId="{62C12048-9EEC-ED59-A247-0AA3AAC3EF74}"/>
          </ac:picMkLst>
        </pc:picChg>
      </pc:sldChg>
      <pc:sldChg chg="modSp add replId modNotes">
        <pc:chgData name="Roberta Tucker" userId="S::r.tucker@uwtsd.ac.uk::27ca61ee-ba03-4b92-a89a-1d5600e2200a" providerId="AD" clId="Web-{7FBF0D6C-33F6-641B-7E3D-090B72DA90EE}" dt="2023-02-27T11:56:03.508" v="2227"/>
        <pc:sldMkLst>
          <pc:docMk/>
          <pc:sldMk cId="2900530742" sldId="669"/>
        </pc:sldMkLst>
        <pc:spChg chg="mod">
          <ac:chgData name="Roberta Tucker" userId="S::r.tucker@uwtsd.ac.uk::27ca61ee-ba03-4b92-a89a-1d5600e2200a" providerId="AD" clId="Web-{7FBF0D6C-33F6-641B-7E3D-090B72DA90EE}" dt="2023-02-27T11:55:05.052" v="2203" actId="20577"/>
          <ac:spMkLst>
            <pc:docMk/>
            <pc:sldMk cId="2900530742" sldId="669"/>
            <ac:spMk id="2" creationId="{65D99740-FD02-2E4D-FA50-8AC039B6FAF0}"/>
          </ac:spMkLst>
        </pc:spChg>
      </pc:sldChg>
      <pc:sldChg chg="modSp add replId">
        <pc:chgData name="Roberta Tucker" userId="S::r.tucker@uwtsd.ac.uk::27ca61ee-ba03-4b92-a89a-1d5600e2200a" providerId="AD" clId="Web-{7FBF0D6C-33F6-641B-7E3D-090B72DA90EE}" dt="2023-02-27T12:10:35.733" v="2331" actId="20577"/>
        <pc:sldMkLst>
          <pc:docMk/>
          <pc:sldMk cId="1841469495" sldId="670"/>
        </pc:sldMkLst>
        <pc:spChg chg="mod">
          <ac:chgData name="Roberta Tucker" userId="S::r.tucker@uwtsd.ac.uk::27ca61ee-ba03-4b92-a89a-1d5600e2200a" providerId="AD" clId="Web-{7FBF0D6C-33F6-641B-7E3D-090B72DA90EE}" dt="2023-02-27T12:08:06.318" v="2294" actId="20577"/>
          <ac:spMkLst>
            <pc:docMk/>
            <pc:sldMk cId="1841469495" sldId="670"/>
            <ac:spMk id="2" creationId="{BD754FA5-2DEB-49E1-1FB5-633B9D062E52}"/>
          </ac:spMkLst>
        </pc:spChg>
        <pc:spChg chg="mod">
          <ac:chgData name="Roberta Tucker" userId="S::r.tucker@uwtsd.ac.uk::27ca61ee-ba03-4b92-a89a-1d5600e2200a" providerId="AD" clId="Web-{7FBF0D6C-33F6-641B-7E3D-090B72DA90EE}" dt="2023-02-27T12:10:35.733" v="2331" actId="20577"/>
          <ac:spMkLst>
            <pc:docMk/>
            <pc:sldMk cId="1841469495" sldId="670"/>
            <ac:spMk id="3" creationId="{20B9F5AF-01C3-F93E-4766-CF5659815EFF}"/>
          </ac:spMkLst>
        </pc:spChg>
      </pc:sldChg>
      <pc:sldChg chg="addSp delSp modSp add replId">
        <pc:chgData name="Roberta Tucker" userId="S::r.tucker@uwtsd.ac.uk::27ca61ee-ba03-4b92-a89a-1d5600e2200a" providerId="AD" clId="Web-{7FBF0D6C-33F6-641B-7E3D-090B72DA90EE}" dt="2023-02-27T12:15:28.360" v="2347" actId="20577"/>
        <pc:sldMkLst>
          <pc:docMk/>
          <pc:sldMk cId="3245239660" sldId="671"/>
        </pc:sldMkLst>
        <pc:spChg chg="mod">
          <ac:chgData name="Roberta Tucker" userId="S::r.tucker@uwtsd.ac.uk::27ca61ee-ba03-4b92-a89a-1d5600e2200a" providerId="AD" clId="Web-{7FBF0D6C-33F6-641B-7E3D-090B72DA90EE}" dt="2023-02-27T12:14:29.700" v="2343" actId="20577"/>
          <ac:spMkLst>
            <pc:docMk/>
            <pc:sldMk cId="3245239660" sldId="671"/>
            <ac:spMk id="3" creationId="{B4ACD2A6-E273-2C42-2116-ED34ADF366E9}"/>
          </ac:spMkLst>
        </pc:spChg>
        <pc:spChg chg="mod">
          <ac:chgData name="Roberta Tucker" userId="S::r.tucker@uwtsd.ac.uk::27ca61ee-ba03-4b92-a89a-1d5600e2200a" providerId="AD" clId="Web-{7FBF0D6C-33F6-641B-7E3D-090B72DA90EE}" dt="2023-02-27T12:14:55.717" v="2345" actId="20577"/>
          <ac:spMkLst>
            <pc:docMk/>
            <pc:sldMk cId="3245239660" sldId="671"/>
            <ac:spMk id="6" creationId="{A02A0EC9-6091-7173-C163-3C1FFD1064E4}"/>
          </ac:spMkLst>
        </pc:spChg>
        <pc:spChg chg="mod">
          <ac:chgData name="Roberta Tucker" userId="S::r.tucker@uwtsd.ac.uk::27ca61ee-ba03-4b92-a89a-1d5600e2200a" providerId="AD" clId="Web-{7FBF0D6C-33F6-641B-7E3D-090B72DA90EE}" dt="2023-02-27T12:15:28.360" v="2347" actId="20577"/>
          <ac:spMkLst>
            <pc:docMk/>
            <pc:sldMk cId="3245239660" sldId="671"/>
            <ac:spMk id="8" creationId="{27AAC20E-FCB0-C173-BB08-F1D0F16D8B9C}"/>
          </ac:spMkLst>
        </pc:spChg>
        <pc:spChg chg="mod">
          <ac:chgData name="Roberta Tucker" userId="S::r.tucker@uwtsd.ac.uk::27ca61ee-ba03-4b92-a89a-1d5600e2200a" providerId="AD" clId="Web-{7FBF0D6C-33F6-641B-7E3D-090B72DA90EE}" dt="2023-02-27T12:13:53.042" v="2341" actId="20577"/>
          <ac:spMkLst>
            <pc:docMk/>
            <pc:sldMk cId="3245239660" sldId="671"/>
            <ac:spMk id="13" creationId="{80021D62-F25C-B69D-5F92-DCBD81927F57}"/>
          </ac:spMkLst>
        </pc:spChg>
        <pc:picChg chg="add mod ord">
          <ac:chgData name="Roberta Tucker" userId="S::r.tucker@uwtsd.ac.uk::27ca61ee-ba03-4b92-a89a-1d5600e2200a" providerId="AD" clId="Web-{7FBF0D6C-33F6-641B-7E3D-090B72DA90EE}" dt="2023-02-27T12:13:35.681" v="2338" actId="14100"/>
          <ac:picMkLst>
            <pc:docMk/>
            <pc:sldMk cId="3245239660" sldId="671"/>
            <ac:picMk id="4" creationId="{E84F9670-918F-6FCC-1980-AB8F5620DFDE}"/>
          </ac:picMkLst>
        </pc:picChg>
        <pc:picChg chg="del">
          <ac:chgData name="Roberta Tucker" userId="S::r.tucker@uwtsd.ac.uk::27ca61ee-ba03-4b92-a89a-1d5600e2200a" providerId="AD" clId="Web-{7FBF0D6C-33F6-641B-7E3D-090B72DA90EE}" dt="2023-02-27T12:12:51.397" v="2333"/>
          <ac:picMkLst>
            <pc:docMk/>
            <pc:sldMk cId="3245239660" sldId="671"/>
            <ac:picMk id="5" creationId="{7B32E9B7-0F32-1299-33F0-D832B867077F}"/>
          </ac:picMkLst>
        </pc:picChg>
      </pc:sldChg>
      <pc:sldChg chg="addSp delSp modSp add del replId">
        <pc:chgData name="Roberta Tucker" userId="S::r.tucker@uwtsd.ac.uk::27ca61ee-ba03-4b92-a89a-1d5600e2200a" providerId="AD" clId="Web-{7FBF0D6C-33F6-641B-7E3D-090B72DA90EE}" dt="2023-02-27T12:24:25.673" v="2491"/>
        <pc:sldMkLst>
          <pc:docMk/>
          <pc:sldMk cId="1380791129" sldId="672"/>
        </pc:sldMkLst>
        <pc:graphicFrameChg chg="mod modGraphic">
          <ac:chgData name="Roberta Tucker" userId="S::r.tucker@uwtsd.ac.uk::27ca61ee-ba03-4b92-a89a-1d5600e2200a" providerId="AD" clId="Web-{7FBF0D6C-33F6-641B-7E3D-090B72DA90EE}" dt="2023-02-27T12:19:32.718" v="2393"/>
          <ac:graphicFrameMkLst>
            <pc:docMk/>
            <pc:sldMk cId="1380791129" sldId="672"/>
            <ac:graphicFrameMk id="2" creationId="{B8361043-587C-D5AC-AD58-2714CE15B0E0}"/>
          </ac:graphicFrameMkLst>
        </pc:graphicFrameChg>
        <pc:graphicFrameChg chg="add del mod modGraphic">
          <ac:chgData name="Roberta Tucker" userId="S::r.tucker@uwtsd.ac.uk::27ca61ee-ba03-4b92-a89a-1d5600e2200a" providerId="AD" clId="Web-{7FBF0D6C-33F6-641B-7E3D-090B72DA90EE}" dt="2023-02-27T12:17:45.024" v="2358"/>
          <ac:graphicFrameMkLst>
            <pc:docMk/>
            <pc:sldMk cId="1380791129" sldId="672"/>
            <ac:graphicFrameMk id="5" creationId="{31BD0C1B-1A42-BA83-A2F3-5B337BD20615}"/>
          </ac:graphicFrameMkLst>
        </pc:graphicFrameChg>
      </pc:sldChg>
      <pc:sldChg chg="delSp modSp add del replId">
        <pc:chgData name="Roberta Tucker" userId="S::r.tucker@uwtsd.ac.uk::27ca61ee-ba03-4b92-a89a-1d5600e2200a" providerId="AD" clId="Web-{7FBF0D6C-33F6-641B-7E3D-090B72DA90EE}" dt="2023-02-27T12:24:22.345" v="2490"/>
        <pc:sldMkLst>
          <pc:docMk/>
          <pc:sldMk cId="1656790694" sldId="673"/>
        </pc:sldMkLst>
        <pc:graphicFrameChg chg="del mod modGraphic">
          <ac:chgData name="Roberta Tucker" userId="S::r.tucker@uwtsd.ac.uk::27ca61ee-ba03-4b92-a89a-1d5600e2200a" providerId="AD" clId="Web-{7FBF0D6C-33F6-641B-7E3D-090B72DA90EE}" dt="2023-02-27T12:24:19.767" v="2489"/>
          <ac:graphicFrameMkLst>
            <pc:docMk/>
            <pc:sldMk cId="1656790694" sldId="673"/>
            <ac:graphicFrameMk id="2" creationId="{B8361043-587C-D5AC-AD58-2714CE15B0E0}"/>
          </ac:graphicFrameMkLst>
        </pc:graphicFrameChg>
      </pc:sldChg>
    </pc:docChg>
  </pc:docChgLst>
  <pc:docChgLst>
    <pc:chgData name="Diane B. Thomas" userId="S::d.b.thomas@uwtsd.ac.uk::66b41853-b18c-4bbb-817e-013f34445414" providerId="AD" clId="Web-{4D4AD443-804D-4653-898A-E2875B86FA9F}"/>
    <pc:docChg chg="modSld">
      <pc:chgData name="Diane B. Thomas" userId="S::d.b.thomas@uwtsd.ac.uk::66b41853-b18c-4bbb-817e-013f34445414" providerId="AD" clId="Web-{4D4AD443-804D-4653-898A-E2875B86FA9F}" dt="2023-01-13T18:57:11.497" v="19" actId="20577"/>
      <pc:docMkLst>
        <pc:docMk/>
      </pc:docMkLst>
      <pc:sldChg chg="modSp">
        <pc:chgData name="Diane B. Thomas" userId="S::d.b.thomas@uwtsd.ac.uk::66b41853-b18c-4bbb-817e-013f34445414" providerId="AD" clId="Web-{4D4AD443-804D-4653-898A-E2875B86FA9F}" dt="2023-01-13T18:57:11.497" v="19" actId="20577"/>
        <pc:sldMkLst>
          <pc:docMk/>
          <pc:sldMk cId="2378840427" sldId="289"/>
        </pc:sldMkLst>
        <pc:spChg chg="mod">
          <ac:chgData name="Diane B. Thomas" userId="S::d.b.thomas@uwtsd.ac.uk::66b41853-b18c-4bbb-817e-013f34445414" providerId="AD" clId="Web-{4D4AD443-804D-4653-898A-E2875B86FA9F}" dt="2023-01-13T18:57:11.497" v="19" actId="20577"/>
          <ac:spMkLst>
            <pc:docMk/>
            <pc:sldMk cId="2378840427" sldId="289"/>
            <ac:spMk id="3" creationId="{00000000-0000-0000-0000-000000000000}"/>
          </ac:spMkLst>
        </pc:spChg>
      </pc:sldChg>
      <pc:sldChg chg="modSp">
        <pc:chgData name="Diane B. Thomas" userId="S::d.b.thomas@uwtsd.ac.uk::66b41853-b18c-4bbb-817e-013f34445414" providerId="AD" clId="Web-{4D4AD443-804D-4653-898A-E2875B86FA9F}" dt="2023-01-13T18:54:44.911" v="1"/>
        <pc:sldMkLst>
          <pc:docMk/>
          <pc:sldMk cId="1542753028" sldId="548"/>
        </pc:sldMkLst>
        <pc:graphicFrameChg chg="mod modGraphic">
          <ac:chgData name="Diane B. Thomas" userId="S::d.b.thomas@uwtsd.ac.uk::66b41853-b18c-4bbb-817e-013f34445414" providerId="AD" clId="Web-{4D4AD443-804D-4653-898A-E2875B86FA9F}" dt="2023-01-13T18:54:44.911" v="1"/>
          <ac:graphicFrameMkLst>
            <pc:docMk/>
            <pc:sldMk cId="1542753028" sldId="548"/>
            <ac:graphicFrameMk id="4" creationId="{C2900268-CB93-94DE-D01E-39783A50A81B}"/>
          </ac:graphicFrameMkLst>
        </pc:graphicFrameChg>
      </pc:sldChg>
      <pc:sldChg chg="modSp">
        <pc:chgData name="Diane B. Thomas" userId="S::d.b.thomas@uwtsd.ac.uk::66b41853-b18c-4bbb-817e-013f34445414" providerId="AD" clId="Web-{4D4AD443-804D-4653-898A-E2875B86FA9F}" dt="2023-01-13T18:55:19.210" v="7"/>
        <pc:sldMkLst>
          <pc:docMk/>
          <pc:sldMk cId="4000359240" sldId="549"/>
        </pc:sldMkLst>
        <pc:graphicFrameChg chg="mod modGraphic">
          <ac:chgData name="Diane B. Thomas" userId="S::d.b.thomas@uwtsd.ac.uk::66b41853-b18c-4bbb-817e-013f34445414" providerId="AD" clId="Web-{4D4AD443-804D-4653-898A-E2875B86FA9F}" dt="2023-01-13T18:55:19.210" v="7"/>
          <ac:graphicFrameMkLst>
            <pc:docMk/>
            <pc:sldMk cId="4000359240" sldId="549"/>
            <ac:graphicFrameMk id="4" creationId="{C2900268-CB93-94DE-D01E-39783A50A81B}"/>
          </ac:graphicFrameMkLst>
        </pc:graphicFrame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9B4DF69-49CC-4607-9818-382DE6AC5BD2}" type="doc">
      <dgm:prSet loTypeId="urn:microsoft.com/office/officeart/2005/8/layout/bProcess4" loCatId="process" qsTypeId="urn:microsoft.com/office/officeart/2005/8/quickstyle/simple1" qsCatId="simple" csTypeId="urn:microsoft.com/office/officeart/2005/8/colors/accent1_2" csCatId="accent1" phldr="1"/>
      <dgm:spPr/>
      <dgm:t>
        <a:bodyPr/>
        <a:lstStyle/>
        <a:p>
          <a:endParaRPr lang="en-US"/>
        </a:p>
      </dgm:t>
    </dgm:pt>
    <dgm:pt modelId="{512D52A7-4DD2-41BA-AFFD-E033D8DAF06F}">
      <dgm:prSet phldrT="[Text]" phldr="0"/>
      <dgm:spPr/>
      <dgm:t>
        <a:bodyPr/>
        <a:lstStyle/>
        <a:p>
          <a:pPr rtl="0"/>
          <a:r>
            <a:rPr lang="en-US" b="1">
              <a:latin typeface="Calibri"/>
              <a:cs typeface="Calibri"/>
            </a:rPr>
            <a:t>How will you organise the groups?</a:t>
          </a:r>
        </a:p>
      </dgm:t>
    </dgm:pt>
    <dgm:pt modelId="{C5529B0E-6304-4839-AB54-BAEF91E3D7CE}" type="parTrans" cxnId="{6FE0DB87-36E7-4E1B-BF8D-214BC1DD6826}">
      <dgm:prSet/>
      <dgm:spPr/>
      <dgm:t>
        <a:bodyPr/>
        <a:lstStyle/>
        <a:p>
          <a:endParaRPr lang="en-US"/>
        </a:p>
      </dgm:t>
    </dgm:pt>
    <dgm:pt modelId="{C3A9F123-501A-4151-B7B2-56610FC174DC}" type="sibTrans" cxnId="{6FE0DB87-36E7-4E1B-BF8D-214BC1DD6826}">
      <dgm:prSet/>
      <dgm:spPr/>
      <dgm:t>
        <a:bodyPr/>
        <a:lstStyle/>
        <a:p>
          <a:endParaRPr lang="en-US"/>
        </a:p>
      </dgm:t>
    </dgm:pt>
    <dgm:pt modelId="{5580784C-E5CA-4502-BA9A-7E2DEDB33BB4}">
      <dgm:prSet phldrT="[Text]" phldr="0"/>
      <dgm:spPr/>
      <dgm:t>
        <a:bodyPr/>
        <a:lstStyle/>
        <a:p>
          <a:pPr rtl="0"/>
          <a:r>
            <a:rPr lang="en-US" b="1">
              <a:latin typeface="Calibri"/>
              <a:cs typeface="Calibri"/>
            </a:rPr>
            <a:t>Do you need any resources?</a:t>
          </a:r>
        </a:p>
      </dgm:t>
    </dgm:pt>
    <dgm:pt modelId="{CC706E6B-B577-4076-8EDC-25AF57C6D6AB}" type="parTrans" cxnId="{7DFF698A-AE37-4318-8176-E44163154F2E}">
      <dgm:prSet/>
      <dgm:spPr/>
      <dgm:t>
        <a:bodyPr/>
        <a:lstStyle/>
        <a:p>
          <a:endParaRPr lang="en-US"/>
        </a:p>
      </dgm:t>
    </dgm:pt>
    <dgm:pt modelId="{4BF4C6B1-C74F-43DA-8EAD-F2428E27E64C}" type="sibTrans" cxnId="{7DFF698A-AE37-4318-8176-E44163154F2E}">
      <dgm:prSet/>
      <dgm:spPr/>
      <dgm:t>
        <a:bodyPr/>
        <a:lstStyle/>
        <a:p>
          <a:endParaRPr lang="en-US"/>
        </a:p>
      </dgm:t>
    </dgm:pt>
    <dgm:pt modelId="{692AAC8A-D554-4CD9-920E-9F1628024141}">
      <dgm:prSet phldrT="[Text]" phldr="0"/>
      <dgm:spPr/>
      <dgm:t>
        <a:bodyPr/>
        <a:lstStyle/>
        <a:p>
          <a:pPr rtl="0"/>
          <a:r>
            <a:rPr lang="en-US" b="1">
              <a:latin typeface="Calibri"/>
              <a:cs typeface="Calibri"/>
            </a:rPr>
            <a:t>Do the resources need differentiated versions?</a:t>
          </a:r>
        </a:p>
      </dgm:t>
    </dgm:pt>
    <dgm:pt modelId="{964F741F-2A69-4068-8E8E-22331C499BD5}" type="parTrans" cxnId="{B8A977CF-36C2-4901-8503-C4FFE4D8F8CB}">
      <dgm:prSet/>
      <dgm:spPr/>
      <dgm:t>
        <a:bodyPr/>
        <a:lstStyle/>
        <a:p>
          <a:endParaRPr lang="en-US"/>
        </a:p>
      </dgm:t>
    </dgm:pt>
    <dgm:pt modelId="{CB181EC1-1261-4715-841E-534A5D4E66AC}" type="sibTrans" cxnId="{B8A977CF-36C2-4901-8503-C4FFE4D8F8CB}">
      <dgm:prSet/>
      <dgm:spPr/>
      <dgm:t>
        <a:bodyPr/>
        <a:lstStyle/>
        <a:p>
          <a:endParaRPr lang="en-US"/>
        </a:p>
      </dgm:t>
    </dgm:pt>
    <dgm:pt modelId="{21777903-257A-41B1-ADFF-7F27F8AF2077}">
      <dgm:prSet phldrT="[Text]" phldr="0"/>
      <dgm:spPr/>
      <dgm:t>
        <a:bodyPr/>
        <a:lstStyle/>
        <a:p>
          <a:pPr rtl="0"/>
          <a:r>
            <a:rPr lang="en-US" b="1">
              <a:latin typeface="Calibri"/>
              <a:cs typeface="Calibri"/>
            </a:rPr>
            <a:t>Have you provided a challenging option?</a:t>
          </a:r>
        </a:p>
      </dgm:t>
    </dgm:pt>
    <dgm:pt modelId="{6E7F8E6A-E3C2-4F5C-BB81-9A941331D934}" type="parTrans" cxnId="{2C2223C1-3F76-493E-B060-547578725ABF}">
      <dgm:prSet/>
      <dgm:spPr/>
      <dgm:t>
        <a:bodyPr/>
        <a:lstStyle/>
        <a:p>
          <a:endParaRPr lang="en-US"/>
        </a:p>
      </dgm:t>
    </dgm:pt>
    <dgm:pt modelId="{88A26CEB-D146-4E9A-9C85-A2FA0EE52475}" type="sibTrans" cxnId="{2C2223C1-3F76-493E-B060-547578725ABF}">
      <dgm:prSet/>
      <dgm:spPr/>
      <dgm:t>
        <a:bodyPr/>
        <a:lstStyle/>
        <a:p>
          <a:endParaRPr lang="en-US"/>
        </a:p>
      </dgm:t>
    </dgm:pt>
    <dgm:pt modelId="{A042971A-2E9C-4C63-A883-AAE9FE4E53CB}">
      <dgm:prSet phldrT="[Text]" phldr="0"/>
      <dgm:spPr/>
      <dgm:t>
        <a:bodyPr/>
        <a:lstStyle/>
        <a:p>
          <a:pPr rtl="0"/>
          <a:r>
            <a:rPr lang="en-US" b="1">
              <a:latin typeface="Calibri"/>
              <a:cs typeface="Calibri"/>
            </a:rPr>
            <a:t>How will you check progress?</a:t>
          </a:r>
        </a:p>
      </dgm:t>
    </dgm:pt>
    <dgm:pt modelId="{E2DD27C3-266D-46B2-B37A-09FFEFAB8DFF}" type="parTrans" cxnId="{23E33C82-3479-4113-9732-A7E2048B7B4C}">
      <dgm:prSet/>
      <dgm:spPr/>
      <dgm:t>
        <a:bodyPr/>
        <a:lstStyle/>
        <a:p>
          <a:endParaRPr lang="en-US"/>
        </a:p>
      </dgm:t>
    </dgm:pt>
    <dgm:pt modelId="{4268EE81-F679-47A8-A66E-85F89D60DFE7}" type="sibTrans" cxnId="{23E33C82-3479-4113-9732-A7E2048B7B4C}">
      <dgm:prSet/>
      <dgm:spPr/>
      <dgm:t>
        <a:bodyPr/>
        <a:lstStyle/>
        <a:p>
          <a:endParaRPr lang="en-US"/>
        </a:p>
      </dgm:t>
    </dgm:pt>
    <dgm:pt modelId="{DEA1A057-B9EE-46C5-A296-D81A41DA5D6D}">
      <dgm:prSet phldrT="[Text]" phldr="0"/>
      <dgm:spPr/>
      <dgm:t>
        <a:bodyPr/>
        <a:lstStyle/>
        <a:p>
          <a:pPr rtl="0"/>
          <a:r>
            <a:rPr lang="en-US" b="1">
              <a:latin typeface="Calibri"/>
              <a:cs typeface="Calibri"/>
            </a:rPr>
            <a:t>What questions will you ask?</a:t>
          </a:r>
        </a:p>
      </dgm:t>
    </dgm:pt>
    <dgm:pt modelId="{74071B44-56D6-4C9B-98D5-AB56711E2C20}" type="parTrans" cxnId="{37A765FD-93E7-41AD-B789-79959309A260}">
      <dgm:prSet/>
      <dgm:spPr/>
      <dgm:t>
        <a:bodyPr/>
        <a:lstStyle/>
        <a:p>
          <a:endParaRPr lang="en-US"/>
        </a:p>
      </dgm:t>
    </dgm:pt>
    <dgm:pt modelId="{4A0AA887-F38E-4A80-8955-1026A2515699}" type="sibTrans" cxnId="{37A765FD-93E7-41AD-B789-79959309A260}">
      <dgm:prSet/>
      <dgm:spPr/>
      <dgm:t>
        <a:bodyPr/>
        <a:lstStyle/>
        <a:p>
          <a:endParaRPr lang="en-US"/>
        </a:p>
      </dgm:t>
    </dgm:pt>
    <dgm:pt modelId="{9D0C99EB-3F7A-46A1-9AF0-4E1CC0CC21CA}">
      <dgm:prSet phldrT="[Text]" phldr="0"/>
      <dgm:spPr/>
      <dgm:t>
        <a:bodyPr/>
        <a:lstStyle/>
        <a:p>
          <a:pPr rtl="0"/>
          <a:r>
            <a:rPr lang="en-US" b="1">
              <a:latin typeface="Calibri"/>
              <a:cs typeface="Calibri"/>
            </a:rPr>
            <a:t>How will you keep your pupils interested?</a:t>
          </a:r>
        </a:p>
      </dgm:t>
    </dgm:pt>
    <dgm:pt modelId="{33FDB1C8-2538-4AFA-A539-CF2FDC46C75C}" type="parTrans" cxnId="{0EBD9FFA-C4A6-423B-BC57-E13C829668C4}">
      <dgm:prSet/>
      <dgm:spPr/>
      <dgm:t>
        <a:bodyPr/>
        <a:lstStyle/>
        <a:p>
          <a:endParaRPr lang="en-US"/>
        </a:p>
      </dgm:t>
    </dgm:pt>
    <dgm:pt modelId="{DE8ADA7A-702D-4890-A03F-CE2C3527B0C5}" type="sibTrans" cxnId="{0EBD9FFA-C4A6-423B-BC57-E13C829668C4}">
      <dgm:prSet/>
      <dgm:spPr/>
      <dgm:t>
        <a:bodyPr/>
        <a:lstStyle/>
        <a:p>
          <a:endParaRPr lang="en-US"/>
        </a:p>
      </dgm:t>
    </dgm:pt>
    <dgm:pt modelId="{3CA369FF-47BB-4755-80C5-6B741B9A10FA}">
      <dgm:prSet phldrT="[Text]" phldr="0"/>
      <dgm:spPr/>
      <dgm:t>
        <a:bodyPr/>
        <a:lstStyle/>
        <a:p>
          <a:pPr rtl="0"/>
          <a:r>
            <a:rPr lang="en-US" b="1">
              <a:latin typeface="Calibri"/>
              <a:cs typeface="Calibri"/>
            </a:rPr>
            <a:t>How will you finish your session? </a:t>
          </a:r>
        </a:p>
      </dgm:t>
    </dgm:pt>
    <dgm:pt modelId="{D4E8920F-94D1-4E9C-A70F-CD28D7E05CF1}" type="parTrans" cxnId="{A6CFE276-2A7B-4572-901B-FBCE76F685FD}">
      <dgm:prSet/>
      <dgm:spPr/>
      <dgm:t>
        <a:bodyPr/>
        <a:lstStyle/>
        <a:p>
          <a:endParaRPr lang="en-US"/>
        </a:p>
      </dgm:t>
    </dgm:pt>
    <dgm:pt modelId="{6E38DCCC-C08A-44C5-B731-027B3B2A37B7}" type="sibTrans" cxnId="{A6CFE276-2A7B-4572-901B-FBCE76F685FD}">
      <dgm:prSet/>
      <dgm:spPr/>
      <dgm:t>
        <a:bodyPr/>
        <a:lstStyle/>
        <a:p>
          <a:endParaRPr lang="en-US"/>
        </a:p>
      </dgm:t>
    </dgm:pt>
    <dgm:pt modelId="{07D97C53-E6F7-4894-9576-F53A28F083C5}">
      <dgm:prSet phldrT="[Text]" phldr="0"/>
      <dgm:spPr/>
      <dgm:t>
        <a:bodyPr/>
        <a:lstStyle/>
        <a:p>
          <a:pPr rtl="0"/>
          <a:r>
            <a:rPr lang="en-US" b="1">
              <a:latin typeface="Calibri"/>
              <a:cs typeface="Calibri"/>
            </a:rPr>
            <a:t>How will you manage the transition to the next session?</a:t>
          </a:r>
        </a:p>
      </dgm:t>
    </dgm:pt>
    <dgm:pt modelId="{9E9446E5-0074-44F9-A7BA-6E77494387B1}" type="parTrans" cxnId="{2C27A44D-1329-4B2D-BADC-68ED7E676F46}">
      <dgm:prSet/>
      <dgm:spPr/>
      <dgm:t>
        <a:bodyPr/>
        <a:lstStyle/>
        <a:p>
          <a:endParaRPr lang="en-US"/>
        </a:p>
      </dgm:t>
    </dgm:pt>
    <dgm:pt modelId="{C07BF052-77DA-42BB-B0EF-82CEB80EBFE3}" type="sibTrans" cxnId="{2C27A44D-1329-4B2D-BADC-68ED7E676F46}">
      <dgm:prSet/>
      <dgm:spPr/>
      <dgm:t>
        <a:bodyPr/>
        <a:lstStyle/>
        <a:p>
          <a:endParaRPr lang="en-US"/>
        </a:p>
      </dgm:t>
    </dgm:pt>
    <dgm:pt modelId="{5A5BE002-952F-400D-80A3-6D6543490E20}">
      <dgm:prSet phldr="0"/>
      <dgm:spPr/>
      <dgm:t>
        <a:bodyPr/>
        <a:lstStyle/>
        <a:p>
          <a:pPr rtl="0"/>
          <a:r>
            <a:rPr lang="en-US" b="1">
              <a:solidFill>
                <a:schemeClr val="bg1"/>
              </a:solidFill>
            </a:rPr>
            <a:t>What tasks will you plan for your pupils?</a:t>
          </a:r>
          <a:endParaRPr lang="en-US">
            <a:solidFill>
              <a:schemeClr val="bg1"/>
            </a:solidFill>
          </a:endParaRPr>
        </a:p>
      </dgm:t>
    </dgm:pt>
    <dgm:pt modelId="{ACE7FD7E-609A-4C41-AEE7-AB3171BB439F}" type="parTrans" cxnId="{8071A506-37E7-4866-8B2B-53BB24CB3FF1}">
      <dgm:prSet/>
      <dgm:spPr/>
    </dgm:pt>
    <dgm:pt modelId="{6F4719E4-4603-4D7B-83C8-D49C0F8003FA}" type="sibTrans" cxnId="{8071A506-37E7-4866-8B2B-53BB24CB3FF1}">
      <dgm:prSet/>
      <dgm:spPr/>
    </dgm:pt>
    <dgm:pt modelId="{14558D57-EE4E-42C8-9FF7-DBBC37DD2E97}">
      <dgm:prSet phldr="0"/>
      <dgm:spPr/>
      <dgm:t>
        <a:bodyPr/>
        <a:lstStyle/>
        <a:p>
          <a:pPr rtl="0"/>
          <a:r>
            <a:rPr lang="en-US" b="1">
              <a:solidFill>
                <a:schemeClr val="bg1"/>
              </a:solidFill>
            </a:rPr>
            <a:t>How long will the tasks take?</a:t>
          </a:r>
          <a:endParaRPr lang="en-US">
            <a:solidFill>
              <a:schemeClr val="bg1"/>
            </a:solidFill>
          </a:endParaRPr>
        </a:p>
      </dgm:t>
    </dgm:pt>
    <dgm:pt modelId="{605AEE33-895A-4041-BCB0-26C54BAA7CCB}" type="parTrans" cxnId="{0E72AEC0-B7F9-42F5-8404-42E44ECBF7F2}">
      <dgm:prSet/>
      <dgm:spPr/>
    </dgm:pt>
    <dgm:pt modelId="{031DB148-10F4-449B-A704-014B04818F4F}" type="sibTrans" cxnId="{0E72AEC0-B7F9-42F5-8404-42E44ECBF7F2}">
      <dgm:prSet/>
      <dgm:spPr/>
    </dgm:pt>
    <dgm:pt modelId="{4F867129-A843-403C-A02E-4A5513C3D796}">
      <dgm:prSet phldr="0"/>
      <dgm:spPr/>
      <dgm:t>
        <a:bodyPr/>
        <a:lstStyle/>
        <a:p>
          <a:pPr rtl="0"/>
          <a:r>
            <a:rPr lang="en-US" b="1">
              <a:latin typeface="Calibri"/>
              <a:cs typeface="Calibri"/>
            </a:rPr>
            <a:t>How will you assess each pupil's progress?</a:t>
          </a:r>
        </a:p>
      </dgm:t>
    </dgm:pt>
    <dgm:pt modelId="{1AE30A99-5688-4FBB-8AD3-8F79C0B64EC6}" type="parTrans" cxnId="{F23A9776-2087-4D43-ABFE-E1887A468B52}">
      <dgm:prSet/>
      <dgm:spPr/>
    </dgm:pt>
    <dgm:pt modelId="{8BF2B587-6CF8-49B3-BD67-EB4312B54F29}" type="sibTrans" cxnId="{F23A9776-2087-4D43-ABFE-E1887A468B52}">
      <dgm:prSet/>
      <dgm:spPr/>
    </dgm:pt>
    <dgm:pt modelId="{5B26EA26-DD1E-4C65-8ADB-4FFF0F888F43}" type="pres">
      <dgm:prSet presAssocID="{09B4DF69-49CC-4607-9818-382DE6AC5BD2}" presName="Name0" presStyleCnt="0">
        <dgm:presLayoutVars>
          <dgm:dir/>
          <dgm:resizeHandles/>
        </dgm:presLayoutVars>
      </dgm:prSet>
      <dgm:spPr/>
    </dgm:pt>
    <dgm:pt modelId="{B040BFAF-2D62-465B-BB6C-8681B57E891D}" type="pres">
      <dgm:prSet presAssocID="{5A5BE002-952F-400D-80A3-6D6543490E20}" presName="compNode" presStyleCnt="0"/>
      <dgm:spPr/>
    </dgm:pt>
    <dgm:pt modelId="{102CF172-5BE5-4835-B5A9-00557B6846D6}" type="pres">
      <dgm:prSet presAssocID="{5A5BE002-952F-400D-80A3-6D6543490E20}" presName="dummyConnPt" presStyleCnt="0"/>
      <dgm:spPr/>
    </dgm:pt>
    <dgm:pt modelId="{3A59A455-B2D8-4427-AC39-46EDE86C897F}" type="pres">
      <dgm:prSet presAssocID="{5A5BE002-952F-400D-80A3-6D6543490E20}" presName="node" presStyleLbl="node1" presStyleIdx="0" presStyleCnt="12">
        <dgm:presLayoutVars>
          <dgm:bulletEnabled val="1"/>
        </dgm:presLayoutVars>
      </dgm:prSet>
      <dgm:spPr/>
    </dgm:pt>
    <dgm:pt modelId="{112AB6D5-7AFA-4F00-84A4-A3D4C823E2B9}" type="pres">
      <dgm:prSet presAssocID="{6F4719E4-4603-4D7B-83C8-D49C0F8003FA}" presName="sibTrans" presStyleLbl="bgSibTrans2D1" presStyleIdx="0" presStyleCnt="11"/>
      <dgm:spPr/>
    </dgm:pt>
    <dgm:pt modelId="{629F6FB9-C416-40F3-9A97-0176B5850377}" type="pres">
      <dgm:prSet presAssocID="{14558D57-EE4E-42C8-9FF7-DBBC37DD2E97}" presName="compNode" presStyleCnt="0"/>
      <dgm:spPr/>
    </dgm:pt>
    <dgm:pt modelId="{A78F404F-7361-4A0C-AB21-23E132B682BF}" type="pres">
      <dgm:prSet presAssocID="{14558D57-EE4E-42C8-9FF7-DBBC37DD2E97}" presName="dummyConnPt" presStyleCnt="0"/>
      <dgm:spPr/>
    </dgm:pt>
    <dgm:pt modelId="{FEAFFDAD-B1D6-4B5E-95D7-ACEC028E6F75}" type="pres">
      <dgm:prSet presAssocID="{14558D57-EE4E-42C8-9FF7-DBBC37DD2E97}" presName="node" presStyleLbl="node1" presStyleIdx="1" presStyleCnt="12">
        <dgm:presLayoutVars>
          <dgm:bulletEnabled val="1"/>
        </dgm:presLayoutVars>
      </dgm:prSet>
      <dgm:spPr/>
    </dgm:pt>
    <dgm:pt modelId="{EBE08552-3366-4E62-9B48-0FB577D44743}" type="pres">
      <dgm:prSet presAssocID="{031DB148-10F4-449B-A704-014B04818F4F}" presName="sibTrans" presStyleLbl="bgSibTrans2D1" presStyleIdx="1" presStyleCnt="11"/>
      <dgm:spPr/>
    </dgm:pt>
    <dgm:pt modelId="{05102D2B-4201-4873-BE8C-2D6BF5C0EF49}" type="pres">
      <dgm:prSet presAssocID="{512D52A7-4DD2-41BA-AFFD-E033D8DAF06F}" presName="compNode" presStyleCnt="0"/>
      <dgm:spPr/>
    </dgm:pt>
    <dgm:pt modelId="{495E7B93-C75F-4527-BF16-826161F13927}" type="pres">
      <dgm:prSet presAssocID="{512D52A7-4DD2-41BA-AFFD-E033D8DAF06F}" presName="dummyConnPt" presStyleCnt="0"/>
      <dgm:spPr/>
    </dgm:pt>
    <dgm:pt modelId="{3CB585CC-D311-496A-8677-25AB4CDA0279}" type="pres">
      <dgm:prSet presAssocID="{512D52A7-4DD2-41BA-AFFD-E033D8DAF06F}" presName="node" presStyleLbl="node1" presStyleIdx="2" presStyleCnt="12">
        <dgm:presLayoutVars>
          <dgm:bulletEnabled val="1"/>
        </dgm:presLayoutVars>
      </dgm:prSet>
      <dgm:spPr/>
    </dgm:pt>
    <dgm:pt modelId="{F9FF55D1-A417-4660-A08A-7CC7E331DCF4}" type="pres">
      <dgm:prSet presAssocID="{C3A9F123-501A-4151-B7B2-56610FC174DC}" presName="sibTrans" presStyleLbl="bgSibTrans2D1" presStyleIdx="2" presStyleCnt="11"/>
      <dgm:spPr/>
    </dgm:pt>
    <dgm:pt modelId="{48C324FA-6FE9-4F81-A762-37F5140376ED}" type="pres">
      <dgm:prSet presAssocID="{5580784C-E5CA-4502-BA9A-7E2DEDB33BB4}" presName="compNode" presStyleCnt="0"/>
      <dgm:spPr/>
    </dgm:pt>
    <dgm:pt modelId="{E153B434-A250-444D-A9DF-D191A7F093B3}" type="pres">
      <dgm:prSet presAssocID="{5580784C-E5CA-4502-BA9A-7E2DEDB33BB4}" presName="dummyConnPt" presStyleCnt="0"/>
      <dgm:spPr/>
    </dgm:pt>
    <dgm:pt modelId="{CAFD9FE4-B25C-41B0-982D-CFA94D8DA633}" type="pres">
      <dgm:prSet presAssocID="{5580784C-E5CA-4502-BA9A-7E2DEDB33BB4}" presName="node" presStyleLbl="node1" presStyleIdx="3" presStyleCnt="12">
        <dgm:presLayoutVars>
          <dgm:bulletEnabled val="1"/>
        </dgm:presLayoutVars>
      </dgm:prSet>
      <dgm:spPr/>
    </dgm:pt>
    <dgm:pt modelId="{4EB972FE-ED71-44B9-92BA-F01868808021}" type="pres">
      <dgm:prSet presAssocID="{4BF4C6B1-C74F-43DA-8EAD-F2428E27E64C}" presName="sibTrans" presStyleLbl="bgSibTrans2D1" presStyleIdx="3" presStyleCnt="11"/>
      <dgm:spPr/>
    </dgm:pt>
    <dgm:pt modelId="{9700F7A1-B7F3-45CE-8A80-6B2CA0ED648D}" type="pres">
      <dgm:prSet presAssocID="{692AAC8A-D554-4CD9-920E-9F1628024141}" presName="compNode" presStyleCnt="0"/>
      <dgm:spPr/>
    </dgm:pt>
    <dgm:pt modelId="{12FCAEE7-7553-4778-BE11-AE53DA45AB3D}" type="pres">
      <dgm:prSet presAssocID="{692AAC8A-D554-4CD9-920E-9F1628024141}" presName="dummyConnPt" presStyleCnt="0"/>
      <dgm:spPr/>
    </dgm:pt>
    <dgm:pt modelId="{92B35428-73AA-4755-AD0D-1C469E4BA29E}" type="pres">
      <dgm:prSet presAssocID="{692AAC8A-D554-4CD9-920E-9F1628024141}" presName="node" presStyleLbl="node1" presStyleIdx="4" presStyleCnt="12">
        <dgm:presLayoutVars>
          <dgm:bulletEnabled val="1"/>
        </dgm:presLayoutVars>
      </dgm:prSet>
      <dgm:spPr/>
    </dgm:pt>
    <dgm:pt modelId="{6F7951FA-F943-4096-BF97-55876275364D}" type="pres">
      <dgm:prSet presAssocID="{CB181EC1-1261-4715-841E-534A5D4E66AC}" presName="sibTrans" presStyleLbl="bgSibTrans2D1" presStyleIdx="4" presStyleCnt="11"/>
      <dgm:spPr/>
    </dgm:pt>
    <dgm:pt modelId="{3C25538E-897A-49B2-BD06-13E436117E9C}" type="pres">
      <dgm:prSet presAssocID="{21777903-257A-41B1-ADFF-7F27F8AF2077}" presName="compNode" presStyleCnt="0"/>
      <dgm:spPr/>
    </dgm:pt>
    <dgm:pt modelId="{075DC292-7440-4191-96E1-D77BB493458F}" type="pres">
      <dgm:prSet presAssocID="{21777903-257A-41B1-ADFF-7F27F8AF2077}" presName="dummyConnPt" presStyleCnt="0"/>
      <dgm:spPr/>
    </dgm:pt>
    <dgm:pt modelId="{28F3DF24-8045-4081-809C-52B8342B4AAF}" type="pres">
      <dgm:prSet presAssocID="{21777903-257A-41B1-ADFF-7F27F8AF2077}" presName="node" presStyleLbl="node1" presStyleIdx="5" presStyleCnt="12">
        <dgm:presLayoutVars>
          <dgm:bulletEnabled val="1"/>
        </dgm:presLayoutVars>
      </dgm:prSet>
      <dgm:spPr/>
    </dgm:pt>
    <dgm:pt modelId="{E955F7B9-BEC5-4DAB-81F5-1CB0C7D1CED5}" type="pres">
      <dgm:prSet presAssocID="{88A26CEB-D146-4E9A-9C85-A2FA0EE52475}" presName="sibTrans" presStyleLbl="bgSibTrans2D1" presStyleIdx="5" presStyleCnt="11"/>
      <dgm:spPr/>
    </dgm:pt>
    <dgm:pt modelId="{6C235691-8B64-4E3A-97F1-E495B4D344C6}" type="pres">
      <dgm:prSet presAssocID="{A042971A-2E9C-4C63-A883-AAE9FE4E53CB}" presName="compNode" presStyleCnt="0"/>
      <dgm:spPr/>
    </dgm:pt>
    <dgm:pt modelId="{39EDFDB7-4BD8-486C-9EB0-A67183AF0511}" type="pres">
      <dgm:prSet presAssocID="{A042971A-2E9C-4C63-A883-AAE9FE4E53CB}" presName="dummyConnPt" presStyleCnt="0"/>
      <dgm:spPr/>
    </dgm:pt>
    <dgm:pt modelId="{A004636C-DA62-4DD4-8071-A1485BF1F069}" type="pres">
      <dgm:prSet presAssocID="{A042971A-2E9C-4C63-A883-AAE9FE4E53CB}" presName="node" presStyleLbl="node1" presStyleIdx="6" presStyleCnt="12">
        <dgm:presLayoutVars>
          <dgm:bulletEnabled val="1"/>
        </dgm:presLayoutVars>
      </dgm:prSet>
      <dgm:spPr/>
    </dgm:pt>
    <dgm:pt modelId="{13AB2DE6-5341-46DF-B351-084DDA68E6B4}" type="pres">
      <dgm:prSet presAssocID="{4268EE81-F679-47A8-A66E-85F89D60DFE7}" presName="sibTrans" presStyleLbl="bgSibTrans2D1" presStyleIdx="6" presStyleCnt="11"/>
      <dgm:spPr/>
    </dgm:pt>
    <dgm:pt modelId="{04EABB9A-674E-4AF5-B944-F96CB47F5191}" type="pres">
      <dgm:prSet presAssocID="{DEA1A057-B9EE-46C5-A296-D81A41DA5D6D}" presName="compNode" presStyleCnt="0"/>
      <dgm:spPr/>
    </dgm:pt>
    <dgm:pt modelId="{BE6E8FE5-E0AA-4150-8E39-FF9C71DB461A}" type="pres">
      <dgm:prSet presAssocID="{DEA1A057-B9EE-46C5-A296-D81A41DA5D6D}" presName="dummyConnPt" presStyleCnt="0"/>
      <dgm:spPr/>
    </dgm:pt>
    <dgm:pt modelId="{7505C9BD-1357-4B8F-97BC-8E818200AA13}" type="pres">
      <dgm:prSet presAssocID="{DEA1A057-B9EE-46C5-A296-D81A41DA5D6D}" presName="node" presStyleLbl="node1" presStyleIdx="7" presStyleCnt="12">
        <dgm:presLayoutVars>
          <dgm:bulletEnabled val="1"/>
        </dgm:presLayoutVars>
      </dgm:prSet>
      <dgm:spPr/>
    </dgm:pt>
    <dgm:pt modelId="{D89202B8-477A-4BD8-838B-AC466D4D5F08}" type="pres">
      <dgm:prSet presAssocID="{4A0AA887-F38E-4A80-8955-1026A2515699}" presName="sibTrans" presStyleLbl="bgSibTrans2D1" presStyleIdx="7" presStyleCnt="11"/>
      <dgm:spPr/>
    </dgm:pt>
    <dgm:pt modelId="{444A753C-6C49-4E4E-88AC-5730AE9D54B9}" type="pres">
      <dgm:prSet presAssocID="{9D0C99EB-3F7A-46A1-9AF0-4E1CC0CC21CA}" presName="compNode" presStyleCnt="0"/>
      <dgm:spPr/>
    </dgm:pt>
    <dgm:pt modelId="{51E02023-206C-4D3B-B52A-B9379721B589}" type="pres">
      <dgm:prSet presAssocID="{9D0C99EB-3F7A-46A1-9AF0-4E1CC0CC21CA}" presName="dummyConnPt" presStyleCnt="0"/>
      <dgm:spPr/>
    </dgm:pt>
    <dgm:pt modelId="{B18CE8D2-8BB5-468A-984A-5A5268FBCEA7}" type="pres">
      <dgm:prSet presAssocID="{9D0C99EB-3F7A-46A1-9AF0-4E1CC0CC21CA}" presName="node" presStyleLbl="node1" presStyleIdx="8" presStyleCnt="12">
        <dgm:presLayoutVars>
          <dgm:bulletEnabled val="1"/>
        </dgm:presLayoutVars>
      </dgm:prSet>
      <dgm:spPr/>
    </dgm:pt>
    <dgm:pt modelId="{37DAA7AB-56EF-4885-8C2A-5789B534B608}" type="pres">
      <dgm:prSet presAssocID="{DE8ADA7A-702D-4890-A03F-CE2C3527B0C5}" presName="sibTrans" presStyleLbl="bgSibTrans2D1" presStyleIdx="8" presStyleCnt="11"/>
      <dgm:spPr/>
    </dgm:pt>
    <dgm:pt modelId="{32F63611-68C9-4BCD-8B7D-0DBAD0F266EA}" type="pres">
      <dgm:prSet presAssocID="{4F867129-A843-403C-A02E-4A5513C3D796}" presName="compNode" presStyleCnt="0"/>
      <dgm:spPr/>
    </dgm:pt>
    <dgm:pt modelId="{78DC5A7C-0B07-4302-B03C-38B62DF9E647}" type="pres">
      <dgm:prSet presAssocID="{4F867129-A843-403C-A02E-4A5513C3D796}" presName="dummyConnPt" presStyleCnt="0"/>
      <dgm:spPr/>
    </dgm:pt>
    <dgm:pt modelId="{101395EA-6952-4D3E-AA83-BABDD44436DA}" type="pres">
      <dgm:prSet presAssocID="{4F867129-A843-403C-A02E-4A5513C3D796}" presName="node" presStyleLbl="node1" presStyleIdx="9" presStyleCnt="12">
        <dgm:presLayoutVars>
          <dgm:bulletEnabled val="1"/>
        </dgm:presLayoutVars>
      </dgm:prSet>
      <dgm:spPr/>
    </dgm:pt>
    <dgm:pt modelId="{24632335-3E66-47C8-A64D-86CBED699C54}" type="pres">
      <dgm:prSet presAssocID="{8BF2B587-6CF8-49B3-BD67-EB4312B54F29}" presName="sibTrans" presStyleLbl="bgSibTrans2D1" presStyleIdx="9" presStyleCnt="11"/>
      <dgm:spPr/>
    </dgm:pt>
    <dgm:pt modelId="{416D581C-A2DC-4CE3-970F-3BFBB39C9746}" type="pres">
      <dgm:prSet presAssocID="{3CA369FF-47BB-4755-80C5-6B741B9A10FA}" presName="compNode" presStyleCnt="0"/>
      <dgm:spPr/>
    </dgm:pt>
    <dgm:pt modelId="{70005EA3-DF3E-4045-A7C7-86701AEFE21C}" type="pres">
      <dgm:prSet presAssocID="{3CA369FF-47BB-4755-80C5-6B741B9A10FA}" presName="dummyConnPt" presStyleCnt="0"/>
      <dgm:spPr/>
    </dgm:pt>
    <dgm:pt modelId="{C2AA72C0-E522-44F6-8921-0AECB07F8F52}" type="pres">
      <dgm:prSet presAssocID="{3CA369FF-47BB-4755-80C5-6B741B9A10FA}" presName="node" presStyleLbl="node1" presStyleIdx="10" presStyleCnt="12">
        <dgm:presLayoutVars>
          <dgm:bulletEnabled val="1"/>
        </dgm:presLayoutVars>
      </dgm:prSet>
      <dgm:spPr/>
    </dgm:pt>
    <dgm:pt modelId="{C90074BC-C175-40B7-9B4B-7EFC0E669561}" type="pres">
      <dgm:prSet presAssocID="{6E38DCCC-C08A-44C5-B731-027B3B2A37B7}" presName="sibTrans" presStyleLbl="bgSibTrans2D1" presStyleIdx="10" presStyleCnt="11"/>
      <dgm:spPr/>
    </dgm:pt>
    <dgm:pt modelId="{AD38BBAF-3625-4C75-BC76-7F3370E9AD4F}" type="pres">
      <dgm:prSet presAssocID="{07D97C53-E6F7-4894-9576-F53A28F083C5}" presName="compNode" presStyleCnt="0"/>
      <dgm:spPr/>
    </dgm:pt>
    <dgm:pt modelId="{F033E706-DD7D-49A0-A845-57CC184D466A}" type="pres">
      <dgm:prSet presAssocID="{07D97C53-E6F7-4894-9576-F53A28F083C5}" presName="dummyConnPt" presStyleCnt="0"/>
      <dgm:spPr/>
    </dgm:pt>
    <dgm:pt modelId="{D0D5DA7D-6C23-4352-933C-5964A9FC6FAB}" type="pres">
      <dgm:prSet presAssocID="{07D97C53-E6F7-4894-9576-F53A28F083C5}" presName="node" presStyleLbl="node1" presStyleIdx="11" presStyleCnt="12">
        <dgm:presLayoutVars>
          <dgm:bulletEnabled val="1"/>
        </dgm:presLayoutVars>
      </dgm:prSet>
      <dgm:spPr/>
    </dgm:pt>
  </dgm:ptLst>
  <dgm:cxnLst>
    <dgm:cxn modelId="{B925D001-91DB-4283-B30D-A119C5262D93}" type="presOf" srcId="{8BF2B587-6CF8-49B3-BD67-EB4312B54F29}" destId="{24632335-3E66-47C8-A64D-86CBED699C54}" srcOrd="0" destOrd="0" presId="urn:microsoft.com/office/officeart/2005/8/layout/bProcess4"/>
    <dgm:cxn modelId="{8071A506-37E7-4866-8B2B-53BB24CB3FF1}" srcId="{09B4DF69-49CC-4607-9818-382DE6AC5BD2}" destId="{5A5BE002-952F-400D-80A3-6D6543490E20}" srcOrd="0" destOrd="0" parTransId="{ACE7FD7E-609A-4C41-AEE7-AB3171BB439F}" sibTransId="{6F4719E4-4603-4D7B-83C8-D49C0F8003FA}"/>
    <dgm:cxn modelId="{DC91FE08-0257-4BFE-A0C4-1D438A9196EB}" type="presOf" srcId="{692AAC8A-D554-4CD9-920E-9F1628024141}" destId="{92B35428-73AA-4755-AD0D-1C469E4BA29E}" srcOrd="0" destOrd="0" presId="urn:microsoft.com/office/officeart/2005/8/layout/bProcess4"/>
    <dgm:cxn modelId="{24201A13-C84B-4977-B2D1-D35B492FA6A3}" type="presOf" srcId="{DEA1A057-B9EE-46C5-A296-D81A41DA5D6D}" destId="{7505C9BD-1357-4B8F-97BC-8E818200AA13}" srcOrd="0" destOrd="0" presId="urn:microsoft.com/office/officeart/2005/8/layout/bProcess4"/>
    <dgm:cxn modelId="{A1571F27-F5A4-454D-BB19-35552F785231}" type="presOf" srcId="{07D97C53-E6F7-4894-9576-F53A28F083C5}" destId="{D0D5DA7D-6C23-4352-933C-5964A9FC6FAB}" srcOrd="0" destOrd="0" presId="urn:microsoft.com/office/officeart/2005/8/layout/bProcess4"/>
    <dgm:cxn modelId="{4526115D-AD8B-4ED7-9F26-21BE29F6823B}" type="presOf" srcId="{14558D57-EE4E-42C8-9FF7-DBBC37DD2E97}" destId="{FEAFFDAD-B1D6-4B5E-95D7-ACEC028E6F75}" srcOrd="0" destOrd="0" presId="urn:microsoft.com/office/officeart/2005/8/layout/bProcess4"/>
    <dgm:cxn modelId="{71E8CA5D-1CC4-4B0F-AD9D-DC0763C63001}" type="presOf" srcId="{A042971A-2E9C-4C63-A883-AAE9FE4E53CB}" destId="{A004636C-DA62-4DD4-8071-A1485BF1F069}" srcOrd="0" destOrd="0" presId="urn:microsoft.com/office/officeart/2005/8/layout/bProcess4"/>
    <dgm:cxn modelId="{4B6C0F61-0BE5-4404-9ECB-8D5E905936B4}" type="presOf" srcId="{3CA369FF-47BB-4755-80C5-6B741B9A10FA}" destId="{C2AA72C0-E522-44F6-8921-0AECB07F8F52}" srcOrd="0" destOrd="0" presId="urn:microsoft.com/office/officeart/2005/8/layout/bProcess4"/>
    <dgm:cxn modelId="{8B369148-4613-43B1-AF3B-7CABA0FC0DEA}" type="presOf" srcId="{21777903-257A-41B1-ADFF-7F27F8AF2077}" destId="{28F3DF24-8045-4081-809C-52B8342B4AAF}" srcOrd="0" destOrd="0" presId="urn:microsoft.com/office/officeart/2005/8/layout/bProcess4"/>
    <dgm:cxn modelId="{6ECC5169-5F9F-4D10-9D48-513425FB79C4}" type="presOf" srcId="{512D52A7-4DD2-41BA-AFFD-E033D8DAF06F}" destId="{3CB585CC-D311-496A-8677-25AB4CDA0279}" srcOrd="0" destOrd="0" presId="urn:microsoft.com/office/officeart/2005/8/layout/bProcess4"/>
    <dgm:cxn modelId="{1C1E7E6D-0DB9-4226-8CF5-7D68E5E7AF6B}" type="presOf" srcId="{09B4DF69-49CC-4607-9818-382DE6AC5BD2}" destId="{5B26EA26-DD1E-4C65-8ADB-4FFF0F888F43}" srcOrd="0" destOrd="0" presId="urn:microsoft.com/office/officeart/2005/8/layout/bProcess4"/>
    <dgm:cxn modelId="{2C27A44D-1329-4B2D-BADC-68ED7E676F46}" srcId="{09B4DF69-49CC-4607-9818-382DE6AC5BD2}" destId="{07D97C53-E6F7-4894-9576-F53A28F083C5}" srcOrd="11" destOrd="0" parTransId="{9E9446E5-0074-44F9-A7BA-6E77494387B1}" sibTransId="{C07BF052-77DA-42BB-B0EF-82CEB80EBFE3}"/>
    <dgm:cxn modelId="{30404571-AFF0-458B-BA66-D38D30FBF074}" type="presOf" srcId="{5580784C-E5CA-4502-BA9A-7E2DEDB33BB4}" destId="{CAFD9FE4-B25C-41B0-982D-CFA94D8DA633}" srcOrd="0" destOrd="0" presId="urn:microsoft.com/office/officeart/2005/8/layout/bProcess4"/>
    <dgm:cxn modelId="{F23A9776-2087-4D43-ABFE-E1887A468B52}" srcId="{09B4DF69-49CC-4607-9818-382DE6AC5BD2}" destId="{4F867129-A843-403C-A02E-4A5513C3D796}" srcOrd="9" destOrd="0" parTransId="{1AE30A99-5688-4FBB-8AD3-8F79C0B64EC6}" sibTransId="{8BF2B587-6CF8-49B3-BD67-EB4312B54F29}"/>
    <dgm:cxn modelId="{A6CFE276-2A7B-4572-901B-FBCE76F685FD}" srcId="{09B4DF69-49CC-4607-9818-382DE6AC5BD2}" destId="{3CA369FF-47BB-4755-80C5-6B741B9A10FA}" srcOrd="10" destOrd="0" parTransId="{D4E8920F-94D1-4E9C-A70F-CD28D7E05CF1}" sibTransId="{6E38DCCC-C08A-44C5-B731-027B3B2A37B7}"/>
    <dgm:cxn modelId="{27232F59-6248-4AC8-8B66-8B5DBF6FA9FD}" type="presOf" srcId="{C3A9F123-501A-4151-B7B2-56610FC174DC}" destId="{F9FF55D1-A417-4660-A08A-7CC7E331DCF4}" srcOrd="0" destOrd="0" presId="urn:microsoft.com/office/officeart/2005/8/layout/bProcess4"/>
    <dgm:cxn modelId="{23E33C82-3479-4113-9732-A7E2048B7B4C}" srcId="{09B4DF69-49CC-4607-9818-382DE6AC5BD2}" destId="{A042971A-2E9C-4C63-A883-AAE9FE4E53CB}" srcOrd="6" destOrd="0" parTransId="{E2DD27C3-266D-46B2-B37A-09FFEFAB8DFF}" sibTransId="{4268EE81-F679-47A8-A66E-85F89D60DFE7}"/>
    <dgm:cxn modelId="{6FE0DB87-36E7-4E1B-BF8D-214BC1DD6826}" srcId="{09B4DF69-49CC-4607-9818-382DE6AC5BD2}" destId="{512D52A7-4DD2-41BA-AFFD-E033D8DAF06F}" srcOrd="2" destOrd="0" parTransId="{C5529B0E-6304-4839-AB54-BAEF91E3D7CE}" sibTransId="{C3A9F123-501A-4151-B7B2-56610FC174DC}"/>
    <dgm:cxn modelId="{7DFF698A-AE37-4318-8176-E44163154F2E}" srcId="{09B4DF69-49CC-4607-9818-382DE6AC5BD2}" destId="{5580784C-E5CA-4502-BA9A-7E2DEDB33BB4}" srcOrd="3" destOrd="0" parTransId="{CC706E6B-B577-4076-8EDC-25AF57C6D6AB}" sibTransId="{4BF4C6B1-C74F-43DA-8EAD-F2428E27E64C}"/>
    <dgm:cxn modelId="{96A93A99-9F26-4679-A231-88AB93D8F9F2}" type="presOf" srcId="{88A26CEB-D146-4E9A-9C85-A2FA0EE52475}" destId="{E955F7B9-BEC5-4DAB-81F5-1CB0C7D1CED5}" srcOrd="0" destOrd="0" presId="urn:microsoft.com/office/officeart/2005/8/layout/bProcess4"/>
    <dgm:cxn modelId="{84E2AAA8-9D10-4B8A-8097-018A29E35D09}" type="presOf" srcId="{DE8ADA7A-702D-4890-A03F-CE2C3527B0C5}" destId="{37DAA7AB-56EF-4885-8C2A-5789B534B608}" srcOrd="0" destOrd="0" presId="urn:microsoft.com/office/officeart/2005/8/layout/bProcess4"/>
    <dgm:cxn modelId="{5BA04EB1-977C-44F1-821F-FBF1B81663D1}" type="presOf" srcId="{4F867129-A843-403C-A02E-4A5513C3D796}" destId="{101395EA-6952-4D3E-AA83-BABDD44436DA}" srcOrd="0" destOrd="0" presId="urn:microsoft.com/office/officeart/2005/8/layout/bProcess4"/>
    <dgm:cxn modelId="{E57F52BE-84A7-4D61-A646-1BDC5F3C5FCF}" type="presOf" srcId="{031DB148-10F4-449B-A704-014B04818F4F}" destId="{EBE08552-3366-4E62-9B48-0FB577D44743}" srcOrd="0" destOrd="0" presId="urn:microsoft.com/office/officeart/2005/8/layout/bProcess4"/>
    <dgm:cxn modelId="{273D04C0-6C0A-487D-B26B-29E3DFABBBCB}" type="presOf" srcId="{9D0C99EB-3F7A-46A1-9AF0-4E1CC0CC21CA}" destId="{B18CE8D2-8BB5-468A-984A-5A5268FBCEA7}" srcOrd="0" destOrd="0" presId="urn:microsoft.com/office/officeart/2005/8/layout/bProcess4"/>
    <dgm:cxn modelId="{0E72AEC0-B7F9-42F5-8404-42E44ECBF7F2}" srcId="{09B4DF69-49CC-4607-9818-382DE6AC5BD2}" destId="{14558D57-EE4E-42C8-9FF7-DBBC37DD2E97}" srcOrd="1" destOrd="0" parTransId="{605AEE33-895A-4041-BCB0-26C54BAA7CCB}" sibTransId="{031DB148-10F4-449B-A704-014B04818F4F}"/>
    <dgm:cxn modelId="{2C2223C1-3F76-493E-B060-547578725ABF}" srcId="{09B4DF69-49CC-4607-9818-382DE6AC5BD2}" destId="{21777903-257A-41B1-ADFF-7F27F8AF2077}" srcOrd="5" destOrd="0" parTransId="{6E7F8E6A-E3C2-4F5C-BB81-9A941331D934}" sibTransId="{88A26CEB-D146-4E9A-9C85-A2FA0EE52475}"/>
    <dgm:cxn modelId="{B00A31C2-DC80-41AC-B271-3F3AEB5FA6B9}" type="presOf" srcId="{4268EE81-F679-47A8-A66E-85F89D60DFE7}" destId="{13AB2DE6-5341-46DF-B351-084DDA68E6B4}" srcOrd="0" destOrd="0" presId="urn:microsoft.com/office/officeart/2005/8/layout/bProcess4"/>
    <dgm:cxn modelId="{3CD612CF-90BC-4059-A456-2BE542A82577}" type="presOf" srcId="{6E38DCCC-C08A-44C5-B731-027B3B2A37B7}" destId="{C90074BC-C175-40B7-9B4B-7EFC0E669561}" srcOrd="0" destOrd="0" presId="urn:microsoft.com/office/officeart/2005/8/layout/bProcess4"/>
    <dgm:cxn modelId="{B8A977CF-36C2-4901-8503-C4FFE4D8F8CB}" srcId="{09B4DF69-49CC-4607-9818-382DE6AC5BD2}" destId="{692AAC8A-D554-4CD9-920E-9F1628024141}" srcOrd="4" destOrd="0" parTransId="{964F741F-2A69-4068-8E8E-22331C499BD5}" sibTransId="{CB181EC1-1261-4715-841E-534A5D4E66AC}"/>
    <dgm:cxn modelId="{CD0BE4DD-13E0-4409-B689-2B1FE8594A68}" type="presOf" srcId="{4A0AA887-F38E-4A80-8955-1026A2515699}" destId="{D89202B8-477A-4BD8-838B-AC466D4D5F08}" srcOrd="0" destOrd="0" presId="urn:microsoft.com/office/officeart/2005/8/layout/bProcess4"/>
    <dgm:cxn modelId="{DE3032E4-5056-44E7-BDCE-367977454597}" type="presOf" srcId="{CB181EC1-1261-4715-841E-534A5D4E66AC}" destId="{6F7951FA-F943-4096-BF97-55876275364D}" srcOrd="0" destOrd="0" presId="urn:microsoft.com/office/officeart/2005/8/layout/bProcess4"/>
    <dgm:cxn modelId="{8A7215EF-8A03-4007-8477-CB9D51CA95D4}" type="presOf" srcId="{4BF4C6B1-C74F-43DA-8EAD-F2428E27E64C}" destId="{4EB972FE-ED71-44B9-92BA-F01868808021}" srcOrd="0" destOrd="0" presId="urn:microsoft.com/office/officeart/2005/8/layout/bProcess4"/>
    <dgm:cxn modelId="{65ABBBEF-B9F0-457E-B255-84F5398BDA75}" type="presOf" srcId="{6F4719E4-4603-4D7B-83C8-D49C0F8003FA}" destId="{112AB6D5-7AFA-4F00-84A4-A3D4C823E2B9}" srcOrd="0" destOrd="0" presId="urn:microsoft.com/office/officeart/2005/8/layout/bProcess4"/>
    <dgm:cxn modelId="{0EBD9FFA-C4A6-423B-BC57-E13C829668C4}" srcId="{09B4DF69-49CC-4607-9818-382DE6AC5BD2}" destId="{9D0C99EB-3F7A-46A1-9AF0-4E1CC0CC21CA}" srcOrd="8" destOrd="0" parTransId="{33FDB1C8-2538-4AFA-A539-CF2FDC46C75C}" sibTransId="{DE8ADA7A-702D-4890-A03F-CE2C3527B0C5}"/>
    <dgm:cxn modelId="{37A765FD-93E7-41AD-B789-79959309A260}" srcId="{09B4DF69-49CC-4607-9818-382DE6AC5BD2}" destId="{DEA1A057-B9EE-46C5-A296-D81A41DA5D6D}" srcOrd="7" destOrd="0" parTransId="{74071B44-56D6-4C9B-98D5-AB56711E2C20}" sibTransId="{4A0AA887-F38E-4A80-8955-1026A2515699}"/>
    <dgm:cxn modelId="{4A81D8FD-160F-48F8-A34B-6F3C5B5DCE76}" type="presOf" srcId="{5A5BE002-952F-400D-80A3-6D6543490E20}" destId="{3A59A455-B2D8-4427-AC39-46EDE86C897F}" srcOrd="0" destOrd="0" presId="urn:microsoft.com/office/officeart/2005/8/layout/bProcess4"/>
    <dgm:cxn modelId="{CC52A563-2B14-4A49-8C3E-5AB51A4E850E}" type="presParOf" srcId="{5B26EA26-DD1E-4C65-8ADB-4FFF0F888F43}" destId="{B040BFAF-2D62-465B-BB6C-8681B57E891D}" srcOrd="0" destOrd="0" presId="urn:microsoft.com/office/officeart/2005/8/layout/bProcess4"/>
    <dgm:cxn modelId="{EE3FA76C-AA00-4851-9FDD-C302ADB49F34}" type="presParOf" srcId="{B040BFAF-2D62-465B-BB6C-8681B57E891D}" destId="{102CF172-5BE5-4835-B5A9-00557B6846D6}" srcOrd="0" destOrd="0" presId="urn:microsoft.com/office/officeart/2005/8/layout/bProcess4"/>
    <dgm:cxn modelId="{D4A00AAD-8E66-49A3-8A21-020EFA27BFC5}" type="presParOf" srcId="{B040BFAF-2D62-465B-BB6C-8681B57E891D}" destId="{3A59A455-B2D8-4427-AC39-46EDE86C897F}" srcOrd="1" destOrd="0" presId="urn:microsoft.com/office/officeart/2005/8/layout/bProcess4"/>
    <dgm:cxn modelId="{2B8BBC17-5053-46EF-9C42-620B888303AE}" type="presParOf" srcId="{5B26EA26-DD1E-4C65-8ADB-4FFF0F888F43}" destId="{112AB6D5-7AFA-4F00-84A4-A3D4C823E2B9}" srcOrd="1" destOrd="0" presId="urn:microsoft.com/office/officeart/2005/8/layout/bProcess4"/>
    <dgm:cxn modelId="{0335238D-D0C5-4B3C-90E6-7535FE2E7B18}" type="presParOf" srcId="{5B26EA26-DD1E-4C65-8ADB-4FFF0F888F43}" destId="{629F6FB9-C416-40F3-9A97-0176B5850377}" srcOrd="2" destOrd="0" presId="urn:microsoft.com/office/officeart/2005/8/layout/bProcess4"/>
    <dgm:cxn modelId="{23EBD43C-ADE3-4676-915B-1BBC52A49DEF}" type="presParOf" srcId="{629F6FB9-C416-40F3-9A97-0176B5850377}" destId="{A78F404F-7361-4A0C-AB21-23E132B682BF}" srcOrd="0" destOrd="0" presId="urn:microsoft.com/office/officeart/2005/8/layout/bProcess4"/>
    <dgm:cxn modelId="{AF0D433A-1D12-44A3-A3F1-08C1FC2FB76E}" type="presParOf" srcId="{629F6FB9-C416-40F3-9A97-0176B5850377}" destId="{FEAFFDAD-B1D6-4B5E-95D7-ACEC028E6F75}" srcOrd="1" destOrd="0" presId="urn:microsoft.com/office/officeart/2005/8/layout/bProcess4"/>
    <dgm:cxn modelId="{F55C54F0-835A-4E7E-9422-8A86C416D0B5}" type="presParOf" srcId="{5B26EA26-DD1E-4C65-8ADB-4FFF0F888F43}" destId="{EBE08552-3366-4E62-9B48-0FB577D44743}" srcOrd="3" destOrd="0" presId="urn:microsoft.com/office/officeart/2005/8/layout/bProcess4"/>
    <dgm:cxn modelId="{F387C339-7844-4BA9-8120-502CC1127FFA}" type="presParOf" srcId="{5B26EA26-DD1E-4C65-8ADB-4FFF0F888F43}" destId="{05102D2B-4201-4873-BE8C-2D6BF5C0EF49}" srcOrd="4" destOrd="0" presId="urn:microsoft.com/office/officeart/2005/8/layout/bProcess4"/>
    <dgm:cxn modelId="{718DB844-9290-4139-A8A1-38E2DBAF8DA2}" type="presParOf" srcId="{05102D2B-4201-4873-BE8C-2D6BF5C0EF49}" destId="{495E7B93-C75F-4527-BF16-826161F13927}" srcOrd="0" destOrd="0" presId="urn:microsoft.com/office/officeart/2005/8/layout/bProcess4"/>
    <dgm:cxn modelId="{06C5A123-39BE-47B8-AFCF-FB12C2C7B47B}" type="presParOf" srcId="{05102D2B-4201-4873-BE8C-2D6BF5C0EF49}" destId="{3CB585CC-D311-496A-8677-25AB4CDA0279}" srcOrd="1" destOrd="0" presId="urn:microsoft.com/office/officeart/2005/8/layout/bProcess4"/>
    <dgm:cxn modelId="{D9119512-6365-43B9-9B3C-2B54F11F2E2C}" type="presParOf" srcId="{5B26EA26-DD1E-4C65-8ADB-4FFF0F888F43}" destId="{F9FF55D1-A417-4660-A08A-7CC7E331DCF4}" srcOrd="5" destOrd="0" presId="urn:microsoft.com/office/officeart/2005/8/layout/bProcess4"/>
    <dgm:cxn modelId="{B8628B2D-15CF-4728-A7FD-8AF07EF2F174}" type="presParOf" srcId="{5B26EA26-DD1E-4C65-8ADB-4FFF0F888F43}" destId="{48C324FA-6FE9-4F81-A762-37F5140376ED}" srcOrd="6" destOrd="0" presId="urn:microsoft.com/office/officeart/2005/8/layout/bProcess4"/>
    <dgm:cxn modelId="{5E03F35C-DD76-4C44-B34F-F60EFED6F13D}" type="presParOf" srcId="{48C324FA-6FE9-4F81-A762-37F5140376ED}" destId="{E153B434-A250-444D-A9DF-D191A7F093B3}" srcOrd="0" destOrd="0" presId="urn:microsoft.com/office/officeart/2005/8/layout/bProcess4"/>
    <dgm:cxn modelId="{32B5617D-48D0-4CB7-95D7-6619CD4DAE21}" type="presParOf" srcId="{48C324FA-6FE9-4F81-A762-37F5140376ED}" destId="{CAFD9FE4-B25C-41B0-982D-CFA94D8DA633}" srcOrd="1" destOrd="0" presId="urn:microsoft.com/office/officeart/2005/8/layout/bProcess4"/>
    <dgm:cxn modelId="{AC4D42C9-A4E5-44BA-A0A6-F00AF090BABD}" type="presParOf" srcId="{5B26EA26-DD1E-4C65-8ADB-4FFF0F888F43}" destId="{4EB972FE-ED71-44B9-92BA-F01868808021}" srcOrd="7" destOrd="0" presId="urn:microsoft.com/office/officeart/2005/8/layout/bProcess4"/>
    <dgm:cxn modelId="{74F6080F-6B0A-4B84-B838-A73E6FA691B0}" type="presParOf" srcId="{5B26EA26-DD1E-4C65-8ADB-4FFF0F888F43}" destId="{9700F7A1-B7F3-45CE-8A80-6B2CA0ED648D}" srcOrd="8" destOrd="0" presId="urn:microsoft.com/office/officeart/2005/8/layout/bProcess4"/>
    <dgm:cxn modelId="{2E4118ED-0188-44C0-A508-CCEEB22BC296}" type="presParOf" srcId="{9700F7A1-B7F3-45CE-8A80-6B2CA0ED648D}" destId="{12FCAEE7-7553-4778-BE11-AE53DA45AB3D}" srcOrd="0" destOrd="0" presId="urn:microsoft.com/office/officeart/2005/8/layout/bProcess4"/>
    <dgm:cxn modelId="{6218F157-C1F3-4183-A69A-4F7068B7F57E}" type="presParOf" srcId="{9700F7A1-B7F3-45CE-8A80-6B2CA0ED648D}" destId="{92B35428-73AA-4755-AD0D-1C469E4BA29E}" srcOrd="1" destOrd="0" presId="urn:microsoft.com/office/officeart/2005/8/layout/bProcess4"/>
    <dgm:cxn modelId="{D4D88242-A5B0-45FF-B6E6-6B80BC4DA263}" type="presParOf" srcId="{5B26EA26-DD1E-4C65-8ADB-4FFF0F888F43}" destId="{6F7951FA-F943-4096-BF97-55876275364D}" srcOrd="9" destOrd="0" presId="urn:microsoft.com/office/officeart/2005/8/layout/bProcess4"/>
    <dgm:cxn modelId="{2F6CAB37-F48D-451F-B993-EA36F60C3AAB}" type="presParOf" srcId="{5B26EA26-DD1E-4C65-8ADB-4FFF0F888F43}" destId="{3C25538E-897A-49B2-BD06-13E436117E9C}" srcOrd="10" destOrd="0" presId="urn:microsoft.com/office/officeart/2005/8/layout/bProcess4"/>
    <dgm:cxn modelId="{84943F77-67F1-416A-98FC-C4CAF3B683A3}" type="presParOf" srcId="{3C25538E-897A-49B2-BD06-13E436117E9C}" destId="{075DC292-7440-4191-96E1-D77BB493458F}" srcOrd="0" destOrd="0" presId="urn:microsoft.com/office/officeart/2005/8/layout/bProcess4"/>
    <dgm:cxn modelId="{EE3AD2BE-9680-4641-AFF1-C7FF855D9011}" type="presParOf" srcId="{3C25538E-897A-49B2-BD06-13E436117E9C}" destId="{28F3DF24-8045-4081-809C-52B8342B4AAF}" srcOrd="1" destOrd="0" presId="urn:microsoft.com/office/officeart/2005/8/layout/bProcess4"/>
    <dgm:cxn modelId="{0108A14C-9EDD-44CC-9D50-F4202C037502}" type="presParOf" srcId="{5B26EA26-DD1E-4C65-8ADB-4FFF0F888F43}" destId="{E955F7B9-BEC5-4DAB-81F5-1CB0C7D1CED5}" srcOrd="11" destOrd="0" presId="urn:microsoft.com/office/officeart/2005/8/layout/bProcess4"/>
    <dgm:cxn modelId="{7C848086-79C3-4B50-8A32-512E7ADD6918}" type="presParOf" srcId="{5B26EA26-DD1E-4C65-8ADB-4FFF0F888F43}" destId="{6C235691-8B64-4E3A-97F1-E495B4D344C6}" srcOrd="12" destOrd="0" presId="urn:microsoft.com/office/officeart/2005/8/layout/bProcess4"/>
    <dgm:cxn modelId="{351942C1-5598-45D1-95A4-0E6489934E44}" type="presParOf" srcId="{6C235691-8B64-4E3A-97F1-E495B4D344C6}" destId="{39EDFDB7-4BD8-486C-9EB0-A67183AF0511}" srcOrd="0" destOrd="0" presId="urn:microsoft.com/office/officeart/2005/8/layout/bProcess4"/>
    <dgm:cxn modelId="{D50F3530-0E67-4F22-BF67-49A407CE1C9A}" type="presParOf" srcId="{6C235691-8B64-4E3A-97F1-E495B4D344C6}" destId="{A004636C-DA62-4DD4-8071-A1485BF1F069}" srcOrd="1" destOrd="0" presId="urn:microsoft.com/office/officeart/2005/8/layout/bProcess4"/>
    <dgm:cxn modelId="{DC36BA2E-73BF-48C0-8EA8-8101C5A1C678}" type="presParOf" srcId="{5B26EA26-DD1E-4C65-8ADB-4FFF0F888F43}" destId="{13AB2DE6-5341-46DF-B351-084DDA68E6B4}" srcOrd="13" destOrd="0" presId="urn:microsoft.com/office/officeart/2005/8/layout/bProcess4"/>
    <dgm:cxn modelId="{02A3B33A-657E-4327-A334-20138575A3B5}" type="presParOf" srcId="{5B26EA26-DD1E-4C65-8ADB-4FFF0F888F43}" destId="{04EABB9A-674E-4AF5-B944-F96CB47F5191}" srcOrd="14" destOrd="0" presId="urn:microsoft.com/office/officeart/2005/8/layout/bProcess4"/>
    <dgm:cxn modelId="{2F297FD1-F077-4818-80A1-15059548CD16}" type="presParOf" srcId="{04EABB9A-674E-4AF5-B944-F96CB47F5191}" destId="{BE6E8FE5-E0AA-4150-8E39-FF9C71DB461A}" srcOrd="0" destOrd="0" presId="urn:microsoft.com/office/officeart/2005/8/layout/bProcess4"/>
    <dgm:cxn modelId="{A869B9F0-C3FE-4B38-85CA-D79FF9FA2784}" type="presParOf" srcId="{04EABB9A-674E-4AF5-B944-F96CB47F5191}" destId="{7505C9BD-1357-4B8F-97BC-8E818200AA13}" srcOrd="1" destOrd="0" presId="urn:microsoft.com/office/officeart/2005/8/layout/bProcess4"/>
    <dgm:cxn modelId="{7C508D19-CE2D-4A2D-9FD7-3E79DA82DA7B}" type="presParOf" srcId="{5B26EA26-DD1E-4C65-8ADB-4FFF0F888F43}" destId="{D89202B8-477A-4BD8-838B-AC466D4D5F08}" srcOrd="15" destOrd="0" presId="urn:microsoft.com/office/officeart/2005/8/layout/bProcess4"/>
    <dgm:cxn modelId="{1CBA43BB-74FB-42ED-BB09-7055E5DF27F2}" type="presParOf" srcId="{5B26EA26-DD1E-4C65-8ADB-4FFF0F888F43}" destId="{444A753C-6C49-4E4E-88AC-5730AE9D54B9}" srcOrd="16" destOrd="0" presId="urn:microsoft.com/office/officeart/2005/8/layout/bProcess4"/>
    <dgm:cxn modelId="{337E2A06-8D84-4906-B699-A6FB25D035B6}" type="presParOf" srcId="{444A753C-6C49-4E4E-88AC-5730AE9D54B9}" destId="{51E02023-206C-4D3B-B52A-B9379721B589}" srcOrd="0" destOrd="0" presId="urn:microsoft.com/office/officeart/2005/8/layout/bProcess4"/>
    <dgm:cxn modelId="{46AB0961-F330-42B8-B625-75CA4DC4AFEC}" type="presParOf" srcId="{444A753C-6C49-4E4E-88AC-5730AE9D54B9}" destId="{B18CE8D2-8BB5-468A-984A-5A5268FBCEA7}" srcOrd="1" destOrd="0" presId="urn:microsoft.com/office/officeart/2005/8/layout/bProcess4"/>
    <dgm:cxn modelId="{1CE26BBE-6476-4F40-A774-37B0C5B01FE7}" type="presParOf" srcId="{5B26EA26-DD1E-4C65-8ADB-4FFF0F888F43}" destId="{37DAA7AB-56EF-4885-8C2A-5789B534B608}" srcOrd="17" destOrd="0" presId="urn:microsoft.com/office/officeart/2005/8/layout/bProcess4"/>
    <dgm:cxn modelId="{D800E463-23C8-4DCE-9CE6-65FB6464878C}" type="presParOf" srcId="{5B26EA26-DD1E-4C65-8ADB-4FFF0F888F43}" destId="{32F63611-68C9-4BCD-8B7D-0DBAD0F266EA}" srcOrd="18" destOrd="0" presId="urn:microsoft.com/office/officeart/2005/8/layout/bProcess4"/>
    <dgm:cxn modelId="{10DE0590-1258-46AC-A780-B230CA2FDC83}" type="presParOf" srcId="{32F63611-68C9-4BCD-8B7D-0DBAD0F266EA}" destId="{78DC5A7C-0B07-4302-B03C-38B62DF9E647}" srcOrd="0" destOrd="0" presId="urn:microsoft.com/office/officeart/2005/8/layout/bProcess4"/>
    <dgm:cxn modelId="{269CBC2C-3C62-4902-966E-A6423DBC8576}" type="presParOf" srcId="{32F63611-68C9-4BCD-8B7D-0DBAD0F266EA}" destId="{101395EA-6952-4D3E-AA83-BABDD44436DA}" srcOrd="1" destOrd="0" presId="urn:microsoft.com/office/officeart/2005/8/layout/bProcess4"/>
    <dgm:cxn modelId="{2954B311-7FF4-4466-9DB3-0C04E587F0E9}" type="presParOf" srcId="{5B26EA26-DD1E-4C65-8ADB-4FFF0F888F43}" destId="{24632335-3E66-47C8-A64D-86CBED699C54}" srcOrd="19" destOrd="0" presId="urn:microsoft.com/office/officeart/2005/8/layout/bProcess4"/>
    <dgm:cxn modelId="{2D7478D1-99DA-475D-841B-1EA6067CECE8}" type="presParOf" srcId="{5B26EA26-DD1E-4C65-8ADB-4FFF0F888F43}" destId="{416D581C-A2DC-4CE3-970F-3BFBB39C9746}" srcOrd="20" destOrd="0" presId="urn:microsoft.com/office/officeart/2005/8/layout/bProcess4"/>
    <dgm:cxn modelId="{860E0E86-5856-4D19-84CB-B62F6E4159C3}" type="presParOf" srcId="{416D581C-A2DC-4CE3-970F-3BFBB39C9746}" destId="{70005EA3-DF3E-4045-A7C7-86701AEFE21C}" srcOrd="0" destOrd="0" presId="urn:microsoft.com/office/officeart/2005/8/layout/bProcess4"/>
    <dgm:cxn modelId="{75C12A51-6046-4C23-BB28-19D2791DBC3D}" type="presParOf" srcId="{416D581C-A2DC-4CE3-970F-3BFBB39C9746}" destId="{C2AA72C0-E522-44F6-8921-0AECB07F8F52}" srcOrd="1" destOrd="0" presId="urn:microsoft.com/office/officeart/2005/8/layout/bProcess4"/>
    <dgm:cxn modelId="{A8C60FD5-E9B4-4484-8D0F-7F089A6AD972}" type="presParOf" srcId="{5B26EA26-DD1E-4C65-8ADB-4FFF0F888F43}" destId="{C90074BC-C175-40B7-9B4B-7EFC0E669561}" srcOrd="21" destOrd="0" presId="urn:microsoft.com/office/officeart/2005/8/layout/bProcess4"/>
    <dgm:cxn modelId="{D6442D01-9D94-42C3-86F7-3451A2EE6E2F}" type="presParOf" srcId="{5B26EA26-DD1E-4C65-8ADB-4FFF0F888F43}" destId="{AD38BBAF-3625-4C75-BC76-7F3370E9AD4F}" srcOrd="22" destOrd="0" presId="urn:microsoft.com/office/officeart/2005/8/layout/bProcess4"/>
    <dgm:cxn modelId="{5A691F82-1222-4F47-8142-E2A01B5C3CC2}" type="presParOf" srcId="{AD38BBAF-3625-4C75-BC76-7F3370E9AD4F}" destId="{F033E706-DD7D-49A0-A845-57CC184D466A}" srcOrd="0" destOrd="0" presId="urn:microsoft.com/office/officeart/2005/8/layout/bProcess4"/>
    <dgm:cxn modelId="{8C6CE96E-F237-495D-A572-C121D9D7328F}" type="presParOf" srcId="{AD38BBAF-3625-4C75-BC76-7F3370E9AD4F}" destId="{D0D5DA7D-6C23-4352-933C-5964A9FC6FAB}" srcOrd="1" destOrd="0" presId="urn:microsoft.com/office/officeart/2005/8/layout/b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2AB6D5-7AFA-4F00-84A4-A3D4C823E2B9}">
      <dsp:nvSpPr>
        <dsp:cNvPr id="0" name=""/>
        <dsp:cNvSpPr/>
      </dsp:nvSpPr>
      <dsp:spPr>
        <a:xfrm rot="5400000">
          <a:off x="2946200" y="1086376"/>
          <a:ext cx="1700432" cy="204706"/>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A59A455-B2D8-4427-AC39-46EDE86C897F}">
      <dsp:nvSpPr>
        <dsp:cNvPr id="0" name=""/>
        <dsp:cNvSpPr/>
      </dsp:nvSpPr>
      <dsp:spPr>
        <a:xfrm>
          <a:off x="3338783" y="3250"/>
          <a:ext cx="2274520" cy="136471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b="1" kern="1200">
              <a:solidFill>
                <a:schemeClr val="bg1"/>
              </a:solidFill>
            </a:rPr>
            <a:t>What tasks will you plan for your pupils?</a:t>
          </a:r>
          <a:endParaRPr lang="en-US" sz="2000" kern="1200">
            <a:solidFill>
              <a:schemeClr val="bg1"/>
            </a:solidFill>
          </a:endParaRPr>
        </a:p>
      </dsp:txBody>
      <dsp:txXfrm>
        <a:off x="3378754" y="43221"/>
        <a:ext cx="2194578" cy="1284770"/>
      </dsp:txXfrm>
    </dsp:sp>
    <dsp:sp modelId="{EBE08552-3366-4E62-9B48-0FB577D44743}">
      <dsp:nvSpPr>
        <dsp:cNvPr id="0" name=""/>
        <dsp:cNvSpPr/>
      </dsp:nvSpPr>
      <dsp:spPr>
        <a:xfrm rot="5400000">
          <a:off x="2946200" y="2792266"/>
          <a:ext cx="1700432" cy="204706"/>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EAFFDAD-B1D6-4B5E-95D7-ACEC028E6F75}">
      <dsp:nvSpPr>
        <dsp:cNvPr id="0" name=""/>
        <dsp:cNvSpPr/>
      </dsp:nvSpPr>
      <dsp:spPr>
        <a:xfrm>
          <a:off x="3338783" y="1709140"/>
          <a:ext cx="2274520" cy="136471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b="1" kern="1200">
              <a:solidFill>
                <a:schemeClr val="bg1"/>
              </a:solidFill>
            </a:rPr>
            <a:t>How long will the tasks take?</a:t>
          </a:r>
          <a:endParaRPr lang="en-US" sz="2000" kern="1200">
            <a:solidFill>
              <a:schemeClr val="bg1"/>
            </a:solidFill>
          </a:endParaRPr>
        </a:p>
      </dsp:txBody>
      <dsp:txXfrm>
        <a:off x="3378754" y="1749111"/>
        <a:ext cx="2194578" cy="1284770"/>
      </dsp:txXfrm>
    </dsp:sp>
    <dsp:sp modelId="{F9FF55D1-A417-4660-A08A-7CC7E331DCF4}">
      <dsp:nvSpPr>
        <dsp:cNvPr id="0" name=""/>
        <dsp:cNvSpPr/>
      </dsp:nvSpPr>
      <dsp:spPr>
        <a:xfrm rot="5400000">
          <a:off x="2946200" y="4498156"/>
          <a:ext cx="1700432" cy="204706"/>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CB585CC-D311-496A-8677-25AB4CDA0279}">
      <dsp:nvSpPr>
        <dsp:cNvPr id="0" name=""/>
        <dsp:cNvSpPr/>
      </dsp:nvSpPr>
      <dsp:spPr>
        <a:xfrm>
          <a:off x="3338783" y="3415030"/>
          <a:ext cx="2274520" cy="136471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b="1" kern="1200">
              <a:latin typeface="Calibri"/>
              <a:cs typeface="Calibri"/>
            </a:rPr>
            <a:t>How will you organise the groups?</a:t>
          </a:r>
        </a:p>
      </dsp:txBody>
      <dsp:txXfrm>
        <a:off x="3378754" y="3455001"/>
        <a:ext cx="2194578" cy="1284770"/>
      </dsp:txXfrm>
    </dsp:sp>
    <dsp:sp modelId="{4EB972FE-ED71-44B9-92BA-F01868808021}">
      <dsp:nvSpPr>
        <dsp:cNvPr id="0" name=""/>
        <dsp:cNvSpPr/>
      </dsp:nvSpPr>
      <dsp:spPr>
        <a:xfrm>
          <a:off x="3799145" y="5351101"/>
          <a:ext cx="3019653" cy="204706"/>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AFD9FE4-B25C-41B0-982D-CFA94D8DA633}">
      <dsp:nvSpPr>
        <dsp:cNvPr id="0" name=""/>
        <dsp:cNvSpPr/>
      </dsp:nvSpPr>
      <dsp:spPr>
        <a:xfrm>
          <a:off x="3338783" y="5120920"/>
          <a:ext cx="2274520" cy="136471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b="1" kern="1200">
              <a:latin typeface="Calibri"/>
              <a:cs typeface="Calibri"/>
            </a:rPr>
            <a:t>Do you need any resources?</a:t>
          </a:r>
        </a:p>
      </dsp:txBody>
      <dsp:txXfrm>
        <a:off x="3378754" y="5160891"/>
        <a:ext cx="2194578" cy="1284770"/>
      </dsp:txXfrm>
    </dsp:sp>
    <dsp:sp modelId="{6F7951FA-F943-4096-BF97-55876275364D}">
      <dsp:nvSpPr>
        <dsp:cNvPr id="0" name=""/>
        <dsp:cNvSpPr/>
      </dsp:nvSpPr>
      <dsp:spPr>
        <a:xfrm rot="16200000">
          <a:off x="5971312" y="4498156"/>
          <a:ext cx="1700432" cy="204706"/>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2B35428-73AA-4755-AD0D-1C469E4BA29E}">
      <dsp:nvSpPr>
        <dsp:cNvPr id="0" name=""/>
        <dsp:cNvSpPr/>
      </dsp:nvSpPr>
      <dsp:spPr>
        <a:xfrm>
          <a:off x="6363895" y="5120920"/>
          <a:ext cx="2274520" cy="136471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b="1" kern="1200">
              <a:latin typeface="Calibri"/>
              <a:cs typeface="Calibri"/>
            </a:rPr>
            <a:t>Do the resources need differentiated versions?</a:t>
          </a:r>
        </a:p>
      </dsp:txBody>
      <dsp:txXfrm>
        <a:off x="6403866" y="5160891"/>
        <a:ext cx="2194578" cy="1284770"/>
      </dsp:txXfrm>
    </dsp:sp>
    <dsp:sp modelId="{E955F7B9-BEC5-4DAB-81F5-1CB0C7D1CED5}">
      <dsp:nvSpPr>
        <dsp:cNvPr id="0" name=""/>
        <dsp:cNvSpPr/>
      </dsp:nvSpPr>
      <dsp:spPr>
        <a:xfrm rot="16200000">
          <a:off x="5971312" y="2792266"/>
          <a:ext cx="1700432" cy="204706"/>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8F3DF24-8045-4081-809C-52B8342B4AAF}">
      <dsp:nvSpPr>
        <dsp:cNvPr id="0" name=""/>
        <dsp:cNvSpPr/>
      </dsp:nvSpPr>
      <dsp:spPr>
        <a:xfrm>
          <a:off x="6363895" y="3415030"/>
          <a:ext cx="2274520" cy="136471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b="1" kern="1200">
              <a:latin typeface="Calibri"/>
              <a:cs typeface="Calibri"/>
            </a:rPr>
            <a:t>Have you provided a challenging option?</a:t>
          </a:r>
        </a:p>
      </dsp:txBody>
      <dsp:txXfrm>
        <a:off x="6403866" y="3455001"/>
        <a:ext cx="2194578" cy="1284770"/>
      </dsp:txXfrm>
    </dsp:sp>
    <dsp:sp modelId="{13AB2DE6-5341-46DF-B351-084DDA68E6B4}">
      <dsp:nvSpPr>
        <dsp:cNvPr id="0" name=""/>
        <dsp:cNvSpPr/>
      </dsp:nvSpPr>
      <dsp:spPr>
        <a:xfrm rot="16200000">
          <a:off x="5971312" y="1086376"/>
          <a:ext cx="1700432" cy="204706"/>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004636C-DA62-4DD4-8071-A1485BF1F069}">
      <dsp:nvSpPr>
        <dsp:cNvPr id="0" name=""/>
        <dsp:cNvSpPr/>
      </dsp:nvSpPr>
      <dsp:spPr>
        <a:xfrm>
          <a:off x="6363895" y="1709140"/>
          <a:ext cx="2274520" cy="136471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b="1" kern="1200">
              <a:latin typeface="Calibri"/>
              <a:cs typeface="Calibri"/>
            </a:rPr>
            <a:t>How will you check progress?</a:t>
          </a:r>
        </a:p>
      </dsp:txBody>
      <dsp:txXfrm>
        <a:off x="6403866" y="1749111"/>
        <a:ext cx="2194578" cy="1284770"/>
      </dsp:txXfrm>
    </dsp:sp>
    <dsp:sp modelId="{D89202B8-477A-4BD8-838B-AC466D4D5F08}">
      <dsp:nvSpPr>
        <dsp:cNvPr id="0" name=""/>
        <dsp:cNvSpPr/>
      </dsp:nvSpPr>
      <dsp:spPr>
        <a:xfrm>
          <a:off x="6824257" y="233431"/>
          <a:ext cx="3019653" cy="204706"/>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505C9BD-1357-4B8F-97BC-8E818200AA13}">
      <dsp:nvSpPr>
        <dsp:cNvPr id="0" name=""/>
        <dsp:cNvSpPr/>
      </dsp:nvSpPr>
      <dsp:spPr>
        <a:xfrm>
          <a:off x="6363895" y="3250"/>
          <a:ext cx="2274520" cy="136471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b="1" kern="1200">
              <a:latin typeface="Calibri"/>
              <a:cs typeface="Calibri"/>
            </a:rPr>
            <a:t>What questions will you ask?</a:t>
          </a:r>
        </a:p>
      </dsp:txBody>
      <dsp:txXfrm>
        <a:off x="6403866" y="43221"/>
        <a:ext cx="2194578" cy="1284770"/>
      </dsp:txXfrm>
    </dsp:sp>
    <dsp:sp modelId="{37DAA7AB-56EF-4885-8C2A-5789B534B608}">
      <dsp:nvSpPr>
        <dsp:cNvPr id="0" name=""/>
        <dsp:cNvSpPr/>
      </dsp:nvSpPr>
      <dsp:spPr>
        <a:xfrm rot="5400000">
          <a:off x="8996424" y="1086376"/>
          <a:ext cx="1700432" cy="204706"/>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18CE8D2-8BB5-468A-984A-5A5268FBCEA7}">
      <dsp:nvSpPr>
        <dsp:cNvPr id="0" name=""/>
        <dsp:cNvSpPr/>
      </dsp:nvSpPr>
      <dsp:spPr>
        <a:xfrm>
          <a:off x="9389007" y="3250"/>
          <a:ext cx="2274520" cy="136471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b="1" kern="1200">
              <a:latin typeface="Calibri"/>
              <a:cs typeface="Calibri"/>
            </a:rPr>
            <a:t>How will you keep your pupils interested?</a:t>
          </a:r>
        </a:p>
      </dsp:txBody>
      <dsp:txXfrm>
        <a:off x="9428978" y="43221"/>
        <a:ext cx="2194578" cy="1284770"/>
      </dsp:txXfrm>
    </dsp:sp>
    <dsp:sp modelId="{24632335-3E66-47C8-A64D-86CBED699C54}">
      <dsp:nvSpPr>
        <dsp:cNvPr id="0" name=""/>
        <dsp:cNvSpPr/>
      </dsp:nvSpPr>
      <dsp:spPr>
        <a:xfrm rot="5400000">
          <a:off x="8996424" y="2792266"/>
          <a:ext cx="1700432" cy="204706"/>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01395EA-6952-4D3E-AA83-BABDD44436DA}">
      <dsp:nvSpPr>
        <dsp:cNvPr id="0" name=""/>
        <dsp:cNvSpPr/>
      </dsp:nvSpPr>
      <dsp:spPr>
        <a:xfrm>
          <a:off x="9389007" y="1709140"/>
          <a:ext cx="2274520" cy="136471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b="1" kern="1200">
              <a:latin typeface="Calibri"/>
              <a:cs typeface="Calibri"/>
            </a:rPr>
            <a:t>How will you assess each pupil's progress?</a:t>
          </a:r>
        </a:p>
      </dsp:txBody>
      <dsp:txXfrm>
        <a:off x="9428978" y="1749111"/>
        <a:ext cx="2194578" cy="1284770"/>
      </dsp:txXfrm>
    </dsp:sp>
    <dsp:sp modelId="{C90074BC-C175-40B7-9B4B-7EFC0E669561}">
      <dsp:nvSpPr>
        <dsp:cNvPr id="0" name=""/>
        <dsp:cNvSpPr/>
      </dsp:nvSpPr>
      <dsp:spPr>
        <a:xfrm rot="5400000">
          <a:off x="8996424" y="4498156"/>
          <a:ext cx="1700432" cy="204706"/>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2AA72C0-E522-44F6-8921-0AECB07F8F52}">
      <dsp:nvSpPr>
        <dsp:cNvPr id="0" name=""/>
        <dsp:cNvSpPr/>
      </dsp:nvSpPr>
      <dsp:spPr>
        <a:xfrm>
          <a:off x="9389007" y="3415030"/>
          <a:ext cx="2274520" cy="136471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b="1" kern="1200">
              <a:latin typeface="Calibri"/>
              <a:cs typeface="Calibri"/>
            </a:rPr>
            <a:t>How will you finish your session? </a:t>
          </a:r>
        </a:p>
      </dsp:txBody>
      <dsp:txXfrm>
        <a:off x="9428978" y="3455001"/>
        <a:ext cx="2194578" cy="1284770"/>
      </dsp:txXfrm>
    </dsp:sp>
    <dsp:sp modelId="{D0D5DA7D-6C23-4352-933C-5964A9FC6FAB}">
      <dsp:nvSpPr>
        <dsp:cNvPr id="0" name=""/>
        <dsp:cNvSpPr/>
      </dsp:nvSpPr>
      <dsp:spPr>
        <a:xfrm>
          <a:off x="9389007" y="5120920"/>
          <a:ext cx="2274520" cy="136471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b="1" kern="1200">
              <a:latin typeface="Calibri"/>
              <a:cs typeface="Calibri"/>
            </a:rPr>
            <a:t>How will you manage the transition to the next session?</a:t>
          </a:r>
        </a:p>
      </dsp:txBody>
      <dsp:txXfrm>
        <a:off x="9428978" y="5160891"/>
        <a:ext cx="2194578" cy="1284770"/>
      </dsp:txXfrm>
    </dsp:sp>
  </dsp:spTree>
</dsp:drawing>
</file>

<file path=ppt/diagrams/layout1.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56E285A-1626-4BB0-A458-3E5589E2C09B}" type="datetimeFigureOut">
              <a:rPr lang="en-US" smtClean="0"/>
              <a:t>10/13/2023</a:t>
            </a:fld>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C8073-CAD2-48BF-B8DB-FCAF7D6ED014}" type="slidenum">
              <a:rPr lang="en-US" smtClean="0"/>
              <a:t>‹#›</a:t>
            </a:fld>
            <a:endParaRPr lang="en-US"/>
          </a:p>
        </p:txBody>
      </p:sp>
    </p:spTree>
    <p:extLst>
      <p:ext uri="{BB962C8B-B14F-4D97-AF65-F5344CB8AC3E}">
        <p14:creationId xmlns:p14="http://schemas.microsoft.com/office/powerpoint/2010/main" val="33008176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WLD – Welsh Language Development – </a:t>
            </a:r>
            <a:r>
              <a:rPr lang="en-US" err="1">
                <a:cs typeface="Calibri"/>
              </a:rPr>
              <a:t>Croeso</a:t>
            </a:r>
            <a:r>
              <a:rPr lang="en-US">
                <a:cs typeface="Calibri"/>
              </a:rPr>
              <a:t> / Welcome</a:t>
            </a:r>
            <a:endParaRPr lang="en-US"/>
          </a:p>
        </p:txBody>
      </p:sp>
      <p:sp>
        <p:nvSpPr>
          <p:cNvPr id="4" name="Slide Number Placeholder 3"/>
          <p:cNvSpPr>
            <a:spLocks noGrp="1"/>
          </p:cNvSpPr>
          <p:nvPr>
            <p:ph type="sldNum" sz="quarter" idx="5"/>
          </p:nvPr>
        </p:nvSpPr>
        <p:spPr/>
        <p:txBody>
          <a:bodyPr/>
          <a:lstStyle/>
          <a:p>
            <a:fld id="{EA7D8C71-DDDC-4CDD-8C04-B43B65C6DF5D}" type="slidenum">
              <a:rPr lang="en-GB" smtClean="0"/>
              <a:t>3</a:t>
            </a:fld>
            <a:endParaRPr lang="en-GB"/>
          </a:p>
        </p:txBody>
      </p:sp>
    </p:spTree>
    <p:extLst>
      <p:ext uri="{BB962C8B-B14F-4D97-AF65-F5344CB8AC3E}">
        <p14:creationId xmlns:p14="http://schemas.microsoft.com/office/powerpoint/2010/main" val="212298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4</a:t>
            </a:fld>
            <a:endParaRPr lang="en-US"/>
          </a:p>
        </p:txBody>
      </p:sp>
    </p:spTree>
    <p:extLst>
      <p:ext uri="{BB962C8B-B14F-4D97-AF65-F5344CB8AC3E}">
        <p14:creationId xmlns:p14="http://schemas.microsoft.com/office/powerpoint/2010/main" val="39252893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5</a:t>
            </a:fld>
            <a:endParaRPr lang="en-US"/>
          </a:p>
        </p:txBody>
      </p:sp>
    </p:spTree>
    <p:extLst>
      <p:ext uri="{BB962C8B-B14F-4D97-AF65-F5344CB8AC3E}">
        <p14:creationId xmlns:p14="http://schemas.microsoft.com/office/powerpoint/2010/main" val="17335365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6</a:t>
            </a:fld>
            <a:endParaRPr lang="en-US"/>
          </a:p>
        </p:txBody>
      </p:sp>
    </p:spTree>
    <p:extLst>
      <p:ext uri="{BB962C8B-B14F-4D97-AF65-F5344CB8AC3E}">
        <p14:creationId xmlns:p14="http://schemas.microsoft.com/office/powerpoint/2010/main" val="42721797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WLD – </a:t>
            </a:r>
            <a:r>
              <a:rPr lang="en-US" err="1">
                <a:cs typeface="Calibri"/>
              </a:rPr>
              <a:t>Cynllun</a:t>
            </a:r>
            <a:r>
              <a:rPr lang="en-US">
                <a:cs typeface="Calibri"/>
              </a:rPr>
              <a:t> </a:t>
            </a:r>
            <a:r>
              <a:rPr lang="en-US" err="1">
                <a:cs typeface="Calibri"/>
              </a:rPr>
              <a:t>gwers</a:t>
            </a:r>
            <a:r>
              <a:rPr lang="en-US">
                <a:cs typeface="Calibri"/>
              </a:rPr>
              <a:t> </a:t>
            </a:r>
            <a:r>
              <a:rPr lang="en-US" err="1">
                <a:cs typeface="Calibri"/>
              </a:rPr>
              <a:t>newydd</a:t>
            </a:r>
            <a:r>
              <a:rPr lang="en-US">
                <a:cs typeface="Calibri"/>
              </a:rPr>
              <a:t> (New lesson plan)</a:t>
            </a:r>
          </a:p>
          <a:p>
            <a:r>
              <a:rPr lang="en-US">
                <a:ea typeface="Calibri"/>
                <a:cs typeface="Calibri"/>
              </a:rPr>
              <a:t>Note changes</a:t>
            </a:r>
          </a:p>
          <a:p>
            <a:pPr marL="171450" indent="-171450">
              <a:buFont typeface="Arial"/>
              <a:buChar char="•"/>
            </a:pPr>
            <a:r>
              <a:rPr lang="en-US">
                <a:ea typeface="Calibri"/>
                <a:cs typeface="Calibri"/>
              </a:rPr>
              <a:t>Evaluation removed – ask them to use their Learning Journal even better this year</a:t>
            </a:r>
          </a:p>
          <a:p>
            <a:pPr marL="171450" indent="-171450">
              <a:buFont typeface="Arial"/>
              <a:buChar char="•"/>
            </a:pPr>
            <a:r>
              <a:rPr lang="en-US">
                <a:ea typeface="Calibri"/>
                <a:cs typeface="Calibri"/>
              </a:rPr>
              <a:t>Four Purposes section removed – does not mean you forget about them altogether but they do not drive your individual lessons.</a:t>
            </a:r>
          </a:p>
          <a:p>
            <a:pPr marL="171450" indent="-171450">
              <a:buFont typeface="Arial"/>
              <a:buChar char="•"/>
            </a:pPr>
            <a:r>
              <a:rPr lang="en-US">
                <a:ea typeface="Calibri"/>
                <a:cs typeface="Calibri"/>
              </a:rPr>
              <a:t>Objectives –&gt; intentions change from a definitive 'thing' learnt by the end of the lesson towards a wider exploration of understanding regarding learning.</a:t>
            </a:r>
          </a:p>
        </p:txBody>
      </p:sp>
      <p:sp>
        <p:nvSpPr>
          <p:cNvPr id="4" name="Slide Number Placeholder 3"/>
          <p:cNvSpPr>
            <a:spLocks noGrp="1"/>
          </p:cNvSpPr>
          <p:nvPr>
            <p:ph type="sldNum" sz="quarter" idx="5"/>
          </p:nvPr>
        </p:nvSpPr>
        <p:spPr/>
        <p:txBody>
          <a:bodyPr/>
          <a:lstStyle/>
          <a:p>
            <a:fld id="{8666F0B0-1329-48C4-9596-F12143845D2A}" type="slidenum">
              <a:rPr lang="en-GB"/>
              <a:t>7</a:t>
            </a:fld>
            <a:endParaRPr lang="en-GB"/>
          </a:p>
        </p:txBody>
      </p:sp>
    </p:spTree>
    <p:extLst>
      <p:ext uri="{BB962C8B-B14F-4D97-AF65-F5344CB8AC3E}">
        <p14:creationId xmlns:p14="http://schemas.microsoft.com/office/powerpoint/2010/main" val="11558970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9</a:t>
            </a:fld>
            <a:endParaRPr lang="en-US"/>
          </a:p>
        </p:txBody>
      </p:sp>
    </p:spTree>
    <p:extLst>
      <p:ext uri="{BB962C8B-B14F-4D97-AF65-F5344CB8AC3E}">
        <p14:creationId xmlns:p14="http://schemas.microsoft.com/office/powerpoint/2010/main" val="17214796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10</a:t>
            </a:fld>
            <a:endParaRPr lang="en-US"/>
          </a:p>
        </p:txBody>
      </p:sp>
    </p:spTree>
    <p:extLst>
      <p:ext uri="{BB962C8B-B14F-4D97-AF65-F5344CB8AC3E}">
        <p14:creationId xmlns:p14="http://schemas.microsoft.com/office/powerpoint/2010/main" val="26209130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r>
              <a:rPr lang="en-GB">
                <a:cs typeface="Calibri"/>
              </a:rPr>
              <a:t>The questions relate to the Integral Skills in the </a:t>
            </a:r>
            <a:r>
              <a:rPr lang="en-GB" err="1">
                <a:cs typeface="Calibri"/>
              </a:rPr>
              <a:t>CfW</a:t>
            </a:r>
            <a:r>
              <a:rPr lang="en-GB">
                <a:cs typeface="Calibri"/>
              </a:rPr>
              <a:t> – Creativity and Innovation, Critical thinking and problem-solving, Personal effectiveness, Planning and organising.</a:t>
            </a:r>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11</a:t>
            </a:fld>
            <a:endParaRPr lang="en-US"/>
          </a:p>
        </p:txBody>
      </p:sp>
    </p:spTree>
    <p:extLst>
      <p:ext uri="{BB962C8B-B14F-4D97-AF65-F5344CB8AC3E}">
        <p14:creationId xmlns:p14="http://schemas.microsoft.com/office/powerpoint/2010/main" val="19919939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13</a:t>
            </a:fld>
            <a:endParaRPr lang="en-US"/>
          </a:p>
        </p:txBody>
      </p:sp>
    </p:spTree>
    <p:extLst>
      <p:ext uri="{BB962C8B-B14F-4D97-AF65-F5344CB8AC3E}">
        <p14:creationId xmlns:p14="http://schemas.microsoft.com/office/powerpoint/2010/main" val="30563243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14</a:t>
            </a:fld>
            <a:endParaRPr lang="en-US"/>
          </a:p>
        </p:txBody>
      </p:sp>
    </p:spTree>
    <p:extLst>
      <p:ext uri="{BB962C8B-B14F-4D97-AF65-F5344CB8AC3E}">
        <p14:creationId xmlns:p14="http://schemas.microsoft.com/office/powerpoint/2010/main" val="30589319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15</a:t>
            </a:fld>
            <a:endParaRPr lang="en-US"/>
          </a:p>
        </p:txBody>
      </p:sp>
    </p:spTree>
    <p:extLst>
      <p:ext uri="{BB962C8B-B14F-4D97-AF65-F5344CB8AC3E}">
        <p14:creationId xmlns:p14="http://schemas.microsoft.com/office/powerpoint/2010/main" val="26363466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r>
              <a:rPr lang="en-GB">
                <a:cs typeface="Calibri"/>
              </a:rPr>
              <a:t>Make sure they are happy with the vocab. </a:t>
            </a:r>
            <a:r>
              <a:rPr lang="en-GB" err="1">
                <a:cs typeface="Calibri"/>
              </a:rPr>
              <a:t>CAn</a:t>
            </a:r>
            <a:r>
              <a:rPr lang="en-GB">
                <a:cs typeface="Calibri"/>
              </a:rPr>
              <a:t> they name the Standards? Do they know any of the strands?</a:t>
            </a:r>
          </a:p>
          <a:p>
            <a:r>
              <a:rPr lang="en-GB">
                <a:cs typeface="Calibri"/>
              </a:rPr>
              <a:t>Task use the cut out standards to match to the standards.</a:t>
            </a:r>
          </a:p>
        </p:txBody>
      </p:sp>
      <p:sp>
        <p:nvSpPr>
          <p:cNvPr id="4" name="Slide Number Placeholder 3"/>
          <p:cNvSpPr>
            <a:spLocks noGrp="1"/>
          </p:cNvSpPr>
          <p:nvPr>
            <p:ph type="sldNum" sz="quarter" idx="5"/>
          </p:nvPr>
        </p:nvSpPr>
        <p:spPr/>
        <p:txBody>
          <a:bodyPr/>
          <a:lstStyle/>
          <a:p>
            <a:fld id="{B68C8073-CAD2-48BF-B8DB-FCAF7D6ED014}" type="slidenum">
              <a:rPr lang="en-US" smtClean="0"/>
              <a:t>17</a:t>
            </a:fld>
            <a:endParaRPr lang="en-US"/>
          </a:p>
        </p:txBody>
      </p:sp>
    </p:spTree>
    <p:extLst>
      <p:ext uri="{BB962C8B-B14F-4D97-AF65-F5344CB8AC3E}">
        <p14:creationId xmlns:p14="http://schemas.microsoft.com/office/powerpoint/2010/main" val="28237944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18</a:t>
            </a:fld>
            <a:endParaRPr lang="en-US"/>
          </a:p>
        </p:txBody>
      </p:sp>
    </p:spTree>
    <p:extLst>
      <p:ext uri="{BB962C8B-B14F-4D97-AF65-F5344CB8AC3E}">
        <p14:creationId xmlns:p14="http://schemas.microsoft.com/office/powerpoint/2010/main" val="24709585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r>
              <a:rPr lang="en-GB">
                <a:cs typeface="Calibri"/>
              </a:rPr>
              <a:t>Booklets to be photocopied for each student. They can have a look through and start to become familiar. </a:t>
            </a:r>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19</a:t>
            </a:fld>
            <a:endParaRPr lang="en-US"/>
          </a:p>
        </p:txBody>
      </p:sp>
    </p:spTree>
    <p:extLst>
      <p:ext uri="{BB962C8B-B14F-4D97-AF65-F5344CB8AC3E}">
        <p14:creationId xmlns:p14="http://schemas.microsoft.com/office/powerpoint/2010/main" val="31534030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20</a:t>
            </a:fld>
            <a:endParaRPr lang="en-US"/>
          </a:p>
        </p:txBody>
      </p:sp>
    </p:spTree>
    <p:extLst>
      <p:ext uri="{BB962C8B-B14F-4D97-AF65-F5344CB8AC3E}">
        <p14:creationId xmlns:p14="http://schemas.microsoft.com/office/powerpoint/2010/main" val="280077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22</a:t>
            </a:fld>
            <a:endParaRPr lang="en-US"/>
          </a:p>
        </p:txBody>
      </p:sp>
    </p:spTree>
    <p:extLst>
      <p:ext uri="{BB962C8B-B14F-4D97-AF65-F5344CB8AC3E}">
        <p14:creationId xmlns:p14="http://schemas.microsoft.com/office/powerpoint/2010/main" val="12827772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23</a:t>
            </a:fld>
            <a:endParaRPr lang="en-US"/>
          </a:p>
        </p:txBody>
      </p:sp>
    </p:spTree>
    <p:extLst>
      <p:ext uri="{BB962C8B-B14F-4D97-AF65-F5344CB8AC3E}">
        <p14:creationId xmlns:p14="http://schemas.microsoft.com/office/powerpoint/2010/main" val="805313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24</a:t>
            </a:fld>
            <a:endParaRPr lang="en-US"/>
          </a:p>
        </p:txBody>
      </p:sp>
    </p:spTree>
    <p:extLst>
      <p:ext uri="{BB962C8B-B14F-4D97-AF65-F5344CB8AC3E}">
        <p14:creationId xmlns:p14="http://schemas.microsoft.com/office/powerpoint/2010/main" val="31753681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26</a:t>
            </a:fld>
            <a:endParaRPr lang="en-US"/>
          </a:p>
        </p:txBody>
      </p:sp>
    </p:spTree>
    <p:extLst>
      <p:ext uri="{BB962C8B-B14F-4D97-AF65-F5344CB8AC3E}">
        <p14:creationId xmlns:p14="http://schemas.microsoft.com/office/powerpoint/2010/main" val="4247574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27</a:t>
            </a:fld>
            <a:endParaRPr lang="en-US"/>
          </a:p>
        </p:txBody>
      </p:sp>
    </p:spTree>
    <p:extLst>
      <p:ext uri="{BB962C8B-B14F-4D97-AF65-F5344CB8AC3E}">
        <p14:creationId xmlns:p14="http://schemas.microsoft.com/office/powerpoint/2010/main" val="331093533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28</a:t>
            </a:fld>
            <a:endParaRPr lang="en-US"/>
          </a:p>
        </p:txBody>
      </p:sp>
    </p:spTree>
    <p:extLst>
      <p:ext uri="{BB962C8B-B14F-4D97-AF65-F5344CB8AC3E}">
        <p14:creationId xmlns:p14="http://schemas.microsoft.com/office/powerpoint/2010/main" val="37646583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WLD – </a:t>
            </a:r>
            <a:r>
              <a:rPr lang="en-US" err="1">
                <a:cs typeface="Calibri"/>
              </a:rPr>
              <a:t>Llyfr</a:t>
            </a:r>
            <a:r>
              <a:rPr lang="en-US">
                <a:cs typeface="Calibri"/>
              </a:rPr>
              <a:t> </a:t>
            </a:r>
            <a:r>
              <a:rPr lang="en-US" err="1">
                <a:cs typeface="Calibri"/>
              </a:rPr>
              <a:t>newydd</a:t>
            </a:r>
            <a:r>
              <a:rPr lang="en-US">
                <a:cs typeface="Calibri"/>
              </a:rPr>
              <a:t> </a:t>
            </a:r>
            <a:r>
              <a:rPr lang="en-US" err="1">
                <a:cs typeface="Calibri"/>
              </a:rPr>
              <a:t>erbyn</a:t>
            </a:r>
            <a:r>
              <a:rPr lang="en-US">
                <a:cs typeface="Calibri"/>
              </a:rPr>
              <a:t> PAP2  (New book by PTE2)</a:t>
            </a:r>
          </a:p>
        </p:txBody>
      </p:sp>
      <p:sp>
        <p:nvSpPr>
          <p:cNvPr id="4" name="Slide Number Placeholder 3"/>
          <p:cNvSpPr>
            <a:spLocks noGrp="1"/>
          </p:cNvSpPr>
          <p:nvPr>
            <p:ph type="sldNum" sz="quarter" idx="5"/>
          </p:nvPr>
        </p:nvSpPr>
        <p:spPr/>
        <p:txBody>
          <a:bodyPr/>
          <a:lstStyle/>
          <a:p>
            <a:fld id="{E57834FD-5F88-44E0-8D02-29E296FF6AD2}" type="slidenum">
              <a:rPr lang="en-GB"/>
              <a:t>30</a:t>
            </a:fld>
            <a:endParaRPr lang="en-GB"/>
          </a:p>
        </p:txBody>
      </p:sp>
    </p:spTree>
    <p:extLst>
      <p:ext uri="{BB962C8B-B14F-4D97-AF65-F5344CB8AC3E}">
        <p14:creationId xmlns:p14="http://schemas.microsoft.com/office/powerpoint/2010/main" val="10940807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31</a:t>
            </a:fld>
            <a:endParaRPr lang="en-US"/>
          </a:p>
        </p:txBody>
      </p:sp>
    </p:spTree>
    <p:extLst>
      <p:ext uri="{BB962C8B-B14F-4D97-AF65-F5344CB8AC3E}">
        <p14:creationId xmlns:p14="http://schemas.microsoft.com/office/powerpoint/2010/main" val="248832768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33</a:t>
            </a:fld>
            <a:endParaRPr lang="en-US"/>
          </a:p>
        </p:txBody>
      </p:sp>
    </p:spTree>
    <p:extLst>
      <p:ext uri="{BB962C8B-B14F-4D97-AF65-F5344CB8AC3E}">
        <p14:creationId xmlns:p14="http://schemas.microsoft.com/office/powerpoint/2010/main" val="266352421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34</a:t>
            </a:fld>
            <a:endParaRPr lang="en-US"/>
          </a:p>
        </p:txBody>
      </p:sp>
    </p:spTree>
    <p:extLst>
      <p:ext uri="{BB962C8B-B14F-4D97-AF65-F5344CB8AC3E}">
        <p14:creationId xmlns:p14="http://schemas.microsoft.com/office/powerpoint/2010/main" val="127748247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35</a:t>
            </a:fld>
            <a:endParaRPr lang="en-US"/>
          </a:p>
        </p:txBody>
      </p:sp>
    </p:spTree>
    <p:extLst>
      <p:ext uri="{BB962C8B-B14F-4D97-AF65-F5344CB8AC3E}">
        <p14:creationId xmlns:p14="http://schemas.microsoft.com/office/powerpoint/2010/main" val="107229474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37</a:t>
            </a:fld>
            <a:endParaRPr lang="en-US"/>
          </a:p>
        </p:txBody>
      </p:sp>
    </p:spTree>
    <p:extLst>
      <p:ext uri="{BB962C8B-B14F-4D97-AF65-F5344CB8AC3E}">
        <p14:creationId xmlns:p14="http://schemas.microsoft.com/office/powerpoint/2010/main" val="22309766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C7486A-D0EC-5049-857E-9D4C4DD0B13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3711A45-A8A7-3A4A-9C49-AEC06EA92E9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790886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36D517-8042-6F43-974D-B680A14F5DB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8BEF289-D06E-5046-BD0E-9A35F229D0A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677396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F6ED55-F3DE-754A-9181-C1AE142E0796}"/>
              </a:ext>
            </a:extLst>
          </p:cNvPr>
          <p:cNvSpPr>
            <a:spLocks noGrp="1"/>
          </p:cNvSpPr>
          <p:nvPr>
            <p:ph type="title" hasCustomPrompt="1"/>
          </p:nvPr>
        </p:nvSpPr>
        <p:spPr>
          <a:xfrm>
            <a:off x="831850" y="1709739"/>
            <a:ext cx="5068617" cy="2852737"/>
          </a:xfrm>
        </p:spPr>
        <p:txBody>
          <a:bodyPr anchor="t"/>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67AD93C-EE08-9F45-A5F5-0EB8DB35ACA7}"/>
              </a:ext>
            </a:extLst>
          </p:cNvPr>
          <p:cNvSpPr>
            <a:spLocks noGrp="1"/>
          </p:cNvSpPr>
          <p:nvPr>
            <p:ph type="body" idx="1"/>
          </p:nvPr>
        </p:nvSpPr>
        <p:spPr>
          <a:xfrm>
            <a:off x="831851" y="4589464"/>
            <a:ext cx="10515600" cy="113061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Text Placeholder 9">
            <a:extLst>
              <a:ext uri="{FF2B5EF4-FFF2-40B4-BE49-F238E27FC236}">
                <a16:creationId xmlns:a16="http://schemas.microsoft.com/office/drawing/2014/main" id="{0110D6CA-5054-4881-A3DD-362F1691537D}"/>
              </a:ext>
            </a:extLst>
          </p:cNvPr>
          <p:cNvSpPr>
            <a:spLocks noGrp="1"/>
          </p:cNvSpPr>
          <p:nvPr>
            <p:ph type="body" sz="quarter" idx="10"/>
          </p:nvPr>
        </p:nvSpPr>
        <p:spPr>
          <a:xfrm>
            <a:off x="6096000" y="1709739"/>
            <a:ext cx="5251451" cy="2852737"/>
          </a:xfrm>
        </p:spPr>
        <p:txBody>
          <a:bodyPr anchor="t">
            <a:noAutofit/>
          </a:bodyPr>
          <a:lstStyle>
            <a:lvl1pPr marL="0" indent="0">
              <a:buNone/>
              <a:defRPr sz="6000">
                <a:latin typeface="+mj-lt"/>
              </a:defRPr>
            </a:lvl1pPr>
          </a:lstStyle>
          <a:p>
            <a:pPr lvl="0"/>
            <a:r>
              <a:rPr lang="en-US"/>
              <a:t>Click to edit Master text styles</a:t>
            </a:r>
          </a:p>
        </p:txBody>
      </p:sp>
    </p:spTree>
    <p:extLst>
      <p:ext uri="{BB962C8B-B14F-4D97-AF65-F5344CB8AC3E}">
        <p14:creationId xmlns:p14="http://schemas.microsoft.com/office/powerpoint/2010/main" val="36097459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3BF7F5-86DA-7A4E-B23A-C51D07D0104F}"/>
              </a:ext>
            </a:extLst>
          </p:cNvPr>
          <p:cNvSpPr>
            <a:spLocks noGrp="1"/>
          </p:cNvSpPr>
          <p:nvPr>
            <p:ph type="title"/>
          </p:nvPr>
        </p:nvSpPr>
        <p:spPr>
          <a:xfrm>
            <a:off x="838200" y="365126"/>
            <a:ext cx="5156200" cy="1325563"/>
          </a:xfrm>
        </p:spPr>
        <p:txBody>
          <a:bodyPr anchor="t">
            <a:noAutofit/>
          </a:bodyPr>
          <a:lstStyle>
            <a:lvl1pPr>
              <a:defRPr sz="4000"/>
            </a:lvl1pPr>
          </a:lstStyle>
          <a:p>
            <a:r>
              <a:rPr lang="en-US"/>
              <a:t>Click to edit Master title style</a:t>
            </a:r>
          </a:p>
        </p:txBody>
      </p:sp>
      <p:sp>
        <p:nvSpPr>
          <p:cNvPr id="3" name="Content Placeholder 2">
            <a:extLst>
              <a:ext uri="{FF2B5EF4-FFF2-40B4-BE49-F238E27FC236}">
                <a16:creationId xmlns:a16="http://schemas.microsoft.com/office/drawing/2014/main" id="{4D368D20-9F11-AD40-A1F9-B00075B9B943}"/>
              </a:ext>
            </a:extLst>
          </p:cNvPr>
          <p:cNvSpPr>
            <a:spLocks noGrp="1"/>
          </p:cNvSpPr>
          <p:nvPr>
            <p:ph sz="half" idx="1"/>
          </p:nvPr>
        </p:nvSpPr>
        <p:spPr>
          <a:xfrm>
            <a:off x="838200" y="1825626"/>
            <a:ext cx="5156200" cy="384873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DAABF07-3DF8-DB49-99A4-4E21D58D7EAC}"/>
              </a:ext>
            </a:extLst>
          </p:cNvPr>
          <p:cNvSpPr>
            <a:spLocks noGrp="1"/>
          </p:cNvSpPr>
          <p:nvPr>
            <p:ph sz="half" idx="2"/>
          </p:nvPr>
        </p:nvSpPr>
        <p:spPr>
          <a:xfrm>
            <a:off x="6197600" y="1825626"/>
            <a:ext cx="5156200" cy="384873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ext Placeholder 10">
            <a:extLst>
              <a:ext uri="{FF2B5EF4-FFF2-40B4-BE49-F238E27FC236}">
                <a16:creationId xmlns:a16="http://schemas.microsoft.com/office/drawing/2014/main" id="{1D087133-F2AD-498D-B591-37E744092F0C}"/>
              </a:ext>
            </a:extLst>
          </p:cNvPr>
          <p:cNvSpPr>
            <a:spLocks noGrp="1"/>
          </p:cNvSpPr>
          <p:nvPr>
            <p:ph type="body" sz="quarter" idx="10"/>
          </p:nvPr>
        </p:nvSpPr>
        <p:spPr>
          <a:xfrm>
            <a:off x="6197600" y="365126"/>
            <a:ext cx="5156200" cy="1325563"/>
          </a:xfrm>
        </p:spPr>
        <p:txBody>
          <a:bodyPr>
            <a:noAutofit/>
          </a:bodyPr>
          <a:lstStyle>
            <a:lvl1pPr marL="0" indent="0">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2724859019"/>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6C10B3-62D6-7343-9FA5-9A10B8AE8F73}"/>
              </a:ext>
            </a:extLst>
          </p:cNvPr>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2A07669-4B7A-1F41-82E0-CE9879AA35FA}"/>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7B33D5F-B4C4-2548-893D-74979F2F1545}"/>
              </a:ext>
            </a:extLst>
          </p:cNvPr>
          <p:cNvSpPr>
            <a:spLocks noGrp="1"/>
          </p:cNvSpPr>
          <p:nvPr>
            <p:ph sz="half" idx="2"/>
          </p:nvPr>
        </p:nvSpPr>
        <p:spPr>
          <a:xfrm>
            <a:off x="840318" y="2505076"/>
            <a:ext cx="5158316" cy="339280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74E56C1-4F14-9C4E-9EF0-74B497B3DA14}"/>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9AC3D23-81AB-A740-9E74-0B7945AADAE3}"/>
              </a:ext>
            </a:extLst>
          </p:cNvPr>
          <p:cNvSpPr>
            <a:spLocks noGrp="1"/>
          </p:cNvSpPr>
          <p:nvPr>
            <p:ph sz="quarter" idx="4"/>
          </p:nvPr>
        </p:nvSpPr>
        <p:spPr>
          <a:xfrm>
            <a:off x="6172200" y="2505076"/>
            <a:ext cx="5183717" cy="339280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524554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059D8F-6176-F243-99D1-8966E0D34C89}"/>
              </a:ext>
            </a:extLst>
          </p:cNvPr>
          <p:cNvSpPr>
            <a:spLocks noGrp="1"/>
          </p:cNvSpPr>
          <p:nvPr>
            <p:ph type="title"/>
          </p:nvPr>
        </p:nvSpPr>
        <p:spPr>
          <a:xfrm>
            <a:off x="838200" y="365125"/>
            <a:ext cx="10899987" cy="1082675"/>
          </a:xfrm>
        </p:spPr>
        <p:txBody>
          <a:bodyPr/>
          <a:lstStyle/>
          <a:p>
            <a:r>
              <a:rPr lang="en-US"/>
              <a:t>Click to edit Master title style</a:t>
            </a:r>
          </a:p>
        </p:txBody>
      </p:sp>
    </p:spTree>
    <p:extLst>
      <p:ext uri="{BB962C8B-B14F-4D97-AF65-F5344CB8AC3E}">
        <p14:creationId xmlns:p14="http://schemas.microsoft.com/office/powerpoint/2010/main" val="1785718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CB15D5-0CCB-5448-AC2C-19DD5EF41516}"/>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150D475-C9BA-A14D-84F6-45D1490D2DE4}"/>
              </a:ext>
            </a:extLst>
          </p:cNvPr>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F75B3CA-29B8-4743-9F7D-EBD98B9BF6A0}"/>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9120583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E568D5-5618-6948-8024-44166F5EC12F}"/>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FF4970A-963F-A347-BCB0-87A61AA27C6A}"/>
              </a:ext>
            </a:extLst>
          </p:cNvPr>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208E893-37C6-DE4C-9D4D-E87037D4255C}"/>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8594394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F18DB-51CB-4CBD-B83B-CF7B06427721}"/>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392407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838200" y="6356352"/>
            <a:ext cx="2743200" cy="365125"/>
          </a:xfrm>
          <a:prstGeom prst="rect">
            <a:avLst/>
          </a:prstGeom>
        </p:spPr>
        <p:txBody>
          <a:bodyPr/>
          <a:lstStyle/>
          <a:p>
            <a:fld id="{5C958B5D-2B71-F94E-8A2A-2F1F5E391DA3}" type="datetimeFigureOut">
              <a:rPr lang="en-US" smtClean="0"/>
              <a:t>10/13/2023</a:t>
            </a:fld>
            <a:endParaRPr lang="en-US"/>
          </a:p>
        </p:txBody>
      </p:sp>
      <p:sp>
        <p:nvSpPr>
          <p:cNvPr id="5" name="Footer Placeholder 4"/>
          <p:cNvSpPr>
            <a:spLocks noGrp="1"/>
          </p:cNvSpPr>
          <p:nvPr>
            <p:ph type="ftr" sz="quarter" idx="11"/>
          </p:nvPr>
        </p:nvSpPr>
        <p:spPr>
          <a:xfrm>
            <a:off x="4038600" y="6356352"/>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2"/>
            <a:ext cx="2743200" cy="365125"/>
          </a:xfrm>
          <a:prstGeom prst="rect">
            <a:avLst/>
          </a:prstGeom>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9988988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639608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D288ADB-2A57-46BC-81B5-B7DC124F8A76}" type="datetimeFigureOut">
              <a:rPr lang="en-GB" smtClean="0">
                <a:solidFill>
                  <a:prstClr val="black">
                    <a:tint val="75000"/>
                  </a:prstClr>
                </a:solidFill>
              </a:rPr>
              <a:pPr/>
              <a:t>13/10/2023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083FA1F3-6F63-48DD-A36D-9370E259448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6988014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13/10/2023</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7426043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Custom Layout">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90ADDF-D82C-4780-9143-87E5F529D813}"/>
              </a:ext>
            </a:extLst>
          </p:cNvPr>
          <p:cNvSpPr>
            <a:spLocks noGrp="1"/>
          </p:cNvSpPr>
          <p:nvPr>
            <p:ph type="title" hasCustomPrompt="1"/>
          </p:nvPr>
        </p:nvSpPr>
        <p:spPr>
          <a:xfrm>
            <a:off x="2898648" y="813816"/>
            <a:ext cx="6400800" cy="640080"/>
          </a:xfrm>
        </p:spPr>
        <p:txBody>
          <a:bodyPr/>
          <a:lstStyle>
            <a:lvl1pPr algn="ctr">
              <a:defRPr sz="2400">
                <a:solidFill>
                  <a:schemeClr val="bg1"/>
                </a:solidFill>
              </a:defRPr>
            </a:lvl1pPr>
          </a:lstStyle>
          <a:p>
            <a:r>
              <a:rPr lang="en-US"/>
              <a:t>Add text</a:t>
            </a:r>
          </a:p>
        </p:txBody>
      </p:sp>
      <p:sp>
        <p:nvSpPr>
          <p:cNvPr id="6" name="Text Placeholder 5">
            <a:extLst>
              <a:ext uri="{FF2B5EF4-FFF2-40B4-BE49-F238E27FC236}">
                <a16:creationId xmlns:a16="http://schemas.microsoft.com/office/drawing/2014/main" id="{D12B550A-AB53-4D15-A89E-6EEBB5151B92}"/>
              </a:ext>
            </a:extLst>
          </p:cNvPr>
          <p:cNvSpPr>
            <a:spLocks noGrp="1"/>
          </p:cNvSpPr>
          <p:nvPr>
            <p:ph type="body" sz="quarter" idx="10" hasCustomPrompt="1"/>
          </p:nvPr>
        </p:nvSpPr>
        <p:spPr>
          <a:xfrm>
            <a:off x="2441448" y="1655064"/>
            <a:ext cx="7315200" cy="1143000"/>
          </a:xfrm>
        </p:spPr>
        <p:txBody>
          <a:bodyPr/>
          <a:lstStyle>
            <a:lvl1pPr algn="ctr">
              <a:defRPr sz="8000">
                <a:solidFill>
                  <a:schemeClr val="bg1"/>
                </a:solidFill>
                <a:latin typeface="+mj-lt"/>
              </a:defRPr>
            </a:lvl1pPr>
          </a:lstStyle>
          <a:p>
            <a:pPr lvl="0"/>
            <a:r>
              <a:rPr lang="en-US"/>
              <a:t>Add text</a:t>
            </a:r>
          </a:p>
        </p:txBody>
      </p:sp>
      <p:sp>
        <p:nvSpPr>
          <p:cNvPr id="8" name="Text Placeholder 7">
            <a:extLst>
              <a:ext uri="{FF2B5EF4-FFF2-40B4-BE49-F238E27FC236}">
                <a16:creationId xmlns:a16="http://schemas.microsoft.com/office/drawing/2014/main" id="{7CDE1EB1-91FE-4CB8-81BD-5BBBFC22C672}"/>
              </a:ext>
            </a:extLst>
          </p:cNvPr>
          <p:cNvSpPr>
            <a:spLocks noGrp="1"/>
          </p:cNvSpPr>
          <p:nvPr>
            <p:ph type="body" sz="quarter" idx="11" hasCustomPrompt="1"/>
          </p:nvPr>
        </p:nvSpPr>
        <p:spPr>
          <a:xfrm>
            <a:off x="2898648" y="3027707"/>
            <a:ext cx="6858000" cy="640080"/>
          </a:xfrm>
        </p:spPr>
        <p:txBody>
          <a:bodyPr/>
          <a:lstStyle>
            <a:lvl1pPr algn="ctr">
              <a:defRPr sz="2400">
                <a:solidFill>
                  <a:schemeClr val="bg1"/>
                </a:solidFill>
                <a:latin typeface="+mj-lt"/>
              </a:defRPr>
            </a:lvl1pPr>
          </a:lstStyle>
          <a:p>
            <a:pPr lvl="0"/>
            <a:r>
              <a:rPr lang="en-US"/>
              <a:t>Add text</a:t>
            </a:r>
          </a:p>
        </p:txBody>
      </p:sp>
    </p:spTree>
    <p:extLst>
      <p:ext uri="{BB962C8B-B14F-4D97-AF65-F5344CB8AC3E}">
        <p14:creationId xmlns:p14="http://schemas.microsoft.com/office/powerpoint/2010/main" val="2213143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40887263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40887263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40887263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40887263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3_Custom Layout">
    <p:bg>
      <p:bgPr>
        <a:solidFill>
          <a:schemeClr val="accent1">
            <a:lumMod val="75000"/>
          </a:schemeClr>
        </a:solidFill>
        <a:effectLst/>
      </p:bgPr>
    </p:bg>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5106A418-68CC-4D3D-9032-696498842FBD}"/>
              </a:ext>
            </a:extLst>
          </p:cNvPr>
          <p:cNvSpPr>
            <a:spLocks noGrp="1"/>
          </p:cNvSpPr>
          <p:nvPr>
            <p:ph type="title" hasCustomPrompt="1"/>
          </p:nvPr>
        </p:nvSpPr>
        <p:spPr>
          <a:xfrm>
            <a:off x="914400" y="914401"/>
            <a:ext cx="6400800" cy="685800"/>
          </a:xfrm>
        </p:spPr>
        <p:txBody>
          <a:bodyPr>
            <a:noAutofit/>
          </a:bodyPr>
          <a:lstStyle>
            <a:lvl1pPr>
              <a:defRPr sz="4000">
                <a:solidFill>
                  <a:schemeClr val="bg1"/>
                </a:solidFill>
              </a:defRPr>
            </a:lvl1pPr>
          </a:lstStyle>
          <a:p>
            <a:r>
              <a:rPr lang="en-US"/>
              <a:t>Add title</a:t>
            </a:r>
          </a:p>
        </p:txBody>
      </p:sp>
      <p:sp>
        <p:nvSpPr>
          <p:cNvPr id="7" name="Text Placeholder 6">
            <a:extLst>
              <a:ext uri="{FF2B5EF4-FFF2-40B4-BE49-F238E27FC236}">
                <a16:creationId xmlns:a16="http://schemas.microsoft.com/office/drawing/2014/main" id="{9E93C440-01C8-4E08-A98E-D76F10D08BF4}"/>
              </a:ext>
            </a:extLst>
          </p:cNvPr>
          <p:cNvSpPr>
            <a:spLocks noGrp="1"/>
          </p:cNvSpPr>
          <p:nvPr>
            <p:ph type="body" sz="quarter" idx="11" hasCustomPrompt="1"/>
          </p:nvPr>
        </p:nvSpPr>
        <p:spPr>
          <a:xfrm>
            <a:off x="914400" y="1913064"/>
            <a:ext cx="6858001" cy="4279392"/>
          </a:xfrm>
        </p:spPr>
        <p:txBody>
          <a:bodyPr>
            <a:normAutofit/>
          </a:bodyPr>
          <a:lstStyle>
            <a:lvl1pPr>
              <a:defRPr sz="1800">
                <a:solidFill>
                  <a:schemeClr val="bg1"/>
                </a:solidFill>
              </a:defRPr>
            </a:lvl1pPr>
          </a:lstStyle>
          <a:p>
            <a:pPr lvl="0"/>
            <a:r>
              <a:rPr lang="en-US"/>
              <a:t>Add text</a:t>
            </a:r>
          </a:p>
        </p:txBody>
      </p:sp>
    </p:spTree>
    <p:extLst>
      <p:ext uri="{BB962C8B-B14F-4D97-AF65-F5344CB8AC3E}">
        <p14:creationId xmlns:p14="http://schemas.microsoft.com/office/powerpoint/2010/main" val="5604761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90ADDF-D82C-4780-9143-87E5F529D813}"/>
              </a:ext>
            </a:extLst>
          </p:cNvPr>
          <p:cNvSpPr>
            <a:spLocks noGrp="1"/>
          </p:cNvSpPr>
          <p:nvPr>
            <p:ph type="title" hasCustomPrompt="1"/>
          </p:nvPr>
        </p:nvSpPr>
        <p:spPr>
          <a:xfrm>
            <a:off x="2898648" y="813816"/>
            <a:ext cx="6400800" cy="640080"/>
          </a:xfrm>
        </p:spPr>
        <p:txBody>
          <a:bodyPr/>
          <a:lstStyle>
            <a:lvl1pPr algn="ctr">
              <a:defRPr sz="2400">
                <a:solidFill>
                  <a:schemeClr val="bg1"/>
                </a:solidFill>
              </a:defRPr>
            </a:lvl1pPr>
          </a:lstStyle>
          <a:p>
            <a:r>
              <a:rPr lang="en-US"/>
              <a:t>Add text</a:t>
            </a:r>
          </a:p>
        </p:txBody>
      </p:sp>
      <p:sp>
        <p:nvSpPr>
          <p:cNvPr id="6" name="Text Placeholder 5">
            <a:extLst>
              <a:ext uri="{FF2B5EF4-FFF2-40B4-BE49-F238E27FC236}">
                <a16:creationId xmlns:a16="http://schemas.microsoft.com/office/drawing/2014/main" id="{D12B550A-AB53-4D15-A89E-6EEBB5151B92}"/>
              </a:ext>
            </a:extLst>
          </p:cNvPr>
          <p:cNvSpPr>
            <a:spLocks noGrp="1"/>
          </p:cNvSpPr>
          <p:nvPr>
            <p:ph type="body" sz="quarter" idx="10" hasCustomPrompt="1"/>
          </p:nvPr>
        </p:nvSpPr>
        <p:spPr>
          <a:xfrm>
            <a:off x="2441448" y="1655064"/>
            <a:ext cx="7315200" cy="1143000"/>
          </a:xfrm>
        </p:spPr>
        <p:txBody>
          <a:bodyPr/>
          <a:lstStyle>
            <a:lvl1pPr algn="ctr">
              <a:defRPr sz="8000">
                <a:solidFill>
                  <a:schemeClr val="bg1"/>
                </a:solidFill>
                <a:latin typeface="+mj-lt"/>
              </a:defRPr>
            </a:lvl1pPr>
          </a:lstStyle>
          <a:p>
            <a:pPr lvl="0"/>
            <a:r>
              <a:rPr lang="en-US"/>
              <a:t>Add text</a:t>
            </a:r>
          </a:p>
        </p:txBody>
      </p:sp>
      <p:sp>
        <p:nvSpPr>
          <p:cNvPr id="8" name="Text Placeholder 7">
            <a:extLst>
              <a:ext uri="{FF2B5EF4-FFF2-40B4-BE49-F238E27FC236}">
                <a16:creationId xmlns:a16="http://schemas.microsoft.com/office/drawing/2014/main" id="{7CDE1EB1-91FE-4CB8-81BD-5BBBFC22C672}"/>
              </a:ext>
            </a:extLst>
          </p:cNvPr>
          <p:cNvSpPr>
            <a:spLocks noGrp="1"/>
          </p:cNvSpPr>
          <p:nvPr>
            <p:ph type="body" sz="quarter" idx="11" hasCustomPrompt="1"/>
          </p:nvPr>
        </p:nvSpPr>
        <p:spPr>
          <a:xfrm>
            <a:off x="2898648" y="3027707"/>
            <a:ext cx="6858000" cy="640080"/>
          </a:xfrm>
        </p:spPr>
        <p:txBody>
          <a:bodyPr/>
          <a:lstStyle>
            <a:lvl1pPr algn="ctr">
              <a:defRPr sz="2400">
                <a:solidFill>
                  <a:schemeClr val="bg1"/>
                </a:solidFill>
                <a:latin typeface="+mj-lt"/>
              </a:defRPr>
            </a:lvl1pPr>
          </a:lstStyle>
          <a:p>
            <a:pPr lvl="0"/>
            <a:r>
              <a:rPr lang="en-US"/>
              <a:t>Add text</a:t>
            </a:r>
          </a:p>
        </p:txBody>
      </p:sp>
    </p:spTree>
    <p:extLst>
      <p:ext uri="{BB962C8B-B14F-4D97-AF65-F5344CB8AC3E}">
        <p14:creationId xmlns:p14="http://schemas.microsoft.com/office/powerpoint/2010/main" val="186028196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5_Custom Layout">
    <p:bg>
      <p:bgPr>
        <a:solidFill>
          <a:schemeClr val="accent1"/>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6CC92641-A8C8-41F9-8E1C-7C929693C69C}"/>
              </a:ext>
            </a:extLst>
          </p:cNvPr>
          <p:cNvSpPr>
            <a:spLocks noGrp="1"/>
          </p:cNvSpPr>
          <p:nvPr>
            <p:ph type="title" hasCustomPrompt="1"/>
          </p:nvPr>
        </p:nvSpPr>
        <p:spPr>
          <a:xfrm>
            <a:off x="4389119" y="946653"/>
            <a:ext cx="6857999" cy="653547"/>
          </a:xfrm>
        </p:spPr>
        <p:txBody>
          <a:bodyPr>
            <a:normAutofit/>
          </a:bodyPr>
          <a:lstStyle>
            <a:lvl1pPr>
              <a:defRPr sz="4000">
                <a:solidFill>
                  <a:schemeClr val="bg1"/>
                </a:solidFill>
              </a:defRPr>
            </a:lvl1pPr>
          </a:lstStyle>
          <a:p>
            <a:r>
              <a:rPr lang="en-US"/>
              <a:t>Add title</a:t>
            </a:r>
          </a:p>
        </p:txBody>
      </p:sp>
      <p:sp>
        <p:nvSpPr>
          <p:cNvPr id="7" name="Text Placeholder 6">
            <a:extLst>
              <a:ext uri="{FF2B5EF4-FFF2-40B4-BE49-F238E27FC236}">
                <a16:creationId xmlns:a16="http://schemas.microsoft.com/office/drawing/2014/main" id="{97CC55B6-E9DA-4B68-A0D8-957F46B46517}"/>
              </a:ext>
            </a:extLst>
          </p:cNvPr>
          <p:cNvSpPr>
            <a:spLocks noGrp="1"/>
          </p:cNvSpPr>
          <p:nvPr>
            <p:ph type="body" sz="quarter" idx="11" hasCustomPrompt="1"/>
          </p:nvPr>
        </p:nvSpPr>
        <p:spPr>
          <a:xfrm>
            <a:off x="4389120" y="2062956"/>
            <a:ext cx="6858000" cy="4233672"/>
          </a:xfrm>
        </p:spPr>
        <p:txBody>
          <a:bodyPr>
            <a:normAutofit/>
          </a:bodyPr>
          <a:lstStyle>
            <a:lvl1pPr>
              <a:defRPr sz="1800">
                <a:solidFill>
                  <a:schemeClr val="bg1"/>
                </a:solidFill>
              </a:defRPr>
            </a:lvl1pPr>
          </a:lstStyle>
          <a:p>
            <a:pPr lvl="0"/>
            <a:r>
              <a:rPr lang="en-US"/>
              <a:t>Add text</a:t>
            </a:r>
          </a:p>
        </p:txBody>
      </p:sp>
    </p:spTree>
    <p:extLst>
      <p:ext uri="{BB962C8B-B14F-4D97-AF65-F5344CB8AC3E}">
        <p14:creationId xmlns:p14="http://schemas.microsoft.com/office/powerpoint/2010/main" val="263045173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1_Custom Layout">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E11DAB-71A2-44C9-B830-25E19DC5833C}"/>
              </a:ext>
            </a:extLst>
          </p:cNvPr>
          <p:cNvSpPr>
            <a:spLocks noGrp="1"/>
          </p:cNvSpPr>
          <p:nvPr>
            <p:ph type="title" hasCustomPrompt="1"/>
          </p:nvPr>
        </p:nvSpPr>
        <p:spPr>
          <a:xfrm>
            <a:off x="914400" y="914401"/>
            <a:ext cx="6400800" cy="685800"/>
          </a:xfrm>
        </p:spPr>
        <p:txBody>
          <a:bodyPr>
            <a:noAutofit/>
          </a:bodyPr>
          <a:lstStyle>
            <a:lvl1pPr>
              <a:defRPr sz="4000">
                <a:solidFill>
                  <a:schemeClr val="tx1">
                    <a:lumMod val="75000"/>
                    <a:lumOff val="25000"/>
                  </a:schemeClr>
                </a:solidFill>
              </a:defRPr>
            </a:lvl1pPr>
          </a:lstStyle>
          <a:p>
            <a:r>
              <a:rPr lang="en-US"/>
              <a:t>Add title</a:t>
            </a:r>
          </a:p>
        </p:txBody>
      </p:sp>
      <p:sp>
        <p:nvSpPr>
          <p:cNvPr id="10" name="Text Placeholder 9">
            <a:extLst>
              <a:ext uri="{FF2B5EF4-FFF2-40B4-BE49-F238E27FC236}">
                <a16:creationId xmlns:a16="http://schemas.microsoft.com/office/drawing/2014/main" id="{5F9B5FD0-EA88-4EA1-89FF-A0346C36D9C6}"/>
              </a:ext>
            </a:extLst>
          </p:cNvPr>
          <p:cNvSpPr>
            <a:spLocks noGrp="1"/>
          </p:cNvSpPr>
          <p:nvPr>
            <p:ph type="body" sz="quarter" idx="11"/>
          </p:nvPr>
        </p:nvSpPr>
        <p:spPr>
          <a:xfrm>
            <a:off x="914400" y="2203704"/>
            <a:ext cx="6400800" cy="4206240"/>
          </a:xfrm>
        </p:spPr>
        <p:txBody>
          <a:bodyPr>
            <a:normAutofit/>
          </a:bodyPr>
          <a:lstStyle>
            <a:lvl1pPr>
              <a:defRPr sz="1800">
                <a:solidFill>
                  <a:schemeClr val="tx1">
                    <a:lumMod val="75000"/>
                    <a:lumOff val="25000"/>
                  </a:schemeClr>
                </a:solidFill>
              </a:defRPr>
            </a:lvl1pPr>
          </a:lstStyle>
          <a:p>
            <a:pPr lvl="0"/>
            <a:r>
              <a:rPr lang="en-US"/>
              <a:t>Click to edit Master text</a:t>
            </a:r>
          </a:p>
        </p:txBody>
      </p:sp>
    </p:spTree>
    <p:extLst>
      <p:ext uri="{BB962C8B-B14F-4D97-AF65-F5344CB8AC3E}">
        <p14:creationId xmlns:p14="http://schemas.microsoft.com/office/powerpoint/2010/main" val="285711634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split">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E3120BAC-8BB6-8D48-AEA4-9B5FFDB10527}"/>
              </a:ext>
            </a:extLst>
          </p:cNvPr>
          <p:cNvSpPr>
            <a:spLocks noGrp="1"/>
          </p:cNvSpPr>
          <p:nvPr>
            <p:ph type="title"/>
          </p:nvPr>
        </p:nvSpPr>
        <p:spPr>
          <a:xfrm>
            <a:off x="358219" y="365125"/>
            <a:ext cx="11481847" cy="95947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6" name="Text Placeholder 2">
            <a:extLst>
              <a:ext uri="{FF2B5EF4-FFF2-40B4-BE49-F238E27FC236}">
                <a16:creationId xmlns:a16="http://schemas.microsoft.com/office/drawing/2014/main" id="{9BDC37EA-7DCE-E848-AFB4-62911D37D113}"/>
              </a:ext>
            </a:extLst>
          </p:cNvPr>
          <p:cNvSpPr>
            <a:spLocks noGrp="1"/>
          </p:cNvSpPr>
          <p:nvPr>
            <p:ph idx="1" hasCustomPrompt="1"/>
          </p:nvPr>
        </p:nvSpPr>
        <p:spPr>
          <a:xfrm>
            <a:off x="358219" y="1461331"/>
            <a:ext cx="5569009" cy="3940228"/>
          </a:xfrm>
          <a:prstGeom prst="rect">
            <a:avLst/>
          </a:prstGeom>
        </p:spPr>
        <p:txBody>
          <a:bodyPr vert="horz" lIns="91440" tIns="45720" rIns="91440" bIns="45720" rtlCol="0">
            <a:normAutofit/>
          </a:bodyPr>
          <a:lstStyle>
            <a:lvl1pPr>
              <a:lnSpc>
                <a:spcPct val="150000"/>
              </a:lnSpc>
              <a:defRPr sz="2400"/>
            </a:lvl1pPr>
          </a:lstStyle>
          <a:p>
            <a:pPr lvl="0"/>
            <a:r>
              <a:rPr lang="en-GB"/>
              <a:t>Click to edit Master text styles</a:t>
            </a:r>
          </a:p>
        </p:txBody>
      </p:sp>
      <p:sp>
        <p:nvSpPr>
          <p:cNvPr id="4" name="Text Placeholder 2">
            <a:extLst>
              <a:ext uri="{FF2B5EF4-FFF2-40B4-BE49-F238E27FC236}">
                <a16:creationId xmlns:a16="http://schemas.microsoft.com/office/drawing/2014/main" id="{266F50A3-3F45-C749-8B72-B1A7848A1E13}"/>
              </a:ext>
            </a:extLst>
          </p:cNvPr>
          <p:cNvSpPr>
            <a:spLocks noGrp="1"/>
          </p:cNvSpPr>
          <p:nvPr>
            <p:ph idx="10" hasCustomPrompt="1"/>
          </p:nvPr>
        </p:nvSpPr>
        <p:spPr>
          <a:xfrm>
            <a:off x="6264774" y="1461331"/>
            <a:ext cx="5569009" cy="3940228"/>
          </a:xfrm>
          <a:prstGeom prst="rect">
            <a:avLst/>
          </a:prstGeom>
        </p:spPr>
        <p:txBody>
          <a:bodyPr vert="horz" lIns="91440" tIns="45720" rIns="91440" bIns="45720" rtlCol="0">
            <a:normAutofit/>
          </a:bodyPr>
          <a:lstStyle>
            <a:lvl1pPr>
              <a:lnSpc>
                <a:spcPct val="150000"/>
              </a:lnSpc>
              <a:defRPr sz="2400"/>
            </a:lvl1pPr>
          </a:lstStyle>
          <a:p>
            <a:pPr lvl="0"/>
            <a:r>
              <a:rPr lang="en-GB"/>
              <a:t>Click to edit Master text styles</a:t>
            </a:r>
          </a:p>
        </p:txBody>
      </p:sp>
    </p:spTree>
    <p:extLst>
      <p:ext uri="{BB962C8B-B14F-4D97-AF65-F5344CB8AC3E}">
        <p14:creationId xmlns:p14="http://schemas.microsoft.com/office/powerpoint/2010/main" val="147977519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_Custom Layout">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E3120BAC-8BB6-8D48-AEA4-9B5FFDB10527}"/>
              </a:ext>
            </a:extLst>
          </p:cNvPr>
          <p:cNvSpPr>
            <a:spLocks noGrp="1"/>
          </p:cNvSpPr>
          <p:nvPr>
            <p:ph type="title"/>
          </p:nvPr>
        </p:nvSpPr>
        <p:spPr>
          <a:xfrm>
            <a:off x="358219" y="365125"/>
            <a:ext cx="11481847" cy="95947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6" name="Text Placeholder 2">
            <a:extLst>
              <a:ext uri="{FF2B5EF4-FFF2-40B4-BE49-F238E27FC236}">
                <a16:creationId xmlns:a16="http://schemas.microsoft.com/office/drawing/2014/main" id="{9BDC37EA-7DCE-E848-AFB4-62911D37D113}"/>
              </a:ext>
            </a:extLst>
          </p:cNvPr>
          <p:cNvSpPr>
            <a:spLocks noGrp="1"/>
          </p:cNvSpPr>
          <p:nvPr>
            <p:ph idx="1" hasCustomPrompt="1"/>
          </p:nvPr>
        </p:nvSpPr>
        <p:spPr>
          <a:xfrm>
            <a:off x="358219" y="1461331"/>
            <a:ext cx="11481847" cy="3940228"/>
          </a:xfrm>
          <a:prstGeom prst="rect">
            <a:avLst/>
          </a:prstGeom>
        </p:spPr>
        <p:txBody>
          <a:bodyPr vert="horz" lIns="91440" tIns="45720" rIns="91440" bIns="45720" rtlCol="0">
            <a:normAutofit/>
          </a:bodyPr>
          <a:lstStyle>
            <a:lvl1pPr>
              <a:lnSpc>
                <a:spcPct val="150000"/>
              </a:lnSpc>
              <a:defRPr sz="2400"/>
            </a:lvl1pPr>
          </a:lstStyle>
          <a:p>
            <a:pPr lvl="0"/>
            <a:r>
              <a:rPr lang="en-GB"/>
              <a:t>Click to edit Master text styles</a:t>
            </a:r>
          </a:p>
        </p:txBody>
      </p:sp>
    </p:spTree>
    <p:extLst>
      <p:ext uri="{BB962C8B-B14F-4D97-AF65-F5344CB8AC3E}">
        <p14:creationId xmlns:p14="http://schemas.microsoft.com/office/powerpoint/2010/main" val="417167675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D288ADB-2A57-46BC-81B5-B7DC124F8A76}" type="datetimeFigureOut">
              <a:rPr lang="en-GB" smtClean="0"/>
              <a:t>13/10/2023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3FA1F3-6F63-48DD-A36D-9370E2594484}" type="slidenum">
              <a:rPr lang="en-GB" smtClean="0"/>
              <a:t>‹#›</a:t>
            </a:fld>
            <a:endParaRPr lang="en-GB"/>
          </a:p>
        </p:txBody>
      </p:sp>
    </p:spTree>
    <p:extLst>
      <p:ext uri="{BB962C8B-B14F-4D97-AF65-F5344CB8AC3E}">
        <p14:creationId xmlns:p14="http://schemas.microsoft.com/office/powerpoint/2010/main" val="34046051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059D8F-6176-F243-99D1-8966E0D34C89}"/>
              </a:ext>
            </a:extLst>
          </p:cNvPr>
          <p:cNvSpPr>
            <a:spLocks noGrp="1"/>
          </p:cNvSpPr>
          <p:nvPr>
            <p:ph type="title"/>
          </p:nvPr>
        </p:nvSpPr>
        <p:spPr>
          <a:xfrm>
            <a:off x="838200" y="365125"/>
            <a:ext cx="10899987" cy="1082675"/>
          </a:xfrm>
        </p:spPr>
        <p:txBody>
          <a:bodyPr/>
          <a:lstStyle/>
          <a:p>
            <a:r>
              <a:rPr lang="en-US"/>
              <a:t>Click to edit Master title style</a:t>
            </a:r>
          </a:p>
        </p:txBody>
      </p:sp>
    </p:spTree>
    <p:extLst>
      <p:ext uri="{BB962C8B-B14F-4D97-AF65-F5344CB8AC3E}">
        <p14:creationId xmlns:p14="http://schemas.microsoft.com/office/powerpoint/2010/main" val="336408394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4041091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squar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square" lIns="0" tIns="0" rIns="0" bIns="0" rtlCol="0" anchor="t" anchorCtr="0">
            <a:noAutofit/>
          </a:bodyPr>
          <a:lstStyle>
            <a:lvl1pPr>
              <a:defRPr sz="2400" b="0">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313071971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E3120BAC-8BB6-8D48-AEA4-9B5FFDB10527}"/>
              </a:ext>
            </a:extLst>
          </p:cNvPr>
          <p:cNvSpPr>
            <a:spLocks noGrp="1"/>
          </p:cNvSpPr>
          <p:nvPr>
            <p:ph type="title"/>
          </p:nvPr>
        </p:nvSpPr>
        <p:spPr>
          <a:xfrm>
            <a:off x="358219" y="365125"/>
            <a:ext cx="11481847" cy="95947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6" name="Text Placeholder 2">
            <a:extLst>
              <a:ext uri="{FF2B5EF4-FFF2-40B4-BE49-F238E27FC236}">
                <a16:creationId xmlns:a16="http://schemas.microsoft.com/office/drawing/2014/main" id="{9BDC37EA-7DCE-E848-AFB4-62911D37D113}"/>
              </a:ext>
            </a:extLst>
          </p:cNvPr>
          <p:cNvSpPr>
            <a:spLocks noGrp="1"/>
          </p:cNvSpPr>
          <p:nvPr>
            <p:ph idx="1" hasCustomPrompt="1"/>
          </p:nvPr>
        </p:nvSpPr>
        <p:spPr>
          <a:xfrm>
            <a:off x="358219" y="1461331"/>
            <a:ext cx="11481847" cy="3940228"/>
          </a:xfrm>
          <a:prstGeom prst="rect">
            <a:avLst/>
          </a:prstGeom>
        </p:spPr>
        <p:txBody>
          <a:bodyPr vert="horz" lIns="91440" tIns="45720" rIns="91440" bIns="45720" rtlCol="0">
            <a:normAutofit/>
          </a:bodyPr>
          <a:lstStyle>
            <a:lvl1pPr>
              <a:lnSpc>
                <a:spcPct val="150000"/>
              </a:lnSpc>
              <a:defRPr sz="2400"/>
            </a:lvl1pPr>
          </a:lstStyle>
          <a:p>
            <a:pPr lvl="0"/>
            <a:r>
              <a:rPr lang="en-GB"/>
              <a:t>Click to edit Master text styles</a:t>
            </a:r>
          </a:p>
        </p:txBody>
      </p:sp>
    </p:spTree>
    <p:extLst>
      <p:ext uri="{BB962C8B-B14F-4D97-AF65-F5344CB8AC3E}">
        <p14:creationId xmlns:p14="http://schemas.microsoft.com/office/powerpoint/2010/main" val="155672342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split">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E3120BAC-8BB6-8D48-AEA4-9B5FFDB10527}"/>
              </a:ext>
            </a:extLst>
          </p:cNvPr>
          <p:cNvSpPr>
            <a:spLocks noGrp="1"/>
          </p:cNvSpPr>
          <p:nvPr>
            <p:ph type="title"/>
          </p:nvPr>
        </p:nvSpPr>
        <p:spPr>
          <a:xfrm>
            <a:off x="358219" y="365125"/>
            <a:ext cx="11481847" cy="95947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6" name="Text Placeholder 2">
            <a:extLst>
              <a:ext uri="{FF2B5EF4-FFF2-40B4-BE49-F238E27FC236}">
                <a16:creationId xmlns:a16="http://schemas.microsoft.com/office/drawing/2014/main" id="{9BDC37EA-7DCE-E848-AFB4-62911D37D113}"/>
              </a:ext>
            </a:extLst>
          </p:cNvPr>
          <p:cNvSpPr>
            <a:spLocks noGrp="1"/>
          </p:cNvSpPr>
          <p:nvPr>
            <p:ph idx="1" hasCustomPrompt="1"/>
          </p:nvPr>
        </p:nvSpPr>
        <p:spPr>
          <a:xfrm>
            <a:off x="358219" y="1461331"/>
            <a:ext cx="5569009" cy="3940228"/>
          </a:xfrm>
          <a:prstGeom prst="rect">
            <a:avLst/>
          </a:prstGeom>
        </p:spPr>
        <p:txBody>
          <a:bodyPr vert="horz" lIns="91440" tIns="45720" rIns="91440" bIns="45720" rtlCol="0">
            <a:normAutofit/>
          </a:bodyPr>
          <a:lstStyle>
            <a:lvl1pPr>
              <a:lnSpc>
                <a:spcPct val="150000"/>
              </a:lnSpc>
              <a:defRPr sz="2400"/>
            </a:lvl1pPr>
          </a:lstStyle>
          <a:p>
            <a:pPr lvl="0"/>
            <a:r>
              <a:rPr lang="en-GB"/>
              <a:t>Click to edit Master text styles</a:t>
            </a:r>
          </a:p>
        </p:txBody>
      </p:sp>
      <p:sp>
        <p:nvSpPr>
          <p:cNvPr id="4" name="Text Placeholder 2">
            <a:extLst>
              <a:ext uri="{FF2B5EF4-FFF2-40B4-BE49-F238E27FC236}">
                <a16:creationId xmlns:a16="http://schemas.microsoft.com/office/drawing/2014/main" id="{266F50A3-3F45-C749-8B72-B1A7848A1E13}"/>
              </a:ext>
            </a:extLst>
          </p:cNvPr>
          <p:cNvSpPr>
            <a:spLocks noGrp="1"/>
          </p:cNvSpPr>
          <p:nvPr>
            <p:ph idx="10" hasCustomPrompt="1"/>
          </p:nvPr>
        </p:nvSpPr>
        <p:spPr>
          <a:xfrm>
            <a:off x="6264774" y="1461331"/>
            <a:ext cx="5569009" cy="3940228"/>
          </a:xfrm>
          <a:prstGeom prst="rect">
            <a:avLst/>
          </a:prstGeom>
        </p:spPr>
        <p:txBody>
          <a:bodyPr vert="horz" lIns="91440" tIns="45720" rIns="91440" bIns="45720" rtlCol="0">
            <a:normAutofit/>
          </a:bodyPr>
          <a:lstStyle>
            <a:lvl1pPr>
              <a:lnSpc>
                <a:spcPct val="150000"/>
              </a:lnSpc>
              <a:defRPr sz="2400"/>
            </a:lvl1pPr>
          </a:lstStyle>
          <a:p>
            <a:pPr lvl="0"/>
            <a:r>
              <a:rPr lang="en-GB"/>
              <a:t>Click to edit Master text styles</a:t>
            </a:r>
          </a:p>
        </p:txBody>
      </p:sp>
    </p:spTree>
    <p:extLst>
      <p:ext uri="{BB962C8B-B14F-4D97-AF65-F5344CB8AC3E}">
        <p14:creationId xmlns:p14="http://schemas.microsoft.com/office/powerpoint/2010/main" val="163894671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2 column">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E3120BAC-8BB6-8D48-AEA4-9B5FFDB10527}"/>
              </a:ext>
            </a:extLst>
          </p:cNvPr>
          <p:cNvSpPr>
            <a:spLocks noGrp="1"/>
          </p:cNvSpPr>
          <p:nvPr>
            <p:ph type="title"/>
          </p:nvPr>
        </p:nvSpPr>
        <p:spPr>
          <a:xfrm>
            <a:off x="358219" y="365125"/>
            <a:ext cx="11481847" cy="95947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6" name="Text Placeholder 2">
            <a:extLst>
              <a:ext uri="{FF2B5EF4-FFF2-40B4-BE49-F238E27FC236}">
                <a16:creationId xmlns:a16="http://schemas.microsoft.com/office/drawing/2014/main" id="{9BDC37EA-7DCE-E848-AFB4-62911D37D113}"/>
              </a:ext>
            </a:extLst>
          </p:cNvPr>
          <p:cNvSpPr>
            <a:spLocks noGrp="1"/>
          </p:cNvSpPr>
          <p:nvPr>
            <p:ph idx="1"/>
          </p:nvPr>
        </p:nvSpPr>
        <p:spPr>
          <a:xfrm>
            <a:off x="358219" y="1461331"/>
            <a:ext cx="11481847" cy="3940228"/>
          </a:xfrm>
          <a:prstGeom prst="rect">
            <a:avLst/>
          </a:prstGeom>
        </p:spPr>
        <p:txBody>
          <a:bodyPr vert="horz" lIns="91440" tIns="45720" rIns="91440" bIns="45720" numCol="2" rtlCol="0">
            <a:normAutofit/>
          </a:bodyPr>
          <a:lstStyle>
            <a:lvl1pPr>
              <a:lnSpc>
                <a:spcPct val="150000"/>
              </a:lnSpc>
              <a:defRPr/>
            </a:lvl1pPr>
          </a:lstStyle>
          <a:p>
            <a:pPr lvl="0"/>
            <a:r>
              <a:rPr lang="en-GB"/>
              <a:t>Click to edit Master text styles</a:t>
            </a:r>
          </a:p>
        </p:txBody>
      </p:sp>
    </p:spTree>
    <p:extLst>
      <p:ext uri="{BB962C8B-B14F-4D97-AF65-F5344CB8AC3E}">
        <p14:creationId xmlns:p14="http://schemas.microsoft.com/office/powerpoint/2010/main" val="409578903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3 column">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E3120BAC-8BB6-8D48-AEA4-9B5FFDB10527}"/>
              </a:ext>
            </a:extLst>
          </p:cNvPr>
          <p:cNvSpPr>
            <a:spLocks noGrp="1"/>
          </p:cNvSpPr>
          <p:nvPr>
            <p:ph type="title"/>
          </p:nvPr>
        </p:nvSpPr>
        <p:spPr>
          <a:xfrm>
            <a:off x="358219" y="365125"/>
            <a:ext cx="11481847" cy="95947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6" name="Text Placeholder 2">
            <a:extLst>
              <a:ext uri="{FF2B5EF4-FFF2-40B4-BE49-F238E27FC236}">
                <a16:creationId xmlns:a16="http://schemas.microsoft.com/office/drawing/2014/main" id="{9BDC37EA-7DCE-E848-AFB4-62911D37D113}"/>
              </a:ext>
            </a:extLst>
          </p:cNvPr>
          <p:cNvSpPr>
            <a:spLocks noGrp="1"/>
          </p:cNvSpPr>
          <p:nvPr>
            <p:ph idx="1"/>
          </p:nvPr>
        </p:nvSpPr>
        <p:spPr>
          <a:xfrm>
            <a:off x="358219" y="1461331"/>
            <a:ext cx="11481847" cy="3940228"/>
          </a:xfrm>
          <a:prstGeom prst="rect">
            <a:avLst/>
          </a:prstGeom>
        </p:spPr>
        <p:txBody>
          <a:bodyPr vert="horz" lIns="91440" tIns="45720" rIns="91440" bIns="45720" numCol="3" rtlCol="0">
            <a:normAutofit/>
          </a:bodyPr>
          <a:lstStyle>
            <a:lvl1pPr>
              <a:lnSpc>
                <a:spcPct val="150000"/>
              </a:lnSpc>
              <a:defRPr/>
            </a:lvl1pPr>
          </a:lstStyle>
          <a:p>
            <a:pPr lvl="0"/>
            <a:r>
              <a:rPr lang="en-GB"/>
              <a:t>Click to edit Master text styles</a:t>
            </a:r>
          </a:p>
        </p:txBody>
      </p:sp>
    </p:spTree>
    <p:extLst>
      <p:ext uri="{BB962C8B-B14F-4D97-AF65-F5344CB8AC3E}">
        <p14:creationId xmlns:p14="http://schemas.microsoft.com/office/powerpoint/2010/main" val="155969537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838200" y="1825625"/>
            <a:ext cx="10515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10/13/2023</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28665962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10/13/2023</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92665403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1_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838200" y="6356352"/>
            <a:ext cx="2743200" cy="365125"/>
          </a:xfrm>
          <a:prstGeom prst="rect">
            <a:avLst/>
          </a:prstGeom>
        </p:spPr>
        <p:txBody>
          <a:bodyPr/>
          <a:lstStyle/>
          <a:p>
            <a:fld id="{5C958B5D-2B71-F94E-8A2A-2F1F5E391DA3}" type="datetimeFigureOut">
              <a:rPr lang="en-US" smtClean="0"/>
              <a:t>10/13/2023</a:t>
            </a:fld>
            <a:endParaRPr lang="en-US"/>
          </a:p>
        </p:txBody>
      </p:sp>
      <p:sp>
        <p:nvSpPr>
          <p:cNvPr id="5" name="Footer Placeholder 4"/>
          <p:cNvSpPr>
            <a:spLocks noGrp="1"/>
          </p:cNvSpPr>
          <p:nvPr>
            <p:ph type="ftr" sz="quarter" idx="11"/>
          </p:nvPr>
        </p:nvSpPr>
        <p:spPr>
          <a:xfrm>
            <a:off x="4038600" y="6356352"/>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2"/>
            <a:ext cx="2743200" cy="365125"/>
          </a:xfrm>
          <a:prstGeom prst="rect">
            <a:avLst/>
          </a:prstGeom>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32142172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D288ADB-2A57-46BC-81B5-B7DC124F8A76}" type="datetimeFigureOut">
              <a:rPr lang="en-GB" smtClean="0">
                <a:solidFill>
                  <a:prstClr val="black">
                    <a:tint val="75000"/>
                  </a:prstClr>
                </a:solidFill>
              </a:rPr>
              <a:pPr/>
              <a:t>13/10/2023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083FA1F3-6F63-48DD-A36D-9370E259448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2477654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F18DB-51CB-4CBD-B83B-CF7B06427721}"/>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356424652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2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F18DB-51CB-4CBD-B83B-CF7B06427721}"/>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61879566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13/10/2023</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92590798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838200" y="1825625"/>
            <a:ext cx="51562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6197600" y="1825625"/>
            <a:ext cx="51562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10/13/2023</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21185929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10/13/2023</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97178655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838200" y="1825625"/>
            <a:ext cx="10515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10/13/2023</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98964618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831851" y="1709739"/>
            <a:ext cx="105156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831851" y="4589464"/>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10/13/2023</a:t>
            </a:fld>
            <a:endParaRPr lang="en-US"/>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509027987"/>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838200" y="1825625"/>
            <a:ext cx="51562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6197600" y="1825625"/>
            <a:ext cx="51562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10/13/2023</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886049734"/>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840317" y="365126"/>
            <a:ext cx="105156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840318" y="2505075"/>
            <a:ext cx="5158316"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6172200" y="2505075"/>
            <a:ext cx="518371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10/13/2023</a:t>
            </a:fld>
            <a:endParaRPr lang="en-US"/>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079138667"/>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10/13/2023</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65602143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10/13/2023</a:t>
            </a:fld>
            <a:endParaRPr lang="en-US"/>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593494363"/>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10/13/2023</a:t>
            </a:fld>
            <a:endParaRPr lang="en-US"/>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97951784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10/13/2023</a:t>
            </a:fld>
            <a:endParaRPr lang="en-US"/>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153212562"/>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838200" y="1825625"/>
            <a:ext cx="105156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10/13/2023</a:t>
            </a:fld>
            <a:endParaRPr lang="en-US"/>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91179962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8724901" y="365125"/>
            <a:ext cx="2628900"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838201" y="365125"/>
            <a:ext cx="7683500"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10/13/2023</a:t>
            </a:fld>
            <a:endParaRPr lang="en-US"/>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24433515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DAB39B9-1950-2646-9CCB-5BADF16EFB52}"/>
              </a:ext>
            </a:extLst>
          </p:cNvPr>
          <p:cNvSpPr>
            <a:spLocks noGrp="1"/>
          </p:cNvSpPr>
          <p:nvPr>
            <p:ph idx="1"/>
          </p:nvPr>
        </p:nvSpPr>
        <p:spPr>
          <a:xfrm>
            <a:off x="7192652" y="1470581"/>
            <a:ext cx="4242061" cy="416664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2169050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18" Type="http://schemas.openxmlformats.org/officeDocument/2006/relationships/slideLayout" Target="../slideLayouts/slideLayout36.xml"/><Relationship Id="rId3" Type="http://schemas.openxmlformats.org/officeDocument/2006/relationships/slideLayout" Target="../slideLayouts/slideLayout21.xml"/><Relationship Id="rId21" Type="http://schemas.openxmlformats.org/officeDocument/2006/relationships/slideLayout" Target="../slideLayouts/slideLayout39.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17" Type="http://schemas.openxmlformats.org/officeDocument/2006/relationships/slideLayout" Target="../slideLayouts/slideLayout35.xml"/><Relationship Id="rId2" Type="http://schemas.openxmlformats.org/officeDocument/2006/relationships/slideLayout" Target="../slideLayouts/slideLayout20.xml"/><Relationship Id="rId16" Type="http://schemas.openxmlformats.org/officeDocument/2006/relationships/slideLayout" Target="../slideLayouts/slideLayout34.xml"/><Relationship Id="rId20" Type="http://schemas.openxmlformats.org/officeDocument/2006/relationships/slideLayout" Target="../slideLayouts/slideLayout38.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24" Type="http://schemas.openxmlformats.org/officeDocument/2006/relationships/theme" Target="../theme/theme2.xml"/><Relationship Id="rId5" Type="http://schemas.openxmlformats.org/officeDocument/2006/relationships/slideLayout" Target="../slideLayouts/slideLayout23.xml"/><Relationship Id="rId15" Type="http://schemas.openxmlformats.org/officeDocument/2006/relationships/slideLayout" Target="../slideLayouts/slideLayout33.xml"/><Relationship Id="rId23" Type="http://schemas.openxmlformats.org/officeDocument/2006/relationships/slideLayout" Target="../slideLayouts/slideLayout41.xml"/><Relationship Id="rId10" Type="http://schemas.openxmlformats.org/officeDocument/2006/relationships/slideLayout" Target="../slideLayouts/slideLayout28.xml"/><Relationship Id="rId19" Type="http://schemas.openxmlformats.org/officeDocument/2006/relationships/slideLayout" Target="../slideLayouts/slideLayout37.xml"/><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slideLayout" Target="../slideLayouts/slideLayout32.xml"/><Relationship Id="rId22" Type="http://schemas.openxmlformats.org/officeDocument/2006/relationships/slideLayout" Target="../slideLayouts/slideLayout40.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theme" Target="../theme/theme3.xml"/><Relationship Id="rId1" Type="http://schemas.openxmlformats.org/officeDocument/2006/relationships/slideLayout" Target="../slideLayouts/slideLayout42.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4.xml"/><Relationship Id="rId1"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1.xml"/><Relationship Id="rId13" Type="http://schemas.openxmlformats.org/officeDocument/2006/relationships/theme" Target="../theme/theme5.xml"/><Relationship Id="rId3" Type="http://schemas.openxmlformats.org/officeDocument/2006/relationships/slideLayout" Target="../slideLayouts/slideLayout46.xml"/><Relationship Id="rId7" Type="http://schemas.openxmlformats.org/officeDocument/2006/relationships/slideLayout" Target="../slideLayouts/slideLayout50.xml"/><Relationship Id="rId12" Type="http://schemas.openxmlformats.org/officeDocument/2006/relationships/slideLayout" Target="../slideLayouts/slideLayout55.xml"/><Relationship Id="rId2" Type="http://schemas.openxmlformats.org/officeDocument/2006/relationships/slideLayout" Target="../slideLayouts/slideLayout45.xml"/><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5" Type="http://schemas.openxmlformats.org/officeDocument/2006/relationships/slideLayout" Target="../slideLayouts/slideLayout48.xml"/><Relationship Id="rId10" Type="http://schemas.openxmlformats.org/officeDocument/2006/relationships/slideLayout" Target="../slideLayouts/slideLayout53.xml"/><Relationship Id="rId4" Type="http://schemas.openxmlformats.org/officeDocument/2006/relationships/slideLayout" Target="../slideLayouts/slideLayout47.xml"/><Relationship Id="rId9" Type="http://schemas.openxmlformats.org/officeDocument/2006/relationships/slideLayout" Target="../slideLayouts/slideLayout52.xml"/><Relationship Id="rId14" Type="http://schemas.openxmlformats.org/officeDocument/2006/relationships/image" Target="../media/image9.pn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10.pn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theme" Target="../theme/theme7.xml"/><Relationship Id="rId1" Type="http://schemas.openxmlformats.org/officeDocument/2006/relationships/slideLayout" Target="../slideLayouts/slideLayout67.xml"/><Relationship Id="rId4" Type="http://schemas.openxmlformats.org/officeDocument/2006/relationships/image" Target="../media/image1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411850-6C3B-9F4C-84D1-67A574BD573B}"/>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8EAEBB9-9889-CD41-8612-7257E0121D3C}"/>
              </a:ext>
            </a:extLst>
          </p:cNvPr>
          <p:cNvSpPr>
            <a:spLocks noGrp="1"/>
          </p:cNvSpPr>
          <p:nvPr>
            <p:ph type="body" idx="1"/>
          </p:nvPr>
        </p:nvSpPr>
        <p:spPr>
          <a:xfrm>
            <a:off x="838200" y="1825625"/>
            <a:ext cx="10515600" cy="393001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8" name="Picture 7">
            <a:extLst>
              <a:ext uri="{FF2B5EF4-FFF2-40B4-BE49-F238E27FC236}">
                <a16:creationId xmlns:a16="http://schemas.microsoft.com/office/drawing/2014/main" id="{8D0CBFC1-B54C-42EC-AED9-D0B1B3D068E5}"/>
              </a:ext>
            </a:extLst>
          </p:cNvPr>
          <p:cNvPicPr>
            <a:picLocks noChangeAspect="1"/>
          </p:cNvPicPr>
          <p:nvPr userDrawn="1"/>
        </p:nvPicPr>
        <p:blipFill rotWithShape="1">
          <a:blip r:embed="rId20"/>
          <a:srcRect t="87160" b="3910"/>
          <a:stretch/>
        </p:blipFill>
        <p:spPr>
          <a:xfrm>
            <a:off x="0" y="6124754"/>
            <a:ext cx="12192000" cy="733245"/>
          </a:xfrm>
          <a:prstGeom prst="rect">
            <a:avLst/>
          </a:prstGeom>
        </p:spPr>
      </p:pic>
    </p:spTree>
    <p:extLst>
      <p:ext uri="{BB962C8B-B14F-4D97-AF65-F5344CB8AC3E}">
        <p14:creationId xmlns:p14="http://schemas.microsoft.com/office/powerpoint/2010/main" val="401968814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758" r:id="rId5"/>
    <p:sldLayoutId id="2147483678" r:id="rId6"/>
    <p:sldLayoutId id="2147483753" r:id="rId7"/>
    <p:sldLayoutId id="2147483754" r:id="rId8"/>
    <p:sldLayoutId id="2147483756" r:id="rId9"/>
    <p:sldLayoutId id="2147483717" r:id="rId10"/>
    <p:sldLayoutId id="2147483757" r:id="rId11"/>
    <p:sldLayoutId id="2147483715" r:id="rId12"/>
    <p:sldLayoutId id="2147483716" r:id="rId13"/>
    <p:sldLayoutId id="2147483720" r:id="rId14"/>
    <p:sldLayoutId id="2147483752" r:id="rId15"/>
    <p:sldLayoutId id="2147483751" r:id="rId16"/>
    <p:sldLayoutId id="2147483750" r:id="rId17"/>
    <p:sldLayoutId id="214748372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A9775E2-26ED-4CEF-94F6-7C85D113D53B}"/>
              </a:ext>
            </a:extLst>
          </p:cNvPr>
          <p:cNvSpPr>
            <a:spLocks noGrp="1"/>
          </p:cNvSpPr>
          <p:nvPr>
            <p:ph type="title"/>
          </p:nvPr>
        </p:nvSpPr>
        <p:spPr>
          <a:xfrm>
            <a:off x="914400" y="946653"/>
            <a:ext cx="10058400" cy="1325563"/>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ABF32AB5-76E2-49F4-96EE-B419AF1F03C2}"/>
              </a:ext>
            </a:extLst>
          </p:cNvPr>
          <p:cNvSpPr>
            <a:spLocks noGrp="1"/>
          </p:cNvSpPr>
          <p:nvPr>
            <p:ph type="body" idx="1"/>
          </p:nvPr>
        </p:nvSpPr>
        <p:spPr>
          <a:xfrm>
            <a:off x="914400" y="2294859"/>
            <a:ext cx="10058400" cy="372093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660577"/>
      </p:ext>
    </p:extLst>
  </p:cSld>
  <p:clrMap bg1="lt1" tx1="dk1" bg2="lt2" tx2="dk2" accent1="accent1" accent2="accent2" accent3="accent3" accent4="accent4" accent5="accent5" accent6="accent6" hlink="hlink" folHlink="folHlink"/>
  <p:sldLayoutIdLst>
    <p:sldLayoutId id="2147483663" r:id="rId1"/>
    <p:sldLayoutId id="2147483748" r:id="rId2"/>
    <p:sldLayoutId id="2147483747" r:id="rId3"/>
    <p:sldLayoutId id="2147483746" r:id="rId4"/>
    <p:sldLayoutId id="2147483745" r:id="rId5"/>
    <p:sldLayoutId id="2147483744" r:id="rId6"/>
    <p:sldLayoutId id="2147483743" r:id="rId7"/>
    <p:sldLayoutId id="2147483742" r:id="rId8"/>
    <p:sldLayoutId id="2147483741" r:id="rId9"/>
    <p:sldLayoutId id="2147483740" r:id="rId10"/>
    <p:sldLayoutId id="2147483739" r:id="rId11"/>
    <p:sldLayoutId id="2147483738" r:id="rId12"/>
    <p:sldLayoutId id="2147483737" r:id="rId13"/>
    <p:sldLayoutId id="2147483736" r:id="rId14"/>
    <p:sldLayoutId id="2147483735" r:id="rId15"/>
    <p:sldLayoutId id="2147483662" r:id="rId16"/>
    <p:sldLayoutId id="2147483660" r:id="rId17"/>
    <p:sldLayoutId id="2147483665" r:id="rId18"/>
    <p:sldLayoutId id="2147483661" r:id="rId19"/>
    <p:sldLayoutId id="2147483729" r:id="rId20"/>
    <p:sldLayoutId id="2147483730" r:id="rId21"/>
    <p:sldLayoutId id="2147483719" r:id="rId22"/>
    <p:sldLayoutId id="2147483723"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6" userDrawn="1">
          <p15:clr>
            <a:srgbClr val="F26B43"/>
          </p15:clr>
        </p15:guide>
        <p15:guide id="2" pos="576" userDrawn="1">
          <p15:clr>
            <a:srgbClr val="F26B43"/>
          </p15:clr>
        </p15:guide>
        <p15:guide id="3" pos="7104" userDrawn="1">
          <p15:clr>
            <a:srgbClr val="F26B43"/>
          </p15:clr>
        </p15:guide>
        <p15:guide id="4" orient="horz" pos="3744" userDrawn="1">
          <p15:clr>
            <a:srgbClr val="F26B43"/>
          </p15:clr>
        </p15:guide>
        <p15:guide id="5" pos="2760" userDrawn="1">
          <p15:clr>
            <a:srgbClr val="F26B43"/>
          </p15:clr>
        </p15:guide>
        <p15:guide id="6" pos="4944" userDrawn="1">
          <p15:clr>
            <a:srgbClr val="F26B43"/>
          </p15:clr>
        </p15:guide>
        <p15:guide id="7" orient="horz" pos="4032"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10/13/2023</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9" name="Picture 8" descr="Logo&#10;&#10;Description automatically generated">
            <a:extLst>
              <a:ext uri="{FF2B5EF4-FFF2-40B4-BE49-F238E27FC236}">
                <a16:creationId xmlns:a16="http://schemas.microsoft.com/office/drawing/2014/main" id="{A2E05995-1A0A-EE46-B8A7-948610CE7D51}"/>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923642609"/>
      </p:ext>
    </p:extLst>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square" lIns="0" tIns="0" rIns="0" bIns="0" rtlCol="0" anchor="t" anchorCtr="0">
            <a:noAutofit/>
          </a:bodyPr>
          <a:lstStyle/>
          <a:p>
            <a:pPr lvl="0"/>
            <a:r>
              <a:rPr lang="en-GB"/>
              <a:t>Click to edit Master text styles</a:t>
            </a:r>
          </a:p>
        </p:txBody>
      </p:sp>
      <p:pic>
        <p:nvPicPr>
          <p:cNvPr id="3" name="Picture 2" descr="A picture containing chart&#10;&#10;Description automatically generated">
            <a:extLst>
              <a:ext uri="{FF2B5EF4-FFF2-40B4-BE49-F238E27FC236}">
                <a16:creationId xmlns:a16="http://schemas.microsoft.com/office/drawing/2014/main" id="{3972F5A7-F5D8-5E4D-A41B-C078E72B92C6}"/>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537362470"/>
      </p:ext>
    </p:extLst>
  </p:cSld>
  <p:clrMap bg1="lt1" tx1="dk1" bg2="lt2" tx2="dk2" accent1="accent1" accent2="accent2" accent3="accent3" accent4="accent4" accent5="accent5" accent6="accent6" hlink="hlink" folHlink="folHlink"/>
  <p:sldLayoutIdLst>
    <p:sldLayoutId id="214748373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150000"/>
        </a:lnSpc>
        <a:spcBef>
          <a:spcPts val="1000"/>
        </a:spcBef>
        <a:buFont typeface="Arial" panose="020B0604020202020204" pitchFamily="34" charset="0"/>
        <a:buNone/>
        <a:defRPr sz="2800" b="1"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959473"/>
          </a:xfrm>
          <a:prstGeom prst="rect">
            <a:avLst/>
          </a:prstGeom>
        </p:spPr>
        <p:txBody>
          <a:bodyPr vert="horz" lIns="91440" tIns="45720" rIns="91440" bIns="45720" rtlCol="0" anchor="ctr">
            <a:normAutofit/>
          </a:bodyPr>
          <a:lstStyle/>
          <a:p>
            <a:r>
              <a:rPr lang="en-GB"/>
              <a:t>Click to edit Master title style</a:t>
            </a:r>
            <a:endParaRPr lang="en-US"/>
          </a:p>
        </p:txBody>
      </p:sp>
      <p:pic>
        <p:nvPicPr>
          <p:cNvPr id="4" name="Picture 3" descr="Graphical user interface, text, application&#10;&#10;Description automatically generated">
            <a:extLst>
              <a:ext uri="{FF2B5EF4-FFF2-40B4-BE49-F238E27FC236}">
                <a16:creationId xmlns:a16="http://schemas.microsoft.com/office/drawing/2014/main" id="{8CDF4B5A-5BC9-DF46-98BB-700999D8212C}"/>
              </a:ext>
            </a:extLst>
          </p:cNvPr>
          <p:cNvPicPr>
            <a:picLocks noChangeAspect="1"/>
          </p:cNvPicPr>
          <p:nvPr userDrawn="1"/>
        </p:nvPicPr>
        <p:blipFill>
          <a:blip r:embed="rId14"/>
          <a:stretch>
            <a:fillRect/>
          </a:stretch>
        </p:blipFill>
        <p:spPr>
          <a:xfrm>
            <a:off x="0" y="0"/>
            <a:ext cx="12192000" cy="6858000"/>
          </a:xfrm>
          <a:prstGeom prst="rect">
            <a:avLst/>
          </a:prstGeom>
        </p:spPr>
      </p:pic>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755" r:id="rId1"/>
    <p:sldLayoutId id="2147483708" r:id="rId2"/>
    <p:sldLayoutId id="2147483706" r:id="rId3"/>
    <p:sldLayoutId id="2147483707" r:id="rId4"/>
    <p:sldLayoutId id="2147483726" r:id="rId5"/>
    <p:sldLayoutId id="2147483727" r:id="rId6"/>
    <p:sldLayoutId id="2147483728" r:id="rId7"/>
    <p:sldLayoutId id="2147483759" r:id="rId8"/>
    <p:sldLayoutId id="2147483760" r:id="rId9"/>
    <p:sldLayoutId id="2147483731" r:id="rId10"/>
    <p:sldLayoutId id="2147483732" r:id="rId11"/>
    <p:sldLayoutId id="2147483733" r:id="rId12"/>
  </p:sldLayoutIdLst>
  <p:txStyles>
    <p:titleStyle>
      <a:lvl1pPr algn="l" defTabSz="914400" rtl="0" eaLnBrk="1" latinLnBrk="0" hangingPunct="1">
        <a:lnSpc>
          <a:spcPct val="150000"/>
        </a:lnSpc>
        <a:spcBef>
          <a:spcPct val="0"/>
        </a:spcBef>
        <a:buNone/>
        <a:defRPr sz="2800" b="1" kern="1200">
          <a:solidFill>
            <a:schemeClr val="tx1"/>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150000"/>
        </a:lnSpc>
        <a:spcBef>
          <a:spcPts val="10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Graphical user interface, text&#10;&#10;Description automatically generated">
            <a:extLst>
              <a:ext uri="{FF2B5EF4-FFF2-40B4-BE49-F238E27FC236}">
                <a16:creationId xmlns:a16="http://schemas.microsoft.com/office/drawing/2014/main" id="{056FD3AA-5FD2-724E-9C7C-28EF2AD43E97}"/>
              </a:ext>
            </a:extLst>
          </p:cNvPr>
          <p:cNvPicPr>
            <a:picLocks noChangeAspect="1"/>
          </p:cNvPicPr>
          <p:nvPr userDrawn="1"/>
        </p:nvPicPr>
        <p:blipFill>
          <a:blip r:embed="rId13"/>
          <a:stretch>
            <a:fillRect/>
          </a:stretch>
        </p:blipFill>
        <p:spPr>
          <a:xfrm>
            <a:off x="0" y="0"/>
            <a:ext cx="12192000" cy="6858000"/>
          </a:xfrm>
          <a:prstGeom prst="rect">
            <a:avLst/>
          </a:prstGeom>
        </p:spPr>
      </p:pic>
    </p:spTree>
    <p:extLst>
      <p:ext uri="{BB962C8B-B14F-4D97-AF65-F5344CB8AC3E}">
        <p14:creationId xmlns:p14="http://schemas.microsoft.com/office/powerpoint/2010/main" val="1251622122"/>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 design&#10;&#10;Description automatically generated">
            <a:extLst>
              <a:ext uri="{FF2B5EF4-FFF2-40B4-BE49-F238E27FC236}">
                <a16:creationId xmlns:a16="http://schemas.microsoft.com/office/drawing/2014/main" id="{CC492D47-54C1-BB3E-CB50-4BB081C9E022}"/>
              </a:ext>
            </a:extLst>
          </p:cNvPr>
          <p:cNvPicPr>
            <a:picLocks noChangeAspect="1"/>
          </p:cNvPicPr>
          <p:nvPr userDrawn="1"/>
        </p:nvPicPr>
        <p:blipFill>
          <a:blip r:embed="rId3"/>
          <a:stretch>
            <a:fillRect/>
          </a:stretch>
        </p:blipFill>
        <p:spPr>
          <a:xfrm>
            <a:off x="0" y="0"/>
            <a:ext cx="12192000" cy="6858000"/>
          </a:xfrm>
          <a:prstGeom prst="rect">
            <a:avLst/>
          </a:prstGeom>
        </p:spPr>
      </p:pic>
      <p:pic>
        <p:nvPicPr>
          <p:cNvPr id="2" name="Picture 1" descr="A black and white sign with white text&#10;&#10;Description automatically generated with low confidence">
            <a:extLst>
              <a:ext uri="{FF2B5EF4-FFF2-40B4-BE49-F238E27FC236}">
                <a16:creationId xmlns:a16="http://schemas.microsoft.com/office/drawing/2014/main" id="{73D5F808-62E1-700B-EA14-EED274781E41}"/>
              </a:ext>
            </a:extLst>
          </p:cNvPr>
          <p:cNvPicPr>
            <a:picLocks noChangeAspect="1"/>
          </p:cNvPicPr>
          <p:nvPr userDrawn="1"/>
        </p:nvPicPr>
        <p:blipFill rotWithShape="1">
          <a:blip r:embed="rId4"/>
          <a:srcRect l="51836" r="-5866"/>
          <a:stretch/>
        </p:blipFill>
        <p:spPr>
          <a:xfrm>
            <a:off x="2715490" y="354831"/>
            <a:ext cx="2126683" cy="688878"/>
          </a:xfrm>
          <a:prstGeom prst="rect">
            <a:avLst/>
          </a:prstGeom>
        </p:spPr>
      </p:pic>
    </p:spTree>
    <p:extLst>
      <p:ext uri="{BB962C8B-B14F-4D97-AF65-F5344CB8AC3E}">
        <p14:creationId xmlns:p14="http://schemas.microsoft.com/office/powerpoint/2010/main" val="503966888"/>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7.xml"/></Relationships>
</file>

<file path=ppt/slides/_rels/slide2.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jpeg"/><Relationship Id="rId2" Type="http://schemas.openxmlformats.org/officeDocument/2006/relationships/image" Target="../media/image14.jpeg"/><Relationship Id="rId1" Type="http://schemas.openxmlformats.org/officeDocument/2006/relationships/slideLayout" Target="../slideLayouts/slideLayout35.xml"/><Relationship Id="rId6" Type="http://schemas.openxmlformats.org/officeDocument/2006/relationships/image" Target="../media/image18.jpeg"/><Relationship Id="rId5" Type="http://schemas.openxmlformats.org/officeDocument/2006/relationships/image" Target="../media/image17.png"/><Relationship Id="rId4" Type="http://schemas.openxmlformats.org/officeDocument/2006/relationships/image" Target="../media/image16.jpeg"/></Relationships>
</file>

<file path=ppt/slides/_rels/slide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xml"/><Relationship Id="rId1" Type="http://schemas.openxmlformats.org/officeDocument/2006/relationships/slideLayout" Target="../slideLayouts/slideLayout43.xml"/><Relationship Id="rId4" Type="http://schemas.openxmlformats.org/officeDocument/2006/relationships/image" Target="../media/image21.png"/></Relationships>
</file>

<file path=ppt/slides/_rels/slide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48.xml"/><Relationship Id="rId4" Type="http://schemas.openxmlformats.org/officeDocument/2006/relationships/image" Target="../media/image22.png"/></Relationships>
</file>

<file path=ppt/slides/_rels/slide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xml"/><Relationship Id="rId1" Type="http://schemas.openxmlformats.org/officeDocument/2006/relationships/slideLayout" Target="../slideLayouts/slideLayout48.xml"/></Relationships>
</file>

<file path=ppt/slides/_rels/slide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xml"/><Relationship Id="rId1" Type="http://schemas.openxmlformats.org/officeDocument/2006/relationships/slideLayout" Target="../slideLayouts/slideLayout48.xml"/><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5.xml"/><Relationship Id="rId1" Type="http://schemas.openxmlformats.org/officeDocument/2006/relationships/slideLayout" Target="../slideLayouts/slideLayout49.xml"/><Relationship Id="rId4" Type="http://schemas.openxmlformats.org/officeDocument/2006/relationships/image" Target="../media/image25.png"/></Relationships>
</file>

<file path=ppt/slides/_rels/slide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59.xml"/></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6.xml"/><Relationship Id="rId1" Type="http://schemas.openxmlformats.org/officeDocument/2006/relationships/slideLayout" Target="../slideLayouts/slideLayout48.xml"/><Relationship Id="rId5" Type="http://schemas.openxmlformats.org/officeDocument/2006/relationships/image" Target="../media/image26.png"/><Relationship Id="rId4" Type="http://schemas.openxmlformats.org/officeDocument/2006/relationships/hyperlink" Target="https://hwb.gov.wales/curriculum-for-wales"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7.xml"/><Relationship Id="rId1" Type="http://schemas.openxmlformats.org/officeDocument/2006/relationships/slideLayout" Target="../slideLayouts/slideLayout48.xml"/><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48.xml"/><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59.xm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notesSlide" Target="../notesSlides/notesSlide9.xml"/><Relationship Id="rId1" Type="http://schemas.openxmlformats.org/officeDocument/2006/relationships/slideLayout" Target="../slideLayouts/slideLayout48.xml"/><Relationship Id="rId6" Type="http://schemas.openxmlformats.org/officeDocument/2006/relationships/hyperlink" Target="https://hwb.gov.wales/api/storage/2f34d783-b4b3-4d47-8fe9-49fdb993dfce/numeracy-framework.pdf" TargetMode="External"/><Relationship Id="rId5" Type="http://schemas.openxmlformats.org/officeDocument/2006/relationships/hyperlink" Target="https://hwb.gov.wales/api/storage/4d852cbe-03d6-4c36-8175-c281461c8690/literacy-framework.pdf" TargetMode="External"/><Relationship Id="rId4" Type="http://schemas.openxmlformats.org/officeDocument/2006/relationships/hyperlink" Target="https://hwb.gov.wales/api/storage/d26af733-abd1-4d33-92fe-4ea8eb1d928f/dcf40620.pdf"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0.xml"/><Relationship Id="rId1" Type="http://schemas.openxmlformats.org/officeDocument/2006/relationships/slideLayout" Target="../slideLayouts/slideLayout48.xml"/><Relationship Id="rId6" Type="http://schemas.openxmlformats.org/officeDocument/2006/relationships/hyperlink" Target="https://hwb.gov.wales/curriculum-for-wales" TargetMode="External"/><Relationship Id="rId5" Type="http://schemas.openxmlformats.org/officeDocument/2006/relationships/image" Target="../media/image26.png"/><Relationship Id="rId4" Type="http://schemas.openxmlformats.org/officeDocument/2006/relationships/image" Target="../media/image27.png"/></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48.xml"/><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59.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48.xml"/><Relationship Id="rId5" Type="http://schemas.openxmlformats.org/officeDocument/2006/relationships/image" Target="../media/image28.png"/><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48.xml"/><Relationship Id="rId5" Type="http://schemas.openxmlformats.org/officeDocument/2006/relationships/image" Target="../media/image29.png"/><Relationship Id="rId4" Type="http://schemas.openxmlformats.org/officeDocument/2006/relationships/hyperlink" Target="https://hwb.gov.wales/api/storage/19bc948b-8a3f-41e0-944a-7bf2cadf7d18/professional-standards-for-teaching-and-leadership-interactive-pdf-for-pc.pdf"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4.xml"/><Relationship Id="rId1" Type="http://schemas.openxmlformats.org/officeDocument/2006/relationships/slideLayout" Target="../slideLayouts/slideLayout48.xml"/><Relationship Id="rId4" Type="http://schemas.openxmlformats.org/officeDocument/2006/relationships/image" Target="../media/image20.png"/></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48.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59.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6.xml"/><Relationship Id="rId1" Type="http://schemas.openxmlformats.org/officeDocument/2006/relationships/slideLayout" Target="../slideLayouts/slideLayout48.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0.png"/></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7.xml"/><Relationship Id="rId1" Type="http://schemas.openxmlformats.org/officeDocument/2006/relationships/slideLayout" Target="../slideLayouts/slideLayout48.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20.png"/></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8.xml"/><Relationship Id="rId1" Type="http://schemas.openxmlformats.org/officeDocument/2006/relationships/slideLayout" Target="../slideLayouts/slideLayout48.xml"/><Relationship Id="rId4" Type="http://schemas.openxmlformats.org/officeDocument/2006/relationships/image" Target="../media/image20.png"/></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59.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9.xml"/><Relationship Id="rId1" Type="http://schemas.openxmlformats.org/officeDocument/2006/relationships/slideLayout" Target="../slideLayouts/slideLayout48.xml"/><Relationship Id="rId5" Type="http://schemas.openxmlformats.org/officeDocument/2006/relationships/image" Target="../media/image33.png"/><Relationship Id="rId4" Type="http://schemas.openxmlformats.org/officeDocument/2006/relationships/image" Target="../media/image20.png"/></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36.png"/><Relationship Id="rId2" Type="http://schemas.openxmlformats.org/officeDocument/2006/relationships/notesSlide" Target="../notesSlides/notesSlide20.xml"/><Relationship Id="rId1" Type="http://schemas.openxmlformats.org/officeDocument/2006/relationships/slideLayout" Target="../slideLayouts/slideLayout48.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20.png"/></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1.xml"/><Relationship Id="rId1" Type="http://schemas.openxmlformats.org/officeDocument/2006/relationships/slideLayout" Target="../slideLayouts/slideLayout48.xml"/><Relationship Id="rId4" Type="http://schemas.openxmlformats.org/officeDocument/2006/relationships/image" Target="../media/image20.png"/></Relationships>
</file>

<file path=ppt/slides/_rels/slide2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59.xml"/></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2.xml"/><Relationship Id="rId1" Type="http://schemas.openxmlformats.org/officeDocument/2006/relationships/slideLayout" Target="../slideLayouts/slideLayout44.xml"/><Relationship Id="rId4" Type="http://schemas.openxmlformats.org/officeDocument/2006/relationships/image" Target="../media/image37.png"/></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3.xml"/><Relationship Id="rId1" Type="http://schemas.openxmlformats.org/officeDocument/2006/relationships/slideLayout" Target="../slideLayouts/slideLayout48.xml"/><Relationship Id="rId4" Type="http://schemas.openxmlformats.org/officeDocument/2006/relationships/image" Target="../media/image20.png"/></Relationships>
</file>

<file path=ppt/slides/_rels/slide3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59.xml"/></Relationships>
</file>

<file path=ppt/slides/_rels/slide33.xml.rels><?xml version="1.0" encoding="UTF-8" standalone="yes"?>
<Relationships xmlns="http://schemas.openxmlformats.org/package/2006/relationships"><Relationship Id="rId8" Type="http://schemas.openxmlformats.org/officeDocument/2006/relationships/image" Target="../media/image41.jpeg"/><Relationship Id="rId13" Type="http://schemas.openxmlformats.org/officeDocument/2006/relationships/image" Target="../media/image46.png"/><Relationship Id="rId3" Type="http://schemas.openxmlformats.org/officeDocument/2006/relationships/image" Target="../media/image23.png"/><Relationship Id="rId7" Type="http://schemas.openxmlformats.org/officeDocument/2006/relationships/image" Target="../media/image40.png"/><Relationship Id="rId12" Type="http://schemas.openxmlformats.org/officeDocument/2006/relationships/image" Target="../media/image45.png"/><Relationship Id="rId2" Type="http://schemas.openxmlformats.org/officeDocument/2006/relationships/notesSlide" Target="../notesSlides/notesSlide24.xml"/><Relationship Id="rId1" Type="http://schemas.openxmlformats.org/officeDocument/2006/relationships/slideLayout" Target="../slideLayouts/slideLayout48.xml"/><Relationship Id="rId6" Type="http://schemas.openxmlformats.org/officeDocument/2006/relationships/image" Target="../media/image39.png"/><Relationship Id="rId11" Type="http://schemas.openxmlformats.org/officeDocument/2006/relationships/image" Target="../media/image44.png"/><Relationship Id="rId5" Type="http://schemas.openxmlformats.org/officeDocument/2006/relationships/image" Target="../media/image38.png"/><Relationship Id="rId10" Type="http://schemas.openxmlformats.org/officeDocument/2006/relationships/image" Target="../media/image43.jpeg"/><Relationship Id="rId4" Type="http://schemas.openxmlformats.org/officeDocument/2006/relationships/image" Target="../media/image20.png"/><Relationship Id="rId9" Type="http://schemas.openxmlformats.org/officeDocument/2006/relationships/image" Target="../media/image42.png"/><Relationship Id="rId14" Type="http://schemas.openxmlformats.org/officeDocument/2006/relationships/image" Target="../media/image47.png"/></Relationships>
</file>

<file path=ppt/slides/_rels/slide3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3.png"/><Relationship Id="rId7" Type="http://schemas.openxmlformats.org/officeDocument/2006/relationships/diagramColors" Target="../diagrams/colors1.xml"/><Relationship Id="rId2" Type="http://schemas.openxmlformats.org/officeDocument/2006/relationships/notesSlide" Target="../notesSlides/notesSlide25.xml"/><Relationship Id="rId1" Type="http://schemas.openxmlformats.org/officeDocument/2006/relationships/slideLayout" Target="../slideLayouts/slideLayout48.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48.png"/></Relationships>
</file>

<file path=ppt/slides/_rels/slide3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6.xml"/><Relationship Id="rId1" Type="http://schemas.openxmlformats.org/officeDocument/2006/relationships/slideLayout" Target="../slideLayouts/slideLayout48.xml"/><Relationship Id="rId4" Type="http://schemas.openxmlformats.org/officeDocument/2006/relationships/image" Target="../media/image20.png"/></Relationships>
</file>

<file path=ppt/slides/_rels/slide36.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40.xml"/></Relationships>
</file>

<file path=ppt/slides/_rels/slide37.xml.rels><?xml version="1.0" encoding="UTF-8" standalone="yes"?>
<Relationships xmlns="http://schemas.openxmlformats.org/package/2006/relationships"><Relationship Id="rId3" Type="http://schemas.openxmlformats.org/officeDocument/2006/relationships/hyperlink" Target="https://hwb.gov.wales/curriculum-for-wales" TargetMode="External"/><Relationship Id="rId7" Type="http://schemas.openxmlformats.org/officeDocument/2006/relationships/hyperlink" Target="https://hwb.gov.wales/api/storage/19bc948b-8a3f-41e0-944a-7bf2cadf7d18/professional-standards-for-teaching-and-leadership-interactive-pdf-for-pc.pdf" TargetMode="External"/><Relationship Id="rId2" Type="http://schemas.openxmlformats.org/officeDocument/2006/relationships/notesSlide" Target="../notesSlides/notesSlide27.xml"/><Relationship Id="rId1" Type="http://schemas.openxmlformats.org/officeDocument/2006/relationships/slideLayout" Target="../slideLayouts/slideLayout34.xml"/><Relationship Id="rId6" Type="http://schemas.openxmlformats.org/officeDocument/2006/relationships/hyperlink" Target="https://hwb.gov.wales/api/storage/d26af733-abd1-4d33-92fe-4ea8eb1d928f/dcf40620.pdf" TargetMode="External"/><Relationship Id="rId5" Type="http://schemas.openxmlformats.org/officeDocument/2006/relationships/hyperlink" Target="https://hwb.gov.wales/api/storage/2f34d783-b4b3-4d47-8fe9-49fdb993dfce/numeracy-framework.pdf" TargetMode="External"/><Relationship Id="rId4" Type="http://schemas.openxmlformats.org/officeDocument/2006/relationships/hyperlink" Target="https://hwb.gov.wales/api/storage/4d852cbe-03d6-4c36-8175-c281461c8690/literacy-framework.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A group of people standing in different poses&#10;&#10;Description automatically generated">
            <a:extLst>
              <a:ext uri="{FF2B5EF4-FFF2-40B4-BE49-F238E27FC236}">
                <a16:creationId xmlns:a16="http://schemas.microsoft.com/office/drawing/2014/main" id="{B4310FBB-AA10-2ED0-E29E-F607C3546178}"/>
              </a:ext>
            </a:extLst>
          </p:cNvPr>
          <p:cNvPicPr>
            <a:picLocks noGrp="1" noChangeAspect="1"/>
          </p:cNvPicPr>
          <p:nvPr>
            <p:ph idx="1"/>
          </p:nvPr>
        </p:nvPicPr>
        <p:blipFill>
          <a:blip r:embed="rId2"/>
          <a:stretch>
            <a:fillRect/>
          </a:stretch>
        </p:blipFill>
        <p:spPr>
          <a:xfrm>
            <a:off x="5560822" y="1325886"/>
            <a:ext cx="6298023" cy="4743586"/>
          </a:xfrm>
        </p:spPr>
      </p:pic>
    </p:spTree>
    <p:extLst>
      <p:ext uri="{BB962C8B-B14F-4D97-AF65-F5344CB8AC3E}">
        <p14:creationId xmlns:p14="http://schemas.microsoft.com/office/powerpoint/2010/main" val="11144028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7E3D5-B129-455A-8D61-5DE355CFB91F}"/>
              </a:ext>
            </a:extLst>
          </p:cNvPr>
          <p:cNvSpPr>
            <a:spLocks noGrp="1"/>
          </p:cNvSpPr>
          <p:nvPr>
            <p:ph type="title"/>
          </p:nvPr>
        </p:nvSpPr>
        <p:spPr>
          <a:xfrm>
            <a:off x="1470790" y="599163"/>
            <a:ext cx="9490744" cy="640080"/>
          </a:xfrm>
        </p:spPr>
        <p:txBody>
          <a:bodyPr>
            <a:noAutofit/>
          </a:bodyPr>
          <a:lstStyle/>
          <a:p>
            <a:r>
              <a:rPr lang="en-GB" sz="4000" dirty="0">
                <a:solidFill>
                  <a:schemeClr val="bg2">
                    <a:lumMod val="25000"/>
                  </a:schemeClr>
                </a:solidFill>
                <a:latin typeface="+mn-lt"/>
              </a:rPr>
              <a:t>LLWYBR TAR/QTS PATHWAY  </a:t>
            </a:r>
            <a:br>
              <a:rPr lang="en-US" dirty="0"/>
            </a:br>
            <a:endParaRPr lang="en-US"/>
          </a:p>
        </p:txBody>
      </p:sp>
      <p:sp>
        <p:nvSpPr>
          <p:cNvPr id="3" name="Text Placeholder 2">
            <a:extLst>
              <a:ext uri="{FF2B5EF4-FFF2-40B4-BE49-F238E27FC236}">
                <a16:creationId xmlns:a16="http://schemas.microsoft.com/office/drawing/2014/main" id="{EDE512D6-1B42-4E1C-AEE3-478A340AC162}"/>
              </a:ext>
            </a:extLst>
          </p:cNvPr>
          <p:cNvSpPr>
            <a:spLocks noGrp="1"/>
          </p:cNvSpPr>
          <p:nvPr>
            <p:ph type="body" sz="quarter" idx="10"/>
          </p:nvPr>
        </p:nvSpPr>
        <p:spPr>
          <a:xfrm>
            <a:off x="648863" y="1864988"/>
            <a:ext cx="11125408" cy="1244065"/>
          </a:xfrm>
        </p:spPr>
        <p:txBody>
          <a:bodyPr vert="horz" lIns="91440" tIns="45720" rIns="91440" bIns="45720" rtlCol="0" anchor="t">
            <a:normAutofit fontScale="70000" lnSpcReduction="20000"/>
          </a:bodyPr>
          <a:lstStyle/>
          <a:p>
            <a:r>
              <a:rPr lang="en-GB" sz="6000">
                <a:ea typeface="+mj-lt"/>
                <a:cs typeface="+mj-lt"/>
              </a:rPr>
              <a:t>'</a:t>
            </a:r>
            <a:r>
              <a:rPr lang="en-GB" sz="6000" err="1">
                <a:ea typeface="+mj-lt"/>
                <a:cs typeface="+mj-lt"/>
              </a:rPr>
              <a:t>Cynllunio</a:t>
            </a:r>
            <a:r>
              <a:rPr lang="en-GB" sz="6000">
                <a:ea typeface="+mj-lt"/>
                <a:cs typeface="+mj-lt"/>
              </a:rPr>
              <a:t> </a:t>
            </a:r>
            <a:r>
              <a:rPr lang="en-GB" sz="6000" err="1">
                <a:ea typeface="+mj-lt"/>
                <a:cs typeface="+mj-lt"/>
              </a:rPr>
              <a:t>Gwersi</a:t>
            </a:r>
            <a:r>
              <a:rPr lang="en-GB" sz="6000">
                <a:ea typeface="+mj-lt"/>
                <a:cs typeface="+mj-lt"/>
              </a:rPr>
              <a:t> - y broses'</a:t>
            </a:r>
            <a:endParaRPr lang="en-US" sz="6000">
              <a:ea typeface="+mj-lt"/>
              <a:cs typeface="+mj-lt"/>
            </a:endParaRPr>
          </a:p>
          <a:p>
            <a:r>
              <a:rPr lang="en-GB" sz="6000"/>
              <a:t>'Lesson Planning – the process'</a:t>
            </a:r>
            <a:endParaRPr lang="en-US" sz="6000"/>
          </a:p>
        </p:txBody>
      </p:sp>
      <p:sp>
        <p:nvSpPr>
          <p:cNvPr id="4" name="Text Placeholder 3">
            <a:extLst>
              <a:ext uri="{FF2B5EF4-FFF2-40B4-BE49-F238E27FC236}">
                <a16:creationId xmlns:a16="http://schemas.microsoft.com/office/drawing/2014/main" id="{88B348B4-1179-40C0-B903-717D79F0A399}"/>
              </a:ext>
            </a:extLst>
          </p:cNvPr>
          <p:cNvSpPr>
            <a:spLocks noGrp="1"/>
          </p:cNvSpPr>
          <p:nvPr>
            <p:ph type="body" sz="quarter" idx="11"/>
          </p:nvPr>
        </p:nvSpPr>
        <p:spPr>
          <a:xfrm>
            <a:off x="2745218" y="3682208"/>
            <a:ext cx="6858000" cy="640080"/>
          </a:xfrm>
        </p:spPr>
        <p:txBody>
          <a:bodyPr vert="horz" lIns="91440" tIns="45720" rIns="91440" bIns="45720" rtlCol="0" anchor="t">
            <a:noAutofit/>
          </a:bodyPr>
          <a:lstStyle/>
          <a:p>
            <a:r>
              <a:rPr lang="en-US" sz="2800" dirty="0">
                <a:solidFill>
                  <a:schemeClr val="bg2">
                    <a:lumMod val="25000"/>
                  </a:schemeClr>
                </a:solidFill>
              </a:rPr>
              <a:t>16.10.23</a:t>
            </a:r>
            <a:endParaRPr lang="en-US" dirty="0">
              <a:solidFill>
                <a:schemeClr val="bg2">
                  <a:lumMod val="25000"/>
                </a:schemeClr>
              </a:solidFill>
            </a:endParaRPr>
          </a:p>
          <a:p>
            <a:r>
              <a:rPr lang="en-US" sz="2800" dirty="0">
                <a:solidFill>
                  <a:schemeClr val="bg2">
                    <a:lumMod val="25000"/>
                  </a:schemeClr>
                </a:solidFill>
              </a:rPr>
              <a:t>2-4</a:t>
            </a:r>
            <a:endParaRPr lang="en-US" dirty="0">
              <a:solidFill>
                <a:schemeClr val="bg2">
                  <a:lumMod val="25000"/>
                </a:schemeClr>
              </a:solidFill>
            </a:endParaRPr>
          </a:p>
          <a:p>
            <a:endParaRPr lang="en-US"/>
          </a:p>
        </p:txBody>
      </p:sp>
      <p:pic>
        <p:nvPicPr>
          <p:cNvPr id="12" name="Graphic 11" descr="Person wearing yellow">
            <a:extLst>
              <a:ext uri="{FF2B5EF4-FFF2-40B4-BE49-F238E27FC236}">
                <a16:creationId xmlns:a16="http://schemas.microsoft.com/office/drawing/2014/main" id="{937FAC84-23F1-401F-A313-68AD63D601F8}"/>
              </a:ext>
            </a:extLst>
          </p:cNvPr>
          <p:cNvPicPr>
            <a:picLocks noChangeAspect="1"/>
          </p:cNvPicPr>
          <p:nvPr/>
        </p:nvPicPr>
        <p:blipFill>
          <a:blip r:embed="rId2"/>
          <a:srcRect/>
          <a:stretch/>
        </p:blipFill>
        <p:spPr>
          <a:xfrm>
            <a:off x="2149623" y="3335370"/>
            <a:ext cx="2245482" cy="1569452"/>
          </a:xfrm>
          <a:prstGeom prst="rect">
            <a:avLst/>
          </a:prstGeom>
        </p:spPr>
      </p:pic>
      <p:pic>
        <p:nvPicPr>
          <p:cNvPr id="8" name="Graphic 7" descr="Doctor finger on chin">
            <a:extLst>
              <a:ext uri="{FF2B5EF4-FFF2-40B4-BE49-F238E27FC236}">
                <a16:creationId xmlns:a16="http://schemas.microsoft.com/office/drawing/2014/main" id="{F3A63EAE-D921-4D74-B1C8-6D0E847DFDDE}"/>
              </a:ext>
            </a:extLst>
          </p:cNvPr>
          <p:cNvPicPr>
            <a:picLocks noChangeAspect="1"/>
          </p:cNvPicPr>
          <p:nvPr/>
        </p:nvPicPr>
        <p:blipFill>
          <a:blip r:embed="rId3"/>
          <a:srcRect/>
          <a:stretch/>
        </p:blipFill>
        <p:spPr>
          <a:xfrm>
            <a:off x="4395607" y="4442198"/>
            <a:ext cx="452374" cy="1709233"/>
          </a:xfrm>
          <a:prstGeom prst="rect">
            <a:avLst/>
          </a:prstGeom>
        </p:spPr>
      </p:pic>
      <p:pic>
        <p:nvPicPr>
          <p:cNvPr id="10" name="Graphic 9" descr="Person checking the window">
            <a:extLst>
              <a:ext uri="{FF2B5EF4-FFF2-40B4-BE49-F238E27FC236}">
                <a16:creationId xmlns:a16="http://schemas.microsoft.com/office/drawing/2014/main" id="{8A4FC9B1-AAE5-49E7-9209-B1CD7DC8CD92}"/>
              </a:ext>
            </a:extLst>
          </p:cNvPr>
          <p:cNvPicPr>
            <a:picLocks noChangeAspect="1"/>
          </p:cNvPicPr>
          <p:nvPr/>
        </p:nvPicPr>
        <p:blipFill>
          <a:blip r:embed="rId4"/>
          <a:srcRect/>
          <a:stretch/>
        </p:blipFill>
        <p:spPr>
          <a:xfrm>
            <a:off x="7782161" y="3428224"/>
            <a:ext cx="2245482" cy="1569452"/>
          </a:xfrm>
          <a:prstGeom prst="rect">
            <a:avLst/>
          </a:prstGeom>
        </p:spPr>
      </p:pic>
      <p:pic>
        <p:nvPicPr>
          <p:cNvPr id="6" name="Graphic 5" descr="Businessman shrugging">
            <a:extLst>
              <a:ext uri="{FF2B5EF4-FFF2-40B4-BE49-F238E27FC236}">
                <a16:creationId xmlns:a16="http://schemas.microsoft.com/office/drawing/2014/main" id="{A1CF0450-3738-4D52-BF18-A90C1F16AC64}"/>
              </a:ext>
            </a:extLst>
          </p:cNvPr>
          <p:cNvPicPr>
            <a:picLocks noChangeAspect="1"/>
          </p:cNvPicPr>
          <p:nvPr/>
        </p:nvPicPr>
        <p:blipFill>
          <a:blip r:embed="rId5"/>
          <a:srcRect/>
          <a:stretch/>
        </p:blipFill>
        <p:spPr>
          <a:xfrm>
            <a:off x="6869204" y="4406234"/>
            <a:ext cx="998046" cy="1748841"/>
          </a:xfrm>
          <a:prstGeom prst="rect">
            <a:avLst/>
          </a:prstGeom>
        </p:spPr>
      </p:pic>
      <p:pic>
        <p:nvPicPr>
          <p:cNvPr id="7" name="Picture 6" descr="Teacher with students conducting scientific experiment">
            <a:extLst>
              <a:ext uri="{FF2B5EF4-FFF2-40B4-BE49-F238E27FC236}">
                <a16:creationId xmlns:a16="http://schemas.microsoft.com/office/drawing/2014/main" id="{093C3DD7-C3D9-3B5E-CDC2-D250206CF40E}"/>
              </a:ext>
            </a:extLst>
          </p:cNvPr>
          <p:cNvPicPr>
            <a:picLocks noChangeAspect="1"/>
          </p:cNvPicPr>
          <p:nvPr/>
        </p:nvPicPr>
        <p:blipFill>
          <a:blip r:embed="rId6"/>
          <a:stretch>
            <a:fillRect/>
          </a:stretch>
        </p:blipFill>
        <p:spPr>
          <a:xfrm flipH="1">
            <a:off x="5517318" y="5720842"/>
            <a:ext cx="1301912" cy="862644"/>
          </a:xfrm>
          <a:prstGeom prst="rect">
            <a:avLst/>
          </a:prstGeom>
        </p:spPr>
      </p:pic>
      <p:pic>
        <p:nvPicPr>
          <p:cNvPr id="11" name="Picture 10" descr="School students in class doing schoolwork">
            <a:extLst>
              <a:ext uri="{FF2B5EF4-FFF2-40B4-BE49-F238E27FC236}">
                <a16:creationId xmlns:a16="http://schemas.microsoft.com/office/drawing/2014/main" id="{5E041B3A-1BED-6DE2-7523-479A48F11DC8}"/>
              </a:ext>
            </a:extLst>
          </p:cNvPr>
          <p:cNvPicPr>
            <a:picLocks noChangeAspect="1"/>
          </p:cNvPicPr>
          <p:nvPr/>
        </p:nvPicPr>
        <p:blipFill>
          <a:blip r:embed="rId7"/>
          <a:stretch>
            <a:fillRect/>
          </a:stretch>
        </p:blipFill>
        <p:spPr>
          <a:xfrm flipH="1">
            <a:off x="5524309" y="4788290"/>
            <a:ext cx="1294282" cy="862644"/>
          </a:xfrm>
          <a:prstGeom prst="rect">
            <a:avLst/>
          </a:prstGeom>
        </p:spPr>
      </p:pic>
    </p:spTree>
    <p:extLst>
      <p:ext uri="{BB962C8B-B14F-4D97-AF65-F5344CB8AC3E}">
        <p14:creationId xmlns:p14="http://schemas.microsoft.com/office/powerpoint/2010/main" val="24375504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Teacher Education Courses | University of Wales Trinity Saint David">
            <a:extLst>
              <a:ext uri="{FF2B5EF4-FFF2-40B4-BE49-F238E27FC236}">
                <a16:creationId xmlns:a16="http://schemas.microsoft.com/office/drawing/2014/main" id="{B8F8CC77-F27D-28BB-B7E3-2A488A9AD4B1}"/>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454164" y="1556390"/>
            <a:ext cx="4949107" cy="3579854"/>
          </a:xfrm>
          <a:prstGeom prst="rect">
            <a:avLst/>
          </a:prstGeom>
          <a:solidFill>
            <a:schemeClr val="bg1"/>
          </a:solidFill>
        </p:spPr>
      </p:pic>
      <p:sp>
        <p:nvSpPr>
          <p:cNvPr id="8" name="Subtitle 2">
            <a:extLst>
              <a:ext uri="{FF2B5EF4-FFF2-40B4-BE49-F238E27FC236}">
                <a16:creationId xmlns:a16="http://schemas.microsoft.com/office/drawing/2014/main" id="{57ED6D5D-E07C-2A2E-1770-B082DB384717}"/>
              </a:ext>
            </a:extLst>
          </p:cNvPr>
          <p:cNvSpPr txBox="1">
            <a:spLocks/>
          </p:cNvSpPr>
          <p:nvPr/>
        </p:nvSpPr>
        <p:spPr>
          <a:xfrm>
            <a:off x="6354019" y="1405824"/>
            <a:ext cx="5634017" cy="5309164"/>
          </a:xfrm>
          <a:prstGeom prst="rect">
            <a:avLst/>
          </a:prstGeom>
        </p:spPr>
        <p:txBody>
          <a:bodyPr vert="horz" wrap="square" lIns="0" tIns="0" rIns="0" bIns="0" rtlCol="0" anchor="t" anchorCtr="0">
            <a:normAutofit fontScale="92500"/>
          </a:bodyPr>
          <a:lstStyle>
            <a:lvl1pPr marL="0" indent="0" algn="l" defTabSz="914400" rtl="0" eaLnBrk="1" latinLnBrk="0" hangingPunct="1">
              <a:lnSpc>
                <a:spcPct val="150000"/>
              </a:lnSpc>
              <a:spcBef>
                <a:spcPts val="1000"/>
              </a:spcBef>
              <a:buFont typeface="Arial" panose="020B0604020202020204" pitchFamily="34" charset="0"/>
              <a:buNone/>
              <a:defRPr sz="2800" b="1"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endParaRPr lang="en-GB" sz="4700">
              <a:solidFill>
                <a:schemeClr val="tx1"/>
              </a:solidFill>
              <a:latin typeface="Arial"/>
              <a:cs typeface="Arial"/>
            </a:endParaRPr>
          </a:p>
          <a:p>
            <a:pPr algn="ctr"/>
            <a:endParaRPr lang="en-GB" sz="4700">
              <a:solidFill>
                <a:schemeClr val="tx1"/>
              </a:solidFill>
              <a:latin typeface="Arial"/>
              <a:cs typeface="Arial"/>
            </a:endParaRPr>
          </a:p>
          <a:p>
            <a:pPr algn="ctr"/>
            <a:r>
              <a:rPr lang="en-GB" sz="3300" dirty="0">
                <a:solidFill>
                  <a:srgbClr val="00B050"/>
                </a:solidFill>
                <a:latin typeface="Arial"/>
                <a:cs typeface="Arial"/>
              </a:rPr>
              <a:t>LI:</a:t>
            </a:r>
            <a:r>
              <a:rPr lang="en-GB" sz="3600" dirty="0">
                <a:solidFill>
                  <a:srgbClr val="00B050"/>
                </a:solidFill>
                <a:latin typeface="Arial"/>
                <a:cs typeface="Arial"/>
              </a:rPr>
              <a:t> to understand the lesson planning process and its links to the Professional Standards</a:t>
            </a:r>
            <a:endParaRPr lang="en-GB" sz="3600" dirty="0">
              <a:solidFill>
                <a:srgbClr val="00B050"/>
              </a:solidFill>
            </a:endParaRPr>
          </a:p>
          <a:p>
            <a:pPr algn="ctr"/>
            <a:endParaRPr lang="en-GB">
              <a:solidFill>
                <a:schemeClr val="tx1"/>
              </a:solidFill>
            </a:endParaRPr>
          </a:p>
          <a:p>
            <a:pPr algn="ctr"/>
            <a:endParaRPr lang="en-GB">
              <a:solidFill>
                <a:schemeClr val="tx1"/>
              </a:solidFill>
            </a:endParaRPr>
          </a:p>
          <a:p>
            <a:pPr algn="ctr"/>
            <a:endParaRPr lang="en-GB">
              <a:solidFill>
                <a:schemeClr val="tx1"/>
              </a:solidFill>
            </a:endParaRPr>
          </a:p>
        </p:txBody>
      </p:sp>
      <p:sp>
        <p:nvSpPr>
          <p:cNvPr id="9" name="Title 1">
            <a:extLst>
              <a:ext uri="{FF2B5EF4-FFF2-40B4-BE49-F238E27FC236}">
                <a16:creationId xmlns:a16="http://schemas.microsoft.com/office/drawing/2014/main" id="{692DA600-8D01-FC6B-936A-266F26A023C7}"/>
              </a:ext>
            </a:extLst>
          </p:cNvPr>
          <p:cNvSpPr txBox="1">
            <a:spLocks/>
          </p:cNvSpPr>
          <p:nvPr/>
        </p:nvSpPr>
        <p:spPr>
          <a:xfrm>
            <a:off x="6690193" y="81668"/>
            <a:ext cx="5242866" cy="895350"/>
          </a:xfrm>
          <a:prstGeom prst="rect">
            <a:avLst/>
          </a:prstGeom>
        </p:spPr>
        <p:txBody>
          <a:bodyPr lIns="91440" tIns="45720" rIns="91440" bIns="45720" anchor="t">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endParaRPr lang="en-GB" sz="6000" b="1" u="sng">
              <a:solidFill>
                <a:srgbClr val="00B050"/>
              </a:solidFill>
              <a:cs typeface="Calibri Light"/>
            </a:endParaRPr>
          </a:p>
        </p:txBody>
      </p:sp>
      <p:pic>
        <p:nvPicPr>
          <p:cNvPr id="2" name="Picture 1" descr="A group of people holding a sign&#10;&#10;Description automatically generated">
            <a:extLst>
              <a:ext uri="{FF2B5EF4-FFF2-40B4-BE49-F238E27FC236}">
                <a16:creationId xmlns:a16="http://schemas.microsoft.com/office/drawing/2014/main" id="{C8FEFEFC-E343-C3C9-87D4-80897782A74A}"/>
              </a:ext>
            </a:extLst>
          </p:cNvPr>
          <p:cNvPicPr>
            <a:picLocks noChangeAspect="1"/>
          </p:cNvPicPr>
          <p:nvPr/>
        </p:nvPicPr>
        <p:blipFill>
          <a:blip r:embed="rId4"/>
          <a:stretch>
            <a:fillRect/>
          </a:stretch>
        </p:blipFill>
        <p:spPr>
          <a:xfrm>
            <a:off x="5824268" y="415536"/>
            <a:ext cx="6272841" cy="2928608"/>
          </a:xfrm>
          <a:prstGeom prst="rect">
            <a:avLst/>
          </a:prstGeom>
        </p:spPr>
      </p:pic>
    </p:spTree>
    <p:extLst>
      <p:ext uri="{BB962C8B-B14F-4D97-AF65-F5344CB8AC3E}">
        <p14:creationId xmlns:p14="http://schemas.microsoft.com/office/powerpoint/2010/main" val="2110326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837A8B4B-2EB9-9017-8680-58EC77B6EF31}"/>
              </a:ext>
            </a:extLst>
          </p:cNvPr>
          <p:cNvSpPr txBox="1"/>
          <p:nvPr/>
        </p:nvSpPr>
        <p:spPr>
          <a:xfrm>
            <a:off x="31375" y="1495"/>
            <a:ext cx="12178551" cy="5738904"/>
          </a:xfrm>
          <a:prstGeom prst="rect">
            <a:avLst/>
          </a:prstGeom>
          <a:solidFill>
            <a:srgbClr val="DCF6F7"/>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5" name="TextBox 4">
            <a:extLst>
              <a:ext uri="{FF2B5EF4-FFF2-40B4-BE49-F238E27FC236}">
                <a16:creationId xmlns:a16="http://schemas.microsoft.com/office/drawing/2014/main" id="{0B019432-F0E9-E765-2264-935D414F17CB}"/>
              </a:ext>
            </a:extLst>
          </p:cNvPr>
          <p:cNvSpPr txBox="1"/>
          <p:nvPr/>
        </p:nvSpPr>
        <p:spPr>
          <a:xfrm>
            <a:off x="32434" y="1448514"/>
            <a:ext cx="11577562" cy="4424288"/>
          </a:xfrm>
          <a:prstGeom prst="rect">
            <a:avLst/>
          </a:prstGeom>
          <a:noFill/>
        </p:spPr>
        <p:txBody>
          <a:bodyPr wrap="square" lIns="91440" tIns="45720" rIns="91440" bIns="45720" anchor="t">
            <a:spAutoFit/>
          </a:bodyPr>
          <a:lstStyle/>
          <a:p>
            <a:pPr marL="9525">
              <a:spcBef>
                <a:spcPts val="1515"/>
              </a:spcBef>
            </a:pPr>
            <a:r>
              <a:rPr lang="en-GB" sz="2800" b="1" spc="-15">
                <a:solidFill>
                  <a:srgbClr val="00B050"/>
                </a:solidFill>
                <a:latin typeface="Calibri"/>
                <a:cs typeface="Calibri"/>
              </a:rPr>
              <a:t>By </a:t>
            </a:r>
            <a:r>
              <a:rPr lang="en-GB" sz="2800" b="1">
                <a:solidFill>
                  <a:srgbClr val="00B050"/>
                </a:solidFill>
                <a:latin typeface="Calibri"/>
                <a:cs typeface="Calibri"/>
              </a:rPr>
              <a:t>the </a:t>
            </a:r>
            <a:r>
              <a:rPr lang="en-GB" sz="2800" b="1" spc="-4">
                <a:solidFill>
                  <a:srgbClr val="00B050"/>
                </a:solidFill>
                <a:latin typeface="Calibri"/>
                <a:cs typeface="Calibri"/>
              </a:rPr>
              <a:t>end </a:t>
            </a:r>
            <a:r>
              <a:rPr lang="en-GB" sz="2800" b="1">
                <a:solidFill>
                  <a:srgbClr val="00B050"/>
                </a:solidFill>
                <a:latin typeface="Calibri"/>
                <a:cs typeface="Calibri"/>
              </a:rPr>
              <a:t>of the session, </a:t>
            </a:r>
            <a:r>
              <a:rPr lang="en-GB" sz="2800" b="1" spc="-11">
                <a:solidFill>
                  <a:srgbClr val="00B050"/>
                </a:solidFill>
                <a:latin typeface="Calibri"/>
                <a:cs typeface="Calibri"/>
              </a:rPr>
              <a:t>you </a:t>
            </a:r>
            <a:r>
              <a:rPr lang="en-GB" sz="2800" b="1" spc="-4">
                <a:solidFill>
                  <a:srgbClr val="00B050"/>
                </a:solidFill>
                <a:latin typeface="Calibri"/>
                <a:cs typeface="Calibri"/>
              </a:rPr>
              <a:t>will</a:t>
            </a:r>
            <a:r>
              <a:rPr lang="en-GB" sz="2800" b="1" spc="-8">
                <a:solidFill>
                  <a:srgbClr val="00B050"/>
                </a:solidFill>
                <a:latin typeface="Calibri"/>
                <a:cs typeface="Calibri"/>
              </a:rPr>
              <a:t>...</a:t>
            </a:r>
          </a:p>
          <a:p>
            <a:pPr marL="9525">
              <a:spcBef>
                <a:spcPts val="1515"/>
              </a:spcBef>
            </a:pPr>
            <a:endParaRPr lang="en-GB" sz="2800" b="1" spc="-8">
              <a:solidFill>
                <a:srgbClr val="00B050"/>
              </a:solidFill>
              <a:cs typeface="Calibri"/>
            </a:endParaRPr>
          </a:p>
          <a:p>
            <a:pPr marL="352425" indent="-342900">
              <a:spcBef>
                <a:spcPts val="1515"/>
              </a:spcBef>
              <a:buFont typeface="Arial"/>
              <a:buChar char="•"/>
            </a:pPr>
            <a:r>
              <a:rPr lang="en-US" sz="2400">
                <a:cs typeface="Calibri"/>
              </a:rPr>
              <a:t>have an overview of the thought process behind planning a lesson</a:t>
            </a:r>
          </a:p>
          <a:p>
            <a:pPr marL="352425" indent="-342900">
              <a:spcBef>
                <a:spcPts val="1515"/>
              </a:spcBef>
              <a:buFont typeface="Arial"/>
              <a:buChar char="•"/>
            </a:pPr>
            <a:r>
              <a:rPr lang="en-US" sz="2400">
                <a:cs typeface="Calibri"/>
              </a:rPr>
              <a:t>be able to </a:t>
            </a:r>
            <a:r>
              <a:rPr lang="en-US" sz="2400" err="1">
                <a:cs typeface="Calibri"/>
              </a:rPr>
              <a:t>recognise</a:t>
            </a:r>
            <a:r>
              <a:rPr lang="en-US" sz="2400">
                <a:cs typeface="Calibri"/>
              </a:rPr>
              <a:t> the Professional Standards </a:t>
            </a:r>
          </a:p>
          <a:p>
            <a:pPr marL="352425" indent="-342900">
              <a:spcBef>
                <a:spcPts val="1515"/>
              </a:spcBef>
              <a:buFont typeface="Arial"/>
              <a:buChar char="•"/>
            </a:pPr>
            <a:r>
              <a:rPr lang="en-US" sz="2400">
                <a:cs typeface="Calibri"/>
              </a:rPr>
              <a:t>be able to make links between lesson planning and the Professional Standards</a:t>
            </a:r>
          </a:p>
          <a:p>
            <a:pPr marL="352425" indent="-342900">
              <a:spcBef>
                <a:spcPts val="1515"/>
              </a:spcBef>
              <a:buFont typeface="Arial"/>
              <a:buChar char="•"/>
            </a:pPr>
            <a:r>
              <a:rPr lang="en-US" sz="2400">
                <a:cs typeface="Calibri"/>
              </a:rPr>
              <a:t>have used the lesson plan template to plan a lesson </a:t>
            </a:r>
          </a:p>
          <a:p>
            <a:pPr marL="352425" indent="-342900">
              <a:spcBef>
                <a:spcPts val="1515"/>
              </a:spcBef>
              <a:buFont typeface="Arial"/>
              <a:buChar char="•"/>
            </a:pPr>
            <a:r>
              <a:rPr lang="en-US" sz="2400">
                <a:cs typeface="Calibri"/>
              </a:rPr>
              <a:t>begin to '</a:t>
            </a:r>
            <a:r>
              <a:rPr lang="en-US" sz="2400" err="1">
                <a:cs typeface="Calibri"/>
              </a:rPr>
              <a:t>visualise</a:t>
            </a:r>
            <a:r>
              <a:rPr lang="en-US" sz="2400">
                <a:cs typeface="Calibri"/>
              </a:rPr>
              <a:t>' how a lesson might run in real-life </a:t>
            </a:r>
            <a:endParaRPr lang="en-US" sz="2000">
              <a:cs typeface="Calibri" panose="020F0502020204030204"/>
            </a:endParaRPr>
          </a:p>
          <a:p>
            <a:pPr marL="352425" indent="-342900">
              <a:spcBef>
                <a:spcPts val="1515"/>
              </a:spcBef>
              <a:buFont typeface="Arial"/>
              <a:buChar char="•"/>
            </a:pPr>
            <a:endParaRPr lang="en-US">
              <a:cs typeface="Calibri"/>
            </a:endParaRPr>
          </a:p>
        </p:txBody>
      </p:sp>
      <p:pic>
        <p:nvPicPr>
          <p:cNvPr id="4" name="Picture 2" descr="Teacher Education Courses | University of Wales Trinity Saint David">
            <a:extLst>
              <a:ext uri="{FF2B5EF4-FFF2-40B4-BE49-F238E27FC236}">
                <a16:creationId xmlns:a16="http://schemas.microsoft.com/office/drawing/2014/main" id="{62C12048-9EEC-ED59-A247-0AA3AAC3EF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24630" y="6070117"/>
            <a:ext cx="999526" cy="722990"/>
          </a:xfrm>
          <a:prstGeom prst="rect">
            <a:avLst/>
          </a:prstGeom>
          <a:solidFill>
            <a:schemeClr val="bg1"/>
          </a:solidFill>
        </p:spPr>
      </p:pic>
      <p:pic>
        <p:nvPicPr>
          <p:cNvPr id="2" name="Picture 2" descr="Text&#10;&#10;Description automatically generated">
            <a:extLst>
              <a:ext uri="{FF2B5EF4-FFF2-40B4-BE49-F238E27FC236}">
                <a16:creationId xmlns:a16="http://schemas.microsoft.com/office/drawing/2014/main" id="{F5F3A396-562A-CDCF-8E0A-D27F0915F174}"/>
              </a:ext>
            </a:extLst>
          </p:cNvPr>
          <p:cNvPicPr>
            <a:picLocks noChangeAspect="1"/>
          </p:cNvPicPr>
          <p:nvPr/>
        </p:nvPicPr>
        <p:blipFill>
          <a:blip r:embed="rId4"/>
          <a:stretch>
            <a:fillRect/>
          </a:stretch>
        </p:blipFill>
        <p:spPr>
          <a:xfrm>
            <a:off x="6628414" y="184797"/>
            <a:ext cx="4825147" cy="2416628"/>
          </a:xfrm>
          <a:prstGeom prst="rect">
            <a:avLst/>
          </a:prstGeom>
        </p:spPr>
      </p:pic>
    </p:spTree>
    <p:extLst>
      <p:ext uri="{BB962C8B-B14F-4D97-AF65-F5344CB8AC3E}">
        <p14:creationId xmlns:p14="http://schemas.microsoft.com/office/powerpoint/2010/main" val="31594885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B019432-F0E9-E765-2264-935D414F17CB}"/>
              </a:ext>
            </a:extLst>
          </p:cNvPr>
          <p:cNvSpPr txBox="1"/>
          <p:nvPr/>
        </p:nvSpPr>
        <p:spPr>
          <a:xfrm>
            <a:off x="305077" y="803166"/>
            <a:ext cx="7704645" cy="1815882"/>
          </a:xfrm>
          <a:prstGeom prst="rect">
            <a:avLst/>
          </a:prstGeom>
          <a:noFill/>
        </p:spPr>
        <p:txBody>
          <a:bodyPr wrap="square" lIns="91440" tIns="45720" rIns="91440" bIns="45720" anchor="t">
            <a:spAutoFit/>
          </a:bodyPr>
          <a:lstStyle/>
          <a:p>
            <a:pPr marL="9525">
              <a:spcBef>
                <a:spcPts val="1515"/>
              </a:spcBef>
            </a:pPr>
            <a:r>
              <a:rPr lang="en-GB" sz="2800" b="1" spc="-15">
                <a:solidFill>
                  <a:srgbClr val="00B050"/>
                </a:solidFill>
                <a:latin typeface="Calibri"/>
                <a:cs typeface="Calibri"/>
              </a:rPr>
              <a:t>As a teacher a lot of your time will be spent planning what your pupils will be learning. It is essential that you practise this skill, so you will get better at planning over time.</a:t>
            </a:r>
            <a:endParaRPr lang="en-US"/>
          </a:p>
        </p:txBody>
      </p:sp>
      <p:pic>
        <p:nvPicPr>
          <p:cNvPr id="4" name="Picture 2" descr="Teacher Education Courses | University of Wales Trinity Saint David">
            <a:extLst>
              <a:ext uri="{FF2B5EF4-FFF2-40B4-BE49-F238E27FC236}">
                <a16:creationId xmlns:a16="http://schemas.microsoft.com/office/drawing/2014/main" id="{62C12048-9EEC-ED59-A247-0AA3AAC3EF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24630" y="6070117"/>
            <a:ext cx="999526" cy="722990"/>
          </a:xfrm>
          <a:prstGeom prst="rect">
            <a:avLst/>
          </a:prstGeom>
          <a:solidFill>
            <a:schemeClr val="bg1"/>
          </a:solidFill>
        </p:spPr>
      </p:pic>
      <p:sp>
        <p:nvSpPr>
          <p:cNvPr id="2" name="TextBox 1">
            <a:extLst>
              <a:ext uri="{FF2B5EF4-FFF2-40B4-BE49-F238E27FC236}">
                <a16:creationId xmlns:a16="http://schemas.microsoft.com/office/drawing/2014/main" id="{977D7E01-B3BC-B742-33CC-293CA46289BB}"/>
              </a:ext>
            </a:extLst>
          </p:cNvPr>
          <p:cNvSpPr txBox="1"/>
          <p:nvPr/>
        </p:nvSpPr>
        <p:spPr>
          <a:xfrm>
            <a:off x="303403" y="171974"/>
            <a:ext cx="918175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b="1" u="sng">
                <a:solidFill>
                  <a:srgbClr val="00B050"/>
                </a:solidFill>
                <a:cs typeface="Calibri"/>
              </a:rPr>
              <a:t>Planning your lessons</a:t>
            </a:r>
            <a:endParaRPr lang="en-US" sz="2800" b="1" u="sng">
              <a:solidFill>
                <a:srgbClr val="00B050"/>
              </a:solidFill>
              <a:cs typeface="Calibri" panose="020F0502020204030204"/>
            </a:endParaRPr>
          </a:p>
        </p:txBody>
      </p:sp>
      <p:sp>
        <p:nvSpPr>
          <p:cNvPr id="3" name="Speech Bubble: Rectangle with Corners Rounded 2">
            <a:extLst>
              <a:ext uri="{FF2B5EF4-FFF2-40B4-BE49-F238E27FC236}">
                <a16:creationId xmlns:a16="http://schemas.microsoft.com/office/drawing/2014/main" id="{E52A6331-3C4B-57AB-578D-45A87EBE480E}"/>
              </a:ext>
            </a:extLst>
          </p:cNvPr>
          <p:cNvSpPr/>
          <p:nvPr/>
        </p:nvSpPr>
        <p:spPr>
          <a:xfrm>
            <a:off x="7442433" y="173372"/>
            <a:ext cx="3369577" cy="1048623"/>
          </a:xfrm>
          <a:prstGeom prst="wedgeRoundRectCallout">
            <a:avLst/>
          </a:prstGeom>
          <a:solidFill>
            <a:schemeClr val="accent5">
              <a:lumMod val="40000"/>
              <a:lumOff val="60000"/>
            </a:schemeClr>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a:solidFill>
                  <a:srgbClr val="002060"/>
                </a:solidFill>
                <a:cs typeface="Calibri"/>
              </a:rPr>
              <a:t>Questions?</a:t>
            </a:r>
            <a:endParaRPr lang="en-US" sz="4400" b="1">
              <a:solidFill>
                <a:srgbClr val="002060"/>
              </a:solidFill>
            </a:endParaRPr>
          </a:p>
        </p:txBody>
      </p:sp>
      <p:sp>
        <p:nvSpPr>
          <p:cNvPr id="6" name="Speech Bubble: Rectangle with Corners Rounded 5">
            <a:extLst>
              <a:ext uri="{FF2B5EF4-FFF2-40B4-BE49-F238E27FC236}">
                <a16:creationId xmlns:a16="http://schemas.microsoft.com/office/drawing/2014/main" id="{B83CC0F8-05B0-40E6-8D82-1BDFD3892F1B}"/>
              </a:ext>
            </a:extLst>
          </p:cNvPr>
          <p:cNvSpPr/>
          <p:nvPr/>
        </p:nvSpPr>
        <p:spPr>
          <a:xfrm>
            <a:off x="346745" y="2906785"/>
            <a:ext cx="3369577" cy="1048623"/>
          </a:xfrm>
          <a:prstGeom prst="wedgeRoundRectCallout">
            <a:avLst/>
          </a:prstGeom>
          <a:solidFill>
            <a:schemeClr val="accent5">
              <a:lumMod val="40000"/>
              <a:lumOff val="60000"/>
            </a:schemeClr>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3200" b="1">
                <a:solidFill>
                  <a:srgbClr val="002060"/>
                </a:solidFill>
                <a:cs typeface="Calibri"/>
              </a:rPr>
              <a:t>Where do I start?</a:t>
            </a:r>
          </a:p>
        </p:txBody>
      </p:sp>
      <p:sp>
        <p:nvSpPr>
          <p:cNvPr id="7" name="Speech Bubble: Rectangle with Corners Rounded 6">
            <a:extLst>
              <a:ext uri="{FF2B5EF4-FFF2-40B4-BE49-F238E27FC236}">
                <a16:creationId xmlns:a16="http://schemas.microsoft.com/office/drawing/2014/main" id="{EC9C40D9-240B-7359-41EE-499C0B237FE5}"/>
              </a:ext>
            </a:extLst>
          </p:cNvPr>
          <p:cNvSpPr/>
          <p:nvPr/>
        </p:nvSpPr>
        <p:spPr>
          <a:xfrm>
            <a:off x="4226653" y="2955721"/>
            <a:ext cx="3369577" cy="1048623"/>
          </a:xfrm>
          <a:prstGeom prst="wedgeRoundRectCallout">
            <a:avLst/>
          </a:prstGeom>
          <a:solidFill>
            <a:schemeClr val="accent5">
              <a:lumMod val="40000"/>
              <a:lumOff val="60000"/>
            </a:schemeClr>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3200" b="1">
                <a:solidFill>
                  <a:srgbClr val="002060"/>
                </a:solidFill>
                <a:cs typeface="Calibri"/>
              </a:rPr>
              <a:t>What if I run out of time?</a:t>
            </a:r>
          </a:p>
        </p:txBody>
      </p:sp>
      <p:sp>
        <p:nvSpPr>
          <p:cNvPr id="8" name="Speech Bubble: Rectangle with Corners Rounded 7">
            <a:extLst>
              <a:ext uri="{FF2B5EF4-FFF2-40B4-BE49-F238E27FC236}">
                <a16:creationId xmlns:a16="http://schemas.microsoft.com/office/drawing/2014/main" id="{59035E17-BF33-4B8D-175C-C4AB1A0D7E31}"/>
              </a:ext>
            </a:extLst>
          </p:cNvPr>
          <p:cNvSpPr/>
          <p:nvPr/>
        </p:nvSpPr>
        <p:spPr>
          <a:xfrm>
            <a:off x="961937" y="4444766"/>
            <a:ext cx="3369577" cy="1048623"/>
          </a:xfrm>
          <a:prstGeom prst="wedgeRoundRectCallout">
            <a:avLst/>
          </a:prstGeom>
          <a:solidFill>
            <a:schemeClr val="accent5">
              <a:lumMod val="40000"/>
              <a:lumOff val="60000"/>
            </a:schemeClr>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3200" b="1">
                <a:solidFill>
                  <a:srgbClr val="002060"/>
                </a:solidFill>
                <a:cs typeface="Calibri"/>
              </a:rPr>
              <a:t>What tasks do I choose?</a:t>
            </a:r>
          </a:p>
        </p:txBody>
      </p:sp>
      <p:sp>
        <p:nvSpPr>
          <p:cNvPr id="9" name="Speech Bubble: Rectangle with Corners Rounded 8">
            <a:extLst>
              <a:ext uri="{FF2B5EF4-FFF2-40B4-BE49-F238E27FC236}">
                <a16:creationId xmlns:a16="http://schemas.microsoft.com/office/drawing/2014/main" id="{CAA307BD-7192-A9F1-7A7E-8F6D477E1166}"/>
              </a:ext>
            </a:extLst>
          </p:cNvPr>
          <p:cNvSpPr/>
          <p:nvPr/>
        </p:nvSpPr>
        <p:spPr>
          <a:xfrm>
            <a:off x="4806892" y="4444766"/>
            <a:ext cx="3369577" cy="1048623"/>
          </a:xfrm>
          <a:prstGeom prst="wedgeRoundRectCallout">
            <a:avLst/>
          </a:prstGeom>
          <a:solidFill>
            <a:schemeClr val="accent5">
              <a:lumMod val="40000"/>
              <a:lumOff val="60000"/>
            </a:schemeClr>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3200" b="1">
                <a:solidFill>
                  <a:srgbClr val="002060"/>
                </a:solidFill>
                <a:cs typeface="Calibri"/>
              </a:rPr>
              <a:t>What if I run out of materials?</a:t>
            </a:r>
            <a:endParaRPr lang="en-US" sz="3200" b="1">
              <a:solidFill>
                <a:srgbClr val="002060"/>
              </a:solidFill>
            </a:endParaRPr>
          </a:p>
        </p:txBody>
      </p:sp>
      <p:sp>
        <p:nvSpPr>
          <p:cNvPr id="10" name="Speech Bubble: Rectangle with Corners Rounded 9">
            <a:extLst>
              <a:ext uri="{FF2B5EF4-FFF2-40B4-BE49-F238E27FC236}">
                <a16:creationId xmlns:a16="http://schemas.microsoft.com/office/drawing/2014/main" id="{4AE14902-EACD-EC42-8747-02E463910E0D}"/>
              </a:ext>
            </a:extLst>
          </p:cNvPr>
          <p:cNvSpPr/>
          <p:nvPr/>
        </p:nvSpPr>
        <p:spPr>
          <a:xfrm>
            <a:off x="8099570" y="2906784"/>
            <a:ext cx="3572310" cy="1048623"/>
          </a:xfrm>
          <a:prstGeom prst="wedgeRoundRectCallout">
            <a:avLst/>
          </a:prstGeom>
          <a:solidFill>
            <a:schemeClr val="accent5">
              <a:lumMod val="40000"/>
              <a:lumOff val="60000"/>
            </a:schemeClr>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3200" b="1">
                <a:solidFill>
                  <a:srgbClr val="002060"/>
                </a:solidFill>
                <a:cs typeface="Calibri"/>
              </a:rPr>
              <a:t>How do I link to the Four Purposes?</a:t>
            </a:r>
          </a:p>
        </p:txBody>
      </p:sp>
      <p:sp>
        <p:nvSpPr>
          <p:cNvPr id="11" name="Speech Bubble: Rectangle with Corners Rounded 10">
            <a:extLst>
              <a:ext uri="{FF2B5EF4-FFF2-40B4-BE49-F238E27FC236}">
                <a16:creationId xmlns:a16="http://schemas.microsoft.com/office/drawing/2014/main" id="{4F5753A9-860A-EAD8-DDBE-51ECA81D6496}"/>
              </a:ext>
            </a:extLst>
          </p:cNvPr>
          <p:cNvSpPr/>
          <p:nvPr/>
        </p:nvSpPr>
        <p:spPr>
          <a:xfrm>
            <a:off x="8658837" y="4444766"/>
            <a:ext cx="3369577" cy="1048623"/>
          </a:xfrm>
          <a:prstGeom prst="wedgeRoundRectCallout">
            <a:avLst/>
          </a:prstGeom>
          <a:solidFill>
            <a:schemeClr val="accent5">
              <a:lumMod val="40000"/>
              <a:lumOff val="60000"/>
            </a:schemeClr>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3200" b="1">
                <a:solidFill>
                  <a:srgbClr val="002060"/>
                </a:solidFill>
                <a:cs typeface="Calibri"/>
              </a:rPr>
              <a:t>How do I keep my pupils engaged?</a:t>
            </a:r>
            <a:endParaRPr lang="en-US" sz="3200" b="1">
              <a:solidFill>
                <a:srgbClr val="002060"/>
              </a:solidFill>
            </a:endParaRPr>
          </a:p>
        </p:txBody>
      </p:sp>
      <p:sp>
        <p:nvSpPr>
          <p:cNvPr id="12" name="Speech Bubble: Rectangle with Corners Rounded 11">
            <a:extLst>
              <a:ext uri="{FF2B5EF4-FFF2-40B4-BE49-F238E27FC236}">
                <a16:creationId xmlns:a16="http://schemas.microsoft.com/office/drawing/2014/main" id="{65FED07B-D9EA-B32C-4431-ED0F8DCA2597}"/>
              </a:ext>
            </a:extLst>
          </p:cNvPr>
          <p:cNvSpPr/>
          <p:nvPr/>
        </p:nvSpPr>
        <p:spPr>
          <a:xfrm>
            <a:off x="8658836" y="1473665"/>
            <a:ext cx="3369577" cy="1048623"/>
          </a:xfrm>
          <a:prstGeom prst="wedgeRoundRectCallout">
            <a:avLst/>
          </a:prstGeom>
          <a:solidFill>
            <a:schemeClr val="accent5">
              <a:lumMod val="40000"/>
              <a:lumOff val="60000"/>
            </a:schemeClr>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800" b="1">
                <a:solidFill>
                  <a:srgbClr val="002060"/>
                </a:solidFill>
                <a:cs typeface="Calibri"/>
              </a:rPr>
              <a:t>What if something goes wrong?</a:t>
            </a:r>
            <a:endParaRPr lang="en-US" sz="3200" b="1">
              <a:solidFill>
                <a:srgbClr val="002060"/>
              </a:solidFill>
              <a:cs typeface="Calibri" panose="020F0502020204030204"/>
            </a:endParaRPr>
          </a:p>
        </p:txBody>
      </p:sp>
    </p:spTree>
    <p:extLst>
      <p:ext uri="{BB962C8B-B14F-4D97-AF65-F5344CB8AC3E}">
        <p14:creationId xmlns:p14="http://schemas.microsoft.com/office/powerpoint/2010/main" val="2392214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41C2158-7EDE-2D59-76CE-A4F3B8A96C4B}"/>
              </a:ext>
            </a:extLst>
          </p:cNvPr>
          <p:cNvPicPr>
            <a:picLocks noChangeAspect="1"/>
          </p:cNvPicPr>
          <p:nvPr/>
        </p:nvPicPr>
        <p:blipFill>
          <a:blip r:embed="rId3"/>
          <a:stretch>
            <a:fillRect/>
          </a:stretch>
        </p:blipFill>
        <p:spPr>
          <a:xfrm>
            <a:off x="1772" y="-9185"/>
            <a:ext cx="12197315" cy="5875136"/>
          </a:xfrm>
          <a:prstGeom prst="rect">
            <a:avLst/>
          </a:prstGeom>
        </p:spPr>
      </p:pic>
      <p:pic>
        <p:nvPicPr>
          <p:cNvPr id="4" name="Picture 2" descr="Teacher Education Courses | University of Wales Trinity Saint David">
            <a:extLst>
              <a:ext uri="{FF2B5EF4-FFF2-40B4-BE49-F238E27FC236}">
                <a16:creationId xmlns:a16="http://schemas.microsoft.com/office/drawing/2014/main" id="{62C12048-9EEC-ED59-A247-0AA3AAC3EF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24630" y="6070117"/>
            <a:ext cx="999526" cy="722990"/>
          </a:xfrm>
          <a:prstGeom prst="rect">
            <a:avLst/>
          </a:prstGeom>
          <a:solidFill>
            <a:schemeClr val="bg1"/>
          </a:solidFill>
        </p:spPr>
      </p:pic>
      <p:sp>
        <p:nvSpPr>
          <p:cNvPr id="2" name="Thought Bubble: Cloud 1">
            <a:extLst>
              <a:ext uri="{FF2B5EF4-FFF2-40B4-BE49-F238E27FC236}">
                <a16:creationId xmlns:a16="http://schemas.microsoft.com/office/drawing/2014/main" id="{65D99740-FD02-2E4D-FA50-8AC039B6FAF0}"/>
              </a:ext>
            </a:extLst>
          </p:cNvPr>
          <p:cNvSpPr/>
          <p:nvPr/>
        </p:nvSpPr>
        <p:spPr>
          <a:xfrm>
            <a:off x="546683" y="453006"/>
            <a:ext cx="11136384" cy="4662880"/>
          </a:xfrm>
          <a:prstGeom prst="cloudCallou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a:solidFill>
                  <a:srgbClr val="002060"/>
                </a:solidFill>
                <a:cs typeface="Calibri"/>
              </a:rPr>
              <a:t>We will use the lesson plan template within this lecture so that you can experience the thought processes that go into each section of the plan.</a:t>
            </a:r>
          </a:p>
        </p:txBody>
      </p:sp>
    </p:spTree>
    <p:extLst>
      <p:ext uri="{BB962C8B-B14F-4D97-AF65-F5344CB8AC3E}">
        <p14:creationId xmlns:p14="http://schemas.microsoft.com/office/powerpoint/2010/main" val="11080102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9418087-EAFC-CFB5-3BC8-6827057F718F}"/>
              </a:ext>
            </a:extLst>
          </p:cNvPr>
          <p:cNvSpPr txBox="1"/>
          <p:nvPr/>
        </p:nvSpPr>
        <p:spPr>
          <a:xfrm>
            <a:off x="-1399" y="1398"/>
            <a:ext cx="12196194" cy="5981349"/>
          </a:xfrm>
          <a:prstGeom prst="rect">
            <a:avLst/>
          </a:prstGeom>
          <a:solidFill>
            <a:schemeClr val="accent4">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16" name="TextBox 15">
            <a:extLst>
              <a:ext uri="{FF2B5EF4-FFF2-40B4-BE49-F238E27FC236}">
                <a16:creationId xmlns:a16="http://schemas.microsoft.com/office/drawing/2014/main" id="{86CF345D-AC42-DCF4-3EFD-2F6908192505}"/>
              </a:ext>
            </a:extLst>
          </p:cNvPr>
          <p:cNvSpPr txBox="1"/>
          <p:nvPr/>
        </p:nvSpPr>
        <p:spPr>
          <a:xfrm>
            <a:off x="277545" y="4692468"/>
            <a:ext cx="4991291" cy="1938992"/>
          </a:xfrm>
          <a:prstGeom prst="rect">
            <a:avLst/>
          </a:prstGeom>
          <a:solidFill>
            <a:schemeClr val="accent4">
              <a:lumMod val="20000"/>
              <a:lumOff val="80000"/>
            </a:schemeClr>
          </a:solidFill>
          <a:ln w="57150">
            <a:solidFill>
              <a:srgbClr val="00B050"/>
            </a:solidFill>
            <a:prstDash val="solid"/>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u="sng">
                <a:solidFill>
                  <a:srgbClr val="00B050"/>
                </a:solidFill>
                <a:cs typeface="Calibri"/>
              </a:rPr>
              <a:t>Part 1 </a:t>
            </a:r>
            <a:endParaRPr lang="en-US" sz="2400" b="1" u="sng">
              <a:solidFill>
                <a:srgbClr val="00B050"/>
              </a:solidFill>
              <a:ea typeface="Calibri"/>
              <a:cs typeface="Calibri"/>
            </a:endParaRPr>
          </a:p>
          <a:p>
            <a:pPr marL="457200" indent="-457200">
              <a:buFont typeface="Arial"/>
              <a:buChar char="•"/>
            </a:pPr>
            <a:r>
              <a:rPr lang="en-US" sz="2400" b="1">
                <a:solidFill>
                  <a:srgbClr val="00B050"/>
                </a:solidFill>
                <a:cs typeface="Calibri"/>
              </a:rPr>
              <a:t>Learning Intentions</a:t>
            </a:r>
            <a:endParaRPr lang="en-US" sz="2400" b="1">
              <a:solidFill>
                <a:srgbClr val="00B050"/>
              </a:solidFill>
              <a:ea typeface="Calibri"/>
              <a:cs typeface="Calibri"/>
            </a:endParaRPr>
          </a:p>
          <a:p>
            <a:pPr marL="457200" indent="-457200">
              <a:buFont typeface="Arial"/>
              <a:buChar char="•"/>
            </a:pPr>
            <a:r>
              <a:rPr lang="en-US" sz="2400" b="1">
                <a:solidFill>
                  <a:srgbClr val="00B050"/>
                </a:solidFill>
                <a:cs typeface="Calibri"/>
              </a:rPr>
              <a:t>Success Criteria</a:t>
            </a:r>
            <a:endParaRPr lang="en-US" sz="2400" b="1">
              <a:solidFill>
                <a:srgbClr val="00B050"/>
              </a:solidFill>
              <a:ea typeface="Calibri"/>
              <a:cs typeface="Calibri"/>
            </a:endParaRPr>
          </a:p>
          <a:p>
            <a:pPr marL="457200" indent="-457200">
              <a:buFont typeface="Arial"/>
              <a:buChar char="•"/>
            </a:pPr>
            <a:r>
              <a:rPr lang="en-US" sz="2400" b="1">
                <a:solidFill>
                  <a:srgbClr val="00B050"/>
                </a:solidFill>
                <a:cs typeface="Calibri"/>
              </a:rPr>
              <a:t>'Big Ideas'</a:t>
            </a:r>
            <a:endParaRPr lang="en-US" sz="2400" b="1">
              <a:solidFill>
                <a:srgbClr val="00B050"/>
              </a:solidFill>
              <a:ea typeface="Calibri"/>
              <a:cs typeface="Calibri"/>
            </a:endParaRPr>
          </a:p>
          <a:p>
            <a:pPr marL="457200" indent="-457200">
              <a:buFont typeface="Arial"/>
              <a:buChar char="•"/>
            </a:pPr>
            <a:r>
              <a:rPr lang="en-US" sz="2400" b="1">
                <a:solidFill>
                  <a:srgbClr val="00B050"/>
                </a:solidFill>
                <a:cs typeface="Calibri"/>
              </a:rPr>
              <a:t>Planning for misconceptions</a:t>
            </a:r>
            <a:endParaRPr lang="en-US" sz="2400" b="1">
              <a:solidFill>
                <a:srgbClr val="00B050"/>
              </a:solidFill>
              <a:ea typeface="Calibri"/>
              <a:cs typeface="Calibri"/>
            </a:endParaRPr>
          </a:p>
        </p:txBody>
      </p:sp>
      <p:sp>
        <p:nvSpPr>
          <p:cNvPr id="21" name="TextBox 20">
            <a:extLst>
              <a:ext uri="{FF2B5EF4-FFF2-40B4-BE49-F238E27FC236}">
                <a16:creationId xmlns:a16="http://schemas.microsoft.com/office/drawing/2014/main" id="{29F81B5D-05F4-468A-7E5B-E77C42B7BB91}"/>
              </a:ext>
            </a:extLst>
          </p:cNvPr>
          <p:cNvSpPr txBox="1"/>
          <p:nvPr/>
        </p:nvSpPr>
        <p:spPr>
          <a:xfrm>
            <a:off x="6879956" y="4704759"/>
            <a:ext cx="4980620" cy="1938992"/>
          </a:xfrm>
          <a:prstGeom prst="rect">
            <a:avLst/>
          </a:prstGeom>
          <a:solidFill>
            <a:schemeClr val="accent4">
              <a:lumMod val="20000"/>
              <a:lumOff val="80000"/>
            </a:schemeClr>
          </a:solidFill>
          <a:ln w="57150">
            <a:solidFill>
              <a:srgbClr val="00B050"/>
            </a:solidFill>
            <a:prstDash val="solid"/>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u="sng">
                <a:solidFill>
                  <a:srgbClr val="00B050"/>
                </a:solidFill>
                <a:cs typeface="Calibri"/>
              </a:rPr>
              <a:t>Part 2</a:t>
            </a:r>
            <a:endParaRPr lang="en-US" sz="2400">
              <a:ea typeface="Calibri"/>
              <a:cs typeface="Calibri"/>
            </a:endParaRPr>
          </a:p>
          <a:p>
            <a:pPr marL="457200" indent="-457200">
              <a:buFont typeface="Arial"/>
              <a:buChar char="•"/>
            </a:pPr>
            <a:r>
              <a:rPr lang="en-US" sz="2400" b="1">
                <a:solidFill>
                  <a:srgbClr val="00B050"/>
                </a:solidFill>
                <a:cs typeface="Calibri"/>
              </a:rPr>
              <a:t>Main activities</a:t>
            </a:r>
            <a:endParaRPr lang="en-US" sz="2400" b="1">
              <a:solidFill>
                <a:srgbClr val="00B050"/>
              </a:solidFill>
              <a:ea typeface="Calibri"/>
              <a:cs typeface="Calibri"/>
            </a:endParaRPr>
          </a:p>
          <a:p>
            <a:pPr marL="457200" indent="-457200">
              <a:buFont typeface="Arial"/>
              <a:buChar char="•"/>
            </a:pPr>
            <a:r>
              <a:rPr lang="en-US" sz="2400" b="1">
                <a:solidFill>
                  <a:srgbClr val="00B050"/>
                </a:solidFill>
                <a:cs typeface="Calibri"/>
              </a:rPr>
              <a:t>Opportunity for </a:t>
            </a:r>
            <a:r>
              <a:rPr lang="en-US" sz="2400" b="1" err="1">
                <a:solidFill>
                  <a:srgbClr val="00B050"/>
                </a:solidFill>
                <a:cs typeface="Calibri"/>
              </a:rPr>
              <a:t>AfL</a:t>
            </a:r>
            <a:endParaRPr lang="en-US" sz="2400" b="1" err="1">
              <a:solidFill>
                <a:srgbClr val="00B050"/>
              </a:solidFill>
              <a:ea typeface="Calibri"/>
              <a:cs typeface="Calibri"/>
            </a:endParaRPr>
          </a:p>
          <a:p>
            <a:pPr marL="457200" indent="-457200">
              <a:buFont typeface="Arial"/>
              <a:buChar char="•"/>
            </a:pPr>
            <a:r>
              <a:rPr lang="en-US" sz="2400" b="1">
                <a:solidFill>
                  <a:srgbClr val="00B050"/>
                </a:solidFill>
                <a:cs typeface="Calibri"/>
              </a:rPr>
              <a:t>Opportunity for questioning</a:t>
            </a:r>
            <a:endParaRPr lang="en-US" sz="2400" b="1">
              <a:solidFill>
                <a:srgbClr val="00B050"/>
              </a:solidFill>
              <a:ea typeface="Calibri"/>
              <a:cs typeface="Calibri"/>
            </a:endParaRPr>
          </a:p>
          <a:p>
            <a:pPr marL="457200" indent="-457200">
              <a:buFont typeface="Arial"/>
              <a:buChar char="•"/>
            </a:pPr>
            <a:r>
              <a:rPr lang="en-US" sz="2400" b="1">
                <a:solidFill>
                  <a:srgbClr val="00B050"/>
                </a:solidFill>
                <a:cs typeface="Calibri"/>
              </a:rPr>
              <a:t>Examples of work</a:t>
            </a:r>
            <a:endParaRPr lang="en-US" sz="2400" b="1">
              <a:solidFill>
                <a:srgbClr val="00B050"/>
              </a:solidFill>
              <a:ea typeface="Calibri"/>
              <a:cs typeface="Calibri"/>
            </a:endParaRPr>
          </a:p>
        </p:txBody>
      </p:sp>
      <p:sp>
        <p:nvSpPr>
          <p:cNvPr id="3" name="Title 1">
            <a:extLst>
              <a:ext uri="{FF2B5EF4-FFF2-40B4-BE49-F238E27FC236}">
                <a16:creationId xmlns:a16="http://schemas.microsoft.com/office/drawing/2014/main" id="{41A0C09E-F4FB-7363-A440-D883B20B34B1}"/>
              </a:ext>
            </a:extLst>
          </p:cNvPr>
          <p:cNvSpPr txBox="1">
            <a:spLocks/>
          </p:cNvSpPr>
          <p:nvPr/>
        </p:nvSpPr>
        <p:spPr>
          <a:xfrm>
            <a:off x="453616" y="-238329"/>
            <a:ext cx="11020284" cy="959473"/>
          </a:xfrm>
          <a:prstGeom prst="rect">
            <a:avLst/>
          </a:prstGeom>
        </p:spPr>
        <p:txBody>
          <a:bodyPr vert="horz" lIns="91440" tIns="45720" rIns="91440" bIns="45720" rtlCol="0" anchor="b">
            <a:normAutofit fontScale="97500"/>
          </a:bodyPr>
          <a:lstStyle>
            <a:lvl1pPr algn="ctr" defTabSz="914400" rtl="0" eaLnBrk="1" latinLnBrk="0" hangingPunct="1">
              <a:lnSpc>
                <a:spcPct val="150000"/>
              </a:lnSpc>
              <a:spcBef>
                <a:spcPct val="0"/>
              </a:spcBef>
              <a:buNone/>
              <a:defRPr sz="6000" b="1" kern="1200">
                <a:solidFill>
                  <a:schemeClr val="tx1"/>
                </a:solidFill>
                <a:latin typeface="Arial" panose="020B0604020202020204" pitchFamily="34" charset="0"/>
                <a:ea typeface="+mj-ea"/>
                <a:cs typeface="Arial" panose="020B0604020202020204" pitchFamily="34" charset="0"/>
              </a:defRPr>
            </a:lvl1pPr>
          </a:lstStyle>
          <a:p>
            <a:r>
              <a:rPr lang="en-US" sz="3300">
                <a:solidFill>
                  <a:srgbClr val="00B050"/>
                </a:solidFill>
                <a:latin typeface="Arial"/>
                <a:cs typeface="Arial"/>
              </a:rPr>
              <a:t> Planning template</a:t>
            </a:r>
            <a:endParaRPr lang="en-US" sz="3300">
              <a:solidFill>
                <a:srgbClr val="00B050"/>
              </a:solidFill>
            </a:endParaRPr>
          </a:p>
        </p:txBody>
      </p:sp>
      <p:cxnSp>
        <p:nvCxnSpPr>
          <p:cNvPr id="11" name="Straight Arrow Connector 10">
            <a:extLst>
              <a:ext uri="{FF2B5EF4-FFF2-40B4-BE49-F238E27FC236}">
                <a16:creationId xmlns:a16="http://schemas.microsoft.com/office/drawing/2014/main" id="{E5B8459F-863C-7C83-BE48-8ABF80C949ED}"/>
              </a:ext>
            </a:extLst>
          </p:cNvPr>
          <p:cNvCxnSpPr>
            <a:cxnSpLocks/>
          </p:cNvCxnSpPr>
          <p:nvPr/>
        </p:nvCxnSpPr>
        <p:spPr>
          <a:xfrm flipH="1">
            <a:off x="2665723" y="4110693"/>
            <a:ext cx="13306" cy="553962"/>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BAC2A036-ADEC-A5DA-98B4-77EAA99AA7E3}"/>
              </a:ext>
            </a:extLst>
          </p:cNvPr>
          <p:cNvCxnSpPr>
            <a:cxnSpLocks/>
          </p:cNvCxnSpPr>
          <p:nvPr/>
        </p:nvCxnSpPr>
        <p:spPr>
          <a:xfrm>
            <a:off x="9459650" y="4138318"/>
            <a:ext cx="15724" cy="495904"/>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2" name="Picture 1" descr="A screenshot of a computer&#10;&#10;Description automatically generated">
            <a:extLst>
              <a:ext uri="{FF2B5EF4-FFF2-40B4-BE49-F238E27FC236}">
                <a16:creationId xmlns:a16="http://schemas.microsoft.com/office/drawing/2014/main" id="{D5C779CF-3B98-0C21-4FAE-18289E07D09C}"/>
              </a:ext>
            </a:extLst>
          </p:cNvPr>
          <p:cNvPicPr>
            <a:picLocks noChangeAspect="1"/>
          </p:cNvPicPr>
          <p:nvPr/>
        </p:nvPicPr>
        <p:blipFill>
          <a:blip r:embed="rId3"/>
          <a:stretch>
            <a:fillRect/>
          </a:stretch>
        </p:blipFill>
        <p:spPr>
          <a:xfrm>
            <a:off x="188260" y="735964"/>
            <a:ext cx="5360893" cy="347210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Picture 5" descr="A white rectangular object with black text&#10;&#10;Description automatically generated">
            <a:extLst>
              <a:ext uri="{FF2B5EF4-FFF2-40B4-BE49-F238E27FC236}">
                <a16:creationId xmlns:a16="http://schemas.microsoft.com/office/drawing/2014/main" id="{21D86513-7436-74A5-DEBB-A911872FCEB8}"/>
              </a:ext>
            </a:extLst>
          </p:cNvPr>
          <p:cNvPicPr>
            <a:picLocks noChangeAspect="1"/>
          </p:cNvPicPr>
          <p:nvPr/>
        </p:nvPicPr>
        <p:blipFill>
          <a:blip r:embed="rId4"/>
          <a:stretch>
            <a:fillRect/>
          </a:stretch>
        </p:blipFill>
        <p:spPr>
          <a:xfrm>
            <a:off x="5960035" y="756376"/>
            <a:ext cx="6248399" cy="345070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409425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8A251975-193B-5496-59F7-A495860CF50E}"/>
              </a:ext>
            </a:extLst>
          </p:cNvPr>
          <p:cNvSpPr txBox="1"/>
          <p:nvPr/>
        </p:nvSpPr>
        <p:spPr>
          <a:xfrm>
            <a:off x="-1399" y="1398"/>
            <a:ext cx="12196194" cy="5981349"/>
          </a:xfrm>
          <a:prstGeom prst="rect">
            <a:avLst/>
          </a:prstGeom>
          <a:solidFill>
            <a:schemeClr val="accent4">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pic>
        <p:nvPicPr>
          <p:cNvPr id="5" name="Picture 4" descr="A screenshot of a computer&#10;&#10;Description automatically generated">
            <a:extLst>
              <a:ext uri="{FF2B5EF4-FFF2-40B4-BE49-F238E27FC236}">
                <a16:creationId xmlns:a16="http://schemas.microsoft.com/office/drawing/2014/main" id="{0DCD709D-0E88-E3BA-007E-157D2593A9D8}"/>
              </a:ext>
            </a:extLst>
          </p:cNvPr>
          <p:cNvPicPr>
            <a:picLocks noChangeAspect="1"/>
          </p:cNvPicPr>
          <p:nvPr/>
        </p:nvPicPr>
        <p:blipFill>
          <a:blip r:embed="rId2"/>
          <a:stretch>
            <a:fillRect/>
          </a:stretch>
        </p:blipFill>
        <p:spPr>
          <a:xfrm>
            <a:off x="188260" y="60228"/>
            <a:ext cx="11722872" cy="66351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TextBox 2">
            <a:extLst>
              <a:ext uri="{FF2B5EF4-FFF2-40B4-BE49-F238E27FC236}">
                <a16:creationId xmlns:a16="http://schemas.microsoft.com/office/drawing/2014/main" id="{976291AA-75F5-DB79-1BB0-8C1F1978BD68}"/>
              </a:ext>
            </a:extLst>
          </p:cNvPr>
          <p:cNvSpPr txBox="1"/>
          <p:nvPr/>
        </p:nvSpPr>
        <p:spPr>
          <a:xfrm>
            <a:off x="4206424" y="1252493"/>
            <a:ext cx="7291497" cy="3416320"/>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cs typeface="Calibri"/>
              </a:rPr>
              <a:t>Use the 'What Matters' statements to link your lesson to the curriculum. </a:t>
            </a:r>
            <a:endParaRPr lang="en-US"/>
          </a:p>
          <a:p>
            <a:endParaRPr lang="en-US" sz="2400" b="1">
              <a:cs typeface="Calibri"/>
            </a:endParaRPr>
          </a:p>
          <a:p>
            <a:r>
              <a:rPr lang="en-US" sz="2400" b="1">
                <a:cs typeface="Calibri"/>
              </a:rPr>
              <a:t>What topic have you chosen? </a:t>
            </a:r>
            <a:endParaRPr lang="en-US">
              <a:cs typeface="Calibri"/>
            </a:endParaRPr>
          </a:p>
          <a:p>
            <a:endParaRPr lang="en-US" sz="2400" b="1">
              <a:cs typeface="Calibri"/>
            </a:endParaRPr>
          </a:p>
          <a:p>
            <a:r>
              <a:rPr lang="en-US" sz="2400" b="1">
                <a:cs typeface="Calibri"/>
              </a:rPr>
              <a:t>What skills/knowledge will the pupils be using? </a:t>
            </a:r>
            <a:endParaRPr lang="en-US">
              <a:cs typeface="Calibri"/>
            </a:endParaRPr>
          </a:p>
          <a:p>
            <a:endParaRPr lang="en-US" sz="2400" b="1">
              <a:cs typeface="Calibri"/>
            </a:endParaRPr>
          </a:p>
          <a:p>
            <a:r>
              <a:rPr lang="en-US" sz="2400" b="1">
                <a:cs typeface="Calibri"/>
              </a:rPr>
              <a:t>This will be done in collaboration with your class mentor.</a:t>
            </a:r>
          </a:p>
        </p:txBody>
      </p:sp>
      <p:sp>
        <p:nvSpPr>
          <p:cNvPr id="16" name="TextBox 15">
            <a:extLst>
              <a:ext uri="{FF2B5EF4-FFF2-40B4-BE49-F238E27FC236}">
                <a16:creationId xmlns:a16="http://schemas.microsoft.com/office/drawing/2014/main" id="{2D203682-3315-0E2F-6C0F-4C31DAE0631E}"/>
              </a:ext>
            </a:extLst>
          </p:cNvPr>
          <p:cNvSpPr txBox="1"/>
          <p:nvPr/>
        </p:nvSpPr>
        <p:spPr>
          <a:xfrm>
            <a:off x="8854518" y="245882"/>
            <a:ext cx="2921725" cy="523220"/>
          </a:xfrm>
          <a:prstGeom prst="rect">
            <a:avLst/>
          </a:prstGeom>
          <a:solidFill>
            <a:srgbClr val="00B050"/>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cs typeface="Calibri"/>
              </a:rPr>
              <a:t>Part 1 of the Plan</a:t>
            </a:r>
          </a:p>
        </p:txBody>
      </p:sp>
      <p:sp>
        <p:nvSpPr>
          <p:cNvPr id="4" name="Arrow: Down 3">
            <a:extLst>
              <a:ext uri="{FF2B5EF4-FFF2-40B4-BE49-F238E27FC236}">
                <a16:creationId xmlns:a16="http://schemas.microsoft.com/office/drawing/2014/main" id="{31CD7AA5-CBC1-8257-4086-485F15C9C351}"/>
              </a:ext>
            </a:extLst>
          </p:cNvPr>
          <p:cNvSpPr/>
          <p:nvPr/>
        </p:nvSpPr>
        <p:spPr>
          <a:xfrm rot="5400000">
            <a:off x="3456882" y="1460761"/>
            <a:ext cx="321577" cy="915800"/>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75182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8720B92E-E763-E6C1-AD07-B200FC0C9CE6}"/>
              </a:ext>
            </a:extLst>
          </p:cNvPr>
          <p:cNvPicPr>
            <a:picLocks noChangeAspect="1"/>
          </p:cNvPicPr>
          <p:nvPr/>
        </p:nvPicPr>
        <p:blipFill>
          <a:blip r:embed="rId3"/>
          <a:stretch>
            <a:fillRect/>
          </a:stretch>
        </p:blipFill>
        <p:spPr>
          <a:xfrm>
            <a:off x="1772" y="-9185"/>
            <a:ext cx="12197315" cy="5875136"/>
          </a:xfrm>
          <a:prstGeom prst="rect">
            <a:avLst/>
          </a:prstGeom>
        </p:spPr>
      </p:pic>
      <p:sp>
        <p:nvSpPr>
          <p:cNvPr id="5" name="TextBox 4">
            <a:extLst>
              <a:ext uri="{FF2B5EF4-FFF2-40B4-BE49-F238E27FC236}">
                <a16:creationId xmlns:a16="http://schemas.microsoft.com/office/drawing/2014/main" id="{0B019432-F0E9-E765-2264-935D414F17CB}"/>
              </a:ext>
            </a:extLst>
          </p:cNvPr>
          <p:cNvSpPr txBox="1"/>
          <p:nvPr/>
        </p:nvSpPr>
        <p:spPr>
          <a:xfrm>
            <a:off x="612673" y="362744"/>
            <a:ext cx="6229581" cy="523220"/>
          </a:xfrm>
          <a:prstGeom prst="rect">
            <a:avLst/>
          </a:prstGeom>
          <a:solidFill>
            <a:schemeClr val="accent5">
              <a:lumMod val="75000"/>
            </a:schemeClr>
          </a:solidFill>
        </p:spPr>
        <p:txBody>
          <a:bodyPr wrap="square" lIns="91440" tIns="45720" rIns="91440" bIns="45720" anchor="t">
            <a:spAutoFit/>
          </a:bodyPr>
          <a:lstStyle/>
          <a:p>
            <a:pPr marL="9525">
              <a:spcBef>
                <a:spcPts val="1515"/>
              </a:spcBef>
            </a:pPr>
            <a:r>
              <a:rPr lang="en-GB" sz="2800" b="1" spc="-15">
                <a:solidFill>
                  <a:schemeClr val="bg1"/>
                </a:solidFill>
                <a:latin typeface="Calibri"/>
                <a:cs typeface="Calibri"/>
              </a:rPr>
              <a:t>Make meaningful links </a:t>
            </a:r>
            <a:r>
              <a:rPr lang="en-GB" sz="2800" b="1" spc="-15">
                <a:solidFill>
                  <a:srgbClr val="FF0000"/>
                </a:solidFill>
                <a:latin typeface="Calibri"/>
                <a:cs typeface="Calibri"/>
              </a:rPr>
              <a:t>to </a:t>
            </a:r>
            <a:r>
              <a:rPr lang="en-GB" sz="2800" b="1" spc="-15">
                <a:solidFill>
                  <a:schemeClr val="bg1"/>
                </a:solidFill>
                <a:latin typeface="Calibri"/>
                <a:cs typeface="Calibri"/>
              </a:rPr>
              <a:t>the curriculum</a:t>
            </a:r>
          </a:p>
        </p:txBody>
      </p:sp>
      <p:sp>
        <p:nvSpPr>
          <p:cNvPr id="11" name="TextBox 10">
            <a:extLst>
              <a:ext uri="{FF2B5EF4-FFF2-40B4-BE49-F238E27FC236}">
                <a16:creationId xmlns:a16="http://schemas.microsoft.com/office/drawing/2014/main" id="{10B20615-D13F-6525-C2FE-1BC895C41E23}"/>
              </a:ext>
            </a:extLst>
          </p:cNvPr>
          <p:cNvSpPr txBox="1"/>
          <p:nvPr/>
        </p:nvSpPr>
        <p:spPr>
          <a:xfrm>
            <a:off x="543887" y="1298895"/>
            <a:ext cx="6301529" cy="1631216"/>
          </a:xfrm>
          <a:prstGeom prst="rect">
            <a:avLst/>
          </a:prstGeom>
          <a:ln w="57150">
            <a:solidFill>
              <a:srgbClr val="002060"/>
            </a:solidFill>
          </a:ln>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hlinkClick r:id="rId4"/>
              </a:rPr>
              <a:t>Curriculum for Wales - Hwb (gov.wales)</a:t>
            </a:r>
            <a:endParaRPr lang="en-US" sz="2800" b="1">
              <a:cs typeface="Calibri"/>
            </a:endParaRPr>
          </a:p>
          <a:p>
            <a:r>
              <a:rPr lang="en-US" sz="2400">
                <a:cs typeface="Calibri"/>
              </a:rPr>
              <a:t>Which </a:t>
            </a:r>
            <a:r>
              <a:rPr lang="en-US" sz="2400" err="1">
                <a:cs typeface="Calibri"/>
              </a:rPr>
              <a:t>AoLE</a:t>
            </a:r>
            <a:r>
              <a:rPr lang="en-US" sz="2400">
                <a:cs typeface="Calibri"/>
              </a:rPr>
              <a:t> is your focus? </a:t>
            </a:r>
          </a:p>
          <a:p>
            <a:r>
              <a:rPr lang="en-US" sz="2400">
                <a:cs typeface="Calibri"/>
              </a:rPr>
              <a:t>Which 'What Matters' Statement is your focus? What progression step are you working towards?</a:t>
            </a:r>
            <a:endParaRPr lang="en-US"/>
          </a:p>
        </p:txBody>
      </p:sp>
      <p:sp>
        <p:nvSpPr>
          <p:cNvPr id="13" name="TextBox 12">
            <a:extLst>
              <a:ext uri="{FF2B5EF4-FFF2-40B4-BE49-F238E27FC236}">
                <a16:creationId xmlns:a16="http://schemas.microsoft.com/office/drawing/2014/main" id="{54DA2EF5-1A1B-3D7F-8E82-399ECBCCC879}"/>
              </a:ext>
            </a:extLst>
          </p:cNvPr>
          <p:cNvSpPr txBox="1"/>
          <p:nvPr/>
        </p:nvSpPr>
        <p:spPr>
          <a:xfrm>
            <a:off x="6093204" y="3835165"/>
            <a:ext cx="5904450" cy="2677656"/>
          </a:xfrm>
          <a:prstGeom prst="rect">
            <a:avLst/>
          </a:prstGeom>
          <a:solidFill>
            <a:schemeClr val="accent4">
              <a:lumMod val="60000"/>
              <a:lumOff val="40000"/>
            </a:schemeClr>
          </a:solidFill>
          <a:ln w="57150">
            <a:solidFill>
              <a:srgbClr val="00206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400" b="1" u="sng" dirty="0">
                <a:solidFill>
                  <a:srgbClr val="002060"/>
                </a:solidFill>
                <a:cs typeface="Calibri"/>
              </a:rPr>
              <a:t>Task</a:t>
            </a:r>
          </a:p>
          <a:p>
            <a:r>
              <a:rPr lang="en-US" sz="2400" dirty="0">
                <a:solidFill>
                  <a:srgbClr val="002060"/>
                </a:solidFill>
                <a:cs typeface="Calibri"/>
              </a:rPr>
              <a:t>Open up the link and have a look at the content.</a:t>
            </a:r>
          </a:p>
          <a:p>
            <a:r>
              <a:rPr lang="en-US" sz="2400" dirty="0">
                <a:solidFill>
                  <a:srgbClr val="FF0000"/>
                </a:solidFill>
                <a:cs typeface="Calibri"/>
              </a:rPr>
              <a:t>We are going to look at the </a:t>
            </a:r>
            <a:r>
              <a:rPr lang="en-US" sz="2400" b="1" dirty="0">
                <a:solidFill>
                  <a:srgbClr val="FF0000"/>
                </a:solidFill>
                <a:cs typeface="Calibri"/>
              </a:rPr>
              <a:t>Languages, Literacy and Communication </a:t>
            </a:r>
            <a:r>
              <a:rPr lang="en-US" sz="2400" b="1" dirty="0" err="1">
                <a:solidFill>
                  <a:srgbClr val="FF0000"/>
                </a:solidFill>
                <a:cs typeface="Calibri"/>
              </a:rPr>
              <a:t>AoLE</a:t>
            </a:r>
            <a:endParaRPr lang="en-US" sz="2400" b="1" dirty="0">
              <a:solidFill>
                <a:srgbClr val="FF0000"/>
              </a:solidFill>
              <a:cs typeface="Calibri"/>
            </a:endParaRPr>
          </a:p>
          <a:p>
            <a:r>
              <a:rPr lang="en-US" sz="2400" dirty="0">
                <a:solidFill>
                  <a:srgbClr val="FF0000"/>
                </a:solidFill>
                <a:cs typeface="Calibri"/>
              </a:rPr>
              <a:t>What Matters Statement - '</a:t>
            </a:r>
            <a:r>
              <a:rPr lang="en-US" sz="2400" b="1" dirty="0">
                <a:solidFill>
                  <a:srgbClr val="FF0000"/>
                </a:solidFill>
              </a:rPr>
              <a:t>Literature fires imagination and inspires creativity.</a:t>
            </a:r>
            <a:endParaRPr lang="en-US" sz="2400" b="1" dirty="0">
              <a:solidFill>
                <a:srgbClr val="FF0000"/>
              </a:solidFill>
              <a:cs typeface="Calibri"/>
            </a:endParaRPr>
          </a:p>
        </p:txBody>
      </p:sp>
      <p:pic>
        <p:nvPicPr>
          <p:cNvPr id="7" name="Picture 7" descr="A picture containing application&#10;&#10;Description automatically generated">
            <a:extLst>
              <a:ext uri="{FF2B5EF4-FFF2-40B4-BE49-F238E27FC236}">
                <a16:creationId xmlns:a16="http://schemas.microsoft.com/office/drawing/2014/main" id="{7384F945-4971-4552-5370-9DEA727D9FA0}"/>
              </a:ext>
            </a:extLst>
          </p:cNvPr>
          <p:cNvPicPr>
            <a:picLocks noChangeAspect="1"/>
          </p:cNvPicPr>
          <p:nvPr/>
        </p:nvPicPr>
        <p:blipFill>
          <a:blip r:embed="rId5"/>
          <a:stretch>
            <a:fillRect/>
          </a:stretch>
        </p:blipFill>
        <p:spPr>
          <a:xfrm>
            <a:off x="348142" y="3544893"/>
            <a:ext cx="4763548" cy="3088855"/>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8" name="Thought Bubble: Cloud 7">
            <a:extLst>
              <a:ext uri="{FF2B5EF4-FFF2-40B4-BE49-F238E27FC236}">
                <a16:creationId xmlns:a16="http://schemas.microsoft.com/office/drawing/2014/main" id="{E2180A0E-1944-161C-031D-3BE48E066BC9}"/>
              </a:ext>
            </a:extLst>
          </p:cNvPr>
          <p:cNvSpPr/>
          <p:nvPr/>
        </p:nvSpPr>
        <p:spPr>
          <a:xfrm>
            <a:off x="7154411" y="67112"/>
            <a:ext cx="4739779" cy="2915172"/>
          </a:xfrm>
          <a:prstGeom prst="cloudCallout">
            <a:avLst/>
          </a:prstGeom>
          <a:solidFill>
            <a:schemeClr val="accent5">
              <a:lumMod val="40000"/>
              <a:lumOff val="60000"/>
            </a:schemeClr>
          </a:solidFill>
          <a:ln w="57150"/>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4000" b="1">
                <a:solidFill>
                  <a:srgbClr val="002060"/>
                </a:solidFill>
                <a:cs typeface="Calibri"/>
              </a:rPr>
              <a:t>Statements of What Matters.</a:t>
            </a:r>
          </a:p>
        </p:txBody>
      </p:sp>
    </p:spTree>
    <p:extLst>
      <p:ext uri="{BB962C8B-B14F-4D97-AF65-F5344CB8AC3E}">
        <p14:creationId xmlns:p14="http://schemas.microsoft.com/office/powerpoint/2010/main" val="41168861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41C2158-7EDE-2D59-76CE-A4F3B8A96C4B}"/>
              </a:ext>
            </a:extLst>
          </p:cNvPr>
          <p:cNvPicPr>
            <a:picLocks noChangeAspect="1"/>
          </p:cNvPicPr>
          <p:nvPr/>
        </p:nvPicPr>
        <p:blipFill>
          <a:blip r:embed="rId3"/>
          <a:stretch>
            <a:fillRect/>
          </a:stretch>
        </p:blipFill>
        <p:spPr>
          <a:xfrm>
            <a:off x="1772" y="-9185"/>
            <a:ext cx="12197315" cy="5875136"/>
          </a:xfrm>
          <a:prstGeom prst="rect">
            <a:avLst/>
          </a:prstGeom>
        </p:spPr>
      </p:pic>
      <p:pic>
        <p:nvPicPr>
          <p:cNvPr id="4" name="Picture 2" descr="Teacher Education Courses | University of Wales Trinity Saint David">
            <a:extLst>
              <a:ext uri="{FF2B5EF4-FFF2-40B4-BE49-F238E27FC236}">
                <a16:creationId xmlns:a16="http://schemas.microsoft.com/office/drawing/2014/main" id="{62C12048-9EEC-ED59-A247-0AA3AAC3EF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24630" y="6070117"/>
            <a:ext cx="999526" cy="722990"/>
          </a:xfrm>
          <a:prstGeom prst="rect">
            <a:avLst/>
          </a:prstGeom>
          <a:solidFill>
            <a:schemeClr val="bg1"/>
          </a:solidFill>
        </p:spPr>
      </p:pic>
      <p:sp>
        <p:nvSpPr>
          <p:cNvPr id="2" name="Thought Bubble: Cloud 1">
            <a:extLst>
              <a:ext uri="{FF2B5EF4-FFF2-40B4-BE49-F238E27FC236}">
                <a16:creationId xmlns:a16="http://schemas.microsoft.com/office/drawing/2014/main" id="{65D99740-FD02-2E4D-FA50-8AC039B6FAF0}"/>
              </a:ext>
            </a:extLst>
          </p:cNvPr>
          <p:cNvSpPr/>
          <p:nvPr/>
        </p:nvSpPr>
        <p:spPr>
          <a:xfrm>
            <a:off x="546683" y="453006"/>
            <a:ext cx="11136384" cy="4662880"/>
          </a:xfrm>
          <a:prstGeom prst="cloudCallou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3600" b="1">
                <a:solidFill>
                  <a:srgbClr val="002060"/>
                </a:solidFill>
                <a:cs typeface="Calibri"/>
              </a:rPr>
              <a:t>Task: Add the What Matters Statement and progression step to your plan.</a:t>
            </a:r>
            <a:endParaRPr lang="en-US" sz="3600" b="1">
              <a:solidFill>
                <a:srgbClr val="002060"/>
              </a:solidFill>
              <a:ea typeface="+mn-lt"/>
              <a:cs typeface="+mn-lt"/>
            </a:endParaRPr>
          </a:p>
        </p:txBody>
      </p:sp>
    </p:spTree>
    <p:extLst>
      <p:ext uri="{BB962C8B-B14F-4D97-AF65-F5344CB8AC3E}">
        <p14:creationId xmlns:p14="http://schemas.microsoft.com/office/powerpoint/2010/main" val="304947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id="{C0973F85-2F34-7624-B554-E2AF666BABE5}"/>
              </a:ext>
            </a:extLst>
          </p:cNvPr>
          <p:cNvPicPr>
            <a:picLocks noChangeAspect="1"/>
          </p:cNvPicPr>
          <p:nvPr/>
        </p:nvPicPr>
        <p:blipFill>
          <a:blip r:embed="rId3"/>
          <a:stretch>
            <a:fillRect/>
          </a:stretch>
        </p:blipFill>
        <p:spPr>
          <a:xfrm>
            <a:off x="1772" y="-9185"/>
            <a:ext cx="12197315" cy="5875136"/>
          </a:xfrm>
          <a:prstGeom prst="rect">
            <a:avLst/>
          </a:prstGeom>
        </p:spPr>
      </p:pic>
      <p:pic>
        <p:nvPicPr>
          <p:cNvPr id="4" name="Picture 2" descr="Teacher Education Courses | University of Wales Trinity Saint David">
            <a:extLst>
              <a:ext uri="{FF2B5EF4-FFF2-40B4-BE49-F238E27FC236}">
                <a16:creationId xmlns:a16="http://schemas.microsoft.com/office/drawing/2014/main" id="{62C12048-9EEC-ED59-A247-0AA3AAC3EF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24630" y="6070117"/>
            <a:ext cx="999526" cy="722990"/>
          </a:xfrm>
          <a:prstGeom prst="rect">
            <a:avLst/>
          </a:prstGeom>
          <a:solidFill>
            <a:schemeClr val="bg1"/>
          </a:solidFill>
        </p:spPr>
      </p:pic>
      <p:sp>
        <p:nvSpPr>
          <p:cNvPr id="6" name="TextBox 5">
            <a:extLst>
              <a:ext uri="{FF2B5EF4-FFF2-40B4-BE49-F238E27FC236}">
                <a16:creationId xmlns:a16="http://schemas.microsoft.com/office/drawing/2014/main" id="{89D08E17-63AF-B763-F696-5E6C3B5EA133}"/>
              </a:ext>
            </a:extLst>
          </p:cNvPr>
          <p:cNvSpPr txBox="1"/>
          <p:nvPr/>
        </p:nvSpPr>
        <p:spPr>
          <a:xfrm>
            <a:off x="492154" y="1205218"/>
            <a:ext cx="2427213" cy="1569660"/>
          </a:xfrm>
          <a:prstGeom prst="rect">
            <a:avLst/>
          </a:prstGeom>
          <a:solidFill>
            <a:srgbClr val="FF9900"/>
          </a:solidFill>
          <a:ln w="57150">
            <a:solidFill>
              <a:srgbClr val="00206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sz="2400" b="1">
              <a:cs typeface="Calibri"/>
            </a:endParaRPr>
          </a:p>
          <a:p>
            <a:pPr algn="ctr"/>
            <a:r>
              <a:rPr lang="en-US" sz="2400" b="1">
                <a:cs typeface="Calibri"/>
              </a:rPr>
              <a:t>Ambitious, capable learners</a:t>
            </a:r>
            <a:endParaRPr lang="en-US" sz="2400">
              <a:cs typeface="Calibri"/>
            </a:endParaRPr>
          </a:p>
          <a:p>
            <a:endParaRPr lang="en-US" sz="2400" b="1">
              <a:cs typeface="Calibri"/>
            </a:endParaRPr>
          </a:p>
        </p:txBody>
      </p:sp>
      <p:sp>
        <p:nvSpPr>
          <p:cNvPr id="8" name="TextBox 7">
            <a:extLst>
              <a:ext uri="{FF2B5EF4-FFF2-40B4-BE49-F238E27FC236}">
                <a16:creationId xmlns:a16="http://schemas.microsoft.com/office/drawing/2014/main" id="{467E33B6-6D68-D2E6-A85E-BCA891CC3757}"/>
              </a:ext>
            </a:extLst>
          </p:cNvPr>
          <p:cNvSpPr txBox="1"/>
          <p:nvPr/>
        </p:nvSpPr>
        <p:spPr>
          <a:xfrm>
            <a:off x="492153" y="3050796"/>
            <a:ext cx="2413232" cy="1938992"/>
          </a:xfrm>
          <a:prstGeom prst="rect">
            <a:avLst/>
          </a:prstGeom>
          <a:solidFill>
            <a:srgbClr val="FAC219"/>
          </a:solidFill>
          <a:ln w="57150">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sz="2400" b="1">
              <a:cs typeface="Calibri"/>
            </a:endParaRPr>
          </a:p>
          <a:p>
            <a:pPr algn="ctr"/>
            <a:r>
              <a:rPr lang="en-US" sz="2400" b="1">
                <a:cs typeface="Calibri"/>
              </a:rPr>
              <a:t>Enterprising, creative contributors</a:t>
            </a:r>
            <a:endParaRPr lang="en-US" sz="2400">
              <a:cs typeface="Calibri"/>
            </a:endParaRPr>
          </a:p>
          <a:p>
            <a:endParaRPr lang="en-US" sz="2400">
              <a:cs typeface="Calibri"/>
            </a:endParaRPr>
          </a:p>
        </p:txBody>
      </p:sp>
      <p:sp>
        <p:nvSpPr>
          <p:cNvPr id="9" name="TextBox 8">
            <a:extLst>
              <a:ext uri="{FF2B5EF4-FFF2-40B4-BE49-F238E27FC236}">
                <a16:creationId xmlns:a16="http://schemas.microsoft.com/office/drawing/2014/main" id="{94C7161A-0EC1-556F-90C1-1B265DA87965}"/>
              </a:ext>
            </a:extLst>
          </p:cNvPr>
          <p:cNvSpPr txBox="1"/>
          <p:nvPr/>
        </p:nvSpPr>
        <p:spPr>
          <a:xfrm>
            <a:off x="3127695" y="1198228"/>
            <a:ext cx="2385269" cy="1569660"/>
          </a:xfrm>
          <a:prstGeom prst="rect">
            <a:avLst/>
          </a:prstGeom>
          <a:solidFill>
            <a:srgbClr val="00B050"/>
          </a:solidFill>
          <a:ln w="57150">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sz="2400" b="1">
              <a:cs typeface="Calibri"/>
            </a:endParaRPr>
          </a:p>
          <a:p>
            <a:pPr algn="ctr"/>
            <a:r>
              <a:rPr lang="en-US" sz="2400" b="1">
                <a:cs typeface="Calibri"/>
              </a:rPr>
              <a:t>Ethically, informed citizens</a:t>
            </a:r>
            <a:endParaRPr lang="en-US">
              <a:cs typeface="Calibri"/>
            </a:endParaRPr>
          </a:p>
          <a:p>
            <a:endParaRPr lang="en-US" sz="2400" b="1">
              <a:cs typeface="Calibri"/>
            </a:endParaRPr>
          </a:p>
        </p:txBody>
      </p:sp>
      <p:sp>
        <p:nvSpPr>
          <p:cNvPr id="10" name="TextBox 9">
            <a:extLst>
              <a:ext uri="{FF2B5EF4-FFF2-40B4-BE49-F238E27FC236}">
                <a16:creationId xmlns:a16="http://schemas.microsoft.com/office/drawing/2014/main" id="{5EFFBDDB-5BE3-CEC7-FEC2-5BABE14DD6A4}"/>
              </a:ext>
            </a:extLst>
          </p:cNvPr>
          <p:cNvSpPr txBox="1"/>
          <p:nvPr/>
        </p:nvSpPr>
        <p:spPr>
          <a:xfrm>
            <a:off x="3127694" y="3050795"/>
            <a:ext cx="2392260" cy="1938992"/>
          </a:xfrm>
          <a:prstGeom prst="rect">
            <a:avLst/>
          </a:prstGeom>
          <a:solidFill>
            <a:srgbClr val="FF0000"/>
          </a:solidFill>
          <a:ln w="57150">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sz="2400" b="1">
              <a:cs typeface="Calibri"/>
            </a:endParaRPr>
          </a:p>
          <a:p>
            <a:pPr algn="ctr"/>
            <a:r>
              <a:rPr lang="en-US" sz="2400" b="1">
                <a:cs typeface="Calibri"/>
              </a:rPr>
              <a:t>Healthy, confident individuals</a:t>
            </a:r>
            <a:endParaRPr lang="en-US">
              <a:cs typeface="Calibri"/>
            </a:endParaRPr>
          </a:p>
          <a:p>
            <a:endParaRPr lang="en-US" sz="2400" b="1">
              <a:cs typeface="Calibri"/>
            </a:endParaRPr>
          </a:p>
        </p:txBody>
      </p:sp>
      <p:sp>
        <p:nvSpPr>
          <p:cNvPr id="11" name="TextBox 10">
            <a:extLst>
              <a:ext uri="{FF2B5EF4-FFF2-40B4-BE49-F238E27FC236}">
                <a16:creationId xmlns:a16="http://schemas.microsoft.com/office/drawing/2014/main" id="{B4EE23EE-1562-BA01-42D2-5132A348C6A1}"/>
              </a:ext>
            </a:extLst>
          </p:cNvPr>
          <p:cNvSpPr txBox="1"/>
          <p:nvPr/>
        </p:nvSpPr>
        <p:spPr>
          <a:xfrm>
            <a:off x="99821" y="5194787"/>
            <a:ext cx="6054811" cy="523220"/>
          </a:xfrm>
          <a:prstGeom prst="rect">
            <a:avLst/>
          </a:prstGeom>
          <a:solidFill>
            <a:schemeClr val="accent5">
              <a:lumMod val="75000"/>
            </a:schemeClr>
          </a:solidFill>
        </p:spPr>
        <p:txBody>
          <a:bodyPr wrap="square" lIns="91440" tIns="45720" rIns="91440" bIns="45720" anchor="t">
            <a:spAutoFit/>
          </a:bodyPr>
          <a:lstStyle/>
          <a:p>
            <a:pPr marL="9525">
              <a:spcBef>
                <a:spcPts val="1515"/>
              </a:spcBef>
            </a:pPr>
            <a:r>
              <a:rPr lang="en-GB" sz="2800" b="1" spc="-15">
                <a:solidFill>
                  <a:schemeClr val="bg1"/>
                </a:solidFill>
                <a:latin typeface="Calibri"/>
                <a:cs typeface="Calibri"/>
              </a:rPr>
              <a:t>Remember to look below the headlines</a:t>
            </a:r>
          </a:p>
        </p:txBody>
      </p:sp>
      <p:sp>
        <p:nvSpPr>
          <p:cNvPr id="12" name="Thought Bubble: Cloud 11">
            <a:extLst>
              <a:ext uri="{FF2B5EF4-FFF2-40B4-BE49-F238E27FC236}">
                <a16:creationId xmlns:a16="http://schemas.microsoft.com/office/drawing/2014/main" id="{A2FB37CC-4D15-5D8D-14A6-5BEC6B2F55E8}"/>
              </a:ext>
            </a:extLst>
          </p:cNvPr>
          <p:cNvSpPr/>
          <p:nvPr/>
        </p:nvSpPr>
        <p:spPr>
          <a:xfrm>
            <a:off x="6014523" y="341748"/>
            <a:ext cx="5977155" cy="1642842"/>
          </a:xfrm>
          <a:prstGeom prst="cloudCallou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US" sz="2400" b="1">
              <a:cs typeface="Calibri"/>
            </a:endParaRPr>
          </a:p>
          <a:p>
            <a:pPr algn="ctr"/>
            <a:r>
              <a:rPr lang="en-US" sz="2400" b="1">
                <a:solidFill>
                  <a:srgbClr val="002060"/>
                </a:solidFill>
                <a:cs typeface="Calibri"/>
              </a:rPr>
              <a:t>What do these Purposes look like in your classroom?</a:t>
            </a:r>
            <a:endParaRPr lang="en-US">
              <a:solidFill>
                <a:srgbClr val="002060"/>
              </a:solidFill>
              <a:cs typeface="Calibri"/>
            </a:endParaRPr>
          </a:p>
          <a:p>
            <a:pPr algn="ctr"/>
            <a:endParaRPr lang="en-US">
              <a:solidFill>
                <a:srgbClr val="002060"/>
              </a:solidFill>
              <a:cs typeface="Calibri"/>
            </a:endParaRPr>
          </a:p>
        </p:txBody>
      </p:sp>
      <p:sp>
        <p:nvSpPr>
          <p:cNvPr id="13" name="TextBox 12">
            <a:extLst>
              <a:ext uri="{FF2B5EF4-FFF2-40B4-BE49-F238E27FC236}">
                <a16:creationId xmlns:a16="http://schemas.microsoft.com/office/drawing/2014/main" id="{DB249757-72C9-E96A-07A6-D750092A8389}"/>
              </a:ext>
            </a:extLst>
          </p:cNvPr>
          <p:cNvSpPr txBox="1"/>
          <p:nvPr/>
        </p:nvSpPr>
        <p:spPr>
          <a:xfrm>
            <a:off x="6746147" y="3028425"/>
            <a:ext cx="4844642"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solidFill>
                  <a:schemeClr val="bg1"/>
                </a:solidFill>
                <a:ea typeface="+mn-lt"/>
                <a:cs typeface="+mn-lt"/>
              </a:rPr>
              <a:t>Are your learners being curious?</a:t>
            </a:r>
            <a:endParaRPr lang="en-US" b="1">
              <a:solidFill>
                <a:schemeClr val="bg1"/>
              </a:solidFill>
              <a:cs typeface="Calibri" panose="020F0502020204030204"/>
            </a:endParaRPr>
          </a:p>
        </p:txBody>
      </p:sp>
      <p:sp>
        <p:nvSpPr>
          <p:cNvPr id="14" name="TextBox 13">
            <a:extLst>
              <a:ext uri="{FF2B5EF4-FFF2-40B4-BE49-F238E27FC236}">
                <a16:creationId xmlns:a16="http://schemas.microsoft.com/office/drawing/2014/main" id="{4B8FA538-8871-DB38-0EDB-56615E839715}"/>
              </a:ext>
            </a:extLst>
          </p:cNvPr>
          <p:cNvSpPr txBox="1"/>
          <p:nvPr/>
        </p:nvSpPr>
        <p:spPr>
          <a:xfrm>
            <a:off x="6744749" y="3431098"/>
            <a:ext cx="5420686"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solidFill>
                  <a:schemeClr val="bg1"/>
                </a:solidFill>
                <a:ea typeface="+mn-lt"/>
                <a:cs typeface="+mn-lt"/>
              </a:rPr>
              <a:t>Are your learners asking meaningful questions?</a:t>
            </a:r>
          </a:p>
        </p:txBody>
      </p:sp>
      <p:sp>
        <p:nvSpPr>
          <p:cNvPr id="15" name="TextBox 14">
            <a:extLst>
              <a:ext uri="{FF2B5EF4-FFF2-40B4-BE49-F238E27FC236}">
                <a16:creationId xmlns:a16="http://schemas.microsoft.com/office/drawing/2014/main" id="{36508774-D759-1DE7-9C02-7C163B516C34}"/>
              </a:ext>
            </a:extLst>
          </p:cNvPr>
          <p:cNvSpPr txBox="1"/>
          <p:nvPr/>
        </p:nvSpPr>
        <p:spPr>
          <a:xfrm>
            <a:off x="6744749" y="3829574"/>
            <a:ext cx="5315823"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solidFill>
                  <a:schemeClr val="bg1"/>
                </a:solidFill>
              </a:rPr>
              <a:t>Are your learners making justified decisions?</a:t>
            </a:r>
            <a:endParaRPr lang="en-US" b="1">
              <a:solidFill>
                <a:schemeClr val="bg1"/>
              </a:solidFill>
              <a:cs typeface="Calibri"/>
            </a:endParaRPr>
          </a:p>
        </p:txBody>
      </p:sp>
      <p:sp>
        <p:nvSpPr>
          <p:cNvPr id="16" name="TextBox 15">
            <a:extLst>
              <a:ext uri="{FF2B5EF4-FFF2-40B4-BE49-F238E27FC236}">
                <a16:creationId xmlns:a16="http://schemas.microsoft.com/office/drawing/2014/main" id="{A603D4B5-725E-69EA-825A-2189F52D7973}"/>
              </a:ext>
            </a:extLst>
          </p:cNvPr>
          <p:cNvSpPr txBox="1"/>
          <p:nvPr/>
        </p:nvSpPr>
        <p:spPr>
          <a:xfrm>
            <a:off x="6744748" y="4228051"/>
            <a:ext cx="5315823"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solidFill>
                  <a:schemeClr val="bg1"/>
                </a:solidFill>
              </a:rPr>
              <a:t>Are your learners problem-solving?</a:t>
            </a:r>
            <a:endParaRPr lang="en-US" b="1">
              <a:solidFill>
                <a:schemeClr val="bg1"/>
              </a:solidFill>
              <a:cs typeface="Calibri"/>
            </a:endParaRPr>
          </a:p>
        </p:txBody>
      </p:sp>
      <p:sp>
        <p:nvSpPr>
          <p:cNvPr id="17" name="TextBox 16">
            <a:extLst>
              <a:ext uri="{FF2B5EF4-FFF2-40B4-BE49-F238E27FC236}">
                <a16:creationId xmlns:a16="http://schemas.microsoft.com/office/drawing/2014/main" id="{D47596B4-BF21-632B-E7DF-EAFAD38F31DC}"/>
              </a:ext>
            </a:extLst>
          </p:cNvPr>
          <p:cNvSpPr txBox="1"/>
          <p:nvPr/>
        </p:nvSpPr>
        <p:spPr>
          <a:xfrm>
            <a:off x="6737758" y="4626527"/>
            <a:ext cx="5427675"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solidFill>
                  <a:schemeClr val="bg1"/>
                </a:solidFill>
              </a:rPr>
              <a:t>Are your learners developing resilient strategies?</a:t>
            </a:r>
            <a:endParaRPr lang="en-US" b="1">
              <a:solidFill>
                <a:schemeClr val="bg1"/>
              </a:solidFill>
              <a:cs typeface="Calibri"/>
            </a:endParaRPr>
          </a:p>
        </p:txBody>
      </p:sp>
    </p:spTree>
    <p:extLst>
      <p:ext uri="{BB962C8B-B14F-4D97-AF65-F5344CB8AC3E}">
        <p14:creationId xmlns:p14="http://schemas.microsoft.com/office/powerpoint/2010/main" val="3431529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5"/>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P spid="10" grpId="0" animBg="1"/>
      <p:bldP spid="11" grpId="0" animBg="1"/>
      <p:bldP spid="12" grpId="0" animBg="1"/>
      <p:bldP spid="13" grpId="0"/>
      <p:bldP spid="14" grpId="0"/>
      <p:bldP spid="15" grpId="0"/>
      <p:bldP spid="16" grpId="0"/>
      <p:bldP spid="1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8A251975-193B-5496-59F7-A495860CF50E}"/>
              </a:ext>
            </a:extLst>
          </p:cNvPr>
          <p:cNvSpPr txBox="1"/>
          <p:nvPr/>
        </p:nvSpPr>
        <p:spPr>
          <a:xfrm>
            <a:off x="-1399" y="1398"/>
            <a:ext cx="12196194" cy="5981349"/>
          </a:xfrm>
          <a:prstGeom prst="rect">
            <a:avLst/>
          </a:prstGeom>
          <a:solidFill>
            <a:schemeClr val="accent4">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pic>
        <p:nvPicPr>
          <p:cNvPr id="4" name="Picture 3" descr="A screenshot of a computer&#10;&#10;Description automatically generated">
            <a:extLst>
              <a:ext uri="{FF2B5EF4-FFF2-40B4-BE49-F238E27FC236}">
                <a16:creationId xmlns:a16="http://schemas.microsoft.com/office/drawing/2014/main" id="{476BE28E-B957-5606-4697-1DADD7243B02}"/>
              </a:ext>
            </a:extLst>
          </p:cNvPr>
          <p:cNvPicPr>
            <a:picLocks noChangeAspect="1"/>
          </p:cNvPicPr>
          <p:nvPr/>
        </p:nvPicPr>
        <p:blipFill>
          <a:blip r:embed="rId2"/>
          <a:stretch>
            <a:fillRect/>
          </a:stretch>
        </p:blipFill>
        <p:spPr>
          <a:xfrm>
            <a:off x="188260" y="60228"/>
            <a:ext cx="11722872" cy="66351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TextBox 4">
            <a:extLst>
              <a:ext uri="{FF2B5EF4-FFF2-40B4-BE49-F238E27FC236}">
                <a16:creationId xmlns:a16="http://schemas.microsoft.com/office/drawing/2014/main" id="{7A20DBBD-7DDA-8D56-CE80-75679AFC79A9}"/>
              </a:ext>
            </a:extLst>
          </p:cNvPr>
          <p:cNvSpPr txBox="1"/>
          <p:nvPr/>
        </p:nvSpPr>
        <p:spPr>
          <a:xfrm>
            <a:off x="3887352" y="2392579"/>
            <a:ext cx="8003176" cy="1938992"/>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cs typeface="Calibri"/>
              </a:rPr>
              <a:t>How have you planned cross-curricular links? </a:t>
            </a:r>
            <a:endParaRPr lang="en-US"/>
          </a:p>
          <a:p>
            <a:endParaRPr lang="en-US" sz="2400" b="1">
              <a:cs typeface="Calibri"/>
            </a:endParaRPr>
          </a:p>
          <a:p>
            <a:r>
              <a:rPr lang="en-US" sz="2400" b="1">
                <a:cs typeface="Calibri"/>
              </a:rPr>
              <a:t>What statements are you linking to in the LNF and DCF?</a:t>
            </a:r>
            <a:endParaRPr lang="en-US">
              <a:cs typeface="Calibri"/>
            </a:endParaRPr>
          </a:p>
          <a:p>
            <a:endParaRPr lang="en-US" sz="2400" b="1">
              <a:cs typeface="Calibri"/>
            </a:endParaRPr>
          </a:p>
          <a:p>
            <a:r>
              <a:rPr lang="en-US" sz="2400" b="1">
                <a:cs typeface="Calibri"/>
              </a:rPr>
              <a:t>Are there any meaningful links to be made with other </a:t>
            </a:r>
            <a:r>
              <a:rPr lang="en-US" sz="2400" b="1" err="1">
                <a:cs typeface="Calibri"/>
              </a:rPr>
              <a:t>AoLEs</a:t>
            </a:r>
            <a:r>
              <a:rPr lang="en-US" sz="2400" b="1">
                <a:cs typeface="Calibri"/>
              </a:rPr>
              <a:t>?</a:t>
            </a:r>
          </a:p>
        </p:txBody>
      </p:sp>
      <p:sp>
        <p:nvSpPr>
          <p:cNvPr id="16" name="TextBox 15">
            <a:extLst>
              <a:ext uri="{FF2B5EF4-FFF2-40B4-BE49-F238E27FC236}">
                <a16:creationId xmlns:a16="http://schemas.microsoft.com/office/drawing/2014/main" id="{2D203682-3315-0E2F-6C0F-4C31DAE0631E}"/>
              </a:ext>
            </a:extLst>
          </p:cNvPr>
          <p:cNvSpPr txBox="1"/>
          <p:nvPr/>
        </p:nvSpPr>
        <p:spPr>
          <a:xfrm>
            <a:off x="4234967" y="288421"/>
            <a:ext cx="2921725" cy="523220"/>
          </a:xfrm>
          <a:prstGeom prst="rect">
            <a:avLst/>
          </a:prstGeom>
          <a:solidFill>
            <a:srgbClr val="00B050"/>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cs typeface="Calibri"/>
              </a:rPr>
              <a:t>Part 1 of the Plan</a:t>
            </a:r>
          </a:p>
        </p:txBody>
      </p:sp>
      <p:sp>
        <p:nvSpPr>
          <p:cNvPr id="3" name="Arrow: Down 2">
            <a:extLst>
              <a:ext uri="{FF2B5EF4-FFF2-40B4-BE49-F238E27FC236}">
                <a16:creationId xmlns:a16="http://schemas.microsoft.com/office/drawing/2014/main" id="{940BB0C6-D221-3DF2-A6FD-6F8828A006DE}"/>
              </a:ext>
            </a:extLst>
          </p:cNvPr>
          <p:cNvSpPr/>
          <p:nvPr/>
        </p:nvSpPr>
        <p:spPr>
          <a:xfrm rot="5400000">
            <a:off x="3141207" y="2165483"/>
            <a:ext cx="321973" cy="1170173"/>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20378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8720B92E-E763-E6C1-AD07-B200FC0C9CE6}"/>
              </a:ext>
            </a:extLst>
          </p:cNvPr>
          <p:cNvPicPr>
            <a:picLocks noChangeAspect="1"/>
          </p:cNvPicPr>
          <p:nvPr/>
        </p:nvPicPr>
        <p:blipFill>
          <a:blip r:embed="rId3"/>
          <a:stretch>
            <a:fillRect/>
          </a:stretch>
        </p:blipFill>
        <p:spPr>
          <a:xfrm>
            <a:off x="1772" y="-9185"/>
            <a:ext cx="12197315" cy="5875136"/>
          </a:xfrm>
          <a:prstGeom prst="rect">
            <a:avLst/>
          </a:prstGeom>
        </p:spPr>
      </p:pic>
      <p:sp>
        <p:nvSpPr>
          <p:cNvPr id="5" name="TextBox 4">
            <a:extLst>
              <a:ext uri="{FF2B5EF4-FFF2-40B4-BE49-F238E27FC236}">
                <a16:creationId xmlns:a16="http://schemas.microsoft.com/office/drawing/2014/main" id="{0B019432-F0E9-E765-2264-935D414F17CB}"/>
              </a:ext>
            </a:extLst>
          </p:cNvPr>
          <p:cNvSpPr txBox="1"/>
          <p:nvPr/>
        </p:nvSpPr>
        <p:spPr>
          <a:xfrm>
            <a:off x="1290783" y="320799"/>
            <a:ext cx="7676681" cy="523220"/>
          </a:xfrm>
          <a:prstGeom prst="rect">
            <a:avLst/>
          </a:prstGeom>
          <a:solidFill>
            <a:schemeClr val="accent5">
              <a:lumMod val="75000"/>
            </a:schemeClr>
          </a:solidFill>
        </p:spPr>
        <p:txBody>
          <a:bodyPr wrap="square" lIns="91440" tIns="45720" rIns="91440" bIns="45720" anchor="t">
            <a:spAutoFit/>
          </a:bodyPr>
          <a:lstStyle/>
          <a:p>
            <a:pPr marL="9525">
              <a:spcBef>
                <a:spcPts val="1515"/>
              </a:spcBef>
            </a:pPr>
            <a:r>
              <a:rPr lang="en-GB" sz="2800" b="1" spc="-15">
                <a:solidFill>
                  <a:schemeClr val="bg1"/>
                </a:solidFill>
                <a:latin typeface="Calibri"/>
                <a:cs typeface="Calibri"/>
              </a:rPr>
              <a:t>Make meaningful links </a:t>
            </a:r>
            <a:r>
              <a:rPr lang="en-GB" sz="2800" b="1" spc="-15">
                <a:solidFill>
                  <a:srgbClr val="FF0000"/>
                </a:solidFill>
                <a:latin typeface="Calibri"/>
                <a:cs typeface="Calibri"/>
              </a:rPr>
              <a:t>across</a:t>
            </a:r>
            <a:r>
              <a:rPr lang="en-GB" sz="2800" b="1" spc="-15">
                <a:solidFill>
                  <a:schemeClr val="bg1"/>
                </a:solidFill>
                <a:latin typeface="Calibri"/>
                <a:cs typeface="Calibri"/>
              </a:rPr>
              <a:t> the curriculum</a:t>
            </a:r>
          </a:p>
        </p:txBody>
      </p:sp>
      <p:sp>
        <p:nvSpPr>
          <p:cNvPr id="3" name="TextBox 2">
            <a:extLst>
              <a:ext uri="{FF2B5EF4-FFF2-40B4-BE49-F238E27FC236}">
                <a16:creationId xmlns:a16="http://schemas.microsoft.com/office/drawing/2014/main" id="{4451570A-D8D8-7FF3-5730-73117E543C4B}"/>
              </a:ext>
            </a:extLst>
          </p:cNvPr>
          <p:cNvSpPr txBox="1"/>
          <p:nvPr/>
        </p:nvSpPr>
        <p:spPr>
          <a:xfrm>
            <a:off x="8653243" y="3514986"/>
            <a:ext cx="2743200" cy="2092881"/>
          </a:xfrm>
          <a:prstGeom prst="rect">
            <a:avLst/>
          </a:prstGeom>
          <a:ln w="57150">
            <a:solidFill>
              <a:srgbClr val="002060"/>
            </a:solidFill>
          </a:ln>
        </p:spPr>
        <p:style>
          <a:lnRef idx="1">
            <a:schemeClr val="accent3"/>
          </a:lnRef>
          <a:fillRef idx="2">
            <a:schemeClr val="accent3"/>
          </a:fillRef>
          <a:effectRef idx="1">
            <a:schemeClr val="accent3"/>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hlinkClick r:id="rId4"/>
              </a:rPr>
              <a:t>Digital Competence Framework (gov.wales)</a:t>
            </a:r>
          </a:p>
          <a:p>
            <a:r>
              <a:rPr lang="en-US">
                <a:ea typeface="+mn-lt"/>
                <a:cs typeface="+mn-lt"/>
              </a:rPr>
              <a:t>Where does your lesson plan fit into the DC Framework? What progression step are you working towards?</a:t>
            </a:r>
            <a:endParaRPr lang="en-US"/>
          </a:p>
        </p:txBody>
      </p:sp>
      <p:sp>
        <p:nvSpPr>
          <p:cNvPr id="6" name="TextBox 5">
            <a:extLst>
              <a:ext uri="{FF2B5EF4-FFF2-40B4-BE49-F238E27FC236}">
                <a16:creationId xmlns:a16="http://schemas.microsoft.com/office/drawing/2014/main" id="{877738C7-E854-75D1-69F4-21312243EE8F}"/>
              </a:ext>
            </a:extLst>
          </p:cNvPr>
          <p:cNvSpPr txBox="1"/>
          <p:nvPr/>
        </p:nvSpPr>
        <p:spPr>
          <a:xfrm>
            <a:off x="515923" y="3466050"/>
            <a:ext cx="2743200" cy="2092881"/>
          </a:xfrm>
          <a:prstGeom prst="rect">
            <a:avLst/>
          </a:prstGeom>
          <a:ln w="57150">
            <a:solidFill>
              <a:srgbClr val="002060"/>
            </a:solidFill>
          </a:ln>
        </p:spPr>
        <p:style>
          <a:lnRef idx="1">
            <a:schemeClr val="accent2"/>
          </a:lnRef>
          <a:fillRef idx="2">
            <a:schemeClr val="accent2"/>
          </a:fillRef>
          <a:effectRef idx="1">
            <a:schemeClr val="accent2"/>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hlinkClick r:id="rId5"/>
              </a:rPr>
              <a:t>Literacy Framework (gov.wales)</a:t>
            </a:r>
          </a:p>
          <a:p>
            <a:r>
              <a:rPr lang="en-US">
                <a:cs typeface="Calibri"/>
              </a:rPr>
              <a:t>Where does your lesson plan fit into the Literacy Framework? What progression step are you working towards?</a:t>
            </a:r>
          </a:p>
        </p:txBody>
      </p:sp>
      <p:sp>
        <p:nvSpPr>
          <p:cNvPr id="9" name="TextBox 8">
            <a:extLst>
              <a:ext uri="{FF2B5EF4-FFF2-40B4-BE49-F238E27FC236}">
                <a16:creationId xmlns:a16="http://schemas.microsoft.com/office/drawing/2014/main" id="{FA227949-DC4C-079D-0971-F444BB2B946B}"/>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cs typeface="Calibri"/>
            </a:endParaRPr>
          </a:p>
        </p:txBody>
      </p:sp>
      <p:sp>
        <p:nvSpPr>
          <p:cNvPr id="10" name="TextBox 9">
            <a:extLst>
              <a:ext uri="{FF2B5EF4-FFF2-40B4-BE49-F238E27FC236}">
                <a16:creationId xmlns:a16="http://schemas.microsoft.com/office/drawing/2014/main" id="{29A4854E-D4DB-2596-6C45-335E547E4DBA}"/>
              </a:ext>
            </a:extLst>
          </p:cNvPr>
          <p:cNvSpPr txBox="1"/>
          <p:nvPr/>
        </p:nvSpPr>
        <p:spPr>
          <a:xfrm>
            <a:off x="4549629" y="3514987"/>
            <a:ext cx="2743200" cy="2092881"/>
          </a:xfrm>
          <a:prstGeom prst="rect">
            <a:avLst/>
          </a:prstGeom>
          <a:ln w="57150">
            <a:solidFill>
              <a:srgbClr val="002060"/>
            </a:solidFill>
          </a:ln>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hlinkClick r:id="rId6"/>
              </a:rPr>
              <a:t>Numeracy Framework (gov.wales)</a:t>
            </a:r>
          </a:p>
          <a:p>
            <a:r>
              <a:rPr lang="en-US">
                <a:ea typeface="+mn-lt"/>
                <a:cs typeface="+mn-lt"/>
              </a:rPr>
              <a:t>Where does your lesson plan fit into the Numeracy Framework? What progression step are you working towards?</a:t>
            </a:r>
            <a:endParaRPr lang="en-US"/>
          </a:p>
        </p:txBody>
      </p:sp>
      <p:sp>
        <p:nvSpPr>
          <p:cNvPr id="12" name="TextBox 11">
            <a:extLst>
              <a:ext uri="{FF2B5EF4-FFF2-40B4-BE49-F238E27FC236}">
                <a16:creationId xmlns:a16="http://schemas.microsoft.com/office/drawing/2014/main" id="{2E1965AE-5966-A339-36A1-B442D7A8B54E}"/>
              </a:ext>
            </a:extLst>
          </p:cNvPr>
          <p:cNvSpPr txBox="1"/>
          <p:nvPr/>
        </p:nvSpPr>
        <p:spPr>
          <a:xfrm>
            <a:off x="515921" y="1103150"/>
            <a:ext cx="8594520" cy="1938992"/>
          </a:xfrm>
          <a:prstGeom prst="rect">
            <a:avLst/>
          </a:prstGeom>
          <a:solidFill>
            <a:srgbClr val="DCF6F7"/>
          </a:solidFill>
          <a:ln w="57150">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ea typeface="+mn-lt"/>
                <a:cs typeface="+mn-lt"/>
              </a:rPr>
              <a:t>Literacy, numeracy and digital competence are </a:t>
            </a:r>
            <a:r>
              <a:rPr lang="en-US" sz="2000" u="sng">
                <a:ea typeface="+mn-lt"/>
                <a:cs typeface="+mn-lt"/>
              </a:rPr>
              <a:t>mandatory cross-curricular skills </a:t>
            </a:r>
            <a:r>
              <a:rPr lang="en-US" sz="2000">
                <a:ea typeface="+mn-lt"/>
                <a:cs typeface="+mn-lt"/>
              </a:rPr>
              <a:t>within Curriculum for Wales. It will be the responsibility of all practitioners, across all curriculum areas, to develop and ensure progression in these skills. </a:t>
            </a:r>
          </a:p>
          <a:p>
            <a:endParaRPr lang="en-US" sz="2000">
              <a:ea typeface="+mn-lt"/>
              <a:cs typeface="+mn-lt"/>
            </a:endParaRPr>
          </a:p>
          <a:p>
            <a:r>
              <a:rPr lang="en-US" sz="2000">
                <a:ea typeface="+mn-lt"/>
                <a:cs typeface="+mn-lt"/>
              </a:rPr>
              <a:t>To develop, extend and apply these skills, the frameworks have been updated and continue to be available as non-statutory supporting guidance.</a:t>
            </a:r>
            <a:endParaRPr lang="en-US" sz="2000"/>
          </a:p>
        </p:txBody>
      </p:sp>
      <p:pic>
        <p:nvPicPr>
          <p:cNvPr id="8" name="Picture 13" descr="A picture containing clock&#10;&#10;Description automatically generated">
            <a:extLst>
              <a:ext uri="{FF2B5EF4-FFF2-40B4-BE49-F238E27FC236}">
                <a16:creationId xmlns:a16="http://schemas.microsoft.com/office/drawing/2014/main" id="{43737927-E8F8-575F-48D8-8FEB3595D7F4}"/>
              </a:ext>
            </a:extLst>
          </p:cNvPr>
          <p:cNvPicPr>
            <a:picLocks noChangeAspect="1"/>
          </p:cNvPicPr>
          <p:nvPr/>
        </p:nvPicPr>
        <p:blipFill>
          <a:blip r:embed="rId7"/>
          <a:stretch>
            <a:fillRect/>
          </a:stretch>
        </p:blipFill>
        <p:spPr>
          <a:xfrm>
            <a:off x="9485152" y="273114"/>
            <a:ext cx="2456577" cy="1760745"/>
          </a:xfrm>
          <a:prstGeom prst="rect">
            <a:avLst/>
          </a:prstGeom>
        </p:spPr>
      </p:pic>
    </p:spTree>
    <p:extLst>
      <p:ext uri="{BB962C8B-B14F-4D97-AF65-F5344CB8AC3E}">
        <p14:creationId xmlns:p14="http://schemas.microsoft.com/office/powerpoint/2010/main" val="12822239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8720B92E-E763-E6C1-AD07-B200FC0C9CE6}"/>
              </a:ext>
            </a:extLst>
          </p:cNvPr>
          <p:cNvPicPr>
            <a:picLocks noChangeAspect="1"/>
          </p:cNvPicPr>
          <p:nvPr/>
        </p:nvPicPr>
        <p:blipFill>
          <a:blip r:embed="rId3"/>
          <a:stretch>
            <a:fillRect/>
          </a:stretch>
        </p:blipFill>
        <p:spPr>
          <a:xfrm>
            <a:off x="1772" y="-9185"/>
            <a:ext cx="12197315" cy="5875136"/>
          </a:xfrm>
          <a:prstGeom prst="rect">
            <a:avLst/>
          </a:prstGeom>
        </p:spPr>
      </p:pic>
      <p:sp>
        <p:nvSpPr>
          <p:cNvPr id="5" name="TextBox 4">
            <a:extLst>
              <a:ext uri="{FF2B5EF4-FFF2-40B4-BE49-F238E27FC236}">
                <a16:creationId xmlns:a16="http://schemas.microsoft.com/office/drawing/2014/main" id="{0B019432-F0E9-E765-2264-935D414F17CB}"/>
              </a:ext>
            </a:extLst>
          </p:cNvPr>
          <p:cNvSpPr txBox="1"/>
          <p:nvPr/>
        </p:nvSpPr>
        <p:spPr>
          <a:xfrm>
            <a:off x="738508" y="285845"/>
            <a:ext cx="7676681" cy="523220"/>
          </a:xfrm>
          <a:prstGeom prst="rect">
            <a:avLst/>
          </a:prstGeom>
          <a:solidFill>
            <a:schemeClr val="accent5">
              <a:lumMod val="75000"/>
            </a:schemeClr>
          </a:solidFill>
        </p:spPr>
        <p:txBody>
          <a:bodyPr wrap="square" lIns="91440" tIns="45720" rIns="91440" bIns="45720" anchor="t">
            <a:spAutoFit/>
          </a:bodyPr>
          <a:lstStyle/>
          <a:p>
            <a:pPr marL="9525">
              <a:spcBef>
                <a:spcPts val="1515"/>
              </a:spcBef>
            </a:pPr>
            <a:r>
              <a:rPr lang="en-GB" sz="2800" b="1" spc="-15">
                <a:solidFill>
                  <a:schemeClr val="bg1"/>
                </a:solidFill>
                <a:latin typeface="Calibri"/>
                <a:cs typeface="Calibri"/>
              </a:rPr>
              <a:t>Make meaningful links </a:t>
            </a:r>
            <a:r>
              <a:rPr lang="en-GB" sz="2800" b="1" spc="-15">
                <a:solidFill>
                  <a:srgbClr val="FF0000"/>
                </a:solidFill>
                <a:latin typeface="Calibri"/>
                <a:cs typeface="Calibri"/>
              </a:rPr>
              <a:t>across</a:t>
            </a:r>
            <a:r>
              <a:rPr lang="en-GB" sz="2800" b="1" spc="-15">
                <a:solidFill>
                  <a:schemeClr val="bg1"/>
                </a:solidFill>
                <a:latin typeface="Calibri"/>
                <a:cs typeface="Calibri"/>
              </a:rPr>
              <a:t> the curriculum</a:t>
            </a:r>
          </a:p>
        </p:txBody>
      </p:sp>
      <p:sp>
        <p:nvSpPr>
          <p:cNvPr id="9" name="TextBox 8">
            <a:extLst>
              <a:ext uri="{FF2B5EF4-FFF2-40B4-BE49-F238E27FC236}">
                <a16:creationId xmlns:a16="http://schemas.microsoft.com/office/drawing/2014/main" id="{FA227949-DC4C-079D-0971-F444BB2B946B}"/>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cs typeface="Calibri"/>
            </a:endParaRPr>
          </a:p>
        </p:txBody>
      </p:sp>
      <p:sp>
        <p:nvSpPr>
          <p:cNvPr id="13" name="TextBox 12">
            <a:extLst>
              <a:ext uri="{FF2B5EF4-FFF2-40B4-BE49-F238E27FC236}">
                <a16:creationId xmlns:a16="http://schemas.microsoft.com/office/drawing/2014/main" id="{54DA2EF5-1A1B-3D7F-8E82-399ECBCCC879}"/>
              </a:ext>
            </a:extLst>
          </p:cNvPr>
          <p:cNvSpPr txBox="1"/>
          <p:nvPr/>
        </p:nvSpPr>
        <p:spPr>
          <a:xfrm>
            <a:off x="465590" y="1474049"/>
            <a:ext cx="3981973" cy="3908762"/>
          </a:xfrm>
          <a:prstGeom prst="rect">
            <a:avLst/>
          </a:prstGeom>
          <a:solidFill>
            <a:schemeClr val="accent4">
              <a:lumMod val="60000"/>
              <a:lumOff val="40000"/>
            </a:schemeClr>
          </a:solidFill>
          <a:ln w="57150">
            <a:solidFill>
              <a:srgbClr val="00206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solidFill>
                  <a:srgbClr val="002060"/>
                </a:solidFill>
                <a:cs typeface="Calibri"/>
              </a:rPr>
              <a:t>Are there any authentic links that can be made between different </a:t>
            </a:r>
            <a:r>
              <a:rPr lang="en-US" sz="2800" b="1" err="1">
                <a:solidFill>
                  <a:srgbClr val="002060"/>
                </a:solidFill>
                <a:cs typeface="Calibri"/>
              </a:rPr>
              <a:t>AoLEs</a:t>
            </a:r>
            <a:r>
              <a:rPr lang="en-US" sz="2800" b="1">
                <a:solidFill>
                  <a:srgbClr val="002060"/>
                </a:solidFill>
                <a:cs typeface="Calibri"/>
              </a:rPr>
              <a:t>?</a:t>
            </a:r>
          </a:p>
          <a:p>
            <a:endParaRPr lang="en-US" sz="2800" b="1">
              <a:solidFill>
                <a:srgbClr val="002060"/>
              </a:solidFill>
              <a:cs typeface="Calibri"/>
            </a:endParaRPr>
          </a:p>
          <a:p>
            <a:r>
              <a:rPr lang="en-US" sz="2800" b="1">
                <a:solidFill>
                  <a:srgbClr val="002060"/>
                </a:solidFill>
                <a:cs typeface="Calibri"/>
              </a:rPr>
              <a:t>Use the link to view section 5 'Designing the curriculum' to consider possible links.</a:t>
            </a:r>
          </a:p>
          <a:p>
            <a:endParaRPr lang="en-US" sz="2400" b="1">
              <a:solidFill>
                <a:srgbClr val="002060"/>
              </a:solidFill>
              <a:cs typeface="Calibri"/>
            </a:endParaRPr>
          </a:p>
        </p:txBody>
      </p:sp>
      <p:pic>
        <p:nvPicPr>
          <p:cNvPr id="8" name="Picture 13" descr="A picture containing clock&#10;&#10;Description automatically generated">
            <a:extLst>
              <a:ext uri="{FF2B5EF4-FFF2-40B4-BE49-F238E27FC236}">
                <a16:creationId xmlns:a16="http://schemas.microsoft.com/office/drawing/2014/main" id="{43737927-E8F8-575F-48D8-8FEB3595D7F4}"/>
              </a:ext>
            </a:extLst>
          </p:cNvPr>
          <p:cNvPicPr>
            <a:picLocks noChangeAspect="1"/>
          </p:cNvPicPr>
          <p:nvPr/>
        </p:nvPicPr>
        <p:blipFill>
          <a:blip r:embed="rId4"/>
          <a:stretch>
            <a:fillRect/>
          </a:stretch>
        </p:blipFill>
        <p:spPr>
          <a:xfrm>
            <a:off x="9478161" y="287096"/>
            <a:ext cx="2456577" cy="1760745"/>
          </a:xfrm>
          <a:prstGeom prst="rect">
            <a:avLst/>
          </a:prstGeom>
        </p:spPr>
      </p:pic>
      <p:pic>
        <p:nvPicPr>
          <p:cNvPr id="11" name="Picture 7" descr="A picture containing application&#10;&#10;Description automatically generated">
            <a:extLst>
              <a:ext uri="{FF2B5EF4-FFF2-40B4-BE49-F238E27FC236}">
                <a16:creationId xmlns:a16="http://schemas.microsoft.com/office/drawing/2014/main" id="{129A2847-E735-DE1C-F915-DB9BB742EE8C}"/>
              </a:ext>
            </a:extLst>
          </p:cNvPr>
          <p:cNvPicPr>
            <a:picLocks noChangeAspect="1"/>
          </p:cNvPicPr>
          <p:nvPr/>
        </p:nvPicPr>
        <p:blipFill>
          <a:blip r:embed="rId5"/>
          <a:stretch>
            <a:fillRect/>
          </a:stretch>
        </p:blipFill>
        <p:spPr>
          <a:xfrm>
            <a:off x="5087920" y="2244599"/>
            <a:ext cx="5224943" cy="3403443"/>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14" name="TextBox 13">
            <a:extLst>
              <a:ext uri="{FF2B5EF4-FFF2-40B4-BE49-F238E27FC236}">
                <a16:creationId xmlns:a16="http://schemas.microsoft.com/office/drawing/2014/main" id="{7CC2BD77-D1AC-A262-036A-EB9DC2F53DBD}"/>
              </a:ext>
            </a:extLst>
          </p:cNvPr>
          <p:cNvSpPr txBox="1"/>
          <p:nvPr/>
        </p:nvSpPr>
        <p:spPr>
          <a:xfrm>
            <a:off x="5015219" y="1774270"/>
            <a:ext cx="4057472" cy="369332"/>
          </a:xfrm>
          <a:prstGeom prst="rect">
            <a:avLst/>
          </a:prstGeom>
          <a:solidFill>
            <a:schemeClr val="accent1">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ea typeface="+mn-lt"/>
                <a:cs typeface="+mn-lt"/>
                <a:hlinkClick r:id="rId6"/>
              </a:rPr>
              <a:t>Curriculum for Wales - Hwb (gov.wales)</a:t>
            </a:r>
            <a:endParaRPr lang="en-US"/>
          </a:p>
        </p:txBody>
      </p:sp>
    </p:spTree>
    <p:extLst>
      <p:ext uri="{BB962C8B-B14F-4D97-AF65-F5344CB8AC3E}">
        <p14:creationId xmlns:p14="http://schemas.microsoft.com/office/powerpoint/2010/main" val="6933981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41C2158-7EDE-2D59-76CE-A4F3B8A96C4B}"/>
              </a:ext>
            </a:extLst>
          </p:cNvPr>
          <p:cNvPicPr>
            <a:picLocks noChangeAspect="1"/>
          </p:cNvPicPr>
          <p:nvPr/>
        </p:nvPicPr>
        <p:blipFill>
          <a:blip r:embed="rId3"/>
          <a:stretch>
            <a:fillRect/>
          </a:stretch>
        </p:blipFill>
        <p:spPr>
          <a:xfrm>
            <a:off x="1772" y="-9185"/>
            <a:ext cx="12197315" cy="5875136"/>
          </a:xfrm>
          <a:prstGeom prst="rect">
            <a:avLst/>
          </a:prstGeom>
        </p:spPr>
      </p:pic>
      <p:pic>
        <p:nvPicPr>
          <p:cNvPr id="4" name="Picture 2" descr="Teacher Education Courses | University of Wales Trinity Saint David">
            <a:extLst>
              <a:ext uri="{FF2B5EF4-FFF2-40B4-BE49-F238E27FC236}">
                <a16:creationId xmlns:a16="http://schemas.microsoft.com/office/drawing/2014/main" id="{62C12048-9EEC-ED59-A247-0AA3AAC3EF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24630" y="6070117"/>
            <a:ext cx="999526" cy="722990"/>
          </a:xfrm>
          <a:prstGeom prst="rect">
            <a:avLst/>
          </a:prstGeom>
          <a:solidFill>
            <a:schemeClr val="bg1"/>
          </a:solidFill>
        </p:spPr>
      </p:pic>
      <p:sp>
        <p:nvSpPr>
          <p:cNvPr id="2" name="Thought Bubble: Cloud 1">
            <a:extLst>
              <a:ext uri="{FF2B5EF4-FFF2-40B4-BE49-F238E27FC236}">
                <a16:creationId xmlns:a16="http://schemas.microsoft.com/office/drawing/2014/main" id="{65D99740-FD02-2E4D-FA50-8AC039B6FAF0}"/>
              </a:ext>
            </a:extLst>
          </p:cNvPr>
          <p:cNvSpPr/>
          <p:nvPr/>
        </p:nvSpPr>
        <p:spPr>
          <a:xfrm>
            <a:off x="546683" y="453006"/>
            <a:ext cx="11136384" cy="4662880"/>
          </a:xfrm>
          <a:prstGeom prst="cloudCallou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3600" b="1" dirty="0">
                <a:solidFill>
                  <a:srgbClr val="002060"/>
                </a:solidFill>
                <a:cs typeface="Calibri"/>
              </a:rPr>
              <a:t>Task: Add the progression steps from the frameworks to your plan.</a:t>
            </a:r>
          </a:p>
          <a:p>
            <a:pPr algn="ctr"/>
            <a:r>
              <a:rPr lang="en-US" sz="3600" b="1" dirty="0">
                <a:solidFill>
                  <a:srgbClr val="002060"/>
                </a:solidFill>
                <a:ea typeface="+mn-lt"/>
                <a:cs typeface="+mn-lt"/>
              </a:rPr>
              <a:t>Add any relevant </a:t>
            </a:r>
            <a:r>
              <a:rPr lang="en-US" sz="3600" b="1" dirty="0" err="1">
                <a:solidFill>
                  <a:srgbClr val="002060"/>
                </a:solidFill>
                <a:ea typeface="+mn-lt"/>
                <a:cs typeface="+mn-lt"/>
              </a:rPr>
              <a:t>AoLE</a:t>
            </a:r>
            <a:r>
              <a:rPr lang="en-US" sz="3600" b="1" dirty="0">
                <a:solidFill>
                  <a:srgbClr val="002060"/>
                </a:solidFill>
                <a:ea typeface="+mn-lt"/>
                <a:cs typeface="+mn-lt"/>
              </a:rPr>
              <a:t> links.</a:t>
            </a:r>
          </a:p>
        </p:txBody>
      </p:sp>
    </p:spTree>
    <p:extLst>
      <p:ext uri="{BB962C8B-B14F-4D97-AF65-F5344CB8AC3E}">
        <p14:creationId xmlns:p14="http://schemas.microsoft.com/office/powerpoint/2010/main" val="17544892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8A251975-193B-5496-59F7-A495860CF50E}"/>
              </a:ext>
            </a:extLst>
          </p:cNvPr>
          <p:cNvSpPr txBox="1"/>
          <p:nvPr/>
        </p:nvSpPr>
        <p:spPr>
          <a:xfrm>
            <a:off x="-1399" y="1398"/>
            <a:ext cx="12196194" cy="5981349"/>
          </a:xfrm>
          <a:prstGeom prst="rect">
            <a:avLst/>
          </a:prstGeom>
          <a:solidFill>
            <a:schemeClr val="accent4">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pic>
        <p:nvPicPr>
          <p:cNvPr id="4" name="Picture 3" descr="A screenshot of a computer&#10;&#10;Description automatically generated">
            <a:extLst>
              <a:ext uri="{FF2B5EF4-FFF2-40B4-BE49-F238E27FC236}">
                <a16:creationId xmlns:a16="http://schemas.microsoft.com/office/drawing/2014/main" id="{8E686613-661E-AD56-61F7-CE02B1B86307}"/>
              </a:ext>
            </a:extLst>
          </p:cNvPr>
          <p:cNvPicPr>
            <a:picLocks noChangeAspect="1"/>
          </p:cNvPicPr>
          <p:nvPr/>
        </p:nvPicPr>
        <p:blipFill>
          <a:blip r:embed="rId2"/>
          <a:stretch>
            <a:fillRect/>
          </a:stretch>
        </p:blipFill>
        <p:spPr>
          <a:xfrm>
            <a:off x="188260" y="60228"/>
            <a:ext cx="11722872" cy="66351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TextBox 4">
            <a:extLst>
              <a:ext uri="{FF2B5EF4-FFF2-40B4-BE49-F238E27FC236}">
                <a16:creationId xmlns:a16="http://schemas.microsoft.com/office/drawing/2014/main" id="{7A20DBBD-7DDA-8D56-CE80-75679AFC79A9}"/>
              </a:ext>
            </a:extLst>
          </p:cNvPr>
          <p:cNvSpPr txBox="1"/>
          <p:nvPr/>
        </p:nvSpPr>
        <p:spPr>
          <a:xfrm>
            <a:off x="3415075" y="3515924"/>
            <a:ext cx="8334053" cy="3046988"/>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cs typeface="Calibri"/>
              </a:rPr>
              <a:t>This is where you link your lesson plan to your own progress towards the Professional Standards. </a:t>
            </a:r>
            <a:endParaRPr lang="en-US"/>
          </a:p>
          <a:p>
            <a:endParaRPr lang="en-US" sz="2400" b="1">
              <a:cs typeface="Calibri"/>
            </a:endParaRPr>
          </a:p>
          <a:p>
            <a:r>
              <a:rPr lang="en-US" sz="2400" b="1">
                <a:cs typeface="Calibri"/>
              </a:rPr>
              <a:t>You will choose targets that relate to your own lesson evaluations, learning journal notes or weekly reflections with your mentor. </a:t>
            </a:r>
          </a:p>
          <a:p>
            <a:endParaRPr lang="en-US" sz="2400" b="1">
              <a:cs typeface="Calibri"/>
            </a:endParaRPr>
          </a:p>
          <a:p>
            <a:r>
              <a:rPr lang="en-US" sz="2400" b="1">
                <a:cs typeface="Calibri"/>
              </a:rPr>
              <a:t>Your targets will change as you progress through PTE1. </a:t>
            </a:r>
          </a:p>
        </p:txBody>
      </p:sp>
      <p:sp>
        <p:nvSpPr>
          <p:cNvPr id="16" name="TextBox 15">
            <a:extLst>
              <a:ext uri="{FF2B5EF4-FFF2-40B4-BE49-F238E27FC236}">
                <a16:creationId xmlns:a16="http://schemas.microsoft.com/office/drawing/2014/main" id="{2D203682-3315-0E2F-6C0F-4C31DAE0631E}"/>
              </a:ext>
            </a:extLst>
          </p:cNvPr>
          <p:cNvSpPr txBox="1"/>
          <p:nvPr/>
        </p:nvSpPr>
        <p:spPr>
          <a:xfrm>
            <a:off x="4234967" y="288421"/>
            <a:ext cx="2921725" cy="523220"/>
          </a:xfrm>
          <a:prstGeom prst="rect">
            <a:avLst/>
          </a:prstGeom>
          <a:solidFill>
            <a:srgbClr val="00B050"/>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cs typeface="Calibri"/>
              </a:rPr>
              <a:t>Part 1 of the Plan</a:t>
            </a:r>
          </a:p>
        </p:txBody>
      </p:sp>
      <p:sp>
        <p:nvSpPr>
          <p:cNvPr id="3" name="Arrow: Down 2">
            <a:extLst>
              <a:ext uri="{FF2B5EF4-FFF2-40B4-BE49-F238E27FC236}">
                <a16:creationId xmlns:a16="http://schemas.microsoft.com/office/drawing/2014/main" id="{B1A4C07C-2CCA-0813-CB1B-249B2F71DD23}"/>
              </a:ext>
            </a:extLst>
          </p:cNvPr>
          <p:cNvSpPr/>
          <p:nvPr/>
        </p:nvSpPr>
        <p:spPr>
          <a:xfrm rot="6240000">
            <a:off x="2810540" y="3255039"/>
            <a:ext cx="357916" cy="645399"/>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32162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id="{C0973F85-2F34-7624-B554-E2AF666BABE5}"/>
              </a:ext>
            </a:extLst>
          </p:cNvPr>
          <p:cNvPicPr>
            <a:picLocks noChangeAspect="1"/>
          </p:cNvPicPr>
          <p:nvPr/>
        </p:nvPicPr>
        <p:blipFill>
          <a:blip r:embed="rId3"/>
          <a:stretch>
            <a:fillRect/>
          </a:stretch>
        </p:blipFill>
        <p:spPr>
          <a:xfrm>
            <a:off x="1772" y="-9185"/>
            <a:ext cx="12197315" cy="5875136"/>
          </a:xfrm>
          <a:prstGeom prst="rect">
            <a:avLst/>
          </a:prstGeom>
        </p:spPr>
      </p:pic>
      <p:pic>
        <p:nvPicPr>
          <p:cNvPr id="4" name="Picture 2" descr="Teacher Education Courses | University of Wales Trinity Saint David">
            <a:extLst>
              <a:ext uri="{FF2B5EF4-FFF2-40B4-BE49-F238E27FC236}">
                <a16:creationId xmlns:a16="http://schemas.microsoft.com/office/drawing/2014/main" id="{62C12048-9EEC-ED59-A247-0AA3AAC3EF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24630" y="6070117"/>
            <a:ext cx="999526" cy="722990"/>
          </a:xfrm>
          <a:prstGeom prst="rect">
            <a:avLst/>
          </a:prstGeom>
          <a:solidFill>
            <a:schemeClr val="bg1"/>
          </a:solidFill>
        </p:spPr>
      </p:pic>
      <p:sp>
        <p:nvSpPr>
          <p:cNvPr id="3" name="TextBox 2">
            <a:extLst>
              <a:ext uri="{FF2B5EF4-FFF2-40B4-BE49-F238E27FC236}">
                <a16:creationId xmlns:a16="http://schemas.microsoft.com/office/drawing/2014/main" id="{BE81BD22-F041-4643-2E57-645D07B4F719}"/>
              </a:ext>
            </a:extLst>
          </p:cNvPr>
          <p:cNvSpPr txBox="1"/>
          <p:nvPr/>
        </p:nvSpPr>
        <p:spPr>
          <a:xfrm>
            <a:off x="302557" y="336163"/>
            <a:ext cx="3770798" cy="523220"/>
          </a:xfrm>
          <a:prstGeom prst="rect">
            <a:avLst/>
          </a:prstGeom>
          <a:solidFill>
            <a:schemeClr val="accent5">
              <a:lumMod val="75000"/>
            </a:schemeClr>
          </a:solidFill>
        </p:spPr>
        <p:txBody>
          <a:bodyPr wrap="square" lIns="91440" tIns="45720" rIns="91440" bIns="45720" anchor="t">
            <a:spAutoFit/>
          </a:bodyPr>
          <a:lstStyle/>
          <a:p>
            <a:pPr marL="9525">
              <a:spcBef>
                <a:spcPts val="1515"/>
              </a:spcBef>
            </a:pPr>
            <a:r>
              <a:rPr lang="en-GB" sz="2800" b="1" spc="-15">
                <a:solidFill>
                  <a:schemeClr val="bg1"/>
                </a:solidFill>
                <a:latin typeface="Calibri"/>
                <a:cs typeface="Calibri"/>
              </a:rPr>
              <a:t>Professional Standards</a:t>
            </a:r>
          </a:p>
        </p:txBody>
      </p:sp>
      <p:sp>
        <p:nvSpPr>
          <p:cNvPr id="2" name="TextBox 1">
            <a:extLst>
              <a:ext uri="{FF2B5EF4-FFF2-40B4-BE49-F238E27FC236}">
                <a16:creationId xmlns:a16="http://schemas.microsoft.com/office/drawing/2014/main" id="{70577496-ECEA-62E0-8395-28123339F951}"/>
              </a:ext>
            </a:extLst>
          </p:cNvPr>
          <p:cNvSpPr txBox="1"/>
          <p:nvPr/>
        </p:nvSpPr>
        <p:spPr>
          <a:xfrm>
            <a:off x="1394011" y="1020481"/>
            <a:ext cx="3086847" cy="769441"/>
          </a:xfrm>
          <a:prstGeom prst="rect">
            <a:avLst/>
          </a:prstGeom>
          <a:solidFill>
            <a:schemeClr val="accent1">
              <a:lumMod val="20000"/>
              <a:lumOff val="80000"/>
            </a:schemeClr>
          </a:solidFill>
          <a:ln w="57150">
            <a:solidFill>
              <a:srgbClr val="00206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4400" b="1">
                <a:solidFill>
                  <a:srgbClr val="002060"/>
                </a:solidFill>
                <a:cs typeface="Calibri"/>
              </a:rPr>
              <a:t>5 Standards</a:t>
            </a:r>
            <a:endParaRPr lang="en-US" sz="4400">
              <a:solidFill>
                <a:srgbClr val="000000"/>
              </a:solidFill>
              <a:cs typeface="Calibri" panose="020F0502020204030204"/>
            </a:endParaRPr>
          </a:p>
        </p:txBody>
      </p:sp>
      <p:sp>
        <p:nvSpPr>
          <p:cNvPr id="5" name="Arrow: Down 4">
            <a:extLst>
              <a:ext uri="{FF2B5EF4-FFF2-40B4-BE49-F238E27FC236}">
                <a16:creationId xmlns:a16="http://schemas.microsoft.com/office/drawing/2014/main" id="{EDBFE9D0-E7DB-2D1A-8435-D954967E4A2B}"/>
              </a:ext>
            </a:extLst>
          </p:cNvPr>
          <p:cNvSpPr/>
          <p:nvPr/>
        </p:nvSpPr>
        <p:spPr>
          <a:xfrm>
            <a:off x="2684930" y="1943846"/>
            <a:ext cx="493058" cy="836705"/>
          </a:xfrm>
          <a:prstGeom prst="downArrow">
            <a:avLst/>
          </a:prstGeom>
          <a:solidFill>
            <a:schemeClr val="accent1">
              <a:lumMod val="20000"/>
              <a:lumOff val="80000"/>
            </a:schemeClr>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9652F212-0B9A-47CE-226E-A76F3F8A1B47}"/>
              </a:ext>
            </a:extLst>
          </p:cNvPr>
          <p:cNvSpPr txBox="1"/>
          <p:nvPr/>
        </p:nvSpPr>
        <p:spPr>
          <a:xfrm>
            <a:off x="1528481" y="2977775"/>
            <a:ext cx="2802965" cy="769441"/>
          </a:xfrm>
          <a:prstGeom prst="rect">
            <a:avLst/>
          </a:prstGeom>
          <a:solidFill>
            <a:schemeClr val="accent1">
              <a:lumMod val="20000"/>
              <a:lumOff val="80000"/>
            </a:schemeClr>
          </a:solidFill>
          <a:ln w="57150">
            <a:solidFill>
              <a:srgbClr val="00206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4400" b="1">
                <a:solidFill>
                  <a:srgbClr val="002060"/>
                </a:solidFill>
                <a:cs typeface="Calibri"/>
              </a:rPr>
              <a:t>32 Strands</a:t>
            </a:r>
            <a:endParaRPr lang="en-US" sz="4400">
              <a:solidFill>
                <a:srgbClr val="002060"/>
              </a:solidFill>
            </a:endParaRPr>
          </a:p>
        </p:txBody>
      </p:sp>
      <p:sp>
        <p:nvSpPr>
          <p:cNvPr id="8" name="Arrow: Down 7">
            <a:extLst>
              <a:ext uri="{FF2B5EF4-FFF2-40B4-BE49-F238E27FC236}">
                <a16:creationId xmlns:a16="http://schemas.microsoft.com/office/drawing/2014/main" id="{DF4BB807-FF74-960D-A054-EEBDAF6E9653}"/>
              </a:ext>
            </a:extLst>
          </p:cNvPr>
          <p:cNvSpPr/>
          <p:nvPr/>
        </p:nvSpPr>
        <p:spPr>
          <a:xfrm>
            <a:off x="2684930" y="3863788"/>
            <a:ext cx="493058" cy="836705"/>
          </a:xfrm>
          <a:prstGeom prst="downArrow">
            <a:avLst/>
          </a:prstGeom>
          <a:solidFill>
            <a:schemeClr val="accent1">
              <a:lumMod val="20000"/>
              <a:lumOff val="80000"/>
            </a:schemeClr>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EBB9FD1B-5362-3D4C-057A-6EA19EE841F8}"/>
              </a:ext>
            </a:extLst>
          </p:cNvPr>
          <p:cNvSpPr txBox="1"/>
          <p:nvPr/>
        </p:nvSpPr>
        <p:spPr>
          <a:xfrm>
            <a:off x="1057834" y="4882775"/>
            <a:ext cx="3744258" cy="769441"/>
          </a:xfrm>
          <a:prstGeom prst="rect">
            <a:avLst/>
          </a:prstGeom>
          <a:solidFill>
            <a:schemeClr val="accent1">
              <a:lumMod val="20000"/>
              <a:lumOff val="80000"/>
            </a:schemeClr>
          </a:solidFill>
          <a:ln w="57150">
            <a:solidFill>
              <a:srgbClr val="00206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4400" b="1">
                <a:solidFill>
                  <a:srgbClr val="002060"/>
                </a:solidFill>
                <a:cs typeface="Calibri"/>
              </a:rPr>
              <a:t>32 Descriptors</a:t>
            </a:r>
            <a:endParaRPr lang="en-US" sz="4400">
              <a:solidFill>
                <a:srgbClr val="002060"/>
              </a:solidFill>
            </a:endParaRPr>
          </a:p>
        </p:txBody>
      </p:sp>
      <p:pic>
        <p:nvPicPr>
          <p:cNvPr id="14" name="Picture 14" descr="Icon&#10;&#10;Description automatically generated">
            <a:extLst>
              <a:ext uri="{FF2B5EF4-FFF2-40B4-BE49-F238E27FC236}">
                <a16:creationId xmlns:a16="http://schemas.microsoft.com/office/drawing/2014/main" id="{92579995-47B1-D385-E1CE-094B269FACF0}"/>
              </a:ext>
            </a:extLst>
          </p:cNvPr>
          <p:cNvPicPr>
            <a:picLocks noGrp="1" noChangeAspect="1"/>
          </p:cNvPicPr>
          <p:nvPr>
            <p:ph idx="1"/>
          </p:nvPr>
        </p:nvPicPr>
        <p:blipFill>
          <a:blip r:embed="rId5"/>
          <a:stretch>
            <a:fillRect/>
          </a:stretch>
        </p:blipFill>
        <p:spPr>
          <a:xfrm>
            <a:off x="8731390" y="443565"/>
            <a:ext cx="3006633" cy="2999162"/>
          </a:xfrm>
        </p:spPr>
      </p:pic>
      <p:sp>
        <p:nvSpPr>
          <p:cNvPr id="15" name="TextBox 14">
            <a:extLst>
              <a:ext uri="{FF2B5EF4-FFF2-40B4-BE49-F238E27FC236}">
                <a16:creationId xmlns:a16="http://schemas.microsoft.com/office/drawing/2014/main" id="{605EFA52-1CA9-3D3C-CBAC-6A83667D51BC}"/>
              </a:ext>
            </a:extLst>
          </p:cNvPr>
          <p:cNvSpPr txBox="1"/>
          <p:nvPr/>
        </p:nvSpPr>
        <p:spPr>
          <a:xfrm>
            <a:off x="5892800" y="286871"/>
            <a:ext cx="3007658" cy="31393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6600" b="1">
                <a:solidFill>
                  <a:schemeClr val="bg1"/>
                </a:solidFill>
                <a:cs typeface="Calibri"/>
              </a:rPr>
              <a:t>Do you know them</a:t>
            </a:r>
            <a:endParaRPr lang="en-US" sz="4400">
              <a:solidFill>
                <a:schemeClr val="bg1"/>
              </a:solidFill>
              <a:cs typeface="Calibri" panose="020F0502020204030204"/>
            </a:endParaRPr>
          </a:p>
        </p:txBody>
      </p:sp>
      <p:sp>
        <p:nvSpPr>
          <p:cNvPr id="17" name="TextBox 16">
            <a:extLst>
              <a:ext uri="{FF2B5EF4-FFF2-40B4-BE49-F238E27FC236}">
                <a16:creationId xmlns:a16="http://schemas.microsoft.com/office/drawing/2014/main" id="{722A65AC-3F7F-09FD-296F-4A32A9041099}"/>
              </a:ext>
            </a:extLst>
          </p:cNvPr>
          <p:cNvSpPr txBox="1"/>
          <p:nvPr/>
        </p:nvSpPr>
        <p:spPr>
          <a:xfrm>
            <a:off x="5576404" y="3666155"/>
            <a:ext cx="6160246" cy="2062103"/>
          </a:xfrm>
          <a:prstGeom prst="rect">
            <a:avLst/>
          </a:prstGeom>
          <a:solidFill>
            <a:schemeClr val="accent1">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b="1">
                <a:solidFill>
                  <a:srgbClr val="002060"/>
                </a:solidFill>
                <a:cs typeface="Calibri"/>
              </a:rPr>
              <a:t>Task: Match the strands to their standards. In the envelopes are a selection of strands – which do you think link together? </a:t>
            </a:r>
            <a:r>
              <a:rPr lang="en-US" sz="3200" b="1">
                <a:solidFill>
                  <a:schemeClr val="bg1"/>
                </a:solidFill>
                <a:cs typeface="Calibri"/>
              </a:rPr>
              <a:t> </a:t>
            </a:r>
          </a:p>
        </p:txBody>
      </p:sp>
    </p:spTree>
    <p:extLst>
      <p:ext uri="{BB962C8B-B14F-4D97-AF65-F5344CB8AC3E}">
        <p14:creationId xmlns:p14="http://schemas.microsoft.com/office/powerpoint/2010/main" val="2142313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6" grpId="0" animBg="1"/>
      <p:bldP spid="8" grpId="0" animBg="1"/>
      <p:bldP spid="9" grpId="0" animBg="1"/>
      <p:bldP spid="15" grpId="0"/>
      <p:bldP spid="1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id="{C0973F85-2F34-7624-B554-E2AF666BABE5}"/>
              </a:ext>
            </a:extLst>
          </p:cNvPr>
          <p:cNvPicPr>
            <a:picLocks noChangeAspect="1"/>
          </p:cNvPicPr>
          <p:nvPr/>
        </p:nvPicPr>
        <p:blipFill>
          <a:blip r:embed="rId3"/>
          <a:stretch>
            <a:fillRect/>
          </a:stretch>
        </p:blipFill>
        <p:spPr>
          <a:xfrm>
            <a:off x="1772" y="-9185"/>
            <a:ext cx="12197315" cy="5875136"/>
          </a:xfrm>
          <a:prstGeom prst="rect">
            <a:avLst/>
          </a:prstGeom>
        </p:spPr>
      </p:pic>
      <p:sp>
        <p:nvSpPr>
          <p:cNvPr id="3" name="TextBox 2">
            <a:extLst>
              <a:ext uri="{FF2B5EF4-FFF2-40B4-BE49-F238E27FC236}">
                <a16:creationId xmlns:a16="http://schemas.microsoft.com/office/drawing/2014/main" id="{BE81BD22-F041-4643-2E57-645D07B4F719}"/>
              </a:ext>
            </a:extLst>
          </p:cNvPr>
          <p:cNvSpPr txBox="1"/>
          <p:nvPr/>
        </p:nvSpPr>
        <p:spPr>
          <a:xfrm>
            <a:off x="302557" y="196346"/>
            <a:ext cx="2097386" cy="963984"/>
          </a:xfrm>
          <a:prstGeom prst="rect">
            <a:avLst/>
          </a:prstGeom>
          <a:solidFill>
            <a:schemeClr val="accent5">
              <a:lumMod val="75000"/>
            </a:schemeClr>
          </a:solidFill>
        </p:spPr>
        <p:txBody>
          <a:bodyPr wrap="square" lIns="91440" tIns="45720" rIns="91440" bIns="45720" anchor="t">
            <a:spAutoFit/>
          </a:bodyPr>
          <a:lstStyle/>
          <a:p>
            <a:pPr marL="9525" algn="ctr">
              <a:spcBef>
                <a:spcPts val="1515"/>
              </a:spcBef>
            </a:pPr>
            <a:r>
              <a:rPr lang="en-GB" sz="2800" b="1" spc="-15">
                <a:solidFill>
                  <a:schemeClr val="bg1"/>
                </a:solidFill>
                <a:latin typeface="Calibri"/>
                <a:cs typeface="Calibri"/>
              </a:rPr>
              <a:t>Professional Standards</a:t>
            </a:r>
            <a:endParaRPr lang="en-US">
              <a:solidFill>
                <a:schemeClr val="bg1"/>
              </a:solidFill>
            </a:endParaRPr>
          </a:p>
        </p:txBody>
      </p:sp>
      <p:sp>
        <p:nvSpPr>
          <p:cNvPr id="5" name="TextBox 4">
            <a:extLst>
              <a:ext uri="{FF2B5EF4-FFF2-40B4-BE49-F238E27FC236}">
                <a16:creationId xmlns:a16="http://schemas.microsoft.com/office/drawing/2014/main" id="{DA2E92BE-0CD5-E6B0-AA52-858B51EC3AD5}"/>
              </a:ext>
            </a:extLst>
          </p:cNvPr>
          <p:cNvSpPr txBox="1"/>
          <p:nvPr/>
        </p:nvSpPr>
        <p:spPr>
          <a:xfrm>
            <a:off x="9192839" y="321867"/>
            <a:ext cx="2743200" cy="707886"/>
          </a:xfrm>
          <a:prstGeom prst="rect">
            <a:avLst/>
          </a:prstGeom>
          <a:solidFill>
            <a:schemeClr val="accent1">
              <a:lumMod val="20000"/>
              <a:lumOff val="80000"/>
            </a:schemeClr>
          </a:solidFill>
          <a:ln w="57150">
            <a:solidFill>
              <a:srgbClr val="00206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hlinkClick r:id="rId4"/>
              </a:rPr>
              <a:t>Professional Standards (gov.wales)</a:t>
            </a:r>
            <a:endParaRPr lang="en-US" sz="2000" b="1"/>
          </a:p>
        </p:txBody>
      </p:sp>
      <p:pic>
        <p:nvPicPr>
          <p:cNvPr id="2" name="Picture 7" descr="Diagram&#10;&#10;Description automatically generated">
            <a:extLst>
              <a:ext uri="{FF2B5EF4-FFF2-40B4-BE49-F238E27FC236}">
                <a16:creationId xmlns:a16="http://schemas.microsoft.com/office/drawing/2014/main" id="{FC055872-A882-CF70-F5FB-15E696677A7D}"/>
              </a:ext>
            </a:extLst>
          </p:cNvPr>
          <p:cNvPicPr>
            <a:picLocks noChangeAspect="1"/>
          </p:cNvPicPr>
          <p:nvPr/>
        </p:nvPicPr>
        <p:blipFill>
          <a:blip r:embed="rId5"/>
          <a:stretch>
            <a:fillRect/>
          </a:stretch>
        </p:blipFill>
        <p:spPr>
          <a:xfrm>
            <a:off x="4212924" y="1668902"/>
            <a:ext cx="3781612" cy="3571274"/>
          </a:xfrm>
          <a:prstGeom prst="rect">
            <a:avLst/>
          </a:prstGeom>
        </p:spPr>
      </p:pic>
      <p:sp>
        <p:nvSpPr>
          <p:cNvPr id="9" name="TextBox 8">
            <a:extLst>
              <a:ext uri="{FF2B5EF4-FFF2-40B4-BE49-F238E27FC236}">
                <a16:creationId xmlns:a16="http://schemas.microsoft.com/office/drawing/2014/main" id="{E671C4E0-48F2-E8FB-F89A-D680AEF9DE4B}"/>
              </a:ext>
            </a:extLst>
          </p:cNvPr>
          <p:cNvSpPr txBox="1"/>
          <p:nvPr/>
        </p:nvSpPr>
        <p:spPr>
          <a:xfrm>
            <a:off x="3408083" y="255494"/>
            <a:ext cx="5552140" cy="892552"/>
          </a:xfrm>
          <a:prstGeom prst="rect">
            <a:avLst/>
          </a:prstGeom>
          <a:solidFill>
            <a:schemeClr val="accent1">
              <a:lumMod val="60000"/>
              <a:lumOff val="40000"/>
            </a:schemeClr>
          </a:solidFill>
          <a:ln w="57150">
            <a:solidFill>
              <a:srgbClr val="00206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sz="2400" b="1">
                <a:cs typeface="Calibri"/>
              </a:rPr>
              <a:t>Teaching and Learning is paramount.</a:t>
            </a:r>
          </a:p>
          <a:p>
            <a:pPr marL="285750" indent="-285750">
              <a:buFont typeface="Arial"/>
              <a:buChar char="•"/>
            </a:pPr>
            <a:r>
              <a:rPr lang="en-US" sz="2400" b="1">
                <a:cs typeface="Calibri"/>
              </a:rPr>
              <a:t>Secures the best outcomes for learners.</a:t>
            </a:r>
            <a:r>
              <a:rPr lang="en-US" sz="2800" b="1">
                <a:cs typeface="Calibri"/>
              </a:rPr>
              <a:t> </a:t>
            </a:r>
          </a:p>
        </p:txBody>
      </p:sp>
      <p:sp>
        <p:nvSpPr>
          <p:cNvPr id="11" name="TextBox 10">
            <a:extLst>
              <a:ext uri="{FF2B5EF4-FFF2-40B4-BE49-F238E27FC236}">
                <a16:creationId xmlns:a16="http://schemas.microsoft.com/office/drawing/2014/main" id="{3F33C03C-7865-C578-ECE9-419C1512E433}"/>
              </a:ext>
            </a:extLst>
          </p:cNvPr>
          <p:cNvSpPr txBox="1"/>
          <p:nvPr/>
        </p:nvSpPr>
        <p:spPr>
          <a:xfrm>
            <a:off x="352612" y="1727199"/>
            <a:ext cx="3370730" cy="1200329"/>
          </a:xfrm>
          <a:prstGeom prst="rect">
            <a:avLst/>
          </a:prstGeom>
          <a:solidFill>
            <a:srgbClr val="6AA3A6">
              <a:alpha val="99000"/>
            </a:srgbClr>
          </a:solidFill>
          <a:ln w="57150">
            <a:solidFill>
              <a:srgbClr val="00206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sz="2400" b="1">
                <a:cs typeface="Calibri"/>
              </a:rPr>
              <a:t>Opportunities to work productively with all partners. </a:t>
            </a:r>
          </a:p>
        </p:txBody>
      </p:sp>
      <p:sp>
        <p:nvSpPr>
          <p:cNvPr id="13" name="TextBox 12">
            <a:extLst>
              <a:ext uri="{FF2B5EF4-FFF2-40B4-BE49-F238E27FC236}">
                <a16:creationId xmlns:a16="http://schemas.microsoft.com/office/drawing/2014/main" id="{08857A2D-6CF7-DCEB-0CB4-6CE6113BA3DD}"/>
              </a:ext>
            </a:extLst>
          </p:cNvPr>
          <p:cNvSpPr txBox="1"/>
          <p:nvPr/>
        </p:nvSpPr>
        <p:spPr>
          <a:xfrm>
            <a:off x="352611" y="3901140"/>
            <a:ext cx="3370730" cy="2677656"/>
          </a:xfrm>
          <a:prstGeom prst="rect">
            <a:avLst/>
          </a:prstGeom>
          <a:solidFill>
            <a:srgbClr val="9A80AD"/>
          </a:solidFill>
          <a:ln w="57150">
            <a:solidFill>
              <a:srgbClr val="00206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sz="2400" b="1">
                <a:cs typeface="Calibri"/>
              </a:rPr>
              <a:t>Employs an innovative outlook which is exemplified through the controlled and measured development of techniques.</a:t>
            </a:r>
          </a:p>
        </p:txBody>
      </p:sp>
      <p:sp>
        <p:nvSpPr>
          <p:cNvPr id="14" name="TextBox 13">
            <a:extLst>
              <a:ext uri="{FF2B5EF4-FFF2-40B4-BE49-F238E27FC236}">
                <a16:creationId xmlns:a16="http://schemas.microsoft.com/office/drawing/2014/main" id="{6A39E821-624D-572C-A957-AA4E0E393E07}"/>
              </a:ext>
            </a:extLst>
          </p:cNvPr>
          <p:cNvSpPr txBox="1"/>
          <p:nvPr/>
        </p:nvSpPr>
        <p:spPr>
          <a:xfrm>
            <a:off x="8562787" y="4020669"/>
            <a:ext cx="3370730" cy="2677656"/>
          </a:xfrm>
          <a:prstGeom prst="rect">
            <a:avLst/>
          </a:prstGeom>
          <a:solidFill>
            <a:srgbClr val="84B066"/>
          </a:solidFill>
          <a:ln w="57150">
            <a:solidFill>
              <a:srgbClr val="00206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sz="2400" b="1">
                <a:cs typeface="Calibri"/>
              </a:rPr>
              <a:t>Consistently extends knowledge, skills and understanding. </a:t>
            </a:r>
          </a:p>
          <a:p>
            <a:pPr marL="285750" indent="-285750">
              <a:buFont typeface="Arial"/>
              <a:buChar char="•"/>
            </a:pPr>
            <a:r>
              <a:rPr lang="en-US" sz="2400" b="1">
                <a:cs typeface="Calibri"/>
              </a:rPr>
              <a:t>Shows how reflection and openness to challenge informs professional learning. </a:t>
            </a:r>
          </a:p>
        </p:txBody>
      </p:sp>
      <p:sp>
        <p:nvSpPr>
          <p:cNvPr id="15" name="TextBox 14">
            <a:extLst>
              <a:ext uri="{FF2B5EF4-FFF2-40B4-BE49-F238E27FC236}">
                <a16:creationId xmlns:a16="http://schemas.microsoft.com/office/drawing/2014/main" id="{90436D78-7FA9-0F72-D230-8F2A377BAA72}"/>
              </a:ext>
            </a:extLst>
          </p:cNvPr>
          <p:cNvSpPr txBox="1"/>
          <p:nvPr/>
        </p:nvSpPr>
        <p:spPr>
          <a:xfrm>
            <a:off x="8562787" y="1495610"/>
            <a:ext cx="3370730" cy="2308324"/>
          </a:xfrm>
          <a:prstGeom prst="rect">
            <a:avLst/>
          </a:prstGeom>
          <a:solidFill>
            <a:srgbClr val="F75757"/>
          </a:solidFill>
          <a:ln w="57150">
            <a:solidFill>
              <a:srgbClr val="00206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sz="2400" b="1">
                <a:cs typeface="Calibri"/>
              </a:rPr>
              <a:t>Exercises leadership through all aspects of professional practice to support the efforts of others across the school. </a:t>
            </a:r>
          </a:p>
        </p:txBody>
      </p:sp>
      <p:sp>
        <p:nvSpPr>
          <p:cNvPr id="6" name="Arrow: Left 5">
            <a:extLst>
              <a:ext uri="{FF2B5EF4-FFF2-40B4-BE49-F238E27FC236}">
                <a16:creationId xmlns:a16="http://schemas.microsoft.com/office/drawing/2014/main" id="{D9B90B78-4E87-CCC9-74A2-A496DB98A7D6}"/>
              </a:ext>
            </a:extLst>
          </p:cNvPr>
          <p:cNvSpPr/>
          <p:nvPr/>
        </p:nvSpPr>
        <p:spPr>
          <a:xfrm rot="-1980000">
            <a:off x="4020736" y="4917283"/>
            <a:ext cx="851647" cy="366058"/>
          </a:xfrm>
          <a:prstGeom prst="leftArrow">
            <a:avLst/>
          </a:prstGeom>
          <a:solidFill>
            <a:srgbClr val="8860A6"/>
          </a:solidFill>
          <a:ln>
            <a:solidFill>
              <a:srgbClr val="8860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Arrow: Left 7">
            <a:extLst>
              <a:ext uri="{FF2B5EF4-FFF2-40B4-BE49-F238E27FC236}">
                <a16:creationId xmlns:a16="http://schemas.microsoft.com/office/drawing/2014/main" id="{C78CB32C-2DF3-D273-0E15-47B8B7D13535}"/>
              </a:ext>
            </a:extLst>
          </p:cNvPr>
          <p:cNvSpPr/>
          <p:nvPr/>
        </p:nvSpPr>
        <p:spPr>
          <a:xfrm rot="1440000">
            <a:off x="3667530" y="3047337"/>
            <a:ext cx="649941" cy="328705"/>
          </a:xfrm>
          <a:prstGeom prst="leftArrow">
            <a:avLst/>
          </a:prstGeom>
          <a:solidFill>
            <a:srgbClr val="4F9B9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Arrow: Left 9">
            <a:extLst>
              <a:ext uri="{FF2B5EF4-FFF2-40B4-BE49-F238E27FC236}">
                <a16:creationId xmlns:a16="http://schemas.microsoft.com/office/drawing/2014/main" id="{F038343F-C7E3-3BC5-B83D-00FED7404A71}"/>
              </a:ext>
            </a:extLst>
          </p:cNvPr>
          <p:cNvSpPr/>
          <p:nvPr/>
        </p:nvSpPr>
        <p:spPr>
          <a:xfrm rot="5400000">
            <a:off x="5802406" y="1272241"/>
            <a:ext cx="560294" cy="321235"/>
          </a:xfrm>
          <a:prstGeom prst="leftArrow">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Arrow: Left 11">
            <a:extLst>
              <a:ext uri="{FF2B5EF4-FFF2-40B4-BE49-F238E27FC236}">
                <a16:creationId xmlns:a16="http://schemas.microsoft.com/office/drawing/2014/main" id="{A2828E85-B090-6808-B24A-793A12B6D409}"/>
              </a:ext>
            </a:extLst>
          </p:cNvPr>
          <p:cNvSpPr/>
          <p:nvPr/>
        </p:nvSpPr>
        <p:spPr>
          <a:xfrm rot="9660000">
            <a:off x="7933916" y="3044547"/>
            <a:ext cx="612588" cy="321236"/>
          </a:xfrm>
          <a:prstGeom prst="leftArrow">
            <a:avLst/>
          </a:prstGeom>
          <a:solidFill>
            <a:srgbClr val="F7575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Arrow: Left 15">
            <a:extLst>
              <a:ext uri="{FF2B5EF4-FFF2-40B4-BE49-F238E27FC236}">
                <a16:creationId xmlns:a16="http://schemas.microsoft.com/office/drawing/2014/main" id="{05F6DFC6-5BD8-DDDF-D176-DE6419015D9B}"/>
              </a:ext>
            </a:extLst>
          </p:cNvPr>
          <p:cNvSpPr/>
          <p:nvPr/>
        </p:nvSpPr>
        <p:spPr>
          <a:xfrm rot="12540000">
            <a:off x="7469093" y="4899212"/>
            <a:ext cx="851647" cy="358588"/>
          </a:xfrm>
          <a:prstGeom prst="leftArrow">
            <a:avLst/>
          </a:prstGeom>
          <a:solidFill>
            <a:srgbClr val="84B0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60720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2"/>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3" grpId="0" animBg="1"/>
      <p:bldP spid="14" grpId="0" animBg="1"/>
      <p:bldP spid="15" grpId="0" animBg="1"/>
      <p:bldP spid="6" grpId="0" animBg="1"/>
      <p:bldP spid="8" grpId="0" animBg="1"/>
      <p:bldP spid="10" grpId="0" animBg="1"/>
      <p:bldP spid="12" grpId="0" animBg="1"/>
      <p:bldP spid="1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id="{C0973F85-2F34-7624-B554-E2AF666BABE5}"/>
              </a:ext>
            </a:extLst>
          </p:cNvPr>
          <p:cNvPicPr>
            <a:picLocks noChangeAspect="1"/>
          </p:cNvPicPr>
          <p:nvPr/>
        </p:nvPicPr>
        <p:blipFill>
          <a:blip r:embed="rId3"/>
          <a:stretch>
            <a:fillRect/>
          </a:stretch>
        </p:blipFill>
        <p:spPr>
          <a:xfrm>
            <a:off x="1772" y="-9185"/>
            <a:ext cx="12197315" cy="5875136"/>
          </a:xfrm>
          <a:prstGeom prst="rect">
            <a:avLst/>
          </a:prstGeom>
        </p:spPr>
      </p:pic>
      <p:pic>
        <p:nvPicPr>
          <p:cNvPr id="4" name="Picture 2" descr="Teacher Education Courses | University of Wales Trinity Saint David">
            <a:extLst>
              <a:ext uri="{FF2B5EF4-FFF2-40B4-BE49-F238E27FC236}">
                <a16:creationId xmlns:a16="http://schemas.microsoft.com/office/drawing/2014/main" id="{62C12048-9EEC-ED59-A247-0AA3AAC3EF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24630" y="6070117"/>
            <a:ext cx="999526" cy="722990"/>
          </a:xfrm>
          <a:prstGeom prst="rect">
            <a:avLst/>
          </a:prstGeom>
          <a:solidFill>
            <a:schemeClr val="bg1"/>
          </a:solidFill>
        </p:spPr>
      </p:pic>
      <p:sp>
        <p:nvSpPr>
          <p:cNvPr id="3" name="TextBox 2">
            <a:extLst>
              <a:ext uri="{FF2B5EF4-FFF2-40B4-BE49-F238E27FC236}">
                <a16:creationId xmlns:a16="http://schemas.microsoft.com/office/drawing/2014/main" id="{BE81BD22-F041-4643-2E57-645D07B4F719}"/>
              </a:ext>
            </a:extLst>
          </p:cNvPr>
          <p:cNvSpPr txBox="1"/>
          <p:nvPr/>
        </p:nvSpPr>
        <p:spPr>
          <a:xfrm>
            <a:off x="302557" y="196346"/>
            <a:ext cx="11577562" cy="523220"/>
          </a:xfrm>
          <a:prstGeom prst="rect">
            <a:avLst/>
          </a:prstGeom>
          <a:solidFill>
            <a:schemeClr val="accent5">
              <a:lumMod val="75000"/>
            </a:schemeClr>
          </a:solidFill>
        </p:spPr>
        <p:txBody>
          <a:bodyPr wrap="square" lIns="91440" tIns="45720" rIns="91440" bIns="45720" anchor="t">
            <a:spAutoFit/>
          </a:bodyPr>
          <a:lstStyle/>
          <a:p>
            <a:pPr marL="9525">
              <a:spcBef>
                <a:spcPts val="1515"/>
              </a:spcBef>
            </a:pPr>
            <a:r>
              <a:rPr lang="en-GB" sz="2800" b="1" spc="-15">
                <a:solidFill>
                  <a:schemeClr val="bg1"/>
                </a:solidFill>
                <a:latin typeface="Calibri"/>
                <a:cs typeface="Calibri"/>
              </a:rPr>
              <a:t>Professional Standards</a:t>
            </a:r>
          </a:p>
        </p:txBody>
      </p:sp>
      <p:sp>
        <p:nvSpPr>
          <p:cNvPr id="6" name="TextBox 5">
            <a:extLst>
              <a:ext uri="{FF2B5EF4-FFF2-40B4-BE49-F238E27FC236}">
                <a16:creationId xmlns:a16="http://schemas.microsoft.com/office/drawing/2014/main" id="{C8D16CD6-2FD4-47A0-B8C3-1F388FD8F26B}"/>
              </a:ext>
            </a:extLst>
          </p:cNvPr>
          <p:cNvSpPr txBox="1"/>
          <p:nvPr/>
        </p:nvSpPr>
        <p:spPr>
          <a:xfrm>
            <a:off x="302169" y="2007684"/>
            <a:ext cx="5077011" cy="2554545"/>
          </a:xfrm>
          <a:prstGeom prst="rect">
            <a:avLst/>
          </a:prstGeom>
          <a:solidFill>
            <a:schemeClr val="accent1">
              <a:lumMod val="20000"/>
              <a:lumOff val="80000"/>
            </a:schemeClr>
          </a:solidFill>
          <a:ln w="57150">
            <a:solidFill>
              <a:srgbClr val="00206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b="1">
                <a:solidFill>
                  <a:srgbClr val="002060"/>
                </a:solidFill>
                <a:cs typeface="Calibri"/>
              </a:rPr>
              <a:t>Have a look at the Professional Standards </a:t>
            </a:r>
            <a:r>
              <a:rPr lang="en-US" sz="3200" b="1">
                <a:solidFill>
                  <a:srgbClr val="002060"/>
                </a:solidFill>
                <a:latin typeface="Calibri"/>
                <a:cs typeface="Calibri"/>
              </a:rPr>
              <a:t>booklet and compare the actual answers with your sorted choices.   </a:t>
            </a:r>
            <a:endParaRPr lang="en-US" sz="3200" b="1">
              <a:solidFill>
                <a:srgbClr val="002060"/>
              </a:solidFill>
              <a:cs typeface="Calibri"/>
            </a:endParaRPr>
          </a:p>
        </p:txBody>
      </p:sp>
      <p:sp>
        <p:nvSpPr>
          <p:cNvPr id="10" name="Arrow: Down 9">
            <a:extLst>
              <a:ext uri="{FF2B5EF4-FFF2-40B4-BE49-F238E27FC236}">
                <a16:creationId xmlns:a16="http://schemas.microsoft.com/office/drawing/2014/main" id="{DB7DA375-ABAD-123A-12A8-B4E6D50A2F2E}"/>
              </a:ext>
            </a:extLst>
          </p:cNvPr>
          <p:cNvSpPr/>
          <p:nvPr/>
        </p:nvSpPr>
        <p:spPr>
          <a:xfrm rot="-5400000">
            <a:off x="5777753" y="2817905"/>
            <a:ext cx="493058" cy="836705"/>
          </a:xfrm>
          <a:prstGeom prst="downArrow">
            <a:avLst/>
          </a:prstGeom>
          <a:solidFill>
            <a:schemeClr val="accent1">
              <a:lumMod val="20000"/>
              <a:lumOff val="80000"/>
            </a:schemeClr>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B22B616E-779B-33BD-49FC-1CFD1DCC19AD}"/>
              </a:ext>
            </a:extLst>
          </p:cNvPr>
          <p:cNvSpPr txBox="1"/>
          <p:nvPr/>
        </p:nvSpPr>
        <p:spPr>
          <a:xfrm>
            <a:off x="6707451" y="1958378"/>
            <a:ext cx="5077011" cy="2554545"/>
          </a:xfrm>
          <a:prstGeom prst="rect">
            <a:avLst/>
          </a:prstGeom>
          <a:solidFill>
            <a:schemeClr val="accent1">
              <a:lumMod val="20000"/>
              <a:lumOff val="80000"/>
            </a:schemeClr>
          </a:solidFill>
          <a:ln w="57150">
            <a:solidFill>
              <a:srgbClr val="00206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b="1">
                <a:solidFill>
                  <a:srgbClr val="002060"/>
                </a:solidFill>
                <a:latin typeface="Calibri"/>
                <a:cs typeface="Calibri"/>
              </a:rPr>
              <a:t>In the booklet you will also be able to see the descriptors for each strand. </a:t>
            </a:r>
          </a:p>
          <a:p>
            <a:r>
              <a:rPr lang="en-US" sz="3200" b="1">
                <a:solidFill>
                  <a:srgbClr val="002060"/>
                </a:solidFill>
                <a:latin typeface="Calibri"/>
                <a:cs typeface="Calibri"/>
              </a:rPr>
              <a:t>These will help you choose your targets for your plan.</a:t>
            </a:r>
          </a:p>
        </p:txBody>
      </p:sp>
    </p:spTree>
    <p:extLst>
      <p:ext uri="{BB962C8B-B14F-4D97-AF65-F5344CB8AC3E}">
        <p14:creationId xmlns:p14="http://schemas.microsoft.com/office/powerpoint/2010/main" val="2885905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1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41C2158-7EDE-2D59-76CE-A4F3B8A96C4B}"/>
              </a:ext>
            </a:extLst>
          </p:cNvPr>
          <p:cNvPicPr>
            <a:picLocks noChangeAspect="1"/>
          </p:cNvPicPr>
          <p:nvPr/>
        </p:nvPicPr>
        <p:blipFill>
          <a:blip r:embed="rId3"/>
          <a:stretch>
            <a:fillRect/>
          </a:stretch>
        </p:blipFill>
        <p:spPr>
          <a:xfrm>
            <a:off x="1772" y="-9185"/>
            <a:ext cx="12197315" cy="5875136"/>
          </a:xfrm>
          <a:prstGeom prst="rect">
            <a:avLst/>
          </a:prstGeom>
        </p:spPr>
      </p:pic>
      <p:pic>
        <p:nvPicPr>
          <p:cNvPr id="4" name="Picture 2" descr="Teacher Education Courses | University of Wales Trinity Saint David">
            <a:extLst>
              <a:ext uri="{FF2B5EF4-FFF2-40B4-BE49-F238E27FC236}">
                <a16:creationId xmlns:a16="http://schemas.microsoft.com/office/drawing/2014/main" id="{62C12048-9EEC-ED59-A247-0AA3AAC3EF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24630" y="6070117"/>
            <a:ext cx="999526" cy="722990"/>
          </a:xfrm>
          <a:prstGeom prst="rect">
            <a:avLst/>
          </a:prstGeom>
          <a:solidFill>
            <a:schemeClr val="bg1"/>
          </a:solidFill>
        </p:spPr>
      </p:pic>
      <p:sp>
        <p:nvSpPr>
          <p:cNvPr id="2" name="Thought Bubble: Cloud 1">
            <a:extLst>
              <a:ext uri="{FF2B5EF4-FFF2-40B4-BE49-F238E27FC236}">
                <a16:creationId xmlns:a16="http://schemas.microsoft.com/office/drawing/2014/main" id="{65D99740-FD02-2E4D-FA50-8AC039B6FAF0}"/>
              </a:ext>
            </a:extLst>
          </p:cNvPr>
          <p:cNvSpPr/>
          <p:nvPr/>
        </p:nvSpPr>
        <p:spPr>
          <a:xfrm>
            <a:off x="546683" y="453006"/>
            <a:ext cx="11136384" cy="4662880"/>
          </a:xfrm>
          <a:prstGeom prst="cloudCallou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3600" b="1">
                <a:solidFill>
                  <a:srgbClr val="002060"/>
                </a:solidFill>
                <a:cs typeface="Calibri"/>
              </a:rPr>
              <a:t>Task: What professional standard could you start to work on first in PTE1? Add it to your plan.</a:t>
            </a:r>
            <a:endParaRPr lang="en-US" sz="3600" b="1">
              <a:solidFill>
                <a:srgbClr val="002060"/>
              </a:solidFill>
              <a:ea typeface="+mn-lt"/>
              <a:cs typeface="+mn-lt"/>
            </a:endParaRPr>
          </a:p>
        </p:txBody>
      </p:sp>
    </p:spTree>
    <p:extLst>
      <p:ext uri="{BB962C8B-B14F-4D97-AF65-F5344CB8AC3E}">
        <p14:creationId xmlns:p14="http://schemas.microsoft.com/office/powerpoint/2010/main" val="2720137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8A251975-193B-5496-59F7-A495860CF50E}"/>
              </a:ext>
            </a:extLst>
          </p:cNvPr>
          <p:cNvSpPr txBox="1"/>
          <p:nvPr/>
        </p:nvSpPr>
        <p:spPr>
          <a:xfrm>
            <a:off x="-1399" y="1398"/>
            <a:ext cx="12196194" cy="5981349"/>
          </a:xfrm>
          <a:prstGeom prst="rect">
            <a:avLst/>
          </a:prstGeom>
          <a:solidFill>
            <a:schemeClr val="accent4">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pic>
        <p:nvPicPr>
          <p:cNvPr id="4" name="Picture 3" descr="A screenshot of a computer&#10;&#10;Description automatically generated">
            <a:extLst>
              <a:ext uri="{FF2B5EF4-FFF2-40B4-BE49-F238E27FC236}">
                <a16:creationId xmlns:a16="http://schemas.microsoft.com/office/drawing/2014/main" id="{ACB3F185-04C5-5D53-32B5-C25DB2AFF4C5}"/>
              </a:ext>
            </a:extLst>
          </p:cNvPr>
          <p:cNvPicPr>
            <a:picLocks noChangeAspect="1"/>
          </p:cNvPicPr>
          <p:nvPr/>
        </p:nvPicPr>
        <p:blipFill>
          <a:blip r:embed="rId2"/>
          <a:stretch>
            <a:fillRect/>
          </a:stretch>
        </p:blipFill>
        <p:spPr>
          <a:xfrm>
            <a:off x="188260" y="60228"/>
            <a:ext cx="11722872" cy="66351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TextBox 4">
            <a:extLst>
              <a:ext uri="{FF2B5EF4-FFF2-40B4-BE49-F238E27FC236}">
                <a16:creationId xmlns:a16="http://schemas.microsoft.com/office/drawing/2014/main" id="{7A20DBBD-7DDA-8D56-CE80-75679AFC79A9}"/>
              </a:ext>
            </a:extLst>
          </p:cNvPr>
          <p:cNvSpPr txBox="1"/>
          <p:nvPr/>
        </p:nvSpPr>
        <p:spPr>
          <a:xfrm>
            <a:off x="3123158" y="4386882"/>
            <a:ext cx="8758185" cy="830997"/>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cs typeface="Calibri"/>
              </a:rPr>
              <a:t>Here you must decide what your clear, </a:t>
            </a:r>
            <a:r>
              <a:rPr lang="en-US" sz="2400" b="1" err="1">
                <a:cs typeface="Calibri"/>
              </a:rPr>
              <a:t>organised</a:t>
            </a:r>
            <a:r>
              <a:rPr lang="en-US" sz="2400" b="1">
                <a:cs typeface="Calibri"/>
              </a:rPr>
              <a:t> goals are for the learning of your pupils. What do you want them to learn?</a:t>
            </a:r>
          </a:p>
        </p:txBody>
      </p:sp>
      <p:sp>
        <p:nvSpPr>
          <p:cNvPr id="16" name="TextBox 15">
            <a:extLst>
              <a:ext uri="{FF2B5EF4-FFF2-40B4-BE49-F238E27FC236}">
                <a16:creationId xmlns:a16="http://schemas.microsoft.com/office/drawing/2014/main" id="{2D203682-3315-0E2F-6C0F-4C31DAE0631E}"/>
              </a:ext>
            </a:extLst>
          </p:cNvPr>
          <p:cNvSpPr txBox="1"/>
          <p:nvPr/>
        </p:nvSpPr>
        <p:spPr>
          <a:xfrm>
            <a:off x="4234967" y="288421"/>
            <a:ext cx="2921725" cy="523220"/>
          </a:xfrm>
          <a:prstGeom prst="rect">
            <a:avLst/>
          </a:prstGeom>
          <a:solidFill>
            <a:srgbClr val="00B050"/>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cs typeface="Calibri"/>
              </a:rPr>
              <a:t>Part 1 of the Plan</a:t>
            </a:r>
          </a:p>
        </p:txBody>
      </p:sp>
      <p:sp>
        <p:nvSpPr>
          <p:cNvPr id="3" name="Arrow: Down 2">
            <a:extLst>
              <a:ext uri="{FF2B5EF4-FFF2-40B4-BE49-F238E27FC236}">
                <a16:creationId xmlns:a16="http://schemas.microsoft.com/office/drawing/2014/main" id="{D736B708-AEDF-CB39-29B7-174EBBF9512E}"/>
              </a:ext>
            </a:extLst>
          </p:cNvPr>
          <p:cNvSpPr/>
          <p:nvPr/>
        </p:nvSpPr>
        <p:spPr>
          <a:xfrm rot="6420000">
            <a:off x="2237444" y="3861913"/>
            <a:ext cx="307596" cy="1579927"/>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3685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id="{C0973F85-2F34-7624-B554-E2AF666BABE5}"/>
              </a:ext>
            </a:extLst>
          </p:cNvPr>
          <p:cNvPicPr>
            <a:picLocks noChangeAspect="1"/>
          </p:cNvPicPr>
          <p:nvPr/>
        </p:nvPicPr>
        <p:blipFill>
          <a:blip r:embed="rId3"/>
          <a:stretch>
            <a:fillRect/>
          </a:stretch>
        </p:blipFill>
        <p:spPr>
          <a:xfrm>
            <a:off x="1772" y="-9185"/>
            <a:ext cx="12197315" cy="5875136"/>
          </a:xfrm>
          <a:prstGeom prst="rect">
            <a:avLst/>
          </a:prstGeom>
        </p:spPr>
      </p:pic>
      <p:pic>
        <p:nvPicPr>
          <p:cNvPr id="4" name="Picture 2" descr="Teacher Education Courses | University of Wales Trinity Saint David">
            <a:extLst>
              <a:ext uri="{FF2B5EF4-FFF2-40B4-BE49-F238E27FC236}">
                <a16:creationId xmlns:a16="http://schemas.microsoft.com/office/drawing/2014/main" id="{62C12048-9EEC-ED59-A247-0AA3AAC3EF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24630" y="6070117"/>
            <a:ext cx="999526" cy="722990"/>
          </a:xfrm>
          <a:prstGeom prst="rect">
            <a:avLst/>
          </a:prstGeom>
          <a:solidFill>
            <a:schemeClr val="bg1"/>
          </a:solidFill>
        </p:spPr>
      </p:pic>
      <p:sp>
        <p:nvSpPr>
          <p:cNvPr id="3" name="TextBox 2">
            <a:extLst>
              <a:ext uri="{FF2B5EF4-FFF2-40B4-BE49-F238E27FC236}">
                <a16:creationId xmlns:a16="http://schemas.microsoft.com/office/drawing/2014/main" id="{BE81BD22-F041-4643-2E57-645D07B4F719}"/>
              </a:ext>
            </a:extLst>
          </p:cNvPr>
          <p:cNvSpPr txBox="1"/>
          <p:nvPr/>
        </p:nvSpPr>
        <p:spPr>
          <a:xfrm>
            <a:off x="571498" y="649928"/>
            <a:ext cx="2478387" cy="1200329"/>
          </a:xfrm>
          <a:prstGeom prst="rect">
            <a:avLst/>
          </a:prstGeom>
          <a:solidFill>
            <a:schemeClr val="accent1">
              <a:lumMod val="20000"/>
              <a:lumOff val="80000"/>
            </a:schemeClr>
          </a:solidFill>
          <a:ln w="57150">
            <a:solidFill>
              <a:srgbClr val="002060"/>
            </a:solidFill>
          </a:ln>
        </p:spPr>
        <p:txBody>
          <a:bodyPr wrap="square" lIns="91440" tIns="45720" rIns="91440" bIns="45720" anchor="t">
            <a:spAutoFit/>
          </a:bodyPr>
          <a:lstStyle/>
          <a:p>
            <a:pPr marL="9525" algn="ctr">
              <a:spcBef>
                <a:spcPts val="1515"/>
              </a:spcBef>
            </a:pPr>
            <a:r>
              <a:rPr lang="en-GB" sz="3600" b="1" spc="-15" dirty="0">
                <a:solidFill>
                  <a:srgbClr val="002060"/>
                </a:solidFill>
                <a:latin typeface="Calibri"/>
                <a:cs typeface="Calibri"/>
              </a:rPr>
              <a:t>Learning Intentions</a:t>
            </a:r>
            <a:endParaRPr lang="en-GB" sz="3600" b="1" spc="-15" dirty="0">
              <a:solidFill>
                <a:srgbClr val="002060"/>
              </a:solidFill>
              <a:cs typeface="Calibri"/>
            </a:endParaRPr>
          </a:p>
        </p:txBody>
      </p:sp>
      <p:pic>
        <p:nvPicPr>
          <p:cNvPr id="6" name="Picture 7" descr="Diagram&#10;&#10;Description automatically generated">
            <a:extLst>
              <a:ext uri="{FF2B5EF4-FFF2-40B4-BE49-F238E27FC236}">
                <a16:creationId xmlns:a16="http://schemas.microsoft.com/office/drawing/2014/main" id="{2AF889FA-CA45-38BF-E226-CC3A3E7049D4}"/>
              </a:ext>
            </a:extLst>
          </p:cNvPr>
          <p:cNvPicPr>
            <a:picLocks noChangeAspect="1"/>
          </p:cNvPicPr>
          <p:nvPr/>
        </p:nvPicPr>
        <p:blipFill>
          <a:blip r:embed="rId5"/>
          <a:stretch>
            <a:fillRect/>
          </a:stretch>
        </p:blipFill>
        <p:spPr>
          <a:xfrm>
            <a:off x="689733" y="2864029"/>
            <a:ext cx="3071905" cy="264701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8" name="Picture 8">
            <a:extLst>
              <a:ext uri="{FF2B5EF4-FFF2-40B4-BE49-F238E27FC236}">
                <a16:creationId xmlns:a16="http://schemas.microsoft.com/office/drawing/2014/main" id="{2970DAD8-7343-E69F-2B1A-14E7D9F28063}"/>
              </a:ext>
            </a:extLst>
          </p:cNvPr>
          <p:cNvPicPr>
            <a:picLocks noChangeAspect="1"/>
          </p:cNvPicPr>
          <p:nvPr/>
        </p:nvPicPr>
        <p:blipFill>
          <a:blip r:embed="rId6"/>
          <a:stretch>
            <a:fillRect/>
          </a:stretch>
        </p:blipFill>
        <p:spPr>
          <a:xfrm>
            <a:off x="8463601" y="2859938"/>
            <a:ext cx="3109258" cy="255102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9" name="TextBox 8">
            <a:extLst>
              <a:ext uri="{FF2B5EF4-FFF2-40B4-BE49-F238E27FC236}">
                <a16:creationId xmlns:a16="http://schemas.microsoft.com/office/drawing/2014/main" id="{8372A854-93A6-5A5F-D7EE-78EE07F3EC7F}"/>
              </a:ext>
            </a:extLst>
          </p:cNvPr>
          <p:cNvSpPr txBox="1"/>
          <p:nvPr/>
        </p:nvSpPr>
        <p:spPr>
          <a:xfrm>
            <a:off x="5420658" y="3541057"/>
            <a:ext cx="1344705" cy="1200329"/>
          </a:xfrm>
          <a:prstGeom prst="rect">
            <a:avLst/>
          </a:prstGeom>
          <a:solidFill>
            <a:schemeClr val="accent1">
              <a:lumMod val="20000"/>
              <a:lumOff val="80000"/>
            </a:schemeClr>
          </a:solidFill>
          <a:ln w="57150">
            <a:solidFill>
              <a:srgbClr val="00206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7200" b="1">
                <a:solidFill>
                  <a:srgbClr val="002060"/>
                </a:solidFill>
                <a:cs typeface="Calibri"/>
              </a:rPr>
              <a:t>OR</a:t>
            </a:r>
          </a:p>
        </p:txBody>
      </p:sp>
      <p:sp>
        <p:nvSpPr>
          <p:cNvPr id="11" name="Arrow: Down 10">
            <a:extLst>
              <a:ext uri="{FF2B5EF4-FFF2-40B4-BE49-F238E27FC236}">
                <a16:creationId xmlns:a16="http://schemas.microsoft.com/office/drawing/2014/main" id="{37338F33-A325-AA47-9D5C-DD6BC2D5604D}"/>
              </a:ext>
            </a:extLst>
          </p:cNvPr>
          <p:cNvSpPr/>
          <p:nvPr/>
        </p:nvSpPr>
        <p:spPr>
          <a:xfrm rot="16200000">
            <a:off x="7436224" y="3721846"/>
            <a:ext cx="493058" cy="836705"/>
          </a:xfrm>
          <a:prstGeom prst="downArrow">
            <a:avLst/>
          </a:prstGeom>
          <a:solidFill>
            <a:schemeClr val="accent1">
              <a:lumMod val="20000"/>
              <a:lumOff val="80000"/>
            </a:schemeClr>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Arrow: Down 12">
            <a:extLst>
              <a:ext uri="{FF2B5EF4-FFF2-40B4-BE49-F238E27FC236}">
                <a16:creationId xmlns:a16="http://schemas.microsoft.com/office/drawing/2014/main" id="{7C27DBC8-5658-C263-A528-29EBB66696F9}"/>
              </a:ext>
            </a:extLst>
          </p:cNvPr>
          <p:cNvSpPr/>
          <p:nvPr/>
        </p:nvSpPr>
        <p:spPr>
          <a:xfrm rot="5400000">
            <a:off x="4388223" y="3721846"/>
            <a:ext cx="493058" cy="836705"/>
          </a:xfrm>
          <a:prstGeom prst="downArrow">
            <a:avLst/>
          </a:prstGeom>
          <a:solidFill>
            <a:schemeClr val="accent1">
              <a:lumMod val="20000"/>
              <a:lumOff val="80000"/>
            </a:schemeClr>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8DD9E961-394A-EA7B-E5FA-ADB166A6499A}"/>
              </a:ext>
            </a:extLst>
          </p:cNvPr>
          <p:cNvSpPr txBox="1"/>
          <p:nvPr/>
        </p:nvSpPr>
        <p:spPr>
          <a:xfrm>
            <a:off x="4546599" y="694763"/>
            <a:ext cx="7425764" cy="1200329"/>
          </a:xfrm>
          <a:prstGeom prst="rect">
            <a:avLst/>
          </a:prstGeom>
          <a:solidFill>
            <a:schemeClr val="accent1">
              <a:lumMod val="20000"/>
              <a:lumOff val="80000"/>
            </a:schemeClr>
          </a:solidFill>
          <a:ln w="57150">
            <a:solidFill>
              <a:srgbClr val="00206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b="1">
                <a:solidFill>
                  <a:srgbClr val="002060"/>
                </a:solidFill>
                <a:cs typeface="Calibri"/>
              </a:rPr>
              <a:t>What do you want the pupils to have learnt by the end of the lesson? </a:t>
            </a:r>
          </a:p>
        </p:txBody>
      </p:sp>
      <p:sp>
        <p:nvSpPr>
          <p:cNvPr id="16" name="Arrow: Down 15">
            <a:extLst>
              <a:ext uri="{FF2B5EF4-FFF2-40B4-BE49-F238E27FC236}">
                <a16:creationId xmlns:a16="http://schemas.microsoft.com/office/drawing/2014/main" id="{E1847F33-B4C9-8950-DDFC-C5E4576AC5C6}"/>
              </a:ext>
            </a:extLst>
          </p:cNvPr>
          <p:cNvSpPr/>
          <p:nvPr/>
        </p:nvSpPr>
        <p:spPr>
          <a:xfrm rot="16200000">
            <a:off x="3554506" y="833717"/>
            <a:ext cx="493058" cy="836705"/>
          </a:xfrm>
          <a:prstGeom prst="downArrow">
            <a:avLst/>
          </a:prstGeom>
          <a:solidFill>
            <a:schemeClr val="accent1">
              <a:lumMod val="20000"/>
              <a:lumOff val="80000"/>
            </a:schemeClr>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10400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id="{C0973F85-2F34-7624-B554-E2AF666BABE5}"/>
              </a:ext>
            </a:extLst>
          </p:cNvPr>
          <p:cNvPicPr>
            <a:picLocks noChangeAspect="1"/>
          </p:cNvPicPr>
          <p:nvPr/>
        </p:nvPicPr>
        <p:blipFill>
          <a:blip r:embed="rId3"/>
          <a:stretch>
            <a:fillRect/>
          </a:stretch>
        </p:blipFill>
        <p:spPr>
          <a:xfrm>
            <a:off x="-5699" y="-1714"/>
            <a:ext cx="12197315" cy="5875136"/>
          </a:xfrm>
          <a:prstGeom prst="rect">
            <a:avLst/>
          </a:prstGeom>
        </p:spPr>
      </p:pic>
      <p:pic>
        <p:nvPicPr>
          <p:cNvPr id="4" name="Picture 2" descr="Teacher Education Courses | University of Wales Trinity Saint David">
            <a:extLst>
              <a:ext uri="{FF2B5EF4-FFF2-40B4-BE49-F238E27FC236}">
                <a16:creationId xmlns:a16="http://schemas.microsoft.com/office/drawing/2014/main" id="{62C12048-9EEC-ED59-A247-0AA3AAC3EF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24630" y="6070117"/>
            <a:ext cx="999526" cy="722990"/>
          </a:xfrm>
          <a:prstGeom prst="rect">
            <a:avLst/>
          </a:prstGeom>
          <a:solidFill>
            <a:schemeClr val="bg1"/>
          </a:solidFill>
        </p:spPr>
      </p:pic>
      <p:pic>
        <p:nvPicPr>
          <p:cNvPr id="8" name="Picture 8">
            <a:extLst>
              <a:ext uri="{FF2B5EF4-FFF2-40B4-BE49-F238E27FC236}">
                <a16:creationId xmlns:a16="http://schemas.microsoft.com/office/drawing/2014/main" id="{2970DAD8-7343-E69F-2B1A-14E7D9F28063}"/>
              </a:ext>
            </a:extLst>
          </p:cNvPr>
          <p:cNvPicPr>
            <a:picLocks noChangeAspect="1"/>
          </p:cNvPicPr>
          <p:nvPr/>
        </p:nvPicPr>
        <p:blipFill>
          <a:blip r:embed="rId5"/>
          <a:stretch>
            <a:fillRect/>
          </a:stretch>
        </p:blipFill>
        <p:spPr>
          <a:xfrm>
            <a:off x="10543989" y="244752"/>
            <a:ext cx="1420906" cy="116896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4" name="TextBox 13">
            <a:extLst>
              <a:ext uri="{FF2B5EF4-FFF2-40B4-BE49-F238E27FC236}">
                <a16:creationId xmlns:a16="http://schemas.microsoft.com/office/drawing/2014/main" id="{8DD9E961-394A-EA7B-E5FA-ADB166A6499A}"/>
              </a:ext>
            </a:extLst>
          </p:cNvPr>
          <p:cNvSpPr txBox="1"/>
          <p:nvPr/>
        </p:nvSpPr>
        <p:spPr>
          <a:xfrm>
            <a:off x="378010" y="246527"/>
            <a:ext cx="9823822" cy="1200329"/>
          </a:xfrm>
          <a:prstGeom prst="rect">
            <a:avLst/>
          </a:prstGeom>
          <a:solidFill>
            <a:schemeClr val="accent1">
              <a:lumMod val="20000"/>
              <a:lumOff val="80000"/>
            </a:schemeClr>
          </a:solidFill>
          <a:ln w="57150">
            <a:solidFill>
              <a:srgbClr val="00206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b="1" dirty="0">
                <a:solidFill>
                  <a:srgbClr val="002060"/>
                </a:solidFill>
                <a:cs typeface="Calibri"/>
              </a:rPr>
              <a:t>Your school may also use an acronym like this to help them set intentions.</a:t>
            </a:r>
          </a:p>
        </p:txBody>
      </p:sp>
      <p:sp>
        <p:nvSpPr>
          <p:cNvPr id="2" name="TextBox 1">
            <a:extLst>
              <a:ext uri="{FF2B5EF4-FFF2-40B4-BE49-F238E27FC236}">
                <a16:creationId xmlns:a16="http://schemas.microsoft.com/office/drawing/2014/main" id="{5C365BD8-8B28-724F-A543-041026133123}"/>
              </a:ext>
            </a:extLst>
          </p:cNvPr>
          <p:cNvSpPr txBox="1"/>
          <p:nvPr/>
        </p:nvSpPr>
        <p:spPr>
          <a:xfrm>
            <a:off x="2859741" y="3500717"/>
            <a:ext cx="2743200" cy="4572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pic>
        <p:nvPicPr>
          <p:cNvPr id="6" name="Picture 8">
            <a:extLst>
              <a:ext uri="{FF2B5EF4-FFF2-40B4-BE49-F238E27FC236}">
                <a16:creationId xmlns:a16="http://schemas.microsoft.com/office/drawing/2014/main" id="{A3F07E32-5363-2641-77BC-05ED65C3A9A2}"/>
              </a:ext>
            </a:extLst>
          </p:cNvPr>
          <p:cNvPicPr>
            <a:picLocks noChangeAspect="1"/>
          </p:cNvPicPr>
          <p:nvPr/>
        </p:nvPicPr>
        <p:blipFill>
          <a:blip r:embed="rId6"/>
          <a:stretch>
            <a:fillRect/>
          </a:stretch>
        </p:blipFill>
        <p:spPr>
          <a:xfrm>
            <a:off x="3050988" y="1716741"/>
            <a:ext cx="5544670" cy="3932516"/>
          </a:xfrm>
          <a:prstGeom prst="rect">
            <a:avLst/>
          </a:prstGeom>
        </p:spPr>
      </p:pic>
    </p:spTree>
    <p:extLst>
      <p:ext uri="{BB962C8B-B14F-4D97-AF65-F5344CB8AC3E}">
        <p14:creationId xmlns:p14="http://schemas.microsoft.com/office/powerpoint/2010/main" val="904008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41C2158-7EDE-2D59-76CE-A4F3B8A96C4B}"/>
              </a:ext>
            </a:extLst>
          </p:cNvPr>
          <p:cNvPicPr>
            <a:picLocks noChangeAspect="1"/>
          </p:cNvPicPr>
          <p:nvPr/>
        </p:nvPicPr>
        <p:blipFill>
          <a:blip r:embed="rId3"/>
          <a:stretch>
            <a:fillRect/>
          </a:stretch>
        </p:blipFill>
        <p:spPr>
          <a:xfrm>
            <a:off x="1772" y="-9185"/>
            <a:ext cx="12197315" cy="5875136"/>
          </a:xfrm>
          <a:prstGeom prst="rect">
            <a:avLst/>
          </a:prstGeom>
        </p:spPr>
      </p:pic>
      <p:pic>
        <p:nvPicPr>
          <p:cNvPr id="4" name="Picture 2" descr="Teacher Education Courses | University of Wales Trinity Saint David">
            <a:extLst>
              <a:ext uri="{FF2B5EF4-FFF2-40B4-BE49-F238E27FC236}">
                <a16:creationId xmlns:a16="http://schemas.microsoft.com/office/drawing/2014/main" id="{62C12048-9EEC-ED59-A247-0AA3AAC3EF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24630" y="6070117"/>
            <a:ext cx="999526" cy="722990"/>
          </a:xfrm>
          <a:prstGeom prst="rect">
            <a:avLst/>
          </a:prstGeom>
          <a:solidFill>
            <a:schemeClr val="bg1"/>
          </a:solidFill>
        </p:spPr>
      </p:pic>
      <p:sp>
        <p:nvSpPr>
          <p:cNvPr id="2" name="Thought Bubble: Cloud 1">
            <a:extLst>
              <a:ext uri="{FF2B5EF4-FFF2-40B4-BE49-F238E27FC236}">
                <a16:creationId xmlns:a16="http://schemas.microsoft.com/office/drawing/2014/main" id="{65D99740-FD02-2E4D-FA50-8AC039B6FAF0}"/>
              </a:ext>
            </a:extLst>
          </p:cNvPr>
          <p:cNvSpPr/>
          <p:nvPr/>
        </p:nvSpPr>
        <p:spPr>
          <a:xfrm>
            <a:off x="546683" y="453006"/>
            <a:ext cx="11136384" cy="4662880"/>
          </a:xfrm>
          <a:prstGeom prst="cloudCallou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3600" b="1" dirty="0">
                <a:solidFill>
                  <a:srgbClr val="002060"/>
                </a:solidFill>
                <a:cs typeface="Calibri"/>
              </a:rPr>
              <a:t>Task: Write your learning intentions for your lesson.</a:t>
            </a:r>
            <a:endParaRPr lang="en-US" sz="3600" b="1" dirty="0">
              <a:solidFill>
                <a:srgbClr val="002060"/>
              </a:solidFill>
              <a:ea typeface="+mn-lt"/>
              <a:cs typeface="+mn-lt"/>
            </a:endParaRPr>
          </a:p>
        </p:txBody>
      </p:sp>
    </p:spTree>
    <p:extLst>
      <p:ext uri="{BB962C8B-B14F-4D97-AF65-F5344CB8AC3E}">
        <p14:creationId xmlns:p14="http://schemas.microsoft.com/office/powerpoint/2010/main" val="3159608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8A251975-193B-5496-59F7-A495860CF50E}"/>
              </a:ext>
            </a:extLst>
          </p:cNvPr>
          <p:cNvSpPr txBox="1"/>
          <p:nvPr/>
        </p:nvSpPr>
        <p:spPr>
          <a:xfrm>
            <a:off x="-1399" y="1398"/>
            <a:ext cx="12196194" cy="5981349"/>
          </a:xfrm>
          <a:prstGeom prst="rect">
            <a:avLst/>
          </a:prstGeom>
          <a:solidFill>
            <a:schemeClr val="accent4">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pic>
        <p:nvPicPr>
          <p:cNvPr id="4" name="Picture 3" descr="A screenshot of a computer&#10;&#10;Description automatically generated">
            <a:extLst>
              <a:ext uri="{FF2B5EF4-FFF2-40B4-BE49-F238E27FC236}">
                <a16:creationId xmlns:a16="http://schemas.microsoft.com/office/drawing/2014/main" id="{597D8FE4-03DC-6EBF-A68E-3A511E1C6562}"/>
              </a:ext>
            </a:extLst>
          </p:cNvPr>
          <p:cNvPicPr>
            <a:picLocks noChangeAspect="1"/>
          </p:cNvPicPr>
          <p:nvPr/>
        </p:nvPicPr>
        <p:blipFill>
          <a:blip r:embed="rId2"/>
          <a:stretch>
            <a:fillRect/>
          </a:stretch>
        </p:blipFill>
        <p:spPr>
          <a:xfrm>
            <a:off x="188260" y="60228"/>
            <a:ext cx="11722872" cy="66351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TextBox 4">
            <a:extLst>
              <a:ext uri="{FF2B5EF4-FFF2-40B4-BE49-F238E27FC236}">
                <a16:creationId xmlns:a16="http://schemas.microsoft.com/office/drawing/2014/main" id="{7A20DBBD-7DDA-8D56-CE80-75679AFC79A9}"/>
              </a:ext>
            </a:extLst>
          </p:cNvPr>
          <p:cNvSpPr txBox="1"/>
          <p:nvPr/>
        </p:nvSpPr>
        <p:spPr>
          <a:xfrm>
            <a:off x="3597749" y="2903822"/>
            <a:ext cx="8032129" cy="1938992"/>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cs typeface="Calibri"/>
              </a:rPr>
              <a:t>What do your pupils need to do in order to achieve the learning intentions?</a:t>
            </a:r>
          </a:p>
          <a:p>
            <a:endParaRPr lang="en-US" sz="2400" b="1">
              <a:cs typeface="Calibri"/>
            </a:endParaRPr>
          </a:p>
          <a:p>
            <a:r>
              <a:rPr lang="en-US" sz="2400" b="1" dirty="0">
                <a:cs typeface="Calibri"/>
              </a:rPr>
              <a:t>Make sure they are clear and easy to understand.</a:t>
            </a:r>
          </a:p>
          <a:p>
            <a:endParaRPr lang="en-US" sz="2400">
              <a:cs typeface="Calibri"/>
            </a:endParaRPr>
          </a:p>
        </p:txBody>
      </p:sp>
      <p:sp>
        <p:nvSpPr>
          <p:cNvPr id="16" name="TextBox 15">
            <a:extLst>
              <a:ext uri="{FF2B5EF4-FFF2-40B4-BE49-F238E27FC236}">
                <a16:creationId xmlns:a16="http://schemas.microsoft.com/office/drawing/2014/main" id="{2D203682-3315-0E2F-6C0F-4C31DAE0631E}"/>
              </a:ext>
            </a:extLst>
          </p:cNvPr>
          <p:cNvSpPr txBox="1"/>
          <p:nvPr/>
        </p:nvSpPr>
        <p:spPr>
          <a:xfrm>
            <a:off x="4234967" y="288421"/>
            <a:ext cx="2921725" cy="523220"/>
          </a:xfrm>
          <a:prstGeom prst="rect">
            <a:avLst/>
          </a:prstGeom>
          <a:solidFill>
            <a:srgbClr val="00B050"/>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cs typeface="Calibri"/>
              </a:rPr>
              <a:t>Part 1 of the Plan</a:t>
            </a:r>
          </a:p>
        </p:txBody>
      </p:sp>
      <p:sp>
        <p:nvSpPr>
          <p:cNvPr id="2" name="Arrow: Down 1">
            <a:extLst>
              <a:ext uri="{FF2B5EF4-FFF2-40B4-BE49-F238E27FC236}">
                <a16:creationId xmlns:a16="http://schemas.microsoft.com/office/drawing/2014/main" id="{1A3006A8-511B-CC6D-DEE0-B0A7DE037203}"/>
              </a:ext>
            </a:extLst>
          </p:cNvPr>
          <p:cNvSpPr/>
          <p:nvPr/>
        </p:nvSpPr>
        <p:spPr>
          <a:xfrm rot="4380000">
            <a:off x="2503030" y="3892449"/>
            <a:ext cx="307596" cy="1579927"/>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45130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id="{C0973F85-2F34-7624-B554-E2AF666BABE5}"/>
              </a:ext>
            </a:extLst>
          </p:cNvPr>
          <p:cNvPicPr>
            <a:picLocks noChangeAspect="1"/>
          </p:cNvPicPr>
          <p:nvPr/>
        </p:nvPicPr>
        <p:blipFill>
          <a:blip r:embed="rId3"/>
          <a:stretch>
            <a:fillRect/>
          </a:stretch>
        </p:blipFill>
        <p:spPr>
          <a:xfrm>
            <a:off x="1772" y="-2194"/>
            <a:ext cx="12197315" cy="5875136"/>
          </a:xfrm>
          <a:prstGeom prst="rect">
            <a:avLst/>
          </a:prstGeom>
        </p:spPr>
      </p:pic>
      <p:pic>
        <p:nvPicPr>
          <p:cNvPr id="4" name="Picture 2" descr="Teacher Education Courses | University of Wales Trinity Saint David">
            <a:extLst>
              <a:ext uri="{FF2B5EF4-FFF2-40B4-BE49-F238E27FC236}">
                <a16:creationId xmlns:a16="http://schemas.microsoft.com/office/drawing/2014/main" id="{62C12048-9EEC-ED59-A247-0AA3AAC3EF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24630" y="6070117"/>
            <a:ext cx="999526" cy="722990"/>
          </a:xfrm>
          <a:prstGeom prst="rect">
            <a:avLst/>
          </a:prstGeom>
          <a:solidFill>
            <a:schemeClr val="bg1"/>
          </a:solidFill>
        </p:spPr>
      </p:pic>
      <p:sp>
        <p:nvSpPr>
          <p:cNvPr id="3" name="TextBox 2">
            <a:extLst>
              <a:ext uri="{FF2B5EF4-FFF2-40B4-BE49-F238E27FC236}">
                <a16:creationId xmlns:a16="http://schemas.microsoft.com/office/drawing/2014/main" id="{BE81BD22-F041-4643-2E57-645D07B4F719}"/>
              </a:ext>
            </a:extLst>
          </p:cNvPr>
          <p:cNvSpPr txBox="1"/>
          <p:nvPr/>
        </p:nvSpPr>
        <p:spPr>
          <a:xfrm>
            <a:off x="582190" y="336163"/>
            <a:ext cx="3104682" cy="523220"/>
          </a:xfrm>
          <a:prstGeom prst="rect">
            <a:avLst/>
          </a:prstGeom>
          <a:solidFill>
            <a:schemeClr val="accent5">
              <a:lumMod val="75000"/>
            </a:schemeClr>
          </a:solidFill>
        </p:spPr>
        <p:txBody>
          <a:bodyPr wrap="square" lIns="91440" tIns="45720" rIns="91440" bIns="45720" anchor="t">
            <a:spAutoFit/>
          </a:bodyPr>
          <a:lstStyle/>
          <a:p>
            <a:pPr marL="9525">
              <a:spcBef>
                <a:spcPts val="1515"/>
              </a:spcBef>
            </a:pPr>
            <a:r>
              <a:rPr lang="en-GB" sz="2800" b="1" spc="-15">
                <a:solidFill>
                  <a:schemeClr val="bg1"/>
                </a:solidFill>
                <a:latin typeface="Calibri"/>
                <a:cs typeface="Calibri"/>
              </a:rPr>
              <a:t>Success Criteria</a:t>
            </a:r>
          </a:p>
        </p:txBody>
      </p:sp>
      <p:sp>
        <p:nvSpPr>
          <p:cNvPr id="2" name="TextBox 1">
            <a:extLst>
              <a:ext uri="{FF2B5EF4-FFF2-40B4-BE49-F238E27FC236}">
                <a16:creationId xmlns:a16="http://schemas.microsoft.com/office/drawing/2014/main" id="{32F8A943-4815-802F-28C6-17083A989EA9}"/>
              </a:ext>
            </a:extLst>
          </p:cNvPr>
          <p:cNvSpPr txBox="1"/>
          <p:nvPr/>
        </p:nvSpPr>
        <p:spPr>
          <a:xfrm>
            <a:off x="336957" y="1284913"/>
            <a:ext cx="10673589" cy="2893100"/>
          </a:xfrm>
          <a:prstGeom prst="rect">
            <a:avLst/>
          </a:prstGeom>
          <a:solidFill>
            <a:schemeClr val="tx2">
              <a:lumMod val="20000"/>
              <a:lumOff val="80000"/>
            </a:schemeClr>
          </a:solidFill>
          <a:ln w="57150">
            <a:solidFill>
              <a:srgbClr val="00206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lnSpc>
                <a:spcPct val="150000"/>
              </a:lnSpc>
              <a:buFont typeface="Arial"/>
              <a:buChar char="•"/>
            </a:pPr>
            <a:r>
              <a:rPr lang="en-US" sz="3600" b="1">
                <a:solidFill>
                  <a:srgbClr val="002060"/>
                </a:solidFill>
                <a:cs typeface="Calibri" panose="020F0502020204030204"/>
              </a:rPr>
              <a:t>Pupils have a list of features to include in their work</a:t>
            </a:r>
          </a:p>
          <a:p>
            <a:pPr marL="342900" indent="-342900">
              <a:lnSpc>
                <a:spcPct val="150000"/>
              </a:lnSpc>
              <a:buFont typeface="Arial"/>
              <a:buChar char="•"/>
            </a:pPr>
            <a:r>
              <a:rPr lang="en-US" sz="3600" b="1">
                <a:solidFill>
                  <a:srgbClr val="002060"/>
                </a:solidFill>
                <a:cs typeface="Calibri" panose="020F0502020204030204"/>
              </a:rPr>
              <a:t>Pupils can see what success looks like</a:t>
            </a:r>
          </a:p>
          <a:p>
            <a:pPr marL="342900" indent="-342900">
              <a:lnSpc>
                <a:spcPct val="150000"/>
              </a:lnSpc>
              <a:buFont typeface="Arial"/>
              <a:buChar char="•"/>
            </a:pPr>
            <a:r>
              <a:rPr lang="en-US" sz="3600" b="1">
                <a:solidFill>
                  <a:srgbClr val="002060"/>
                </a:solidFill>
                <a:cs typeface="Calibri" panose="020F0502020204030204"/>
              </a:rPr>
              <a:t>Pupils can challenge themselves in their work</a:t>
            </a:r>
          </a:p>
          <a:p>
            <a:pPr marL="342900" indent="-342900">
              <a:buFont typeface="Arial"/>
              <a:buChar char="•"/>
            </a:pPr>
            <a:endParaRPr lang="en-US" sz="2000">
              <a:solidFill>
                <a:srgbClr val="002060"/>
              </a:solidFill>
              <a:cs typeface="Calibri" panose="020F0502020204030204"/>
            </a:endParaRPr>
          </a:p>
        </p:txBody>
      </p:sp>
      <p:pic>
        <p:nvPicPr>
          <p:cNvPr id="9" name="Picture 9" descr="Icon&#10;&#10;Description automatically generated">
            <a:extLst>
              <a:ext uri="{FF2B5EF4-FFF2-40B4-BE49-F238E27FC236}">
                <a16:creationId xmlns:a16="http://schemas.microsoft.com/office/drawing/2014/main" id="{DD35DF69-C4A9-592B-C357-803AEDEF4DE8}"/>
              </a:ext>
            </a:extLst>
          </p:cNvPr>
          <p:cNvPicPr>
            <a:picLocks noChangeAspect="1"/>
          </p:cNvPicPr>
          <p:nvPr/>
        </p:nvPicPr>
        <p:blipFill>
          <a:blip r:embed="rId5"/>
          <a:stretch>
            <a:fillRect/>
          </a:stretch>
        </p:blipFill>
        <p:spPr>
          <a:xfrm>
            <a:off x="9317372" y="3045039"/>
            <a:ext cx="2729218" cy="272535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5491203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id="{C0973F85-2F34-7624-B554-E2AF666BABE5}"/>
              </a:ext>
            </a:extLst>
          </p:cNvPr>
          <p:cNvPicPr>
            <a:picLocks noChangeAspect="1"/>
          </p:cNvPicPr>
          <p:nvPr/>
        </p:nvPicPr>
        <p:blipFill>
          <a:blip r:embed="rId3"/>
          <a:stretch>
            <a:fillRect/>
          </a:stretch>
        </p:blipFill>
        <p:spPr>
          <a:xfrm>
            <a:off x="-5699" y="-1714"/>
            <a:ext cx="12197315" cy="5875136"/>
          </a:xfrm>
          <a:prstGeom prst="rect">
            <a:avLst/>
          </a:prstGeom>
        </p:spPr>
      </p:pic>
      <p:pic>
        <p:nvPicPr>
          <p:cNvPr id="4" name="Picture 2" descr="Teacher Education Courses | University of Wales Trinity Saint David">
            <a:extLst>
              <a:ext uri="{FF2B5EF4-FFF2-40B4-BE49-F238E27FC236}">
                <a16:creationId xmlns:a16="http://schemas.microsoft.com/office/drawing/2014/main" id="{62C12048-9EEC-ED59-A247-0AA3AAC3EF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24630" y="6070117"/>
            <a:ext cx="999526" cy="722990"/>
          </a:xfrm>
          <a:prstGeom prst="rect">
            <a:avLst/>
          </a:prstGeom>
          <a:solidFill>
            <a:schemeClr val="bg1"/>
          </a:solidFill>
        </p:spPr>
      </p:pic>
      <p:sp>
        <p:nvSpPr>
          <p:cNvPr id="14" name="TextBox 13">
            <a:extLst>
              <a:ext uri="{FF2B5EF4-FFF2-40B4-BE49-F238E27FC236}">
                <a16:creationId xmlns:a16="http://schemas.microsoft.com/office/drawing/2014/main" id="{8DD9E961-394A-EA7B-E5FA-ADB166A6499A}"/>
              </a:ext>
            </a:extLst>
          </p:cNvPr>
          <p:cNvSpPr txBox="1"/>
          <p:nvPr/>
        </p:nvSpPr>
        <p:spPr>
          <a:xfrm>
            <a:off x="378010" y="386344"/>
            <a:ext cx="9222611" cy="1200329"/>
          </a:xfrm>
          <a:prstGeom prst="rect">
            <a:avLst/>
          </a:prstGeom>
          <a:solidFill>
            <a:schemeClr val="accent1">
              <a:lumMod val="20000"/>
              <a:lumOff val="80000"/>
            </a:schemeClr>
          </a:solidFill>
          <a:ln w="57150">
            <a:solidFill>
              <a:srgbClr val="00206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b="1" dirty="0">
                <a:solidFill>
                  <a:srgbClr val="002060"/>
                </a:solidFill>
                <a:ea typeface="+mn-lt"/>
                <a:cs typeface="+mn-lt"/>
              </a:rPr>
              <a:t>Your school may also use an acronym like this to help the pupils see what success looks like.</a:t>
            </a:r>
            <a:endParaRPr lang="en-US" sz="3600" dirty="0">
              <a:ea typeface="+mn-lt"/>
              <a:cs typeface="+mn-lt"/>
            </a:endParaRPr>
          </a:p>
        </p:txBody>
      </p:sp>
      <p:sp>
        <p:nvSpPr>
          <p:cNvPr id="2" name="TextBox 1">
            <a:extLst>
              <a:ext uri="{FF2B5EF4-FFF2-40B4-BE49-F238E27FC236}">
                <a16:creationId xmlns:a16="http://schemas.microsoft.com/office/drawing/2014/main" id="{5C365BD8-8B28-724F-A543-041026133123}"/>
              </a:ext>
            </a:extLst>
          </p:cNvPr>
          <p:cNvSpPr txBox="1"/>
          <p:nvPr/>
        </p:nvSpPr>
        <p:spPr>
          <a:xfrm>
            <a:off x="2859741" y="3500717"/>
            <a:ext cx="2743200" cy="4572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pic>
        <p:nvPicPr>
          <p:cNvPr id="5" name="Picture 8" descr="Text&#10;&#10;Description automatically generated">
            <a:extLst>
              <a:ext uri="{FF2B5EF4-FFF2-40B4-BE49-F238E27FC236}">
                <a16:creationId xmlns:a16="http://schemas.microsoft.com/office/drawing/2014/main" id="{5645C716-6020-58D7-2047-443BDF988C94}"/>
              </a:ext>
            </a:extLst>
          </p:cNvPr>
          <p:cNvPicPr>
            <a:picLocks noChangeAspect="1"/>
          </p:cNvPicPr>
          <p:nvPr/>
        </p:nvPicPr>
        <p:blipFill>
          <a:blip r:embed="rId5"/>
          <a:stretch>
            <a:fillRect/>
          </a:stretch>
        </p:blipFill>
        <p:spPr>
          <a:xfrm>
            <a:off x="10492652" y="307131"/>
            <a:ext cx="1400963" cy="1634456"/>
          </a:xfrm>
          <a:prstGeom prst="rect">
            <a:avLst/>
          </a:prstGeom>
        </p:spPr>
      </p:pic>
      <p:pic>
        <p:nvPicPr>
          <p:cNvPr id="6" name="Picture 10" descr="A picture containing text&#10;&#10;Description automatically generated">
            <a:extLst>
              <a:ext uri="{FF2B5EF4-FFF2-40B4-BE49-F238E27FC236}">
                <a16:creationId xmlns:a16="http://schemas.microsoft.com/office/drawing/2014/main" id="{4147B2FB-CBF0-7688-C803-D65551370808}"/>
              </a:ext>
            </a:extLst>
          </p:cNvPr>
          <p:cNvPicPr>
            <a:picLocks noChangeAspect="1"/>
          </p:cNvPicPr>
          <p:nvPr/>
        </p:nvPicPr>
        <p:blipFill>
          <a:blip r:embed="rId6"/>
          <a:stretch>
            <a:fillRect/>
          </a:stretch>
        </p:blipFill>
        <p:spPr>
          <a:xfrm>
            <a:off x="291462" y="2076406"/>
            <a:ext cx="5139202" cy="3603920"/>
          </a:xfrm>
          <a:prstGeom prst="rect">
            <a:avLst/>
          </a:prstGeom>
        </p:spPr>
      </p:pic>
      <p:pic>
        <p:nvPicPr>
          <p:cNvPr id="11" name="Picture 11" descr="A picture containing text, container&#10;&#10;Description automatically generated">
            <a:extLst>
              <a:ext uri="{FF2B5EF4-FFF2-40B4-BE49-F238E27FC236}">
                <a16:creationId xmlns:a16="http://schemas.microsoft.com/office/drawing/2014/main" id="{AC1B6CA4-CB34-CB8C-9F15-1DDEAE765F78}"/>
              </a:ext>
            </a:extLst>
          </p:cNvPr>
          <p:cNvPicPr>
            <a:picLocks noChangeAspect="1"/>
          </p:cNvPicPr>
          <p:nvPr/>
        </p:nvPicPr>
        <p:blipFill>
          <a:blip r:embed="rId7"/>
          <a:stretch>
            <a:fillRect/>
          </a:stretch>
        </p:blipFill>
        <p:spPr>
          <a:xfrm>
            <a:off x="6066639" y="2075440"/>
            <a:ext cx="5127071" cy="3608937"/>
          </a:xfrm>
          <a:prstGeom prst="rect">
            <a:avLst/>
          </a:prstGeom>
        </p:spPr>
      </p:pic>
    </p:spTree>
    <p:extLst>
      <p:ext uri="{BB962C8B-B14F-4D97-AF65-F5344CB8AC3E}">
        <p14:creationId xmlns:p14="http://schemas.microsoft.com/office/powerpoint/2010/main" val="1558283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41C2158-7EDE-2D59-76CE-A4F3B8A96C4B}"/>
              </a:ext>
            </a:extLst>
          </p:cNvPr>
          <p:cNvPicPr>
            <a:picLocks noChangeAspect="1"/>
          </p:cNvPicPr>
          <p:nvPr/>
        </p:nvPicPr>
        <p:blipFill>
          <a:blip r:embed="rId3"/>
          <a:stretch>
            <a:fillRect/>
          </a:stretch>
        </p:blipFill>
        <p:spPr>
          <a:xfrm>
            <a:off x="1772" y="-9185"/>
            <a:ext cx="12197315" cy="5875136"/>
          </a:xfrm>
          <a:prstGeom prst="rect">
            <a:avLst/>
          </a:prstGeom>
        </p:spPr>
      </p:pic>
      <p:pic>
        <p:nvPicPr>
          <p:cNvPr id="4" name="Picture 2" descr="Teacher Education Courses | University of Wales Trinity Saint David">
            <a:extLst>
              <a:ext uri="{FF2B5EF4-FFF2-40B4-BE49-F238E27FC236}">
                <a16:creationId xmlns:a16="http://schemas.microsoft.com/office/drawing/2014/main" id="{62C12048-9EEC-ED59-A247-0AA3AAC3EF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24630" y="6070117"/>
            <a:ext cx="999526" cy="722990"/>
          </a:xfrm>
          <a:prstGeom prst="rect">
            <a:avLst/>
          </a:prstGeom>
          <a:solidFill>
            <a:schemeClr val="bg1"/>
          </a:solidFill>
        </p:spPr>
      </p:pic>
      <p:sp>
        <p:nvSpPr>
          <p:cNvPr id="2" name="Thought Bubble: Cloud 1">
            <a:extLst>
              <a:ext uri="{FF2B5EF4-FFF2-40B4-BE49-F238E27FC236}">
                <a16:creationId xmlns:a16="http://schemas.microsoft.com/office/drawing/2014/main" id="{65D99740-FD02-2E4D-FA50-8AC039B6FAF0}"/>
              </a:ext>
            </a:extLst>
          </p:cNvPr>
          <p:cNvSpPr/>
          <p:nvPr/>
        </p:nvSpPr>
        <p:spPr>
          <a:xfrm>
            <a:off x="546683" y="453006"/>
            <a:ext cx="11136384" cy="4662880"/>
          </a:xfrm>
          <a:prstGeom prst="cloudCallou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3600" b="1" dirty="0">
                <a:solidFill>
                  <a:srgbClr val="002060"/>
                </a:solidFill>
                <a:cs typeface="Calibri"/>
              </a:rPr>
              <a:t>Task: write 3 or 4 success criteria that match your learning intention.</a:t>
            </a:r>
          </a:p>
        </p:txBody>
      </p:sp>
    </p:spTree>
    <p:extLst>
      <p:ext uri="{BB962C8B-B14F-4D97-AF65-F5344CB8AC3E}">
        <p14:creationId xmlns:p14="http://schemas.microsoft.com/office/powerpoint/2010/main" val="28039493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8A251975-193B-5496-59F7-A495860CF50E}"/>
              </a:ext>
            </a:extLst>
          </p:cNvPr>
          <p:cNvSpPr txBox="1"/>
          <p:nvPr/>
        </p:nvSpPr>
        <p:spPr>
          <a:xfrm>
            <a:off x="-1399" y="1398"/>
            <a:ext cx="12196194" cy="5981349"/>
          </a:xfrm>
          <a:prstGeom prst="rect">
            <a:avLst/>
          </a:prstGeom>
          <a:solidFill>
            <a:schemeClr val="accent4">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pic>
        <p:nvPicPr>
          <p:cNvPr id="4" name="Picture 3" descr="A screenshot of a computer&#10;&#10;Description automatically generated">
            <a:extLst>
              <a:ext uri="{FF2B5EF4-FFF2-40B4-BE49-F238E27FC236}">
                <a16:creationId xmlns:a16="http://schemas.microsoft.com/office/drawing/2014/main" id="{2A5E1F75-EC13-30CD-16C8-66464E23E524}"/>
              </a:ext>
            </a:extLst>
          </p:cNvPr>
          <p:cNvPicPr>
            <a:picLocks noChangeAspect="1"/>
          </p:cNvPicPr>
          <p:nvPr/>
        </p:nvPicPr>
        <p:blipFill>
          <a:blip r:embed="rId2"/>
          <a:stretch>
            <a:fillRect/>
          </a:stretch>
        </p:blipFill>
        <p:spPr>
          <a:xfrm>
            <a:off x="188260" y="60228"/>
            <a:ext cx="11722872" cy="66351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TextBox 4">
            <a:extLst>
              <a:ext uri="{FF2B5EF4-FFF2-40B4-BE49-F238E27FC236}">
                <a16:creationId xmlns:a16="http://schemas.microsoft.com/office/drawing/2014/main" id="{7A20DBBD-7DDA-8D56-CE80-75679AFC79A9}"/>
              </a:ext>
            </a:extLst>
          </p:cNvPr>
          <p:cNvSpPr txBox="1"/>
          <p:nvPr/>
        </p:nvSpPr>
        <p:spPr>
          <a:xfrm>
            <a:off x="3160396" y="2648393"/>
            <a:ext cx="8758185" cy="3108543"/>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cs typeface="Calibri"/>
              </a:rPr>
              <a:t>This is your opportunity to begin to '</a:t>
            </a:r>
            <a:r>
              <a:rPr lang="en-US" sz="2800" b="1" err="1">
                <a:cs typeface="Calibri"/>
              </a:rPr>
              <a:t>visualise</a:t>
            </a:r>
            <a:r>
              <a:rPr lang="en-US" sz="2800" b="1">
                <a:cs typeface="Calibri"/>
              </a:rPr>
              <a:t>' how the lesson may go. </a:t>
            </a:r>
          </a:p>
          <a:p>
            <a:endParaRPr lang="en-US" sz="2800" b="1">
              <a:cs typeface="Calibri"/>
            </a:endParaRPr>
          </a:p>
          <a:p>
            <a:r>
              <a:rPr lang="en-US" sz="2800" b="1">
                <a:cs typeface="Calibri"/>
              </a:rPr>
              <a:t>You have written a plan – but it must be flexible. </a:t>
            </a:r>
          </a:p>
          <a:p>
            <a:endParaRPr lang="en-US" sz="2800" b="1">
              <a:cs typeface="Calibri"/>
            </a:endParaRPr>
          </a:p>
          <a:p>
            <a:r>
              <a:rPr lang="en-US" sz="2800" b="1">
                <a:cs typeface="Calibri"/>
              </a:rPr>
              <a:t>Plan for anything here that you think may disrupt the pupils' learning.</a:t>
            </a:r>
          </a:p>
        </p:txBody>
      </p:sp>
      <p:sp>
        <p:nvSpPr>
          <p:cNvPr id="16" name="TextBox 15">
            <a:extLst>
              <a:ext uri="{FF2B5EF4-FFF2-40B4-BE49-F238E27FC236}">
                <a16:creationId xmlns:a16="http://schemas.microsoft.com/office/drawing/2014/main" id="{2D203682-3315-0E2F-6C0F-4C31DAE0631E}"/>
              </a:ext>
            </a:extLst>
          </p:cNvPr>
          <p:cNvSpPr txBox="1"/>
          <p:nvPr/>
        </p:nvSpPr>
        <p:spPr>
          <a:xfrm>
            <a:off x="4234967" y="288421"/>
            <a:ext cx="2921725" cy="523220"/>
          </a:xfrm>
          <a:prstGeom prst="rect">
            <a:avLst/>
          </a:prstGeom>
          <a:solidFill>
            <a:srgbClr val="00B050"/>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cs typeface="Calibri"/>
              </a:rPr>
              <a:t>Part 1 of the Plan</a:t>
            </a:r>
          </a:p>
        </p:txBody>
      </p:sp>
      <p:sp>
        <p:nvSpPr>
          <p:cNvPr id="2" name="Arrow: Down 1">
            <a:extLst>
              <a:ext uri="{FF2B5EF4-FFF2-40B4-BE49-F238E27FC236}">
                <a16:creationId xmlns:a16="http://schemas.microsoft.com/office/drawing/2014/main" id="{1A3006A8-511B-CC6D-DEE0-B0A7DE037203}"/>
              </a:ext>
            </a:extLst>
          </p:cNvPr>
          <p:cNvSpPr/>
          <p:nvPr/>
        </p:nvSpPr>
        <p:spPr>
          <a:xfrm rot="2400000">
            <a:off x="2559666" y="4561555"/>
            <a:ext cx="415030" cy="1210601"/>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50210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
            <a:extLst>
              <a:ext uri="{FF2B5EF4-FFF2-40B4-BE49-F238E27FC236}">
                <a16:creationId xmlns:a16="http://schemas.microsoft.com/office/drawing/2014/main" id="{14DAD5AD-C9D2-02C3-F3D3-5DD25261C576}"/>
              </a:ext>
            </a:extLst>
          </p:cNvPr>
          <p:cNvPicPr>
            <a:picLocks noChangeAspect="1"/>
          </p:cNvPicPr>
          <p:nvPr/>
        </p:nvPicPr>
        <p:blipFill>
          <a:blip r:embed="rId3"/>
          <a:stretch>
            <a:fillRect/>
          </a:stretch>
        </p:blipFill>
        <p:spPr>
          <a:xfrm>
            <a:off x="1772" y="-9185"/>
            <a:ext cx="12197315" cy="5875136"/>
          </a:xfrm>
          <a:prstGeom prst="rect">
            <a:avLst/>
          </a:prstGeom>
        </p:spPr>
      </p:pic>
      <p:sp>
        <p:nvSpPr>
          <p:cNvPr id="5" name="Oval 4">
            <a:extLst>
              <a:ext uri="{FF2B5EF4-FFF2-40B4-BE49-F238E27FC236}">
                <a16:creationId xmlns:a16="http://schemas.microsoft.com/office/drawing/2014/main" id="{73F8CD35-5CD0-2D33-D8BA-93D0B531F9EB}"/>
              </a:ext>
            </a:extLst>
          </p:cNvPr>
          <p:cNvSpPr/>
          <p:nvPr/>
        </p:nvSpPr>
        <p:spPr>
          <a:xfrm>
            <a:off x="9312354" y="1681619"/>
            <a:ext cx="2833954" cy="2037706"/>
          </a:xfrm>
          <a:prstGeom prst="ellipse">
            <a:avLst/>
          </a:prstGeom>
          <a:solidFill>
            <a:schemeClr val="accent2">
              <a:lumMod val="20000"/>
              <a:lumOff val="80000"/>
            </a:schemeClr>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400" b="1">
                <a:solidFill>
                  <a:srgbClr val="002060"/>
                </a:solidFill>
                <a:cs typeface="Calibri"/>
              </a:rPr>
              <a:t>How did you explain it to the pupils?</a:t>
            </a:r>
          </a:p>
        </p:txBody>
      </p:sp>
      <p:sp>
        <p:nvSpPr>
          <p:cNvPr id="6" name="Oval 5">
            <a:extLst>
              <a:ext uri="{FF2B5EF4-FFF2-40B4-BE49-F238E27FC236}">
                <a16:creationId xmlns:a16="http://schemas.microsoft.com/office/drawing/2014/main" id="{74AD0519-9BF0-2658-A52D-E5356F668333}"/>
              </a:ext>
            </a:extLst>
          </p:cNvPr>
          <p:cNvSpPr/>
          <p:nvPr/>
        </p:nvSpPr>
        <p:spPr>
          <a:xfrm>
            <a:off x="9195003" y="3851693"/>
            <a:ext cx="2945257" cy="2037706"/>
          </a:xfrm>
          <a:prstGeom prst="ellipse">
            <a:avLst/>
          </a:prstGeom>
          <a:solidFill>
            <a:schemeClr val="accent2">
              <a:lumMod val="20000"/>
              <a:lumOff val="80000"/>
            </a:schemeClr>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800" b="1">
                <a:solidFill>
                  <a:srgbClr val="002060"/>
                </a:solidFill>
                <a:cs typeface="Calibri"/>
              </a:rPr>
              <a:t>Have you misjudged their prior knowledge?</a:t>
            </a:r>
          </a:p>
        </p:txBody>
      </p:sp>
      <p:sp>
        <p:nvSpPr>
          <p:cNvPr id="7" name="Oval 6">
            <a:extLst>
              <a:ext uri="{FF2B5EF4-FFF2-40B4-BE49-F238E27FC236}">
                <a16:creationId xmlns:a16="http://schemas.microsoft.com/office/drawing/2014/main" id="{83734D1D-F481-A778-ED61-1267BC4CFE0D}"/>
              </a:ext>
            </a:extLst>
          </p:cNvPr>
          <p:cNvSpPr/>
          <p:nvPr/>
        </p:nvSpPr>
        <p:spPr>
          <a:xfrm>
            <a:off x="2792354" y="4690994"/>
            <a:ext cx="3202111" cy="2037706"/>
          </a:xfrm>
          <a:prstGeom prst="ellipse">
            <a:avLst/>
          </a:prstGeom>
          <a:solidFill>
            <a:schemeClr val="accent2">
              <a:lumMod val="20000"/>
              <a:lumOff val="80000"/>
            </a:schemeClr>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800" b="1">
                <a:solidFill>
                  <a:srgbClr val="002060"/>
                </a:solidFill>
                <a:cs typeface="Calibri"/>
              </a:rPr>
              <a:t>Is there difficult vocabulary?</a:t>
            </a:r>
          </a:p>
        </p:txBody>
      </p:sp>
      <p:sp>
        <p:nvSpPr>
          <p:cNvPr id="8" name="Oval 7">
            <a:extLst>
              <a:ext uri="{FF2B5EF4-FFF2-40B4-BE49-F238E27FC236}">
                <a16:creationId xmlns:a16="http://schemas.microsoft.com/office/drawing/2014/main" id="{0A53F750-D5B8-D942-F5C0-4113FE7DAB1E}"/>
              </a:ext>
            </a:extLst>
          </p:cNvPr>
          <p:cNvSpPr/>
          <p:nvPr/>
        </p:nvSpPr>
        <p:spPr>
          <a:xfrm>
            <a:off x="6383675" y="4692721"/>
            <a:ext cx="2833954" cy="2037706"/>
          </a:xfrm>
          <a:prstGeom prst="ellipse">
            <a:avLst/>
          </a:prstGeom>
          <a:solidFill>
            <a:schemeClr val="accent2">
              <a:lumMod val="20000"/>
              <a:lumOff val="80000"/>
            </a:schemeClr>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800" b="1">
                <a:solidFill>
                  <a:srgbClr val="002060"/>
                </a:solidFill>
                <a:cs typeface="Calibri"/>
              </a:rPr>
              <a:t>What skills are you using?</a:t>
            </a:r>
          </a:p>
        </p:txBody>
      </p:sp>
      <p:sp>
        <p:nvSpPr>
          <p:cNvPr id="9" name="Oval 8">
            <a:extLst>
              <a:ext uri="{FF2B5EF4-FFF2-40B4-BE49-F238E27FC236}">
                <a16:creationId xmlns:a16="http://schemas.microsoft.com/office/drawing/2014/main" id="{F87D052F-D461-A785-DB68-8C7310247EAA}"/>
              </a:ext>
            </a:extLst>
          </p:cNvPr>
          <p:cNvSpPr/>
          <p:nvPr/>
        </p:nvSpPr>
        <p:spPr>
          <a:xfrm>
            <a:off x="643579" y="1279628"/>
            <a:ext cx="2833954" cy="2037706"/>
          </a:xfrm>
          <a:prstGeom prst="ellipse">
            <a:avLst/>
          </a:prstGeom>
          <a:solidFill>
            <a:schemeClr val="accent2">
              <a:lumMod val="20000"/>
              <a:lumOff val="80000"/>
            </a:schemeClr>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800" b="1">
                <a:solidFill>
                  <a:srgbClr val="002060"/>
                </a:solidFill>
                <a:cs typeface="Calibri"/>
              </a:rPr>
              <a:t>What time of day is the lesson?</a:t>
            </a:r>
          </a:p>
        </p:txBody>
      </p:sp>
      <p:sp>
        <p:nvSpPr>
          <p:cNvPr id="10" name="Oval 9">
            <a:extLst>
              <a:ext uri="{FF2B5EF4-FFF2-40B4-BE49-F238E27FC236}">
                <a16:creationId xmlns:a16="http://schemas.microsoft.com/office/drawing/2014/main" id="{D9C93DBB-FDB1-165D-2264-E9427612AF24}"/>
              </a:ext>
            </a:extLst>
          </p:cNvPr>
          <p:cNvSpPr/>
          <p:nvPr/>
        </p:nvSpPr>
        <p:spPr>
          <a:xfrm>
            <a:off x="7120773" y="117264"/>
            <a:ext cx="2833954" cy="2037706"/>
          </a:xfrm>
          <a:prstGeom prst="ellipse">
            <a:avLst/>
          </a:prstGeom>
          <a:solidFill>
            <a:schemeClr val="accent2">
              <a:lumMod val="20000"/>
              <a:lumOff val="80000"/>
            </a:schemeClr>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400" b="1" dirty="0">
                <a:solidFill>
                  <a:srgbClr val="002060"/>
                </a:solidFill>
                <a:cs typeface="Calibri"/>
              </a:rPr>
              <a:t>Is your learning </a:t>
            </a:r>
            <a:r>
              <a:rPr lang="en-US" sz="2400" b="1">
                <a:solidFill>
                  <a:srgbClr val="002060"/>
                </a:solidFill>
                <a:cs typeface="Calibri"/>
              </a:rPr>
              <a:t>intention</a:t>
            </a:r>
            <a:endParaRPr lang="en-US"/>
          </a:p>
          <a:p>
            <a:pPr algn="ctr"/>
            <a:r>
              <a:rPr lang="en-US" sz="2400" b="1" dirty="0">
                <a:solidFill>
                  <a:srgbClr val="002060"/>
                </a:solidFill>
                <a:cs typeface="Calibri"/>
              </a:rPr>
              <a:t> clear?</a:t>
            </a:r>
            <a:endParaRPr lang="en-US" dirty="0"/>
          </a:p>
        </p:txBody>
      </p:sp>
      <p:sp>
        <p:nvSpPr>
          <p:cNvPr id="11" name="Oval 10">
            <a:extLst>
              <a:ext uri="{FF2B5EF4-FFF2-40B4-BE49-F238E27FC236}">
                <a16:creationId xmlns:a16="http://schemas.microsoft.com/office/drawing/2014/main" id="{B1B03765-8BD8-8E3A-AF2D-2EA6B936F173}"/>
              </a:ext>
            </a:extLst>
          </p:cNvPr>
          <p:cNvSpPr/>
          <p:nvPr/>
        </p:nvSpPr>
        <p:spPr>
          <a:xfrm>
            <a:off x="3452714" y="119150"/>
            <a:ext cx="3365255" cy="2030716"/>
          </a:xfrm>
          <a:prstGeom prst="ellipse">
            <a:avLst/>
          </a:prstGeom>
          <a:solidFill>
            <a:schemeClr val="accent2">
              <a:lumMod val="20000"/>
              <a:lumOff val="80000"/>
            </a:schemeClr>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400" b="1">
                <a:solidFill>
                  <a:srgbClr val="002060"/>
                </a:solidFill>
                <a:cs typeface="Calibri"/>
              </a:rPr>
              <a:t>How will you address misconceptions with your pupils? </a:t>
            </a:r>
          </a:p>
        </p:txBody>
      </p:sp>
      <p:sp>
        <p:nvSpPr>
          <p:cNvPr id="12" name="Oval 11">
            <a:extLst>
              <a:ext uri="{FF2B5EF4-FFF2-40B4-BE49-F238E27FC236}">
                <a16:creationId xmlns:a16="http://schemas.microsoft.com/office/drawing/2014/main" id="{9C90678B-6145-65EC-5133-658BBC3E3AB2}"/>
              </a:ext>
            </a:extLst>
          </p:cNvPr>
          <p:cNvSpPr/>
          <p:nvPr/>
        </p:nvSpPr>
        <p:spPr>
          <a:xfrm>
            <a:off x="-1697" y="3433351"/>
            <a:ext cx="3193549" cy="2037706"/>
          </a:xfrm>
          <a:prstGeom prst="ellipse">
            <a:avLst/>
          </a:prstGeom>
          <a:solidFill>
            <a:schemeClr val="accent2">
              <a:lumMod val="20000"/>
              <a:lumOff val="80000"/>
            </a:schemeClr>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800" b="1">
                <a:solidFill>
                  <a:srgbClr val="002060"/>
                </a:solidFill>
                <a:cs typeface="Calibri"/>
              </a:rPr>
              <a:t>What else is going on in their lives?</a:t>
            </a:r>
          </a:p>
        </p:txBody>
      </p:sp>
      <p:sp>
        <p:nvSpPr>
          <p:cNvPr id="15" name="Arrow: Right 14">
            <a:extLst>
              <a:ext uri="{FF2B5EF4-FFF2-40B4-BE49-F238E27FC236}">
                <a16:creationId xmlns:a16="http://schemas.microsoft.com/office/drawing/2014/main" id="{D6D7917B-DA52-AD8A-9FDF-1CD866004A5D}"/>
              </a:ext>
            </a:extLst>
          </p:cNvPr>
          <p:cNvSpPr/>
          <p:nvPr/>
        </p:nvSpPr>
        <p:spPr>
          <a:xfrm rot="1320000" flipH="1">
            <a:off x="3449682" y="2707383"/>
            <a:ext cx="1258586" cy="325349"/>
          </a:xfrm>
          <a:prstGeom prst="rightArrow">
            <a:avLst/>
          </a:prstGeom>
          <a:solidFill>
            <a:schemeClr val="tx2">
              <a:lumMod val="20000"/>
              <a:lumOff val="80000"/>
            </a:schemeClr>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Arrow: Right 16">
            <a:extLst>
              <a:ext uri="{FF2B5EF4-FFF2-40B4-BE49-F238E27FC236}">
                <a16:creationId xmlns:a16="http://schemas.microsoft.com/office/drawing/2014/main" id="{1BC79C7B-B829-77C4-AA12-3CB4BD53DF1A}"/>
              </a:ext>
            </a:extLst>
          </p:cNvPr>
          <p:cNvSpPr/>
          <p:nvPr/>
        </p:nvSpPr>
        <p:spPr>
          <a:xfrm rot="21120000" flipH="1">
            <a:off x="3363199" y="3733070"/>
            <a:ext cx="1258586" cy="325349"/>
          </a:xfrm>
          <a:prstGeom prst="rightArrow">
            <a:avLst/>
          </a:prstGeom>
          <a:solidFill>
            <a:schemeClr val="tx2">
              <a:lumMod val="20000"/>
              <a:lumOff val="80000"/>
            </a:schemeClr>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Arrow: Right 17">
            <a:extLst>
              <a:ext uri="{FF2B5EF4-FFF2-40B4-BE49-F238E27FC236}">
                <a16:creationId xmlns:a16="http://schemas.microsoft.com/office/drawing/2014/main" id="{A8BF196C-9DBE-076C-35A1-43DBFCDF35CC}"/>
              </a:ext>
            </a:extLst>
          </p:cNvPr>
          <p:cNvSpPr/>
          <p:nvPr/>
        </p:nvSpPr>
        <p:spPr>
          <a:xfrm rot="12480000" flipH="1">
            <a:off x="7952744" y="3851772"/>
            <a:ext cx="1458157" cy="319302"/>
          </a:xfrm>
          <a:prstGeom prst="rightArrow">
            <a:avLst/>
          </a:prstGeom>
          <a:solidFill>
            <a:schemeClr val="tx2">
              <a:lumMod val="20000"/>
              <a:lumOff val="80000"/>
            </a:schemeClr>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Arrow: Right 18">
            <a:extLst>
              <a:ext uri="{FF2B5EF4-FFF2-40B4-BE49-F238E27FC236}">
                <a16:creationId xmlns:a16="http://schemas.microsoft.com/office/drawing/2014/main" id="{DB155131-C428-8185-A6C4-0EECF1B1651E}"/>
              </a:ext>
            </a:extLst>
          </p:cNvPr>
          <p:cNvSpPr/>
          <p:nvPr/>
        </p:nvSpPr>
        <p:spPr>
          <a:xfrm rot="4200000" flipH="1">
            <a:off x="5678853" y="1633765"/>
            <a:ext cx="839058" cy="402405"/>
          </a:xfrm>
          <a:prstGeom prst="rightArrow">
            <a:avLst/>
          </a:prstGeom>
          <a:solidFill>
            <a:schemeClr val="tx2">
              <a:lumMod val="20000"/>
              <a:lumOff val="80000"/>
            </a:schemeClr>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Arrow: Right 19">
            <a:extLst>
              <a:ext uri="{FF2B5EF4-FFF2-40B4-BE49-F238E27FC236}">
                <a16:creationId xmlns:a16="http://schemas.microsoft.com/office/drawing/2014/main" id="{573218FB-1093-9349-1049-F430B8D85A05}"/>
              </a:ext>
            </a:extLst>
          </p:cNvPr>
          <p:cNvSpPr/>
          <p:nvPr/>
        </p:nvSpPr>
        <p:spPr>
          <a:xfrm rot="7200000" flipH="1">
            <a:off x="7178781" y="1878350"/>
            <a:ext cx="787688" cy="376719"/>
          </a:xfrm>
          <a:prstGeom prst="rightArrow">
            <a:avLst/>
          </a:prstGeom>
          <a:solidFill>
            <a:schemeClr val="tx2">
              <a:lumMod val="20000"/>
              <a:lumOff val="80000"/>
            </a:schemeClr>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Arrow: Right 20">
            <a:extLst>
              <a:ext uri="{FF2B5EF4-FFF2-40B4-BE49-F238E27FC236}">
                <a16:creationId xmlns:a16="http://schemas.microsoft.com/office/drawing/2014/main" id="{3FF1ECD1-16D8-45E4-56AA-B7BF97852EE3}"/>
              </a:ext>
            </a:extLst>
          </p:cNvPr>
          <p:cNvSpPr/>
          <p:nvPr/>
        </p:nvSpPr>
        <p:spPr>
          <a:xfrm rot="18720000" flipH="1">
            <a:off x="4540992" y="4502354"/>
            <a:ext cx="729954" cy="337053"/>
          </a:xfrm>
          <a:prstGeom prst="rightArrow">
            <a:avLst/>
          </a:prstGeom>
          <a:solidFill>
            <a:schemeClr val="tx2">
              <a:lumMod val="20000"/>
              <a:lumOff val="80000"/>
            </a:schemeClr>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Arrow: Right 21">
            <a:extLst>
              <a:ext uri="{FF2B5EF4-FFF2-40B4-BE49-F238E27FC236}">
                <a16:creationId xmlns:a16="http://schemas.microsoft.com/office/drawing/2014/main" id="{5C65200F-494C-4EC5-AF20-2E183F5EA678}"/>
              </a:ext>
            </a:extLst>
          </p:cNvPr>
          <p:cNvSpPr/>
          <p:nvPr/>
        </p:nvSpPr>
        <p:spPr>
          <a:xfrm rot="10560000" flipH="1">
            <a:off x="7952323" y="2745793"/>
            <a:ext cx="1258586" cy="325349"/>
          </a:xfrm>
          <a:prstGeom prst="rightArrow">
            <a:avLst/>
          </a:prstGeom>
          <a:solidFill>
            <a:schemeClr val="tx2">
              <a:lumMod val="20000"/>
              <a:lumOff val="80000"/>
            </a:schemeClr>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Arrow: Right 22">
            <a:extLst>
              <a:ext uri="{FF2B5EF4-FFF2-40B4-BE49-F238E27FC236}">
                <a16:creationId xmlns:a16="http://schemas.microsoft.com/office/drawing/2014/main" id="{CDA3D586-ACCC-427A-EC31-FCC1D4647422}"/>
              </a:ext>
            </a:extLst>
          </p:cNvPr>
          <p:cNvSpPr/>
          <p:nvPr/>
        </p:nvSpPr>
        <p:spPr>
          <a:xfrm rot="13740000" flipH="1">
            <a:off x="7235073" y="4466860"/>
            <a:ext cx="753440" cy="410967"/>
          </a:xfrm>
          <a:prstGeom prst="rightArrow">
            <a:avLst/>
          </a:prstGeom>
          <a:solidFill>
            <a:schemeClr val="tx2">
              <a:lumMod val="20000"/>
              <a:lumOff val="80000"/>
            </a:schemeClr>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25">
            <a:extLst>
              <a:ext uri="{FF2B5EF4-FFF2-40B4-BE49-F238E27FC236}">
                <a16:creationId xmlns:a16="http://schemas.microsoft.com/office/drawing/2014/main" id="{4AD1E6C4-F452-18E7-8044-FA542152DDFC}"/>
              </a:ext>
            </a:extLst>
          </p:cNvPr>
          <p:cNvSpPr txBox="1"/>
          <p:nvPr/>
        </p:nvSpPr>
        <p:spPr>
          <a:xfrm>
            <a:off x="211676" y="203337"/>
            <a:ext cx="2860004" cy="954107"/>
          </a:xfrm>
          <a:prstGeom prst="rect">
            <a:avLst/>
          </a:prstGeom>
          <a:solidFill>
            <a:schemeClr val="accent5">
              <a:lumMod val="75000"/>
            </a:schemeClr>
          </a:solidFill>
        </p:spPr>
        <p:txBody>
          <a:bodyPr wrap="square" lIns="91440" tIns="45720" rIns="91440" bIns="45720" anchor="t">
            <a:spAutoFit/>
          </a:bodyPr>
          <a:lstStyle/>
          <a:p>
            <a:pPr marL="9525" algn="ctr">
              <a:spcBef>
                <a:spcPts val="1515"/>
              </a:spcBef>
            </a:pPr>
            <a:r>
              <a:rPr lang="en-GB" sz="2800" b="1" spc="-15">
                <a:solidFill>
                  <a:schemeClr val="bg1"/>
                </a:solidFill>
                <a:latin typeface="Calibri"/>
                <a:cs typeface="Calibri"/>
              </a:rPr>
              <a:t>Planning for Misconceptions</a:t>
            </a:r>
            <a:endParaRPr lang="en-US"/>
          </a:p>
        </p:txBody>
      </p:sp>
      <p:pic>
        <p:nvPicPr>
          <p:cNvPr id="27" name="Picture 27" descr="A picture containing text, blackboard&#10;&#10;Description automatically generated">
            <a:extLst>
              <a:ext uri="{FF2B5EF4-FFF2-40B4-BE49-F238E27FC236}">
                <a16:creationId xmlns:a16="http://schemas.microsoft.com/office/drawing/2014/main" id="{89E9A784-20FB-B880-4531-8A691A768EB0}"/>
              </a:ext>
            </a:extLst>
          </p:cNvPr>
          <p:cNvPicPr>
            <a:picLocks noChangeAspect="1"/>
          </p:cNvPicPr>
          <p:nvPr/>
        </p:nvPicPr>
        <p:blipFill>
          <a:blip r:embed="rId4"/>
          <a:stretch>
            <a:fillRect/>
          </a:stretch>
        </p:blipFill>
        <p:spPr>
          <a:xfrm>
            <a:off x="4794308" y="2398951"/>
            <a:ext cx="3141677" cy="217194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504322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1"/>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7"/>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2"/>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5"/>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9"/>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19"/>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5" grpId="0" animBg="1"/>
      <p:bldP spid="17" grpId="0" animBg="1"/>
      <p:bldP spid="18" grpId="0" animBg="1"/>
      <p:bldP spid="19" grpId="0" animBg="1"/>
      <p:bldP spid="20" grpId="0" animBg="1"/>
      <p:bldP spid="21" grpId="0" animBg="1"/>
      <p:bldP spid="22" grpId="0" animBg="1"/>
      <p:bldP spid="2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41C2158-7EDE-2D59-76CE-A4F3B8A96C4B}"/>
              </a:ext>
            </a:extLst>
          </p:cNvPr>
          <p:cNvPicPr>
            <a:picLocks noChangeAspect="1"/>
          </p:cNvPicPr>
          <p:nvPr/>
        </p:nvPicPr>
        <p:blipFill>
          <a:blip r:embed="rId3"/>
          <a:stretch>
            <a:fillRect/>
          </a:stretch>
        </p:blipFill>
        <p:spPr>
          <a:xfrm>
            <a:off x="1772" y="-9185"/>
            <a:ext cx="12197315" cy="5875136"/>
          </a:xfrm>
          <a:prstGeom prst="rect">
            <a:avLst/>
          </a:prstGeom>
        </p:spPr>
      </p:pic>
      <p:pic>
        <p:nvPicPr>
          <p:cNvPr id="4" name="Picture 2" descr="Teacher Education Courses | University of Wales Trinity Saint David">
            <a:extLst>
              <a:ext uri="{FF2B5EF4-FFF2-40B4-BE49-F238E27FC236}">
                <a16:creationId xmlns:a16="http://schemas.microsoft.com/office/drawing/2014/main" id="{62C12048-9EEC-ED59-A247-0AA3AAC3EF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24630" y="6070117"/>
            <a:ext cx="999526" cy="722990"/>
          </a:xfrm>
          <a:prstGeom prst="rect">
            <a:avLst/>
          </a:prstGeom>
          <a:solidFill>
            <a:schemeClr val="bg1"/>
          </a:solidFill>
        </p:spPr>
      </p:pic>
      <p:sp>
        <p:nvSpPr>
          <p:cNvPr id="2" name="Thought Bubble: Cloud 1">
            <a:extLst>
              <a:ext uri="{FF2B5EF4-FFF2-40B4-BE49-F238E27FC236}">
                <a16:creationId xmlns:a16="http://schemas.microsoft.com/office/drawing/2014/main" id="{65D99740-FD02-2E4D-FA50-8AC039B6FAF0}"/>
              </a:ext>
            </a:extLst>
          </p:cNvPr>
          <p:cNvSpPr/>
          <p:nvPr/>
        </p:nvSpPr>
        <p:spPr>
          <a:xfrm>
            <a:off x="546683" y="453006"/>
            <a:ext cx="11136384" cy="4662880"/>
          </a:xfrm>
          <a:prstGeom prst="cloudCallou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3600" b="1">
                <a:solidFill>
                  <a:srgbClr val="002060"/>
                </a:solidFill>
                <a:cs typeface="Calibri"/>
              </a:rPr>
              <a:t>Task: Add some key misconceptions that you can '</a:t>
            </a:r>
            <a:r>
              <a:rPr lang="en-US" sz="3600" b="1" err="1">
                <a:solidFill>
                  <a:srgbClr val="002060"/>
                </a:solidFill>
                <a:cs typeface="Calibri"/>
              </a:rPr>
              <a:t>visualise</a:t>
            </a:r>
            <a:r>
              <a:rPr lang="en-US" sz="3600" b="1">
                <a:solidFill>
                  <a:srgbClr val="002060"/>
                </a:solidFill>
                <a:cs typeface="Calibri"/>
              </a:rPr>
              <a:t>' to your plan. </a:t>
            </a:r>
          </a:p>
        </p:txBody>
      </p:sp>
    </p:spTree>
    <p:extLst>
      <p:ext uri="{BB962C8B-B14F-4D97-AF65-F5344CB8AC3E}">
        <p14:creationId xmlns:p14="http://schemas.microsoft.com/office/powerpoint/2010/main" val="30380463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white rectangular object with black text&#10;&#10;Description automatically generated">
            <a:extLst>
              <a:ext uri="{FF2B5EF4-FFF2-40B4-BE49-F238E27FC236}">
                <a16:creationId xmlns:a16="http://schemas.microsoft.com/office/drawing/2014/main" id="{EA8A1025-E2AB-1103-6922-20B470358CA7}"/>
              </a:ext>
            </a:extLst>
          </p:cNvPr>
          <p:cNvPicPr>
            <a:picLocks noChangeAspect="1"/>
          </p:cNvPicPr>
          <p:nvPr/>
        </p:nvPicPr>
        <p:blipFill>
          <a:blip r:embed="rId2"/>
          <a:stretch>
            <a:fillRect/>
          </a:stretch>
        </p:blipFill>
        <p:spPr>
          <a:xfrm>
            <a:off x="144393" y="183142"/>
            <a:ext cx="11851340" cy="652559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6" name="TextBox 15">
            <a:extLst>
              <a:ext uri="{FF2B5EF4-FFF2-40B4-BE49-F238E27FC236}">
                <a16:creationId xmlns:a16="http://schemas.microsoft.com/office/drawing/2014/main" id="{2D726ED7-6234-2E2E-AF67-73E53A6493F2}"/>
              </a:ext>
            </a:extLst>
          </p:cNvPr>
          <p:cNvSpPr txBox="1"/>
          <p:nvPr/>
        </p:nvSpPr>
        <p:spPr>
          <a:xfrm>
            <a:off x="141571" y="3603553"/>
            <a:ext cx="11841443" cy="3046988"/>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cs typeface="Calibri"/>
              </a:rPr>
              <a:t>This is your space to show what you and your pupils will be doing in the timeframe.</a:t>
            </a:r>
          </a:p>
          <a:p>
            <a:endParaRPr lang="en-US" sz="2400" b="1">
              <a:cs typeface="Calibri"/>
            </a:endParaRPr>
          </a:p>
          <a:p>
            <a:r>
              <a:rPr lang="en-US" sz="2400" b="1">
                <a:cs typeface="Calibri"/>
              </a:rPr>
              <a:t>Think about how you will introduce your topic, how you will speak, the questions you will ask and the order of activities.</a:t>
            </a:r>
          </a:p>
          <a:p>
            <a:endParaRPr lang="en-US" sz="2400" b="1">
              <a:cs typeface="Calibri"/>
            </a:endParaRPr>
          </a:p>
          <a:p>
            <a:r>
              <a:rPr lang="en-US" sz="2400" b="1">
                <a:cs typeface="Calibri"/>
              </a:rPr>
              <a:t>Think about how you will monitor the progress of all your pupils throughout the lesson.</a:t>
            </a:r>
          </a:p>
          <a:p>
            <a:endParaRPr lang="en-US" sz="2400" b="1">
              <a:cs typeface="Calibri"/>
            </a:endParaRPr>
          </a:p>
          <a:p>
            <a:r>
              <a:rPr lang="en-US" sz="2400" b="1">
                <a:cs typeface="Calibri"/>
              </a:rPr>
              <a:t>Be clear and specific but concise.</a:t>
            </a:r>
          </a:p>
        </p:txBody>
      </p:sp>
      <p:sp>
        <p:nvSpPr>
          <p:cNvPr id="31" name="TextBox 30">
            <a:extLst>
              <a:ext uri="{FF2B5EF4-FFF2-40B4-BE49-F238E27FC236}">
                <a16:creationId xmlns:a16="http://schemas.microsoft.com/office/drawing/2014/main" id="{C23CB54B-892E-CB0C-B43C-9D2B444CEB51}"/>
              </a:ext>
            </a:extLst>
          </p:cNvPr>
          <p:cNvSpPr txBox="1"/>
          <p:nvPr/>
        </p:nvSpPr>
        <p:spPr>
          <a:xfrm>
            <a:off x="8535461" y="307632"/>
            <a:ext cx="2767927" cy="523220"/>
          </a:xfrm>
          <a:prstGeom prst="rect">
            <a:avLst/>
          </a:prstGeom>
          <a:solidFill>
            <a:srgbClr val="00B050"/>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cs typeface="Calibri"/>
              </a:rPr>
              <a:t>Part 2 of the Plan</a:t>
            </a:r>
          </a:p>
        </p:txBody>
      </p:sp>
    </p:spTree>
    <p:extLst>
      <p:ext uri="{BB962C8B-B14F-4D97-AF65-F5344CB8AC3E}">
        <p14:creationId xmlns:p14="http://schemas.microsoft.com/office/powerpoint/2010/main" val="1209648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id="{C0973F85-2F34-7624-B554-E2AF666BABE5}"/>
              </a:ext>
            </a:extLst>
          </p:cNvPr>
          <p:cNvPicPr>
            <a:picLocks noChangeAspect="1"/>
          </p:cNvPicPr>
          <p:nvPr/>
        </p:nvPicPr>
        <p:blipFill>
          <a:blip r:embed="rId3"/>
          <a:stretch>
            <a:fillRect/>
          </a:stretch>
        </p:blipFill>
        <p:spPr>
          <a:xfrm>
            <a:off x="1772" y="-9185"/>
            <a:ext cx="12197315" cy="5875136"/>
          </a:xfrm>
          <a:prstGeom prst="rect">
            <a:avLst/>
          </a:prstGeom>
        </p:spPr>
      </p:pic>
      <p:pic>
        <p:nvPicPr>
          <p:cNvPr id="4" name="Picture 2" descr="Teacher Education Courses | University of Wales Trinity Saint David">
            <a:extLst>
              <a:ext uri="{FF2B5EF4-FFF2-40B4-BE49-F238E27FC236}">
                <a16:creationId xmlns:a16="http://schemas.microsoft.com/office/drawing/2014/main" id="{62C12048-9EEC-ED59-A247-0AA3AAC3EF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24630" y="6070117"/>
            <a:ext cx="999526" cy="722990"/>
          </a:xfrm>
          <a:prstGeom prst="rect">
            <a:avLst/>
          </a:prstGeom>
          <a:solidFill>
            <a:schemeClr val="bg1"/>
          </a:solidFill>
        </p:spPr>
      </p:pic>
      <p:sp>
        <p:nvSpPr>
          <p:cNvPr id="3" name="TextBox 2">
            <a:extLst>
              <a:ext uri="{FF2B5EF4-FFF2-40B4-BE49-F238E27FC236}">
                <a16:creationId xmlns:a16="http://schemas.microsoft.com/office/drawing/2014/main" id="{BE81BD22-F041-4643-2E57-645D07B4F719}"/>
              </a:ext>
            </a:extLst>
          </p:cNvPr>
          <p:cNvSpPr txBox="1"/>
          <p:nvPr/>
        </p:nvSpPr>
        <p:spPr>
          <a:xfrm>
            <a:off x="302557" y="336163"/>
            <a:ext cx="9396425" cy="523220"/>
          </a:xfrm>
          <a:prstGeom prst="rect">
            <a:avLst/>
          </a:prstGeom>
          <a:solidFill>
            <a:schemeClr val="accent5">
              <a:lumMod val="75000"/>
            </a:schemeClr>
          </a:solidFill>
        </p:spPr>
        <p:txBody>
          <a:bodyPr wrap="square" lIns="91440" tIns="45720" rIns="91440" bIns="45720" anchor="t">
            <a:spAutoFit/>
          </a:bodyPr>
          <a:lstStyle/>
          <a:p>
            <a:pPr marL="9525">
              <a:spcBef>
                <a:spcPts val="1515"/>
              </a:spcBef>
            </a:pPr>
            <a:r>
              <a:rPr lang="en-GB" sz="2800" b="1" spc="-15">
                <a:solidFill>
                  <a:schemeClr val="bg1"/>
                </a:solidFill>
                <a:latin typeface="Calibri"/>
                <a:cs typeface="Calibri"/>
              </a:rPr>
              <a:t>How will you 'hook' the pupils at the beginning of the lesson?</a:t>
            </a:r>
          </a:p>
        </p:txBody>
      </p:sp>
      <p:pic>
        <p:nvPicPr>
          <p:cNvPr id="6" name="Picture 7" descr="Icon&#10;&#10;Description automatically generated">
            <a:extLst>
              <a:ext uri="{FF2B5EF4-FFF2-40B4-BE49-F238E27FC236}">
                <a16:creationId xmlns:a16="http://schemas.microsoft.com/office/drawing/2014/main" id="{110CD850-083F-4AF0-E4DA-F92D7DA41831}"/>
              </a:ext>
            </a:extLst>
          </p:cNvPr>
          <p:cNvPicPr>
            <a:picLocks noChangeAspect="1"/>
          </p:cNvPicPr>
          <p:nvPr/>
        </p:nvPicPr>
        <p:blipFill>
          <a:blip r:embed="rId5"/>
          <a:stretch>
            <a:fillRect/>
          </a:stretch>
        </p:blipFill>
        <p:spPr>
          <a:xfrm>
            <a:off x="5361984" y="1025066"/>
            <a:ext cx="1457789" cy="2679405"/>
          </a:xfrm>
          <a:prstGeom prst="rect">
            <a:avLst/>
          </a:prstGeom>
        </p:spPr>
      </p:pic>
      <p:pic>
        <p:nvPicPr>
          <p:cNvPr id="8" name="Picture 8" descr="A picture containing box, container, set, square&#10;&#10;Description automatically generated">
            <a:extLst>
              <a:ext uri="{FF2B5EF4-FFF2-40B4-BE49-F238E27FC236}">
                <a16:creationId xmlns:a16="http://schemas.microsoft.com/office/drawing/2014/main" id="{2BFE8E21-1D2B-B6F7-1121-E37DF74E3DAC}"/>
              </a:ext>
            </a:extLst>
          </p:cNvPr>
          <p:cNvPicPr>
            <a:picLocks noChangeAspect="1"/>
          </p:cNvPicPr>
          <p:nvPr/>
        </p:nvPicPr>
        <p:blipFill>
          <a:blip r:embed="rId6"/>
          <a:stretch>
            <a:fillRect/>
          </a:stretch>
        </p:blipFill>
        <p:spPr>
          <a:xfrm>
            <a:off x="418051" y="992978"/>
            <a:ext cx="2183934" cy="2040759"/>
          </a:xfrm>
          <a:prstGeom prst="rect">
            <a:avLst/>
          </a:prstGeom>
        </p:spPr>
      </p:pic>
      <p:pic>
        <p:nvPicPr>
          <p:cNvPr id="10" name="Picture 10" descr="A picture containing text, clipart&#10;&#10;Description automatically generated">
            <a:extLst>
              <a:ext uri="{FF2B5EF4-FFF2-40B4-BE49-F238E27FC236}">
                <a16:creationId xmlns:a16="http://schemas.microsoft.com/office/drawing/2014/main" id="{28660A36-7F40-3618-372D-C67AD90BBBD6}"/>
              </a:ext>
            </a:extLst>
          </p:cNvPr>
          <p:cNvPicPr>
            <a:picLocks noChangeAspect="1"/>
          </p:cNvPicPr>
          <p:nvPr/>
        </p:nvPicPr>
        <p:blipFill>
          <a:blip r:embed="rId7"/>
          <a:stretch>
            <a:fillRect/>
          </a:stretch>
        </p:blipFill>
        <p:spPr>
          <a:xfrm>
            <a:off x="9457189" y="4334803"/>
            <a:ext cx="2743200" cy="2522706"/>
          </a:xfrm>
          <a:prstGeom prst="rect">
            <a:avLst/>
          </a:prstGeom>
        </p:spPr>
      </p:pic>
      <p:pic>
        <p:nvPicPr>
          <p:cNvPr id="13" name="Picture 13">
            <a:extLst>
              <a:ext uri="{FF2B5EF4-FFF2-40B4-BE49-F238E27FC236}">
                <a16:creationId xmlns:a16="http://schemas.microsoft.com/office/drawing/2014/main" id="{8E5C28A7-CE18-92AB-B3B1-D4832B32DD40}"/>
              </a:ext>
            </a:extLst>
          </p:cNvPr>
          <p:cNvPicPr>
            <a:picLocks noChangeAspect="1"/>
          </p:cNvPicPr>
          <p:nvPr/>
        </p:nvPicPr>
        <p:blipFill>
          <a:blip r:embed="rId8"/>
          <a:stretch>
            <a:fillRect/>
          </a:stretch>
        </p:blipFill>
        <p:spPr>
          <a:xfrm>
            <a:off x="8240948" y="5536793"/>
            <a:ext cx="1458433" cy="1324237"/>
          </a:xfrm>
          <a:prstGeom prst="rect">
            <a:avLst/>
          </a:prstGeom>
        </p:spPr>
      </p:pic>
      <p:pic>
        <p:nvPicPr>
          <p:cNvPr id="14" name="Picture 14" descr="A picture containing different, various, variety&#10;&#10;Description automatically generated">
            <a:extLst>
              <a:ext uri="{FF2B5EF4-FFF2-40B4-BE49-F238E27FC236}">
                <a16:creationId xmlns:a16="http://schemas.microsoft.com/office/drawing/2014/main" id="{D7CA4E5C-F6C2-ADA8-AB22-3F95D0F663E3}"/>
              </a:ext>
            </a:extLst>
          </p:cNvPr>
          <p:cNvPicPr>
            <a:picLocks noChangeAspect="1"/>
          </p:cNvPicPr>
          <p:nvPr/>
        </p:nvPicPr>
        <p:blipFill>
          <a:blip r:embed="rId9"/>
          <a:stretch>
            <a:fillRect/>
          </a:stretch>
        </p:blipFill>
        <p:spPr>
          <a:xfrm>
            <a:off x="305466" y="4692559"/>
            <a:ext cx="3113713" cy="2083413"/>
          </a:xfrm>
          <a:prstGeom prst="rect">
            <a:avLst/>
          </a:prstGeom>
        </p:spPr>
      </p:pic>
      <p:pic>
        <p:nvPicPr>
          <p:cNvPr id="15" name="Picture 15">
            <a:extLst>
              <a:ext uri="{FF2B5EF4-FFF2-40B4-BE49-F238E27FC236}">
                <a16:creationId xmlns:a16="http://schemas.microsoft.com/office/drawing/2014/main" id="{3AC882FD-E957-1C3B-6692-CFBC1137D11D}"/>
              </a:ext>
            </a:extLst>
          </p:cNvPr>
          <p:cNvPicPr>
            <a:picLocks noChangeAspect="1"/>
          </p:cNvPicPr>
          <p:nvPr/>
        </p:nvPicPr>
        <p:blipFill>
          <a:blip r:embed="rId10"/>
          <a:stretch>
            <a:fillRect/>
          </a:stretch>
        </p:blipFill>
        <p:spPr>
          <a:xfrm>
            <a:off x="5278463" y="4511946"/>
            <a:ext cx="2002173" cy="2284173"/>
          </a:xfrm>
          <a:prstGeom prst="rect">
            <a:avLst/>
          </a:prstGeom>
        </p:spPr>
      </p:pic>
      <p:pic>
        <p:nvPicPr>
          <p:cNvPr id="16" name="Picture 16" descr="A picture containing text, indoor, piece, red&#10;&#10;Description automatically generated">
            <a:extLst>
              <a:ext uri="{FF2B5EF4-FFF2-40B4-BE49-F238E27FC236}">
                <a16:creationId xmlns:a16="http://schemas.microsoft.com/office/drawing/2014/main" id="{238CD68E-0BA4-F0A8-0D70-6B6F834FF45B}"/>
              </a:ext>
            </a:extLst>
          </p:cNvPr>
          <p:cNvPicPr>
            <a:picLocks noChangeAspect="1"/>
          </p:cNvPicPr>
          <p:nvPr/>
        </p:nvPicPr>
        <p:blipFill>
          <a:blip r:embed="rId11"/>
          <a:stretch>
            <a:fillRect/>
          </a:stretch>
        </p:blipFill>
        <p:spPr>
          <a:xfrm>
            <a:off x="1876858" y="2812929"/>
            <a:ext cx="2743200" cy="1578595"/>
          </a:xfrm>
          <a:prstGeom prst="rect">
            <a:avLst/>
          </a:prstGeom>
        </p:spPr>
      </p:pic>
      <p:sp>
        <p:nvSpPr>
          <p:cNvPr id="20" name="Arrow: Right 19">
            <a:extLst>
              <a:ext uri="{FF2B5EF4-FFF2-40B4-BE49-F238E27FC236}">
                <a16:creationId xmlns:a16="http://schemas.microsoft.com/office/drawing/2014/main" id="{67D3A005-F909-9A23-FE1C-B4EF35BDDD19}"/>
              </a:ext>
            </a:extLst>
          </p:cNvPr>
          <p:cNvSpPr/>
          <p:nvPr/>
        </p:nvSpPr>
        <p:spPr>
          <a:xfrm rot="21120000" flipH="1">
            <a:off x="2869385" y="1266595"/>
            <a:ext cx="2279246" cy="290395"/>
          </a:xfrm>
          <a:prstGeom prst="rightArrow">
            <a:avLst/>
          </a:prstGeom>
          <a:solidFill>
            <a:schemeClr val="tx2">
              <a:lumMod val="20000"/>
              <a:lumOff val="80000"/>
            </a:schemeClr>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Arrow: Right 21">
            <a:extLst>
              <a:ext uri="{FF2B5EF4-FFF2-40B4-BE49-F238E27FC236}">
                <a16:creationId xmlns:a16="http://schemas.microsoft.com/office/drawing/2014/main" id="{C0EEF376-9CEC-E13A-F232-3F31A6777057}"/>
              </a:ext>
            </a:extLst>
          </p:cNvPr>
          <p:cNvSpPr/>
          <p:nvPr/>
        </p:nvSpPr>
        <p:spPr>
          <a:xfrm rot="19560000" flipH="1">
            <a:off x="3880520" y="2097217"/>
            <a:ext cx="1258586" cy="325349"/>
          </a:xfrm>
          <a:prstGeom prst="rightArrow">
            <a:avLst/>
          </a:prstGeom>
          <a:solidFill>
            <a:schemeClr val="tx2">
              <a:lumMod val="20000"/>
              <a:lumOff val="80000"/>
            </a:schemeClr>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Arrow: Right 23">
            <a:extLst>
              <a:ext uri="{FF2B5EF4-FFF2-40B4-BE49-F238E27FC236}">
                <a16:creationId xmlns:a16="http://schemas.microsoft.com/office/drawing/2014/main" id="{23BA72C2-B21E-A91B-1A59-07EED6FF04CB}"/>
              </a:ext>
            </a:extLst>
          </p:cNvPr>
          <p:cNvSpPr/>
          <p:nvPr/>
        </p:nvSpPr>
        <p:spPr>
          <a:xfrm rot="18840000" flipH="1">
            <a:off x="3124875" y="4684437"/>
            <a:ext cx="2572862" cy="311366"/>
          </a:xfrm>
          <a:prstGeom prst="rightArrow">
            <a:avLst/>
          </a:prstGeom>
          <a:solidFill>
            <a:schemeClr val="tx2">
              <a:lumMod val="20000"/>
              <a:lumOff val="80000"/>
            </a:schemeClr>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Arrow: Right 25">
            <a:extLst>
              <a:ext uri="{FF2B5EF4-FFF2-40B4-BE49-F238E27FC236}">
                <a16:creationId xmlns:a16="http://schemas.microsoft.com/office/drawing/2014/main" id="{9D017054-884E-55F1-16CB-19FE53FF7DE0}"/>
              </a:ext>
            </a:extLst>
          </p:cNvPr>
          <p:cNvSpPr/>
          <p:nvPr/>
        </p:nvSpPr>
        <p:spPr>
          <a:xfrm rot="16200000" flipH="1">
            <a:off x="5848438" y="3960272"/>
            <a:ext cx="636403" cy="325349"/>
          </a:xfrm>
          <a:prstGeom prst="rightArrow">
            <a:avLst/>
          </a:prstGeom>
          <a:solidFill>
            <a:schemeClr val="tx2">
              <a:lumMod val="20000"/>
              <a:lumOff val="80000"/>
            </a:schemeClr>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Arrow: Right 27">
            <a:extLst>
              <a:ext uri="{FF2B5EF4-FFF2-40B4-BE49-F238E27FC236}">
                <a16:creationId xmlns:a16="http://schemas.microsoft.com/office/drawing/2014/main" id="{E1DE8D19-0347-7A61-3596-C71B31D69C16}"/>
              </a:ext>
            </a:extLst>
          </p:cNvPr>
          <p:cNvSpPr/>
          <p:nvPr/>
        </p:nvSpPr>
        <p:spPr>
          <a:xfrm rot="13440000" flipH="1">
            <a:off x="6663431" y="4479184"/>
            <a:ext cx="2279246" cy="304376"/>
          </a:xfrm>
          <a:prstGeom prst="rightArrow">
            <a:avLst/>
          </a:prstGeom>
          <a:solidFill>
            <a:schemeClr val="tx2">
              <a:lumMod val="20000"/>
              <a:lumOff val="80000"/>
            </a:schemeClr>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1" descr="Text, letter&#10;&#10;Description automatically generated">
            <a:extLst>
              <a:ext uri="{FF2B5EF4-FFF2-40B4-BE49-F238E27FC236}">
                <a16:creationId xmlns:a16="http://schemas.microsoft.com/office/drawing/2014/main" id="{9CFA5C37-BE11-5301-2025-0C875AF03EB8}"/>
              </a:ext>
            </a:extLst>
          </p:cNvPr>
          <p:cNvPicPr>
            <a:picLocks noChangeAspect="1"/>
          </p:cNvPicPr>
          <p:nvPr/>
        </p:nvPicPr>
        <p:blipFill>
          <a:blip r:embed="rId12"/>
          <a:stretch>
            <a:fillRect/>
          </a:stretch>
        </p:blipFill>
        <p:spPr>
          <a:xfrm>
            <a:off x="9378908" y="4538"/>
            <a:ext cx="2743200" cy="2683042"/>
          </a:xfrm>
          <a:prstGeom prst="rect">
            <a:avLst/>
          </a:prstGeom>
        </p:spPr>
      </p:pic>
      <p:sp>
        <p:nvSpPr>
          <p:cNvPr id="30" name="Arrow: Right 29">
            <a:extLst>
              <a:ext uri="{FF2B5EF4-FFF2-40B4-BE49-F238E27FC236}">
                <a16:creationId xmlns:a16="http://schemas.microsoft.com/office/drawing/2014/main" id="{5DE14B63-3419-4EF6-B208-5AD2E91CF9F4}"/>
              </a:ext>
            </a:extLst>
          </p:cNvPr>
          <p:cNvSpPr/>
          <p:nvPr/>
        </p:nvSpPr>
        <p:spPr>
          <a:xfrm rot="21120000">
            <a:off x="7373390" y="1238849"/>
            <a:ext cx="1880294" cy="311367"/>
          </a:xfrm>
          <a:prstGeom prst="rightArrow">
            <a:avLst/>
          </a:prstGeom>
          <a:solidFill>
            <a:schemeClr val="tx2">
              <a:lumMod val="20000"/>
              <a:lumOff val="80000"/>
            </a:schemeClr>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9" descr="A picture containing text, queen, businesscard, vector graphics&#10;&#10;Description automatically generated">
            <a:extLst>
              <a:ext uri="{FF2B5EF4-FFF2-40B4-BE49-F238E27FC236}">
                <a16:creationId xmlns:a16="http://schemas.microsoft.com/office/drawing/2014/main" id="{40B583EB-813D-B2D6-F22C-6132423781E1}"/>
              </a:ext>
            </a:extLst>
          </p:cNvPr>
          <p:cNvPicPr>
            <a:picLocks noChangeAspect="1"/>
          </p:cNvPicPr>
          <p:nvPr/>
        </p:nvPicPr>
        <p:blipFill>
          <a:blip r:embed="rId13"/>
          <a:stretch>
            <a:fillRect/>
          </a:stretch>
        </p:blipFill>
        <p:spPr>
          <a:xfrm>
            <a:off x="10419647" y="1831201"/>
            <a:ext cx="1694577" cy="1535033"/>
          </a:xfrm>
          <a:prstGeom prst="rect">
            <a:avLst/>
          </a:prstGeom>
        </p:spPr>
      </p:pic>
      <p:sp>
        <p:nvSpPr>
          <p:cNvPr id="32" name="Arrow: Right 31">
            <a:extLst>
              <a:ext uri="{FF2B5EF4-FFF2-40B4-BE49-F238E27FC236}">
                <a16:creationId xmlns:a16="http://schemas.microsoft.com/office/drawing/2014/main" id="{919B8A7B-74F1-39FB-F279-485A29393EC3}"/>
              </a:ext>
            </a:extLst>
          </p:cNvPr>
          <p:cNvSpPr/>
          <p:nvPr/>
        </p:nvSpPr>
        <p:spPr>
          <a:xfrm rot="11700000" flipH="1">
            <a:off x="7110282" y="2516667"/>
            <a:ext cx="1258586" cy="325349"/>
          </a:xfrm>
          <a:prstGeom prst="rightArrow">
            <a:avLst/>
          </a:prstGeom>
          <a:solidFill>
            <a:schemeClr val="tx2">
              <a:lumMod val="20000"/>
              <a:lumOff val="80000"/>
            </a:schemeClr>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3" name="Picture 33">
            <a:extLst>
              <a:ext uri="{FF2B5EF4-FFF2-40B4-BE49-F238E27FC236}">
                <a16:creationId xmlns:a16="http://schemas.microsoft.com/office/drawing/2014/main" id="{725CE861-A1AE-45A9-0B09-7A1737B0630F}"/>
              </a:ext>
            </a:extLst>
          </p:cNvPr>
          <p:cNvPicPr>
            <a:picLocks noChangeAspect="1"/>
          </p:cNvPicPr>
          <p:nvPr/>
        </p:nvPicPr>
        <p:blipFill>
          <a:blip r:embed="rId14"/>
          <a:stretch>
            <a:fillRect/>
          </a:stretch>
        </p:blipFill>
        <p:spPr>
          <a:xfrm>
            <a:off x="8537648" y="2427214"/>
            <a:ext cx="1324556" cy="2101443"/>
          </a:xfrm>
          <a:prstGeom prst="rect">
            <a:avLst/>
          </a:prstGeom>
        </p:spPr>
      </p:pic>
    </p:spTree>
    <p:extLst>
      <p:ext uri="{BB962C8B-B14F-4D97-AF65-F5344CB8AC3E}">
        <p14:creationId xmlns:p14="http://schemas.microsoft.com/office/powerpoint/2010/main" val="1971958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8"/>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0"/>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2"/>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33"/>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0"/>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11"/>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nodeType="clickEffect">
                                  <p:stCondLst>
                                    <p:cond delay="0"/>
                                  </p:stCondLst>
                                  <p:childTnLst>
                                    <p:set>
                                      <p:cBhvr>
                                        <p:cTn id="6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2" grpId="0" animBg="1"/>
      <p:bldP spid="24" grpId="0" animBg="1"/>
      <p:bldP spid="26" grpId="0" animBg="1"/>
      <p:bldP spid="28" grpId="0" animBg="1"/>
      <p:bldP spid="30" grpId="0" animBg="1"/>
      <p:bldP spid="3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id="{C0973F85-2F34-7624-B554-E2AF666BABE5}"/>
              </a:ext>
            </a:extLst>
          </p:cNvPr>
          <p:cNvPicPr>
            <a:picLocks noChangeAspect="1"/>
          </p:cNvPicPr>
          <p:nvPr/>
        </p:nvPicPr>
        <p:blipFill>
          <a:blip r:embed="rId3"/>
          <a:stretch>
            <a:fillRect/>
          </a:stretch>
        </p:blipFill>
        <p:spPr>
          <a:xfrm>
            <a:off x="1772" y="-2194"/>
            <a:ext cx="12197315" cy="5875136"/>
          </a:xfrm>
          <a:prstGeom prst="rect">
            <a:avLst/>
          </a:prstGeom>
        </p:spPr>
      </p:pic>
      <p:sp>
        <p:nvSpPr>
          <p:cNvPr id="3" name="TextBox 2">
            <a:extLst>
              <a:ext uri="{FF2B5EF4-FFF2-40B4-BE49-F238E27FC236}">
                <a16:creationId xmlns:a16="http://schemas.microsoft.com/office/drawing/2014/main" id="{BE81BD22-F041-4643-2E57-645D07B4F719}"/>
              </a:ext>
            </a:extLst>
          </p:cNvPr>
          <p:cNvSpPr txBox="1"/>
          <p:nvPr/>
        </p:nvSpPr>
        <p:spPr>
          <a:xfrm>
            <a:off x="302557" y="336163"/>
            <a:ext cx="2063050" cy="1384995"/>
          </a:xfrm>
          <a:prstGeom prst="rect">
            <a:avLst/>
          </a:prstGeom>
          <a:solidFill>
            <a:schemeClr val="accent5">
              <a:lumMod val="75000"/>
            </a:schemeClr>
          </a:solidFill>
        </p:spPr>
        <p:txBody>
          <a:bodyPr wrap="square" lIns="91440" tIns="45720" rIns="91440" bIns="45720" anchor="t">
            <a:spAutoFit/>
          </a:bodyPr>
          <a:lstStyle/>
          <a:p>
            <a:pPr marL="9525">
              <a:spcBef>
                <a:spcPts val="1515"/>
              </a:spcBef>
            </a:pPr>
            <a:r>
              <a:rPr lang="en-GB" sz="2800" b="1" spc="-15">
                <a:solidFill>
                  <a:schemeClr val="bg1"/>
                </a:solidFill>
                <a:latin typeface="Calibri"/>
                <a:cs typeface="Calibri"/>
              </a:rPr>
              <a:t>The main section of your lesson </a:t>
            </a:r>
          </a:p>
        </p:txBody>
      </p:sp>
      <p:graphicFrame>
        <p:nvGraphicFramePr>
          <p:cNvPr id="17" name="Diagram 17">
            <a:extLst>
              <a:ext uri="{FF2B5EF4-FFF2-40B4-BE49-F238E27FC236}">
                <a16:creationId xmlns:a16="http://schemas.microsoft.com/office/drawing/2014/main" id="{C2BA78AE-0AF3-371C-4B48-0C4302E5077B}"/>
              </a:ext>
            </a:extLst>
          </p:cNvPr>
          <p:cNvGraphicFramePr/>
          <p:nvPr>
            <p:extLst>
              <p:ext uri="{D42A27DB-BD31-4B8C-83A1-F6EECF244321}">
                <p14:modId xmlns:p14="http://schemas.microsoft.com/office/powerpoint/2010/main" val="2587573430"/>
              </p:ext>
            </p:extLst>
          </p:nvPr>
        </p:nvGraphicFramePr>
        <p:xfrm>
          <a:off x="-454404" y="236991"/>
          <a:ext cx="15002311" cy="648888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6207" name="Picture 4" descr="Background pattern&#10;&#10;Description automatically generated">
            <a:extLst>
              <a:ext uri="{FF2B5EF4-FFF2-40B4-BE49-F238E27FC236}">
                <a16:creationId xmlns:a16="http://schemas.microsoft.com/office/drawing/2014/main" id="{77A778E9-BF00-59D6-9061-A1235D6AF9FB}"/>
              </a:ext>
            </a:extLst>
          </p:cNvPr>
          <p:cNvPicPr>
            <a:picLocks noGrp="1" noChangeAspect="1"/>
          </p:cNvPicPr>
          <p:nvPr>
            <p:ph idx="1"/>
          </p:nvPr>
        </p:nvPicPr>
        <p:blipFill>
          <a:blip r:embed="rId9"/>
          <a:stretch>
            <a:fillRect/>
          </a:stretch>
        </p:blipFill>
        <p:spPr>
          <a:xfrm>
            <a:off x="585237" y="1951487"/>
            <a:ext cx="1504256" cy="2109684"/>
          </a:xfrm>
        </p:spPr>
      </p:pic>
      <p:sp>
        <p:nvSpPr>
          <p:cNvPr id="6208" name="TextBox 6207">
            <a:extLst>
              <a:ext uri="{FF2B5EF4-FFF2-40B4-BE49-F238E27FC236}">
                <a16:creationId xmlns:a16="http://schemas.microsoft.com/office/drawing/2014/main" id="{0D9E6536-B9AA-0EDB-193E-309921D54671}"/>
              </a:ext>
            </a:extLst>
          </p:cNvPr>
          <p:cNvSpPr txBox="1"/>
          <p:nvPr/>
        </p:nvSpPr>
        <p:spPr>
          <a:xfrm>
            <a:off x="287337" y="4283786"/>
            <a:ext cx="2092545" cy="1938992"/>
          </a:xfrm>
          <a:prstGeom prst="rect">
            <a:avLst/>
          </a:prstGeom>
          <a:solidFill>
            <a:schemeClr val="accent5">
              <a:lumMod val="40000"/>
              <a:lumOff val="60000"/>
            </a:schemeClr>
          </a:solidFill>
          <a:ln w="57150">
            <a:solidFill>
              <a:srgbClr val="00206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b="1">
                <a:cs typeface="Calibri"/>
              </a:rPr>
              <a:t>You will plan collaboratively with your class mentor at the beginning.</a:t>
            </a:r>
          </a:p>
        </p:txBody>
      </p:sp>
    </p:spTree>
    <p:extLst>
      <p:ext uri="{BB962C8B-B14F-4D97-AF65-F5344CB8AC3E}">
        <p14:creationId xmlns:p14="http://schemas.microsoft.com/office/powerpoint/2010/main" val="321003189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41C2158-7EDE-2D59-76CE-A4F3B8A96C4B}"/>
              </a:ext>
            </a:extLst>
          </p:cNvPr>
          <p:cNvPicPr>
            <a:picLocks noChangeAspect="1"/>
          </p:cNvPicPr>
          <p:nvPr/>
        </p:nvPicPr>
        <p:blipFill>
          <a:blip r:embed="rId3"/>
          <a:stretch>
            <a:fillRect/>
          </a:stretch>
        </p:blipFill>
        <p:spPr>
          <a:xfrm>
            <a:off x="1772" y="-9185"/>
            <a:ext cx="12197315" cy="5875136"/>
          </a:xfrm>
          <a:prstGeom prst="rect">
            <a:avLst/>
          </a:prstGeom>
        </p:spPr>
      </p:pic>
      <p:pic>
        <p:nvPicPr>
          <p:cNvPr id="4" name="Picture 2" descr="Teacher Education Courses | University of Wales Trinity Saint David">
            <a:extLst>
              <a:ext uri="{FF2B5EF4-FFF2-40B4-BE49-F238E27FC236}">
                <a16:creationId xmlns:a16="http://schemas.microsoft.com/office/drawing/2014/main" id="{62C12048-9EEC-ED59-A247-0AA3AAC3EF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24630" y="6070117"/>
            <a:ext cx="999526" cy="722990"/>
          </a:xfrm>
          <a:prstGeom prst="rect">
            <a:avLst/>
          </a:prstGeom>
          <a:solidFill>
            <a:schemeClr val="bg1"/>
          </a:solidFill>
        </p:spPr>
      </p:pic>
      <p:sp>
        <p:nvSpPr>
          <p:cNvPr id="2" name="Thought Bubble: Cloud 1">
            <a:extLst>
              <a:ext uri="{FF2B5EF4-FFF2-40B4-BE49-F238E27FC236}">
                <a16:creationId xmlns:a16="http://schemas.microsoft.com/office/drawing/2014/main" id="{65D99740-FD02-2E4D-FA50-8AC039B6FAF0}"/>
              </a:ext>
            </a:extLst>
          </p:cNvPr>
          <p:cNvSpPr/>
          <p:nvPr/>
        </p:nvSpPr>
        <p:spPr>
          <a:xfrm>
            <a:off x="546683" y="453006"/>
            <a:ext cx="11136384" cy="4662880"/>
          </a:xfrm>
          <a:prstGeom prst="cloudCallou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3600" b="1">
                <a:solidFill>
                  <a:srgbClr val="002060"/>
                </a:solidFill>
                <a:cs typeface="Calibri"/>
              </a:rPr>
              <a:t>Task: Plan a simple three stage lesson – hook, task, plenary. </a:t>
            </a:r>
          </a:p>
        </p:txBody>
      </p:sp>
    </p:spTree>
    <p:extLst>
      <p:ext uri="{BB962C8B-B14F-4D97-AF65-F5344CB8AC3E}">
        <p14:creationId xmlns:p14="http://schemas.microsoft.com/office/powerpoint/2010/main" val="424907243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B6F813-2152-B5B1-2D75-AA777F36E4C7}"/>
              </a:ext>
            </a:extLst>
          </p:cNvPr>
          <p:cNvSpPr>
            <a:spLocks noGrp="1"/>
          </p:cNvSpPr>
          <p:nvPr>
            <p:ph type="title"/>
          </p:nvPr>
        </p:nvSpPr>
        <p:spPr>
          <a:xfrm>
            <a:off x="1310342" y="1365006"/>
            <a:ext cx="5306541" cy="1347974"/>
          </a:xfrm>
        </p:spPr>
        <p:txBody>
          <a:bodyPr>
            <a:noAutofit/>
          </a:bodyPr>
          <a:lstStyle/>
          <a:p>
            <a:r>
              <a:rPr lang="en-US" sz="5400">
                <a:ea typeface="+mj-lt"/>
                <a:cs typeface="+mj-lt"/>
              </a:rPr>
              <a:t>Amser </a:t>
            </a:r>
            <a:r>
              <a:rPr lang="en-US" sz="5400" err="1">
                <a:ea typeface="+mj-lt"/>
                <a:cs typeface="+mj-lt"/>
              </a:rPr>
              <a:t>ar</a:t>
            </a:r>
            <a:r>
              <a:rPr lang="en-US" sz="5400">
                <a:ea typeface="+mj-lt"/>
                <a:cs typeface="+mj-lt"/>
              </a:rPr>
              <a:t> </a:t>
            </a:r>
            <a:r>
              <a:rPr lang="en-US" sz="5400" err="1">
                <a:ea typeface="+mj-lt"/>
                <a:cs typeface="+mj-lt"/>
              </a:rPr>
              <a:t>gyfer</a:t>
            </a:r>
            <a:r>
              <a:rPr lang="en-US" sz="5400">
                <a:ea typeface="+mj-lt"/>
                <a:cs typeface="+mj-lt"/>
              </a:rPr>
              <a:t> </a:t>
            </a:r>
            <a:r>
              <a:rPr lang="en-US" sz="5400" err="1">
                <a:ea typeface="+mj-lt"/>
                <a:cs typeface="+mj-lt"/>
              </a:rPr>
              <a:t>cwestiynau</a:t>
            </a:r>
            <a:br>
              <a:rPr lang="en-US"/>
            </a:br>
            <a:br>
              <a:rPr lang="en-US" sz="5400"/>
            </a:br>
            <a:r>
              <a:rPr lang="en-US" sz="5400"/>
              <a:t>Time for questions</a:t>
            </a:r>
            <a:br>
              <a:rPr lang="en-US" sz="5400"/>
            </a:br>
            <a:br>
              <a:rPr lang="en-US" sz="5400"/>
            </a:br>
            <a:br>
              <a:rPr lang="en-US" sz="5400"/>
            </a:br>
            <a:endParaRPr lang="en-US" sz="5400"/>
          </a:p>
        </p:txBody>
      </p:sp>
      <p:pic>
        <p:nvPicPr>
          <p:cNvPr id="4" name="Picture 4" descr="Background pattern&#10;&#10;Description automatically generated">
            <a:extLst>
              <a:ext uri="{FF2B5EF4-FFF2-40B4-BE49-F238E27FC236}">
                <a16:creationId xmlns:a16="http://schemas.microsoft.com/office/drawing/2014/main" id="{43B773CC-509E-3769-9614-087153EDBA1E}"/>
              </a:ext>
            </a:extLst>
          </p:cNvPr>
          <p:cNvPicPr>
            <a:picLocks noGrp="1" noChangeAspect="1"/>
          </p:cNvPicPr>
          <p:nvPr>
            <p:ph idx="1"/>
          </p:nvPr>
        </p:nvPicPr>
        <p:blipFill>
          <a:blip r:embed="rId2"/>
          <a:stretch>
            <a:fillRect/>
          </a:stretch>
        </p:blipFill>
        <p:spPr>
          <a:xfrm>
            <a:off x="6909231" y="322625"/>
            <a:ext cx="4244659" cy="5954638"/>
          </a:xfrm>
        </p:spPr>
      </p:pic>
    </p:spTree>
    <p:extLst>
      <p:ext uri="{BB962C8B-B14F-4D97-AF65-F5344CB8AC3E}">
        <p14:creationId xmlns:p14="http://schemas.microsoft.com/office/powerpoint/2010/main" val="224343849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D754FA5-2DEB-49E1-1FB5-633B9D062E52}"/>
              </a:ext>
            </a:extLst>
          </p:cNvPr>
          <p:cNvSpPr>
            <a:spLocks noGrp="1"/>
          </p:cNvSpPr>
          <p:nvPr>
            <p:ph type="title"/>
          </p:nvPr>
        </p:nvSpPr>
        <p:spPr>
          <a:xfrm>
            <a:off x="443579" y="1034583"/>
            <a:ext cx="10950561" cy="1159200"/>
          </a:xfrm>
        </p:spPr>
        <p:txBody>
          <a:bodyPr vert="horz" lIns="91440" tIns="45720" rIns="91440" bIns="45720" rtlCol="0" anchor="ctr">
            <a:normAutofit/>
          </a:bodyPr>
          <a:lstStyle/>
          <a:p>
            <a:pPr algn="ctr"/>
            <a:r>
              <a:rPr lang="en-GB" b="1">
                <a:solidFill>
                  <a:schemeClr val="bg1"/>
                </a:solidFill>
                <a:ea typeface="+mj-lt"/>
                <a:cs typeface="+mj-lt"/>
              </a:rPr>
              <a:t>Reference List</a:t>
            </a:r>
          </a:p>
          <a:p>
            <a:pPr algn="ctr"/>
            <a:endParaRPr lang="en-GB" sz="3600" b="1">
              <a:solidFill>
                <a:schemeClr val="bg1"/>
              </a:solidFill>
              <a:ea typeface="+mj-lt"/>
              <a:cs typeface="+mj-lt"/>
            </a:endParaRPr>
          </a:p>
          <a:p>
            <a:pPr>
              <a:lnSpc>
                <a:spcPct val="150000"/>
              </a:lnSpc>
              <a:spcBef>
                <a:spcPts val="0"/>
              </a:spcBef>
            </a:pPr>
            <a:endParaRPr lang="en-US" sz="3100">
              <a:solidFill>
                <a:schemeClr val="bg1"/>
              </a:solidFill>
            </a:endParaRPr>
          </a:p>
          <a:p>
            <a:endParaRPr lang="en-US">
              <a:solidFill>
                <a:schemeClr val="bg1"/>
              </a:solidFill>
              <a:ea typeface="+mj-lt"/>
              <a:cs typeface="+mj-lt"/>
            </a:endParaRPr>
          </a:p>
        </p:txBody>
      </p:sp>
      <p:sp>
        <p:nvSpPr>
          <p:cNvPr id="3" name="TextBox 2">
            <a:extLst>
              <a:ext uri="{FF2B5EF4-FFF2-40B4-BE49-F238E27FC236}">
                <a16:creationId xmlns:a16="http://schemas.microsoft.com/office/drawing/2014/main" id="{20B9F5AF-01C3-F93E-4766-CF5659815EFF}"/>
              </a:ext>
            </a:extLst>
          </p:cNvPr>
          <p:cNvSpPr txBox="1"/>
          <p:nvPr/>
        </p:nvSpPr>
        <p:spPr>
          <a:xfrm>
            <a:off x="874059" y="1715246"/>
            <a:ext cx="9466728" cy="563231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AutoNum type="arabicPeriod"/>
            </a:pPr>
            <a:endParaRPr lang="en-US">
              <a:ea typeface="+mn-lt"/>
              <a:cs typeface="+mn-lt"/>
            </a:endParaRPr>
          </a:p>
          <a:p>
            <a:pPr marL="285750" indent="-285750">
              <a:buFont typeface="Arial"/>
              <a:buChar char="•"/>
            </a:pPr>
            <a:r>
              <a:rPr lang="en-US" b="1">
                <a:ea typeface="+mn-lt"/>
                <a:cs typeface="+mn-lt"/>
                <a:hlinkClick r:id="rId3"/>
              </a:rPr>
              <a:t>Curriculum for Wales - Hwb (gov.wales)</a:t>
            </a:r>
            <a:endParaRPr lang="en-GB">
              <a:latin typeface="Quire Sans"/>
              <a:cs typeface="Calibri"/>
            </a:endParaRPr>
          </a:p>
          <a:p>
            <a:pPr marL="285750" indent="-285750">
              <a:buFont typeface="Arial"/>
              <a:buChar char="•"/>
            </a:pPr>
            <a:endParaRPr lang="en-US" b="1">
              <a:ea typeface="+mn-lt"/>
              <a:cs typeface="+mn-lt"/>
            </a:endParaRPr>
          </a:p>
          <a:p>
            <a:pPr marL="285750" indent="-285750">
              <a:buFont typeface="Arial"/>
              <a:buChar char="•"/>
            </a:pPr>
            <a:r>
              <a:rPr lang="en-US" b="1">
                <a:ea typeface="+mn-lt"/>
                <a:cs typeface="+mn-lt"/>
                <a:hlinkClick r:id="rId4"/>
              </a:rPr>
              <a:t>Literacy Framework (gov.wales)</a:t>
            </a:r>
            <a:endParaRPr lang="en-US">
              <a:ea typeface="+mn-lt"/>
              <a:cs typeface="+mn-lt"/>
            </a:endParaRPr>
          </a:p>
          <a:p>
            <a:pPr marL="285750" indent="-285750">
              <a:buFont typeface="Arial"/>
              <a:buChar char="•"/>
            </a:pPr>
            <a:endParaRPr lang="en-US" b="1">
              <a:ea typeface="+mn-lt"/>
              <a:cs typeface="+mn-lt"/>
            </a:endParaRPr>
          </a:p>
          <a:p>
            <a:pPr marL="285750" indent="-285750">
              <a:buFont typeface="Arial"/>
              <a:buChar char="•"/>
            </a:pPr>
            <a:r>
              <a:rPr lang="en-US" b="1">
                <a:ea typeface="+mn-lt"/>
                <a:cs typeface="+mn-lt"/>
                <a:hlinkClick r:id="rId5"/>
              </a:rPr>
              <a:t>Numeracy Framework (gov.wales)</a:t>
            </a:r>
            <a:endParaRPr lang="en-US">
              <a:ea typeface="+mn-lt"/>
              <a:cs typeface="+mn-lt"/>
            </a:endParaRPr>
          </a:p>
          <a:p>
            <a:pPr marL="285750" indent="-285750">
              <a:buFont typeface="Arial"/>
              <a:buChar char="•"/>
            </a:pPr>
            <a:endParaRPr lang="en-US" b="1">
              <a:ea typeface="+mn-lt"/>
              <a:cs typeface="+mn-lt"/>
            </a:endParaRPr>
          </a:p>
          <a:p>
            <a:pPr marL="285750" indent="-285750">
              <a:buFont typeface="Arial"/>
              <a:buChar char="•"/>
            </a:pPr>
            <a:r>
              <a:rPr lang="en-US" b="1">
                <a:ea typeface="+mn-lt"/>
                <a:cs typeface="+mn-lt"/>
                <a:hlinkClick r:id="rId6"/>
              </a:rPr>
              <a:t>Digital Competence Framework (gov.wales)</a:t>
            </a:r>
            <a:endParaRPr lang="en-US">
              <a:ea typeface="+mn-lt"/>
              <a:cs typeface="+mn-lt"/>
            </a:endParaRPr>
          </a:p>
          <a:p>
            <a:pPr marL="285750" indent="-285750">
              <a:buFont typeface="Arial"/>
              <a:buChar char="•"/>
            </a:pPr>
            <a:endParaRPr lang="en-US" b="1">
              <a:ea typeface="+mn-lt"/>
              <a:cs typeface="+mn-lt"/>
            </a:endParaRPr>
          </a:p>
          <a:p>
            <a:pPr marL="285750" indent="-285750">
              <a:buFont typeface="Arial"/>
              <a:buChar char="•"/>
            </a:pPr>
            <a:r>
              <a:rPr lang="en-US" b="1">
                <a:ea typeface="+mn-lt"/>
                <a:cs typeface="+mn-lt"/>
                <a:hlinkClick r:id="rId7"/>
              </a:rPr>
              <a:t>Professional Standards (gov.wales)</a:t>
            </a:r>
            <a:endParaRPr lang="en-US">
              <a:ea typeface="+mn-lt"/>
              <a:cs typeface="+mn-lt"/>
            </a:endParaRPr>
          </a:p>
          <a:p>
            <a:pPr marL="285750" indent="-285750">
              <a:buFont typeface="Arial"/>
              <a:buChar char="•"/>
            </a:pPr>
            <a:endParaRPr lang="en-US" b="1">
              <a:ea typeface="+mn-lt"/>
              <a:cs typeface="+mn-lt"/>
            </a:endParaRPr>
          </a:p>
          <a:p>
            <a:pPr marL="285750" indent="-285750">
              <a:buFont typeface="Arial"/>
              <a:buChar char="•"/>
            </a:pPr>
            <a:r>
              <a:rPr lang="en-GB">
                <a:latin typeface="Quire Sans"/>
                <a:cs typeface="Calibri"/>
              </a:rPr>
              <a:t>University of Wales Trinity St. David (2022) </a:t>
            </a:r>
            <a:r>
              <a:rPr lang="en-GB" i="1">
                <a:latin typeface="Quire Sans"/>
                <a:cs typeface="Calibri"/>
              </a:rPr>
              <a:t>QTS Pathway Glossary of Terms. </a:t>
            </a:r>
            <a:r>
              <a:rPr lang="en-GB" b="1">
                <a:latin typeface="Quire Sans"/>
                <a:cs typeface="Calibri"/>
              </a:rPr>
              <a:t>Moodle.</a:t>
            </a:r>
            <a:endParaRPr lang="en-US" b="1">
              <a:latin typeface="Quire Sans"/>
              <a:ea typeface="+mn-lt"/>
              <a:cs typeface="+mn-lt"/>
            </a:endParaRPr>
          </a:p>
          <a:p>
            <a:pPr marL="285750" indent="-285750">
              <a:buFont typeface="Arial"/>
              <a:buChar char="•"/>
            </a:pPr>
            <a:endParaRPr lang="en-GB">
              <a:ea typeface="+mn-lt"/>
              <a:cs typeface="+mn-lt"/>
            </a:endParaRPr>
          </a:p>
          <a:p>
            <a:pPr marL="285750" indent="-285750">
              <a:buFont typeface="Arial"/>
              <a:buChar char="•"/>
            </a:pPr>
            <a:r>
              <a:rPr lang="en-GB">
                <a:latin typeface="Quire Sans"/>
                <a:cs typeface="Calibri"/>
              </a:rPr>
              <a:t>Welsh Government (2019) </a:t>
            </a:r>
            <a:r>
              <a:rPr lang="en-GB" i="1">
                <a:latin typeface="Quire Sans"/>
                <a:cs typeface="Calibri"/>
              </a:rPr>
              <a:t>Professional Standards for Teaching and Leadership</a:t>
            </a:r>
            <a:r>
              <a:rPr lang="en-GB">
                <a:latin typeface="Quire Sans"/>
                <a:cs typeface="Calibri"/>
              </a:rPr>
              <a:t>. </a:t>
            </a:r>
            <a:r>
              <a:rPr lang="en-GB" b="1">
                <a:latin typeface="Quire Sans"/>
                <a:cs typeface="Calibri"/>
              </a:rPr>
              <a:t>Moodle.</a:t>
            </a:r>
            <a:r>
              <a:rPr lang="en-GB">
                <a:latin typeface="Quire Sans"/>
                <a:cs typeface="Calibri"/>
              </a:rPr>
              <a:t> </a:t>
            </a:r>
            <a:endParaRPr lang="en-US">
              <a:latin typeface="Quire Sans"/>
              <a:ea typeface="+mn-lt"/>
              <a:cs typeface="+mn-lt"/>
            </a:endParaRPr>
          </a:p>
          <a:p>
            <a:pPr marL="285750" indent="-285750">
              <a:buFont typeface="Arial"/>
              <a:buChar char="•"/>
            </a:pPr>
            <a:endParaRPr lang="en-GB">
              <a:ea typeface="+mn-lt"/>
              <a:cs typeface="+mn-lt"/>
            </a:endParaRPr>
          </a:p>
          <a:p>
            <a:pPr marL="285750" indent="-285750">
              <a:buFont typeface="Arial"/>
              <a:buChar char="•"/>
            </a:pPr>
            <a:r>
              <a:rPr lang="en-GB" err="1">
                <a:latin typeface="Quire Sans"/>
                <a:cs typeface="Calibri"/>
              </a:rPr>
              <a:t>Yr</a:t>
            </a:r>
            <a:r>
              <a:rPr lang="en-GB">
                <a:latin typeface="Quire Sans"/>
                <a:cs typeface="Calibri"/>
              </a:rPr>
              <a:t> </a:t>
            </a:r>
            <a:r>
              <a:rPr lang="en-GB" err="1">
                <a:latin typeface="Quire Sans"/>
                <a:cs typeface="Calibri"/>
              </a:rPr>
              <a:t>Athrofa</a:t>
            </a:r>
            <a:r>
              <a:rPr lang="en-GB">
                <a:latin typeface="Quire Sans"/>
                <a:cs typeface="Calibri"/>
              </a:rPr>
              <a:t> Professional Learning Partnership (APLP) Handbook 2022/23   </a:t>
            </a:r>
            <a:r>
              <a:rPr lang="en-GB" b="1">
                <a:latin typeface="Quire Sans"/>
                <a:cs typeface="Calibri"/>
              </a:rPr>
              <a:t>Moodle</a:t>
            </a:r>
            <a:endParaRPr lang="en-GB">
              <a:latin typeface="Quire Sans"/>
              <a:ea typeface="+mn-lt"/>
              <a:cs typeface="+mn-lt"/>
            </a:endParaRPr>
          </a:p>
          <a:p>
            <a:pPr marL="285750" indent="-285750">
              <a:buFont typeface="Arial"/>
              <a:buChar char="•"/>
            </a:pPr>
            <a:endParaRPr lang="en-GB">
              <a:ea typeface="+mn-lt"/>
              <a:cs typeface="+mn-lt"/>
            </a:endParaRPr>
          </a:p>
          <a:p>
            <a:endParaRPr lang="en-GB">
              <a:latin typeface="Quire Sans"/>
              <a:ea typeface="+mn-lt"/>
              <a:cs typeface="Calibri"/>
            </a:endParaRPr>
          </a:p>
          <a:p>
            <a:pPr marL="342900" indent="-342900">
              <a:buAutoNum type="arabicPeriod"/>
            </a:pPr>
            <a:endParaRPr lang="en-US">
              <a:cs typeface="Quire Sans"/>
            </a:endParaRPr>
          </a:p>
          <a:p>
            <a:pPr marL="342900" indent="-342900">
              <a:buAutoNum type="arabicPeriod"/>
            </a:pPr>
            <a:endParaRPr lang="en-US">
              <a:cs typeface="Quire Sans"/>
            </a:endParaRPr>
          </a:p>
        </p:txBody>
      </p:sp>
    </p:spTree>
    <p:extLst>
      <p:ext uri="{BB962C8B-B14F-4D97-AF65-F5344CB8AC3E}">
        <p14:creationId xmlns:p14="http://schemas.microsoft.com/office/powerpoint/2010/main" val="680070414"/>
      </p:ext>
    </p:extLst>
  </p:cSld>
  <p:clrMapOvr>
    <a:masterClrMapping/>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throfa_Powerpoint_2021mod" id="{9E4920CA-16C7-4333-ABA8-9AD2737C5A7B}" vid="{AB3D51F7-4C39-4F65-8837-90B1A8F64722}"/>
    </a:ext>
  </a:extLst>
</a:theme>
</file>

<file path=ppt/theme/theme2.xml><?xml version="1.0" encoding="utf-8"?>
<a:theme xmlns:a="http://schemas.openxmlformats.org/drawingml/2006/main" name="Office Theme">
  <a:themeElements>
    <a:clrScheme name="Custom 9">
      <a:dk1>
        <a:srgbClr val="034A90"/>
      </a:dk1>
      <a:lt1>
        <a:sysClr val="window" lastClr="FFFFFF"/>
      </a:lt1>
      <a:dk2>
        <a:srgbClr val="F8F200"/>
      </a:dk2>
      <a:lt2>
        <a:srgbClr val="E7E6E6"/>
      </a:lt2>
      <a:accent1>
        <a:srgbClr val="034A90"/>
      </a:accent1>
      <a:accent2>
        <a:srgbClr val="92D050"/>
      </a:accent2>
      <a:accent3>
        <a:srgbClr val="A5A5A5"/>
      </a:accent3>
      <a:accent4>
        <a:srgbClr val="FFC000"/>
      </a:accent4>
      <a:accent5>
        <a:srgbClr val="5B9BD5"/>
      </a:accent5>
      <a:accent6>
        <a:srgbClr val="70AD47"/>
      </a:accent6>
      <a:hlink>
        <a:srgbClr val="0563C1"/>
      </a:hlink>
      <a:folHlink>
        <a:srgbClr val="954F72"/>
      </a:folHlink>
    </a:clrScheme>
    <a:fontScheme name="Custom 30">
      <a:majorFont>
        <a:latin typeface="Kristen ITC"/>
        <a:ea typeface=""/>
        <a:cs typeface=""/>
      </a:majorFont>
      <a:minorFont>
        <a:latin typeface="Quire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 Logo Presentation" id="{3786E2A2-8CD0-CD45-BACB-61CCBBDBA153}" vid="{C142E749-FD66-214B-A4D5-3B05EFD035A6}"/>
    </a:ext>
  </a:extLst>
</a:theme>
</file>

<file path=ppt/theme/theme7.xml><?xml version="1.0" encoding="utf-8"?>
<a:theme xmlns:a="http://schemas.openxmlformats.org/drawingml/2006/main" name="UWTSD 200_Title Pag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throfa  Widescreen_2023" id="{C2B00227-19DC-4DCA-9353-A9FFCCB260D3}" vid="{F4308FEB-06BD-4A57-BDAB-A1634002DDA5}"/>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209B251219B0E4FA192FAB8C3136AE6" ma:contentTypeVersion="39" ma:contentTypeDescription="Create a new document." ma:contentTypeScope="" ma:versionID="e19cb442c17a8ed7500c7c0e729ab9e5">
  <xsd:schema xmlns:xsd="http://www.w3.org/2001/XMLSchema" xmlns:xs="http://www.w3.org/2001/XMLSchema" xmlns:p="http://schemas.microsoft.com/office/2006/metadata/properties" xmlns:ns2="92c24619-d6d5-42cf-b618-23d930ad9f20" xmlns:ns3="8ee9550b-f5f4-4dde-bce5-39f4ba45c2f1" targetNamespace="http://schemas.microsoft.com/office/2006/metadata/properties" ma:root="true" ma:fieldsID="99baa092df4bcbb8cdb0b52ad70a04b8" ns2:_="" ns3:_="">
    <xsd:import namespace="92c24619-d6d5-42cf-b618-23d930ad9f20"/>
    <xsd:import namespace="8ee9550b-f5f4-4dde-bce5-39f4ba45c2f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Location" minOccurs="0"/>
                <xsd:element ref="ns2:MediaServiceGenerationTime" minOccurs="0"/>
                <xsd:element ref="ns2:MediaServiceEventHashCode" minOccurs="0"/>
                <xsd:element ref="ns2:MediaServiceOCR" minOccurs="0"/>
                <xsd:element ref="ns2:MediaLengthInSeconds" minOccurs="0"/>
                <xsd:element ref="ns2:NotebookType" minOccurs="0"/>
                <xsd:element ref="ns2:FolderType" minOccurs="0"/>
                <xsd:element ref="ns2:CultureName" minOccurs="0"/>
                <xsd:element ref="ns2:AppVersion" minOccurs="0"/>
                <xsd:element ref="ns2:TeamsChannelId" minOccurs="0"/>
                <xsd:element ref="ns2:Owner" minOccurs="0"/>
                <xsd:element ref="ns2:Math_Settings" minOccurs="0"/>
                <xsd:element ref="ns2:DefaultSectionNames" minOccurs="0"/>
                <xsd:element ref="ns2:Templates" minOccurs="0"/>
                <xsd:element ref="ns2:Teachers" minOccurs="0"/>
                <xsd:element ref="ns2:Students" minOccurs="0"/>
                <xsd:element ref="ns2:Student_Groups" minOccurs="0"/>
                <xsd:element ref="ns2:Distribution_Groups" minOccurs="0"/>
                <xsd:element ref="ns2:LMS_Mappings" minOccurs="0"/>
                <xsd:element ref="ns2:Invited_Teachers" minOccurs="0"/>
                <xsd:element ref="ns2:Invited_Students" minOccurs="0"/>
                <xsd:element ref="ns2:Self_Registration_Enabled" minOccurs="0"/>
                <xsd:element ref="ns2:Has_Teacher_Only_SectionGroup" minOccurs="0"/>
                <xsd:element ref="ns2:Is_Collaboration_Space_Locked" minOccurs="0"/>
                <xsd:element ref="ns2:IsNotebookLocked" minOccurs="0"/>
                <xsd:element ref="ns2:Teams_Channel_Section_Location"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2c24619-d6d5-42cf-b618-23d930ad9f2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NotebookType" ma:index="20" nillable="true" ma:displayName="Notebook Type" ma:internalName="NotebookType">
      <xsd:simpleType>
        <xsd:restriction base="dms:Text"/>
      </xsd:simpleType>
    </xsd:element>
    <xsd:element name="FolderType" ma:index="21" nillable="true" ma:displayName="Folder Type" ma:internalName="FolderType">
      <xsd:simpleType>
        <xsd:restriction base="dms:Text"/>
      </xsd:simpleType>
    </xsd:element>
    <xsd:element name="CultureName" ma:index="22" nillable="true" ma:displayName="Culture Name" ma:internalName="CultureName">
      <xsd:simpleType>
        <xsd:restriction base="dms:Text"/>
      </xsd:simpleType>
    </xsd:element>
    <xsd:element name="AppVersion" ma:index="23" nillable="true" ma:displayName="App Version" ma:internalName="AppVersion">
      <xsd:simpleType>
        <xsd:restriction base="dms:Text"/>
      </xsd:simpleType>
    </xsd:element>
    <xsd:element name="TeamsChannelId" ma:index="24" nillable="true" ma:displayName="Teams Channel Id" ma:internalName="TeamsChannelId">
      <xsd:simpleType>
        <xsd:restriction base="dms:Text"/>
      </xsd:simpleType>
    </xsd:element>
    <xsd:element name="Owner" ma:index="25"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26" nillable="true" ma:displayName="Math Settings" ma:internalName="Math_Settings">
      <xsd:simpleType>
        <xsd:restriction base="dms:Text"/>
      </xsd:simpleType>
    </xsd:element>
    <xsd:element name="DefaultSectionNames" ma:index="27" nillable="true" ma:displayName="Default Section Names" ma:internalName="DefaultSectionNames">
      <xsd:simpleType>
        <xsd:restriction base="dms:Note">
          <xsd:maxLength value="255"/>
        </xsd:restriction>
      </xsd:simpleType>
    </xsd:element>
    <xsd:element name="Templates" ma:index="28" nillable="true" ma:displayName="Templates" ma:internalName="Templates">
      <xsd:simpleType>
        <xsd:restriction base="dms:Note">
          <xsd:maxLength value="255"/>
        </xsd:restriction>
      </xsd:simpleType>
    </xsd:element>
    <xsd:element name="Teachers" ma:index="29"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30"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31"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32" nillable="true" ma:displayName="Distribution Groups" ma:internalName="Distribution_Groups">
      <xsd:simpleType>
        <xsd:restriction base="dms:Note">
          <xsd:maxLength value="255"/>
        </xsd:restriction>
      </xsd:simpleType>
    </xsd:element>
    <xsd:element name="LMS_Mappings" ma:index="33" nillable="true" ma:displayName="LMS Mappings" ma:internalName="LMS_Mappings">
      <xsd:simpleType>
        <xsd:restriction base="dms:Note">
          <xsd:maxLength value="255"/>
        </xsd:restriction>
      </xsd:simpleType>
    </xsd:element>
    <xsd:element name="Invited_Teachers" ma:index="34" nillable="true" ma:displayName="Invited Teachers" ma:internalName="Invited_Teachers">
      <xsd:simpleType>
        <xsd:restriction base="dms:Note">
          <xsd:maxLength value="255"/>
        </xsd:restriction>
      </xsd:simpleType>
    </xsd:element>
    <xsd:element name="Invited_Students" ma:index="35" nillable="true" ma:displayName="Invited Students" ma:internalName="Invited_Students">
      <xsd:simpleType>
        <xsd:restriction base="dms:Note">
          <xsd:maxLength value="255"/>
        </xsd:restriction>
      </xsd:simpleType>
    </xsd:element>
    <xsd:element name="Self_Registration_Enabled" ma:index="36" nillable="true" ma:displayName="Self Registration Enabled" ma:internalName="Self_Registration_Enabled">
      <xsd:simpleType>
        <xsd:restriction base="dms:Boolean"/>
      </xsd:simpleType>
    </xsd:element>
    <xsd:element name="Has_Teacher_Only_SectionGroup" ma:index="37" nillable="true" ma:displayName="Has Teacher Only SectionGroup" ma:internalName="Has_Teacher_Only_SectionGroup">
      <xsd:simpleType>
        <xsd:restriction base="dms:Boolean"/>
      </xsd:simpleType>
    </xsd:element>
    <xsd:element name="Is_Collaboration_Space_Locked" ma:index="38" nillable="true" ma:displayName="Is Collaboration Space Locked" ma:internalName="Is_Collaboration_Space_Locked">
      <xsd:simpleType>
        <xsd:restriction base="dms:Boolean"/>
      </xsd:simpleType>
    </xsd:element>
    <xsd:element name="IsNotebookLocked" ma:index="39" nillable="true" ma:displayName="Is Notebook Locked" ma:internalName="IsNotebookLocked">
      <xsd:simpleType>
        <xsd:restriction base="dms:Boolean"/>
      </xsd:simpleType>
    </xsd:element>
    <xsd:element name="Teams_Channel_Section_Location" ma:index="40" nillable="true" ma:displayName="Teams Channel Section Location" ma:internalName="Teams_Channel_Section_Location">
      <xsd:simpleType>
        <xsd:restriction base="dms:Text"/>
      </xsd:simpleType>
    </xsd:element>
    <xsd:element name="lcf76f155ced4ddcb4097134ff3c332f" ma:index="42"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SearchProperties" ma:index="44" nillable="true" ma:displayName="MediaServiceSearchProperties" ma:hidden="true" ma:internalName="MediaServiceSearchProperties" ma:readOnly="true">
      <xsd:simpleType>
        <xsd:restriction base="dms:Note"/>
      </xsd:simpleType>
    </xsd:element>
    <xsd:element name="MediaServiceObjectDetectorVersions" ma:index="45"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ee9550b-f5f4-4dde-bce5-39f4ba45c2f1"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43" nillable="true" ma:displayName="Taxonomy Catch All Column" ma:hidden="true" ma:list="{e800afd8-9188-484f-822e-9df23d421d18}" ma:internalName="TaxCatchAll" ma:showField="CatchAllData" ma:web="8ee9550b-f5f4-4dde-bce5-39f4ba45c2f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MS_Mappings xmlns="92c24619-d6d5-42cf-b618-23d930ad9f20" xsi:nil="true"/>
    <NotebookType xmlns="92c24619-d6d5-42cf-b618-23d930ad9f20" xsi:nil="true"/>
    <FolderType xmlns="92c24619-d6d5-42cf-b618-23d930ad9f20" xsi:nil="true"/>
    <Students xmlns="92c24619-d6d5-42cf-b618-23d930ad9f20">
      <UserInfo>
        <DisplayName/>
        <AccountId xsi:nil="true"/>
        <AccountType/>
      </UserInfo>
    </Students>
    <Student_Groups xmlns="92c24619-d6d5-42cf-b618-23d930ad9f20">
      <UserInfo>
        <DisplayName/>
        <AccountId xsi:nil="true"/>
        <AccountType/>
      </UserInfo>
    </Student_Groups>
    <TeamsChannelId xmlns="92c24619-d6d5-42cf-b618-23d930ad9f20" xsi:nil="true"/>
    <IsNotebookLocked xmlns="92c24619-d6d5-42cf-b618-23d930ad9f20" xsi:nil="true"/>
    <Distribution_Groups xmlns="92c24619-d6d5-42cf-b618-23d930ad9f20" xsi:nil="true"/>
    <Is_Collaboration_Space_Locked xmlns="92c24619-d6d5-42cf-b618-23d930ad9f20" xsi:nil="true"/>
    <Invited_Teachers xmlns="92c24619-d6d5-42cf-b618-23d930ad9f20" xsi:nil="true"/>
    <Invited_Students xmlns="92c24619-d6d5-42cf-b618-23d930ad9f20" xsi:nil="true"/>
    <Math_Settings xmlns="92c24619-d6d5-42cf-b618-23d930ad9f20" xsi:nil="true"/>
    <Templates xmlns="92c24619-d6d5-42cf-b618-23d930ad9f20" xsi:nil="true"/>
    <Self_Registration_Enabled xmlns="92c24619-d6d5-42cf-b618-23d930ad9f20" xsi:nil="true"/>
    <Has_Teacher_Only_SectionGroup xmlns="92c24619-d6d5-42cf-b618-23d930ad9f20" xsi:nil="true"/>
    <DefaultSectionNames xmlns="92c24619-d6d5-42cf-b618-23d930ad9f20" xsi:nil="true"/>
    <Teams_Channel_Section_Location xmlns="92c24619-d6d5-42cf-b618-23d930ad9f20" xsi:nil="true"/>
    <AppVersion xmlns="92c24619-d6d5-42cf-b618-23d930ad9f20" xsi:nil="true"/>
    <Teachers xmlns="92c24619-d6d5-42cf-b618-23d930ad9f20">
      <UserInfo>
        <DisplayName/>
        <AccountId xsi:nil="true"/>
        <AccountType/>
      </UserInfo>
    </Teachers>
    <CultureName xmlns="92c24619-d6d5-42cf-b618-23d930ad9f20" xsi:nil="true"/>
    <Owner xmlns="92c24619-d6d5-42cf-b618-23d930ad9f20">
      <UserInfo>
        <DisplayName/>
        <AccountId xsi:nil="true"/>
        <AccountType/>
      </UserInfo>
    </Owner>
    <TaxCatchAll xmlns="8ee9550b-f5f4-4dde-bce5-39f4ba45c2f1" xsi:nil="true"/>
    <lcf76f155ced4ddcb4097134ff3c332f xmlns="92c24619-d6d5-42cf-b618-23d930ad9f20">
      <Terms xmlns="http://schemas.microsoft.com/office/infopath/2007/PartnerControls"/>
    </lcf76f155ced4ddcb4097134ff3c332f>
    <MediaLengthInSeconds xmlns="92c24619-d6d5-42cf-b618-23d930ad9f20" xsi:nil="true"/>
    <SharedWithUsers xmlns="8ee9550b-f5f4-4dde-bce5-39f4ba45c2f1">
      <UserInfo>
        <DisplayName/>
        <AccountId xsi:nil="true"/>
        <AccountType/>
      </UserInfo>
    </SharedWithUsers>
  </documentManagement>
</p:properties>
</file>

<file path=customXml/itemProps1.xml><?xml version="1.0" encoding="utf-8"?>
<ds:datastoreItem xmlns:ds="http://schemas.openxmlformats.org/officeDocument/2006/customXml" ds:itemID="{932883E3-6856-4B85-9458-6D23640F8B9E}">
  <ds:schemaRefs>
    <ds:schemaRef ds:uri="http://schemas.microsoft.com/sharepoint/v3/contenttype/forms"/>
  </ds:schemaRefs>
</ds:datastoreItem>
</file>

<file path=customXml/itemProps2.xml><?xml version="1.0" encoding="utf-8"?>
<ds:datastoreItem xmlns:ds="http://schemas.openxmlformats.org/officeDocument/2006/customXml" ds:itemID="{AB4A190D-D096-4D84-9C61-7B5D5EFD13D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2c24619-d6d5-42cf-b618-23d930ad9f20"/>
    <ds:schemaRef ds:uri="8ee9550b-f5f4-4dde-bce5-39f4ba45c2f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EF02F3F-708B-43AB-8FBC-3272CB355ECE}">
  <ds:schemaRefs>
    <ds:schemaRef ds:uri="46b8f10f-f56e-4e87-af4a-2384ac144562"/>
    <ds:schemaRef ds:uri="8ee9550b-f5f4-4dde-bce5-39f4ba45c2f1"/>
    <ds:schemaRef ds:uri="921765a0-fcf6-47d1-8ac4-5d670786d758"/>
    <ds:schemaRef ds:uri="92c24619-d6d5-42cf-b618-23d930ad9f20"/>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Athrofa_Powerpoint_2021 WS</Template>
  <Application>Microsoft Office PowerPoint</Application>
  <PresentationFormat>Widescreen</PresentationFormat>
  <Slides>37</Slides>
  <Notes>27</Notes>
  <HiddenSlides>1</HiddenSlides>
  <ScaleCrop>false</ScaleCrop>
  <HeadingPairs>
    <vt:vector size="4" baseType="variant">
      <vt:variant>
        <vt:lpstr>Theme</vt:lpstr>
      </vt:variant>
      <vt:variant>
        <vt:i4>7</vt:i4>
      </vt:variant>
      <vt:variant>
        <vt:lpstr>Slide Titles</vt:lpstr>
      </vt:variant>
      <vt:variant>
        <vt:i4>37</vt:i4>
      </vt:variant>
    </vt:vector>
  </HeadingPairs>
  <TitlesOfParts>
    <vt:vector size="44" baseType="lpstr">
      <vt:lpstr>Custom Design</vt:lpstr>
      <vt:lpstr>Office Theme</vt:lpstr>
      <vt:lpstr>UWTSD 200 Holding Page</vt:lpstr>
      <vt:lpstr>UWTSD 200_Subtitle 3</vt:lpstr>
      <vt:lpstr>UWTSD 200_Text 1</vt:lpstr>
      <vt:lpstr>Text 1</vt:lpstr>
      <vt:lpstr>UWTSD 200_Title Page 3</vt:lpstr>
      <vt:lpstr>PowerPoint Presentation</vt:lpstr>
      <vt:lpstr>LLWYBR TAR/QTS PATHWAY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Amser ar gyfer cwestiynau  Time for questions   </vt:lpstr>
      <vt:lpstr>Reference List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Lilian Martin</dc:creator>
  <cp:revision>157</cp:revision>
  <dcterms:created xsi:type="dcterms:W3CDTF">2021-06-30T07:26:16Z</dcterms:created>
  <dcterms:modified xsi:type="dcterms:W3CDTF">2023-10-13T08:40:29Z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0x010100E209B251219B0E4FA192FAB8C3136AE6</vt:lpwstr>
  </property>
  <property fmtid="{D5CDD505-2E9C-101B-9397-08002B2CF9AE}" pid="3" name="ComplianceAssetId">
    <vt:lpwstr/>
  </property>
  <property fmtid="{D5CDD505-2E9C-101B-9397-08002B2CF9AE}" pid="4" name="TriggerFlowInfo">
    <vt:lpwstr/>
  </property>
  <property fmtid="{D5CDD505-2E9C-101B-9397-08002B2CF9AE}" pid="5" name="_SharedFileIndex">
    <vt:lpwstr/>
  </property>
  <property fmtid="{D5CDD505-2E9C-101B-9397-08002B2CF9AE}" pid="6" name="_ExtendedDescription">
    <vt:lpwstr/>
  </property>
  <property fmtid="{D5CDD505-2E9C-101B-9397-08002B2CF9AE}" pid="7" name="MediaServiceImageTags">
    <vt:lpwstr/>
  </property>
  <property fmtid="{D5CDD505-2E9C-101B-9397-08002B2CF9AE}" pid="8" name="_SourceUrl">
    <vt:lpwstr/>
  </property>
  <property fmtid="{D5CDD505-2E9C-101B-9397-08002B2CF9AE}" pid="9" name="Order">
    <vt:lpwstr>29900.0000000000</vt:lpwstr>
  </property>
</Properties>
</file>