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1"/>
  </p:sldMasterIdLst>
  <p:sldIdLst>
    <p:sldId id="256" r:id="rId2"/>
    <p:sldId id="261" r:id="rId3"/>
    <p:sldId id="260" r:id="rId4"/>
    <p:sldId id="263" r:id="rId5"/>
    <p:sldId id="262" r:id="rId6"/>
    <p:sldId id="259" r:id="rId7"/>
    <p:sldId id="258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B76AC4-12BF-4053-9BD9-2ADB2C686951}" v="284" dt="2023-04-24T08:50:20.6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herine Taylor (1910010)" userId="S::1910010@student.uwtsd.ac.uk::24f20e22-773c-4b83-a970-1bf2e8ca2103" providerId="AD" clId="Web-{CDB76AC4-12BF-4053-9BD9-2ADB2C686951}"/>
    <pc:docChg chg="addSld delSld modSld sldOrd addMainMaster delMainMaster">
      <pc:chgData name="Katherine Taylor (1910010)" userId="S::1910010@student.uwtsd.ac.uk::24f20e22-773c-4b83-a970-1bf2e8ca2103" providerId="AD" clId="Web-{CDB76AC4-12BF-4053-9BD9-2ADB2C686951}" dt="2023-04-24T08:50:20.693" v="285"/>
      <pc:docMkLst>
        <pc:docMk/>
      </pc:docMkLst>
      <pc:sldChg chg="addSp delSp modSp mod setBg modClrScheme addAnim chgLayout">
        <pc:chgData name="Katherine Taylor (1910010)" userId="S::1910010@student.uwtsd.ac.uk::24f20e22-773c-4b83-a970-1bf2e8ca2103" providerId="AD" clId="Web-{CDB76AC4-12BF-4053-9BD9-2ADB2C686951}" dt="2023-04-24T08:02:56.008" v="93" actId="20577"/>
        <pc:sldMkLst>
          <pc:docMk/>
          <pc:sldMk cId="109857222" sldId="256"/>
        </pc:sldMkLst>
        <pc:spChg chg="mod">
          <ac:chgData name="Katherine Taylor (1910010)" userId="S::1910010@student.uwtsd.ac.uk::24f20e22-773c-4b83-a970-1bf2e8ca2103" providerId="AD" clId="Web-{CDB76AC4-12BF-4053-9BD9-2ADB2C686951}" dt="2023-04-24T08:01:39.990" v="8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atherine Taylor (1910010)" userId="S::1910010@student.uwtsd.ac.uk::24f20e22-773c-4b83-a970-1bf2e8ca2103" providerId="AD" clId="Web-{CDB76AC4-12BF-4053-9BD9-2ADB2C686951}" dt="2023-04-24T08:02:56.008" v="93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Katherine Taylor (1910010)" userId="S::1910010@student.uwtsd.ac.uk::24f20e22-773c-4b83-a970-1bf2e8ca2103" providerId="AD" clId="Web-{CDB76AC4-12BF-4053-9BD9-2ADB2C686951}" dt="2023-04-24T07:58:26.672" v="23"/>
          <ac:spMkLst>
            <pc:docMk/>
            <pc:sldMk cId="109857222" sldId="256"/>
            <ac:spMk id="9" creationId="{82950D9A-4705-4314-961A-4F88B2CE412D}"/>
          </ac:spMkLst>
        </pc:spChg>
        <pc:spChg chg="add del">
          <ac:chgData name="Katherine Taylor (1910010)" userId="S::1910010@student.uwtsd.ac.uk::24f20e22-773c-4b83-a970-1bf2e8ca2103" providerId="AD" clId="Web-{CDB76AC4-12BF-4053-9BD9-2ADB2C686951}" dt="2023-04-24T07:58:26.672" v="23"/>
          <ac:spMkLst>
            <pc:docMk/>
            <pc:sldMk cId="109857222" sldId="256"/>
            <ac:spMk id="11" creationId="{B13969F2-ED52-4E5C-B3FC-01E01B8B9FBC}"/>
          </ac:spMkLst>
        </pc:spChg>
        <pc:spChg chg="add del">
          <ac:chgData name="Katherine Taylor (1910010)" userId="S::1910010@student.uwtsd.ac.uk::24f20e22-773c-4b83-a970-1bf2e8ca2103" providerId="AD" clId="Web-{CDB76AC4-12BF-4053-9BD9-2ADB2C686951}" dt="2023-04-24T08:01:39.990" v="81"/>
          <ac:spMkLst>
            <pc:docMk/>
            <pc:sldMk cId="109857222" sldId="256"/>
            <ac:spMk id="18" creationId="{17121B47-384D-4AA6-BFEE-9EB117D2A4DA}"/>
          </ac:spMkLst>
        </pc:spChg>
        <pc:spChg chg="add del">
          <ac:chgData name="Katherine Taylor (1910010)" userId="S::1910010@student.uwtsd.ac.uk::24f20e22-773c-4b83-a970-1bf2e8ca2103" providerId="AD" clId="Web-{CDB76AC4-12BF-4053-9BD9-2ADB2C686951}" dt="2023-04-24T08:01:39.990" v="81"/>
          <ac:spMkLst>
            <pc:docMk/>
            <pc:sldMk cId="109857222" sldId="256"/>
            <ac:spMk id="20" creationId="{B8AA8937-D869-4CEB-9DB3-A2AAE5433D81}"/>
          </ac:spMkLst>
        </pc:spChg>
        <pc:spChg chg="add del">
          <ac:chgData name="Katherine Taylor (1910010)" userId="S::1910010@student.uwtsd.ac.uk::24f20e22-773c-4b83-a970-1bf2e8ca2103" providerId="AD" clId="Web-{CDB76AC4-12BF-4053-9BD9-2ADB2C686951}" dt="2023-04-24T08:01:39.990" v="81"/>
          <ac:spMkLst>
            <pc:docMk/>
            <pc:sldMk cId="109857222" sldId="256"/>
            <ac:spMk id="22" creationId="{B84EE3D2-B06F-47DE-AAC1-4DB46BF88382}"/>
          </ac:spMkLst>
        </pc:spChg>
        <pc:spChg chg="add">
          <ac:chgData name="Katherine Taylor (1910010)" userId="S::1910010@student.uwtsd.ac.uk::24f20e22-773c-4b83-a970-1bf2e8ca2103" providerId="AD" clId="Web-{CDB76AC4-12BF-4053-9BD9-2ADB2C686951}" dt="2023-04-24T08:01:39.990" v="81"/>
          <ac:spMkLst>
            <pc:docMk/>
            <pc:sldMk cId="109857222" sldId="256"/>
            <ac:spMk id="119" creationId="{3011B0B3-5679-4759-90B8-3B908C4CBD21}"/>
          </ac:spMkLst>
        </pc:spChg>
        <pc:grpChg chg="add del">
          <ac:chgData name="Katherine Taylor (1910010)" userId="S::1910010@student.uwtsd.ac.uk::24f20e22-773c-4b83-a970-1bf2e8ca2103" providerId="AD" clId="Web-{CDB76AC4-12BF-4053-9BD9-2ADB2C686951}" dt="2023-04-24T08:01:39.990" v="81"/>
          <ac:grpSpMkLst>
            <pc:docMk/>
            <pc:sldMk cId="109857222" sldId="256"/>
            <ac:grpSpMk id="24" creationId="{6599FC7B-1DF7-4530-83E5-C095D4A2DE14}"/>
          </ac:grpSpMkLst>
        </pc:grpChg>
        <pc:grpChg chg="add">
          <ac:chgData name="Katherine Taylor (1910010)" userId="S::1910010@student.uwtsd.ac.uk::24f20e22-773c-4b83-a970-1bf2e8ca2103" providerId="AD" clId="Web-{CDB76AC4-12BF-4053-9BD9-2ADB2C686951}" dt="2023-04-24T08:01:39.990" v="81"/>
          <ac:grpSpMkLst>
            <pc:docMk/>
            <pc:sldMk cId="109857222" sldId="256"/>
            <ac:grpSpMk id="121" creationId="{49E013D9-9421-47E7-9080-30F6E544BE45}"/>
          </ac:grpSpMkLst>
        </pc:grpChg>
        <pc:picChg chg="add mod">
          <ac:chgData name="Katherine Taylor (1910010)" userId="S::1910010@student.uwtsd.ac.uk::24f20e22-773c-4b83-a970-1bf2e8ca2103" providerId="AD" clId="Web-{CDB76AC4-12BF-4053-9BD9-2ADB2C686951}" dt="2023-04-24T08:01:39.990" v="81"/>
          <ac:picMkLst>
            <pc:docMk/>
            <pc:sldMk cId="109857222" sldId="256"/>
            <ac:picMk id="4" creationId="{65F3D9E1-5840-F43B-6C42-DA0B4477F2EA}"/>
          </ac:picMkLst>
        </pc:picChg>
        <pc:cxnChg chg="add del">
          <ac:chgData name="Katherine Taylor (1910010)" userId="S::1910010@student.uwtsd.ac.uk::24f20e22-773c-4b83-a970-1bf2e8ca2103" providerId="AD" clId="Web-{CDB76AC4-12BF-4053-9BD9-2ADB2C686951}" dt="2023-04-24T07:58:26.672" v="23"/>
          <ac:cxnSpMkLst>
            <pc:docMk/>
            <pc:sldMk cId="109857222" sldId="256"/>
            <ac:cxnSpMk id="13" creationId="{13AC671C-E66F-43C5-A66A-C477339DD232}"/>
          </ac:cxnSpMkLst>
        </pc:cxnChg>
      </pc:sldChg>
      <pc:sldChg chg="addSp delSp modSp new del ord">
        <pc:chgData name="Katherine Taylor (1910010)" userId="S::1910010@student.uwtsd.ac.uk::24f20e22-773c-4b83-a970-1bf2e8ca2103" providerId="AD" clId="Web-{CDB76AC4-12BF-4053-9BD9-2ADB2C686951}" dt="2023-04-24T08:25:20.434" v="148"/>
        <pc:sldMkLst>
          <pc:docMk/>
          <pc:sldMk cId="3368634951" sldId="257"/>
        </pc:sldMkLst>
        <pc:spChg chg="mod">
          <ac:chgData name="Katherine Taylor (1910010)" userId="S::1910010@student.uwtsd.ac.uk::24f20e22-773c-4b83-a970-1bf2e8ca2103" providerId="AD" clId="Web-{CDB76AC4-12BF-4053-9BD9-2ADB2C686951}" dt="2023-04-24T08:09:13.346" v="100" actId="20577"/>
          <ac:spMkLst>
            <pc:docMk/>
            <pc:sldMk cId="3368634951" sldId="257"/>
            <ac:spMk id="2" creationId="{EBAB7CF1-D8BB-E8E8-7855-CF16324999D2}"/>
          </ac:spMkLst>
        </pc:spChg>
        <pc:spChg chg="del">
          <ac:chgData name="Katherine Taylor (1910010)" userId="S::1910010@student.uwtsd.ac.uk::24f20e22-773c-4b83-a970-1bf2e8ca2103" providerId="AD" clId="Web-{CDB76AC4-12BF-4053-9BD9-2ADB2C686951}" dt="2023-04-24T08:08:35.767" v="95"/>
          <ac:spMkLst>
            <pc:docMk/>
            <pc:sldMk cId="3368634951" sldId="257"/>
            <ac:spMk id="3" creationId="{323FC08D-EB27-84C3-8CC4-1414F73CC57A}"/>
          </ac:spMkLst>
        </pc:spChg>
        <pc:picChg chg="add mod ord">
          <ac:chgData name="Katherine Taylor (1910010)" userId="S::1910010@student.uwtsd.ac.uk::24f20e22-773c-4b83-a970-1bf2e8ca2103" providerId="AD" clId="Web-{CDB76AC4-12BF-4053-9BD9-2ADB2C686951}" dt="2023-04-24T08:08:35.767" v="95"/>
          <ac:picMkLst>
            <pc:docMk/>
            <pc:sldMk cId="3368634951" sldId="257"/>
            <ac:picMk id="4" creationId="{CD3D9C97-EAAB-6F99-2324-78F50B1887B3}"/>
          </ac:picMkLst>
        </pc:picChg>
      </pc:sldChg>
      <pc:sldChg chg="addSp delSp modSp new mod setBg">
        <pc:chgData name="Katherine Taylor (1910010)" userId="S::1910010@student.uwtsd.ac.uk::24f20e22-773c-4b83-a970-1bf2e8ca2103" providerId="AD" clId="Web-{CDB76AC4-12BF-4053-9BD9-2ADB2C686951}" dt="2023-04-24T08:12:05.944" v="108" actId="20577"/>
        <pc:sldMkLst>
          <pc:docMk/>
          <pc:sldMk cId="1864154126" sldId="258"/>
        </pc:sldMkLst>
        <pc:spChg chg="mod">
          <ac:chgData name="Katherine Taylor (1910010)" userId="S::1910010@student.uwtsd.ac.uk::24f20e22-773c-4b83-a970-1bf2e8ca2103" providerId="AD" clId="Web-{CDB76AC4-12BF-4053-9BD9-2ADB2C686951}" dt="2023-04-24T08:12:05.944" v="108" actId="20577"/>
          <ac:spMkLst>
            <pc:docMk/>
            <pc:sldMk cId="1864154126" sldId="258"/>
            <ac:spMk id="2" creationId="{775BF7D5-38E9-C8B1-5F5D-352B7595EE0E}"/>
          </ac:spMkLst>
        </pc:spChg>
        <pc:spChg chg="del">
          <ac:chgData name="Katherine Taylor (1910010)" userId="S::1910010@student.uwtsd.ac.uk::24f20e22-773c-4b83-a970-1bf2e8ca2103" providerId="AD" clId="Web-{CDB76AC4-12BF-4053-9BD9-2ADB2C686951}" dt="2023-04-24T08:10:57.208" v="102"/>
          <ac:spMkLst>
            <pc:docMk/>
            <pc:sldMk cId="1864154126" sldId="258"/>
            <ac:spMk id="3" creationId="{3413EC6F-0B9E-F87A-A292-09802DC40D86}"/>
          </ac:spMkLst>
        </pc:spChg>
        <pc:spChg chg="add">
          <ac:chgData name="Katherine Taylor (1910010)" userId="S::1910010@student.uwtsd.ac.uk::24f20e22-773c-4b83-a970-1bf2e8ca2103" providerId="AD" clId="Web-{CDB76AC4-12BF-4053-9BD9-2ADB2C686951}" dt="2023-04-24T08:11:09.286" v="103"/>
          <ac:spMkLst>
            <pc:docMk/>
            <pc:sldMk cId="1864154126" sldId="258"/>
            <ac:spMk id="10" creationId="{EEE96A74-B62B-4642-AB22-7776A5F48CE7}"/>
          </ac:spMkLst>
        </pc:spChg>
        <pc:spChg chg="add">
          <ac:chgData name="Katherine Taylor (1910010)" userId="S::1910010@student.uwtsd.ac.uk::24f20e22-773c-4b83-a970-1bf2e8ca2103" providerId="AD" clId="Web-{CDB76AC4-12BF-4053-9BD9-2ADB2C686951}" dt="2023-04-24T08:11:09.286" v="103"/>
          <ac:spMkLst>
            <pc:docMk/>
            <pc:sldMk cId="1864154126" sldId="258"/>
            <ac:spMk id="12" creationId="{8576A6EA-4B09-480F-BB03-9616027234E4}"/>
          </ac:spMkLst>
        </pc:spChg>
        <pc:graphicFrameChg chg="add mod ord modGraphic">
          <ac:chgData name="Katherine Taylor (1910010)" userId="S::1910010@student.uwtsd.ac.uk::24f20e22-773c-4b83-a970-1bf2e8ca2103" providerId="AD" clId="Web-{CDB76AC4-12BF-4053-9BD9-2ADB2C686951}" dt="2023-04-24T08:11:09.286" v="103"/>
          <ac:graphicFrameMkLst>
            <pc:docMk/>
            <pc:sldMk cId="1864154126" sldId="258"/>
            <ac:graphicFrameMk id="5" creationId="{FD592A93-A51E-58F2-F78A-19E57A245472}"/>
          </ac:graphicFrameMkLst>
        </pc:graphicFrameChg>
      </pc:sldChg>
      <pc:sldChg chg="addSp delSp modSp new ord">
        <pc:chgData name="Katherine Taylor (1910010)" userId="S::1910010@student.uwtsd.ac.uk::24f20e22-773c-4b83-a970-1bf2e8ca2103" providerId="AD" clId="Web-{CDB76AC4-12BF-4053-9BD9-2ADB2C686951}" dt="2023-04-24T08:24:05.135" v="141"/>
        <pc:sldMkLst>
          <pc:docMk/>
          <pc:sldMk cId="2799965329" sldId="259"/>
        </pc:sldMkLst>
        <pc:spChg chg="mod">
          <ac:chgData name="Katherine Taylor (1910010)" userId="S::1910010@student.uwtsd.ac.uk::24f20e22-773c-4b83-a970-1bf2e8ca2103" providerId="AD" clId="Web-{CDB76AC4-12BF-4053-9BD9-2ADB2C686951}" dt="2023-04-24T08:12:32.382" v="118" actId="20577"/>
          <ac:spMkLst>
            <pc:docMk/>
            <pc:sldMk cId="2799965329" sldId="259"/>
            <ac:spMk id="2" creationId="{1F8C0D40-9E59-08BB-B957-AAEBB9E5885E}"/>
          </ac:spMkLst>
        </pc:spChg>
        <pc:spChg chg="del">
          <ac:chgData name="Katherine Taylor (1910010)" userId="S::1910010@student.uwtsd.ac.uk::24f20e22-773c-4b83-a970-1bf2e8ca2103" providerId="AD" clId="Web-{CDB76AC4-12BF-4053-9BD9-2ADB2C686951}" dt="2023-04-24T08:18:22.126" v="119"/>
          <ac:spMkLst>
            <pc:docMk/>
            <pc:sldMk cId="2799965329" sldId="259"/>
            <ac:spMk id="3" creationId="{8F36403F-7A8C-7437-4808-D20CC205EF1C}"/>
          </ac:spMkLst>
        </pc:spChg>
        <pc:spChg chg="add mod">
          <ac:chgData name="Katherine Taylor (1910010)" userId="S::1910010@student.uwtsd.ac.uk::24f20e22-773c-4b83-a970-1bf2e8ca2103" providerId="AD" clId="Web-{CDB76AC4-12BF-4053-9BD9-2ADB2C686951}" dt="2023-04-24T08:18:38.689" v="123" actId="20577"/>
          <ac:spMkLst>
            <pc:docMk/>
            <pc:sldMk cId="2799965329" sldId="259"/>
            <ac:spMk id="5" creationId="{4E7615C6-6C3A-A1DB-109E-A23B1C1BAF42}"/>
          </ac:spMkLst>
        </pc:spChg>
        <pc:picChg chg="add mod ord">
          <ac:chgData name="Katherine Taylor (1910010)" userId="S::1910010@student.uwtsd.ac.uk::24f20e22-773c-4b83-a970-1bf2e8ca2103" providerId="AD" clId="Web-{CDB76AC4-12BF-4053-9BD9-2ADB2C686951}" dt="2023-04-24T08:18:22.173" v="120"/>
          <ac:picMkLst>
            <pc:docMk/>
            <pc:sldMk cId="2799965329" sldId="259"/>
            <ac:picMk id="4" creationId="{B3AE7588-42B6-A6DA-34FB-07867D8CD472}"/>
          </ac:picMkLst>
        </pc:picChg>
      </pc:sldChg>
      <pc:sldChg chg="addSp delSp modSp new ord">
        <pc:chgData name="Katherine Taylor (1910010)" userId="S::1910010@student.uwtsd.ac.uk::24f20e22-773c-4b83-a970-1bf2e8ca2103" providerId="AD" clId="Web-{CDB76AC4-12BF-4053-9BD9-2ADB2C686951}" dt="2023-04-24T08:50:10.818" v="284"/>
        <pc:sldMkLst>
          <pc:docMk/>
          <pc:sldMk cId="3428358552" sldId="260"/>
        </pc:sldMkLst>
        <pc:spChg chg="mod">
          <ac:chgData name="Katherine Taylor (1910010)" userId="S::1910010@student.uwtsd.ac.uk::24f20e22-773c-4b83-a970-1bf2e8ca2103" providerId="AD" clId="Web-{CDB76AC4-12BF-4053-9BD9-2ADB2C686951}" dt="2023-04-24T08:49:43.614" v="282" actId="20577"/>
          <ac:spMkLst>
            <pc:docMk/>
            <pc:sldMk cId="3428358552" sldId="260"/>
            <ac:spMk id="2" creationId="{4B2E0DC7-06E5-D7AD-93CB-858857EBEBC1}"/>
          </ac:spMkLst>
        </pc:spChg>
        <pc:spChg chg="del">
          <ac:chgData name="Katherine Taylor (1910010)" userId="S::1910010@student.uwtsd.ac.uk::24f20e22-773c-4b83-a970-1bf2e8ca2103" providerId="AD" clId="Web-{CDB76AC4-12BF-4053-9BD9-2ADB2C686951}" dt="2023-04-24T08:20:37.255" v="128"/>
          <ac:spMkLst>
            <pc:docMk/>
            <pc:sldMk cId="3428358552" sldId="260"/>
            <ac:spMk id="3" creationId="{4FC9A570-F763-9C88-0B66-69DCA1142DA8}"/>
          </ac:spMkLst>
        </pc:spChg>
        <pc:spChg chg="add del mod">
          <ac:chgData name="Katherine Taylor (1910010)" userId="S::1910010@student.uwtsd.ac.uk::24f20e22-773c-4b83-a970-1bf2e8ca2103" providerId="AD" clId="Web-{CDB76AC4-12BF-4053-9BD9-2ADB2C686951}" dt="2023-04-24T08:20:53.693" v="132"/>
          <ac:spMkLst>
            <pc:docMk/>
            <pc:sldMk cId="3428358552" sldId="260"/>
            <ac:spMk id="5" creationId="{84AB660B-FE56-707B-3A9B-1733EEC291EC}"/>
          </ac:spMkLst>
        </pc:spChg>
        <pc:spChg chg="add del mod">
          <ac:chgData name="Katherine Taylor (1910010)" userId="S::1910010@student.uwtsd.ac.uk::24f20e22-773c-4b83-a970-1bf2e8ca2103" providerId="AD" clId="Web-{CDB76AC4-12BF-4053-9BD9-2ADB2C686951}" dt="2023-04-24T08:21:21.287" v="134"/>
          <ac:spMkLst>
            <pc:docMk/>
            <pc:sldMk cId="3428358552" sldId="260"/>
            <ac:spMk id="8" creationId="{382E60E7-622B-9D4D-2B4C-1FC02C01DB2D}"/>
          </ac:spMkLst>
        </pc:spChg>
        <pc:spChg chg="add mod">
          <ac:chgData name="Katherine Taylor (1910010)" userId="S::1910010@student.uwtsd.ac.uk::24f20e22-773c-4b83-a970-1bf2e8ca2103" providerId="AD" clId="Web-{CDB76AC4-12BF-4053-9BD9-2ADB2C686951}" dt="2023-04-24T08:21:28.990" v="138" actId="20577"/>
          <ac:spMkLst>
            <pc:docMk/>
            <pc:sldMk cId="3428358552" sldId="260"/>
            <ac:spMk id="10" creationId="{BD8E5BB5-991E-397C-E1BE-CFA2046332F7}"/>
          </ac:spMkLst>
        </pc:spChg>
        <pc:picChg chg="add del mod ord">
          <ac:chgData name="Katherine Taylor (1910010)" userId="S::1910010@student.uwtsd.ac.uk::24f20e22-773c-4b83-a970-1bf2e8ca2103" providerId="AD" clId="Web-{CDB76AC4-12BF-4053-9BD9-2ADB2C686951}" dt="2023-04-24T08:20:53.708" v="133"/>
          <ac:picMkLst>
            <pc:docMk/>
            <pc:sldMk cId="3428358552" sldId="260"/>
            <ac:picMk id="4" creationId="{F1464052-BF1F-800C-C7B0-D65CF600DD04}"/>
          </ac:picMkLst>
        </pc:picChg>
        <pc:picChg chg="add mod ord">
          <ac:chgData name="Katherine Taylor (1910010)" userId="S::1910010@student.uwtsd.ac.uk::24f20e22-773c-4b83-a970-1bf2e8ca2103" providerId="AD" clId="Web-{CDB76AC4-12BF-4053-9BD9-2ADB2C686951}" dt="2023-04-24T08:21:21.318" v="135"/>
          <ac:picMkLst>
            <pc:docMk/>
            <pc:sldMk cId="3428358552" sldId="260"/>
            <ac:picMk id="9" creationId="{FC7FE674-2807-60D7-883F-8E7B047D780B}"/>
          </ac:picMkLst>
        </pc:picChg>
      </pc:sldChg>
      <pc:sldChg chg="addSp delSp modSp new ord">
        <pc:chgData name="Katherine Taylor (1910010)" userId="S::1910010@student.uwtsd.ac.uk::24f20e22-773c-4b83-a970-1bf2e8ca2103" providerId="AD" clId="Web-{CDB76AC4-12BF-4053-9BD9-2ADB2C686951}" dt="2023-04-24T08:30:18.223" v="177"/>
        <pc:sldMkLst>
          <pc:docMk/>
          <pc:sldMk cId="2831096466" sldId="261"/>
        </pc:sldMkLst>
        <pc:spChg chg="mod">
          <ac:chgData name="Katherine Taylor (1910010)" userId="S::1910010@student.uwtsd.ac.uk::24f20e22-773c-4b83-a970-1bf2e8ca2103" providerId="AD" clId="Web-{CDB76AC4-12BF-4053-9BD9-2ADB2C686951}" dt="2023-04-24T08:28:51.346" v="170" actId="20577"/>
          <ac:spMkLst>
            <pc:docMk/>
            <pc:sldMk cId="2831096466" sldId="261"/>
            <ac:spMk id="2" creationId="{13701CCA-C686-6D28-B4E2-E79E086B3659}"/>
          </ac:spMkLst>
        </pc:spChg>
        <pc:spChg chg="del">
          <ac:chgData name="Katherine Taylor (1910010)" userId="S::1910010@student.uwtsd.ac.uk::24f20e22-773c-4b83-a970-1bf2e8ca2103" providerId="AD" clId="Web-{CDB76AC4-12BF-4053-9BD9-2ADB2C686951}" dt="2023-04-24T08:26:15.029" v="150"/>
          <ac:spMkLst>
            <pc:docMk/>
            <pc:sldMk cId="2831096466" sldId="261"/>
            <ac:spMk id="3" creationId="{3F5AB01F-8BFA-3077-B64B-9EA76054F3DE}"/>
          </ac:spMkLst>
        </pc:spChg>
        <pc:spChg chg="add mod">
          <ac:chgData name="Katherine Taylor (1910010)" userId="S::1910010@student.uwtsd.ac.uk::24f20e22-773c-4b83-a970-1bf2e8ca2103" providerId="AD" clId="Web-{CDB76AC4-12BF-4053-9BD9-2ADB2C686951}" dt="2023-04-24T08:26:32.233" v="155" actId="1076"/>
          <ac:spMkLst>
            <pc:docMk/>
            <pc:sldMk cId="2831096466" sldId="261"/>
            <ac:spMk id="5" creationId="{2D345E0B-5134-FD94-C4A1-41B4EE0D417A}"/>
          </ac:spMkLst>
        </pc:spChg>
        <pc:spChg chg="add del mod">
          <ac:chgData name="Katherine Taylor (1910010)" userId="S::1910010@student.uwtsd.ac.uk::24f20e22-773c-4b83-a970-1bf2e8ca2103" providerId="AD" clId="Web-{CDB76AC4-12BF-4053-9BD9-2ADB2C686951}" dt="2023-04-24T08:30:18.223" v="176"/>
          <ac:spMkLst>
            <pc:docMk/>
            <pc:sldMk cId="2831096466" sldId="261"/>
            <ac:spMk id="8" creationId="{7960A75F-E680-0673-F6D2-C8D220D2F058}"/>
          </ac:spMkLst>
        </pc:spChg>
        <pc:picChg chg="add mod ord">
          <ac:chgData name="Katherine Taylor (1910010)" userId="S::1910010@student.uwtsd.ac.uk::24f20e22-773c-4b83-a970-1bf2e8ca2103" providerId="AD" clId="Web-{CDB76AC4-12BF-4053-9BD9-2ADB2C686951}" dt="2023-04-24T08:26:46.405" v="159" actId="14100"/>
          <ac:picMkLst>
            <pc:docMk/>
            <pc:sldMk cId="2831096466" sldId="261"/>
            <ac:picMk id="4" creationId="{25ACCA34-57D3-04D1-F0FA-8DEBE7AE18F2}"/>
          </ac:picMkLst>
        </pc:picChg>
        <pc:picChg chg="add del mod">
          <ac:chgData name="Katherine Taylor (1910010)" userId="S::1910010@student.uwtsd.ac.uk::24f20e22-773c-4b83-a970-1bf2e8ca2103" providerId="AD" clId="Web-{CDB76AC4-12BF-4053-9BD9-2ADB2C686951}" dt="2023-04-24T08:30:18.223" v="177"/>
          <ac:picMkLst>
            <pc:docMk/>
            <pc:sldMk cId="2831096466" sldId="261"/>
            <ac:picMk id="7" creationId="{4B47898D-6181-066A-177D-EB018DC2EEF6}"/>
          </ac:picMkLst>
        </pc:picChg>
      </pc:sldChg>
      <pc:sldChg chg="addSp delSp modSp new mod setBg">
        <pc:chgData name="Katherine Taylor (1910010)" userId="S::1910010@student.uwtsd.ac.uk::24f20e22-773c-4b83-a970-1bf2e8ca2103" providerId="AD" clId="Web-{CDB76AC4-12BF-4053-9BD9-2ADB2C686951}" dt="2023-04-24T08:32:53.477" v="201" actId="20577"/>
        <pc:sldMkLst>
          <pc:docMk/>
          <pc:sldMk cId="1519447034" sldId="262"/>
        </pc:sldMkLst>
        <pc:spChg chg="mod ord">
          <ac:chgData name="Katherine Taylor (1910010)" userId="S::1910010@student.uwtsd.ac.uk::24f20e22-773c-4b83-a970-1bf2e8ca2103" providerId="AD" clId="Web-{CDB76AC4-12BF-4053-9BD9-2ADB2C686951}" dt="2023-04-24T08:32:53.477" v="201" actId="20577"/>
          <ac:spMkLst>
            <pc:docMk/>
            <pc:sldMk cId="1519447034" sldId="262"/>
            <ac:spMk id="2" creationId="{CB3704D0-145E-EB9E-D744-99405C15A445}"/>
          </ac:spMkLst>
        </pc:spChg>
        <pc:spChg chg="del">
          <ac:chgData name="Katherine Taylor (1910010)" userId="S::1910010@student.uwtsd.ac.uk::24f20e22-773c-4b83-a970-1bf2e8ca2103" providerId="AD" clId="Web-{CDB76AC4-12BF-4053-9BD9-2ADB2C686951}" dt="2023-04-24T08:31:16.147" v="179"/>
          <ac:spMkLst>
            <pc:docMk/>
            <pc:sldMk cId="1519447034" sldId="262"/>
            <ac:spMk id="3" creationId="{4007F29C-AA5A-4C01-18A8-F1929621F0DB}"/>
          </ac:spMkLst>
        </pc:spChg>
        <pc:spChg chg="add mod">
          <ac:chgData name="Katherine Taylor (1910010)" userId="S::1910010@student.uwtsd.ac.uk::24f20e22-773c-4b83-a970-1bf2e8ca2103" providerId="AD" clId="Web-{CDB76AC4-12BF-4053-9BD9-2ADB2C686951}" dt="2023-04-24T08:31:26.381" v="184" actId="20577"/>
          <ac:spMkLst>
            <pc:docMk/>
            <pc:sldMk cId="1519447034" sldId="262"/>
            <ac:spMk id="5" creationId="{36EFC58F-75CC-1B2A-E2EA-F0B437DB5C88}"/>
          </ac:spMkLst>
        </pc:spChg>
        <pc:spChg chg="add">
          <ac:chgData name="Katherine Taylor (1910010)" userId="S::1910010@student.uwtsd.ac.uk::24f20e22-773c-4b83-a970-1bf2e8ca2103" providerId="AD" clId="Web-{CDB76AC4-12BF-4053-9BD9-2ADB2C686951}" dt="2023-04-24T08:32:09.461" v="194"/>
          <ac:spMkLst>
            <pc:docMk/>
            <pc:sldMk cId="1519447034" sldId="262"/>
            <ac:spMk id="18" creationId="{1F4CD6D0-88B6-45F4-AC60-54587D3C92A0}"/>
          </ac:spMkLst>
        </pc:spChg>
        <pc:spChg chg="add">
          <ac:chgData name="Katherine Taylor (1910010)" userId="S::1910010@student.uwtsd.ac.uk::24f20e22-773c-4b83-a970-1bf2e8ca2103" providerId="AD" clId="Web-{CDB76AC4-12BF-4053-9BD9-2ADB2C686951}" dt="2023-04-24T08:32:09.461" v="194"/>
          <ac:spMkLst>
            <pc:docMk/>
            <pc:sldMk cId="1519447034" sldId="262"/>
            <ac:spMk id="20" creationId="{2A079D24-860A-4799-B3AE-658D4F1365FA}"/>
          </ac:spMkLst>
        </pc:spChg>
        <pc:grpChg chg="add">
          <ac:chgData name="Katherine Taylor (1910010)" userId="S::1910010@student.uwtsd.ac.uk::24f20e22-773c-4b83-a970-1bf2e8ca2103" providerId="AD" clId="Web-{CDB76AC4-12BF-4053-9BD9-2ADB2C686951}" dt="2023-04-24T08:32:09.461" v="194"/>
          <ac:grpSpMkLst>
            <pc:docMk/>
            <pc:sldMk cId="1519447034" sldId="262"/>
            <ac:grpSpMk id="12" creationId="{F982E0B2-AA9C-441C-A08E-A9DF9CF12116}"/>
          </ac:grpSpMkLst>
        </pc:grpChg>
        <pc:picChg chg="add mod ord">
          <ac:chgData name="Katherine Taylor (1910010)" userId="S::1910010@student.uwtsd.ac.uk::24f20e22-773c-4b83-a970-1bf2e8ca2103" providerId="AD" clId="Web-{CDB76AC4-12BF-4053-9BD9-2ADB2C686951}" dt="2023-04-24T08:32:09.461" v="194"/>
          <ac:picMkLst>
            <pc:docMk/>
            <pc:sldMk cId="1519447034" sldId="262"/>
            <ac:picMk id="4" creationId="{F0875F62-E2AA-1944-6BD8-47AAFF9814CA}"/>
          </ac:picMkLst>
        </pc:picChg>
        <pc:cxnChg chg="add">
          <ac:chgData name="Katherine Taylor (1910010)" userId="S::1910010@student.uwtsd.ac.uk::24f20e22-773c-4b83-a970-1bf2e8ca2103" providerId="AD" clId="Web-{CDB76AC4-12BF-4053-9BD9-2ADB2C686951}" dt="2023-04-24T08:32:09.461" v="194"/>
          <ac:cxnSpMkLst>
            <pc:docMk/>
            <pc:sldMk cId="1519447034" sldId="262"/>
            <ac:cxnSpMk id="10" creationId="{701C0CAB-6A03-4C6A-9FAA-219847753628}"/>
          </ac:cxnSpMkLst>
        </pc:cxnChg>
        <pc:cxnChg chg="add">
          <ac:chgData name="Katherine Taylor (1910010)" userId="S::1910010@student.uwtsd.ac.uk::24f20e22-773c-4b83-a970-1bf2e8ca2103" providerId="AD" clId="Web-{CDB76AC4-12BF-4053-9BD9-2ADB2C686951}" dt="2023-04-24T08:32:09.461" v="194"/>
          <ac:cxnSpMkLst>
            <pc:docMk/>
            <pc:sldMk cId="1519447034" sldId="262"/>
            <ac:cxnSpMk id="22" creationId="{9E7C23BC-DAA6-40E1-8166-B8C4439D1430}"/>
          </ac:cxnSpMkLst>
        </pc:cxnChg>
      </pc:sldChg>
      <pc:sldChg chg="addSp delSp modSp new ord">
        <pc:chgData name="Katherine Taylor (1910010)" userId="S::1910010@student.uwtsd.ac.uk::24f20e22-773c-4b83-a970-1bf2e8ca2103" providerId="AD" clId="Web-{CDB76AC4-12BF-4053-9BD9-2ADB2C686951}" dt="2023-04-24T08:50:20.693" v="285"/>
        <pc:sldMkLst>
          <pc:docMk/>
          <pc:sldMk cId="1596548408" sldId="263"/>
        </pc:sldMkLst>
        <pc:spChg chg="mod">
          <ac:chgData name="Katherine Taylor (1910010)" userId="S::1910010@student.uwtsd.ac.uk::24f20e22-773c-4b83-a970-1bf2e8ca2103" providerId="AD" clId="Web-{CDB76AC4-12BF-4053-9BD9-2ADB2C686951}" dt="2023-04-24T08:34:49.965" v="213" actId="20577"/>
          <ac:spMkLst>
            <pc:docMk/>
            <pc:sldMk cId="1596548408" sldId="263"/>
            <ac:spMk id="2" creationId="{1E628E90-FA61-4DF3-CD42-216D33D41922}"/>
          </ac:spMkLst>
        </pc:spChg>
        <pc:spChg chg="del">
          <ac:chgData name="Katherine Taylor (1910010)" userId="S::1910010@student.uwtsd.ac.uk::24f20e22-773c-4b83-a970-1bf2e8ca2103" providerId="AD" clId="Web-{CDB76AC4-12BF-4053-9BD9-2ADB2C686951}" dt="2023-04-24T08:34:01.995" v="203"/>
          <ac:spMkLst>
            <pc:docMk/>
            <pc:sldMk cId="1596548408" sldId="263"/>
            <ac:spMk id="3" creationId="{677B68CB-FBED-DA78-52B3-3798A149E88D}"/>
          </ac:spMkLst>
        </pc:spChg>
        <pc:spChg chg="add mod">
          <ac:chgData name="Katherine Taylor (1910010)" userId="S::1910010@student.uwtsd.ac.uk::24f20e22-773c-4b83-a970-1bf2e8ca2103" providerId="AD" clId="Web-{CDB76AC4-12BF-4053-9BD9-2ADB2C686951}" dt="2023-04-24T08:34:11.042" v="208" actId="20577"/>
          <ac:spMkLst>
            <pc:docMk/>
            <pc:sldMk cId="1596548408" sldId="263"/>
            <ac:spMk id="5" creationId="{38AC92A6-F967-1CAC-4436-694F789BE6C4}"/>
          </ac:spMkLst>
        </pc:spChg>
        <pc:picChg chg="add mod ord">
          <ac:chgData name="Katherine Taylor (1910010)" userId="S::1910010@student.uwtsd.ac.uk::24f20e22-773c-4b83-a970-1bf2e8ca2103" providerId="AD" clId="Web-{CDB76AC4-12BF-4053-9BD9-2ADB2C686951}" dt="2023-04-24T08:34:02.026" v="204"/>
          <ac:picMkLst>
            <pc:docMk/>
            <pc:sldMk cId="1596548408" sldId="263"/>
            <ac:picMk id="4" creationId="{DC6F5688-B8F3-30B1-78D1-00EB1995252B}"/>
          </ac:picMkLst>
        </pc:picChg>
      </pc:sldChg>
      <pc:sldChg chg="addSp delSp modSp new ord">
        <pc:chgData name="Katherine Taylor (1910010)" userId="S::1910010@student.uwtsd.ac.uk::24f20e22-773c-4b83-a970-1bf2e8ca2103" providerId="AD" clId="Web-{CDB76AC4-12BF-4053-9BD9-2ADB2C686951}" dt="2023-04-24T08:38:41.424" v="234"/>
        <pc:sldMkLst>
          <pc:docMk/>
          <pc:sldMk cId="2659449009" sldId="264"/>
        </pc:sldMkLst>
        <pc:spChg chg="mod">
          <ac:chgData name="Katherine Taylor (1910010)" userId="S::1910010@student.uwtsd.ac.uk::24f20e22-773c-4b83-a970-1bf2e8ca2103" providerId="AD" clId="Web-{CDB76AC4-12BF-4053-9BD9-2ADB2C686951}" dt="2023-04-24T08:35:59.467" v="227" actId="20577"/>
          <ac:spMkLst>
            <pc:docMk/>
            <pc:sldMk cId="2659449009" sldId="264"/>
            <ac:spMk id="2" creationId="{69C74944-78B5-2DF2-8CE9-3E10B16FC38F}"/>
          </ac:spMkLst>
        </pc:spChg>
        <pc:spChg chg="del">
          <ac:chgData name="Katherine Taylor (1910010)" userId="S::1910010@student.uwtsd.ac.uk::24f20e22-773c-4b83-a970-1bf2e8ca2103" providerId="AD" clId="Web-{CDB76AC4-12BF-4053-9BD9-2ADB2C686951}" dt="2023-04-24T08:37:57.220" v="228"/>
          <ac:spMkLst>
            <pc:docMk/>
            <pc:sldMk cId="2659449009" sldId="264"/>
            <ac:spMk id="3" creationId="{20590C6E-46BE-BAB0-FC23-9A3A91A0FA3B}"/>
          </ac:spMkLst>
        </pc:spChg>
        <pc:spChg chg="add mod">
          <ac:chgData name="Katherine Taylor (1910010)" userId="S::1910010@student.uwtsd.ac.uk::24f20e22-773c-4b83-a970-1bf2e8ca2103" providerId="AD" clId="Web-{CDB76AC4-12BF-4053-9BD9-2ADB2C686951}" dt="2023-04-24T08:38:11.267" v="233" actId="20577"/>
          <ac:spMkLst>
            <pc:docMk/>
            <pc:sldMk cId="2659449009" sldId="264"/>
            <ac:spMk id="5" creationId="{42D0352A-56E7-E515-408D-6FF799CD0FA5}"/>
          </ac:spMkLst>
        </pc:spChg>
        <pc:picChg chg="add mod ord">
          <ac:chgData name="Katherine Taylor (1910010)" userId="S::1910010@student.uwtsd.ac.uk::24f20e22-773c-4b83-a970-1bf2e8ca2103" providerId="AD" clId="Web-{CDB76AC4-12BF-4053-9BD9-2ADB2C686951}" dt="2023-04-24T08:37:57.235" v="229"/>
          <ac:picMkLst>
            <pc:docMk/>
            <pc:sldMk cId="2659449009" sldId="264"/>
            <ac:picMk id="4" creationId="{6077B559-96BA-4FED-7BF4-2A2536F4C59B}"/>
          </ac:picMkLst>
        </pc:picChg>
      </pc:sldChg>
      <pc:sldChg chg="addSp delSp modSp new">
        <pc:chgData name="Katherine Taylor (1910010)" userId="S::1910010@student.uwtsd.ac.uk::24f20e22-773c-4b83-a970-1bf2e8ca2103" providerId="AD" clId="Web-{CDB76AC4-12BF-4053-9BD9-2ADB2C686951}" dt="2023-04-24T08:46:00.139" v="248" actId="20577"/>
        <pc:sldMkLst>
          <pc:docMk/>
          <pc:sldMk cId="2458314438" sldId="265"/>
        </pc:sldMkLst>
        <pc:spChg chg="mod">
          <ac:chgData name="Katherine Taylor (1910010)" userId="S::1910010@student.uwtsd.ac.uk::24f20e22-773c-4b83-a970-1bf2e8ca2103" providerId="AD" clId="Web-{CDB76AC4-12BF-4053-9BD9-2ADB2C686951}" dt="2023-04-24T08:45:05.841" v="241" actId="20577"/>
          <ac:spMkLst>
            <pc:docMk/>
            <pc:sldMk cId="2458314438" sldId="265"/>
            <ac:spMk id="2" creationId="{D680B1BD-5E79-45C6-B74D-EC2C76551AFF}"/>
          </ac:spMkLst>
        </pc:spChg>
        <pc:spChg chg="del">
          <ac:chgData name="Katherine Taylor (1910010)" userId="S::1910010@student.uwtsd.ac.uk::24f20e22-773c-4b83-a970-1bf2e8ca2103" providerId="AD" clId="Web-{CDB76AC4-12BF-4053-9BD9-2ADB2C686951}" dt="2023-04-24T08:45:45.717" v="242"/>
          <ac:spMkLst>
            <pc:docMk/>
            <pc:sldMk cId="2458314438" sldId="265"/>
            <ac:spMk id="3" creationId="{4B8D9B41-E1CA-310D-48FB-FC1BB5B41067}"/>
          </ac:spMkLst>
        </pc:spChg>
        <pc:spChg chg="add mod">
          <ac:chgData name="Katherine Taylor (1910010)" userId="S::1910010@student.uwtsd.ac.uk::24f20e22-773c-4b83-a970-1bf2e8ca2103" providerId="AD" clId="Web-{CDB76AC4-12BF-4053-9BD9-2ADB2C686951}" dt="2023-04-24T08:46:00.139" v="248" actId="20577"/>
          <ac:spMkLst>
            <pc:docMk/>
            <pc:sldMk cId="2458314438" sldId="265"/>
            <ac:spMk id="5" creationId="{8B7E3D78-0A05-5660-2FBD-BBE738182E63}"/>
          </ac:spMkLst>
        </pc:spChg>
        <pc:picChg chg="add mod ord">
          <ac:chgData name="Katherine Taylor (1910010)" userId="S::1910010@student.uwtsd.ac.uk::24f20e22-773c-4b83-a970-1bf2e8ca2103" providerId="AD" clId="Web-{CDB76AC4-12BF-4053-9BD9-2ADB2C686951}" dt="2023-04-24T08:45:45.732" v="243"/>
          <ac:picMkLst>
            <pc:docMk/>
            <pc:sldMk cId="2458314438" sldId="265"/>
            <ac:picMk id="4" creationId="{2A563342-DEFD-BE6D-6BB8-3FEB141143EB}"/>
          </ac:picMkLst>
        </pc:picChg>
      </pc:sldChg>
      <pc:sldChg chg="addSp delSp modSp new">
        <pc:chgData name="Katherine Taylor (1910010)" userId="S::1910010@student.uwtsd.ac.uk::24f20e22-773c-4b83-a970-1bf2e8ca2103" providerId="AD" clId="Web-{CDB76AC4-12BF-4053-9BD9-2ADB2C686951}" dt="2023-04-24T08:48:18.315" v="268" actId="20577"/>
        <pc:sldMkLst>
          <pc:docMk/>
          <pc:sldMk cId="1487013725" sldId="266"/>
        </pc:sldMkLst>
        <pc:spChg chg="mod">
          <ac:chgData name="Katherine Taylor (1910010)" userId="S::1910010@student.uwtsd.ac.uk::24f20e22-773c-4b83-a970-1bf2e8ca2103" providerId="AD" clId="Web-{CDB76AC4-12BF-4053-9BD9-2ADB2C686951}" dt="2023-04-24T08:46:37.687" v="263" actId="20577"/>
          <ac:spMkLst>
            <pc:docMk/>
            <pc:sldMk cId="1487013725" sldId="266"/>
            <ac:spMk id="2" creationId="{3B1FE0F4-7E13-D1AE-2C2A-805C09CFA31D}"/>
          </ac:spMkLst>
        </pc:spChg>
        <pc:spChg chg="del">
          <ac:chgData name="Katherine Taylor (1910010)" userId="S::1910010@student.uwtsd.ac.uk::24f20e22-773c-4b83-a970-1bf2e8ca2103" providerId="AD" clId="Web-{CDB76AC4-12BF-4053-9BD9-2ADB2C686951}" dt="2023-04-24T08:48:10.267" v="264"/>
          <ac:spMkLst>
            <pc:docMk/>
            <pc:sldMk cId="1487013725" sldId="266"/>
            <ac:spMk id="3" creationId="{3AC98B4C-BD61-6C8A-7FFF-995FA18F8A09}"/>
          </ac:spMkLst>
        </pc:spChg>
        <pc:spChg chg="add mod">
          <ac:chgData name="Katherine Taylor (1910010)" userId="S::1910010@student.uwtsd.ac.uk::24f20e22-773c-4b83-a970-1bf2e8ca2103" providerId="AD" clId="Web-{CDB76AC4-12BF-4053-9BD9-2ADB2C686951}" dt="2023-04-24T08:48:18.315" v="268" actId="20577"/>
          <ac:spMkLst>
            <pc:docMk/>
            <pc:sldMk cId="1487013725" sldId="266"/>
            <ac:spMk id="5" creationId="{F9279033-891B-9825-EDA1-F0C5CF581A21}"/>
          </ac:spMkLst>
        </pc:spChg>
        <pc:picChg chg="add mod ord">
          <ac:chgData name="Katherine Taylor (1910010)" userId="S::1910010@student.uwtsd.ac.uk::24f20e22-773c-4b83-a970-1bf2e8ca2103" providerId="AD" clId="Web-{CDB76AC4-12BF-4053-9BD9-2ADB2C686951}" dt="2023-04-24T08:48:10.314" v="265"/>
          <ac:picMkLst>
            <pc:docMk/>
            <pc:sldMk cId="1487013725" sldId="266"/>
            <ac:picMk id="4" creationId="{5D72F060-ABFB-04AB-631D-FC338109CE53}"/>
          </ac:picMkLst>
        </pc:picChg>
      </pc:sldChg>
      <pc:sldMasterChg chg="del delSldLayout">
        <pc:chgData name="Katherine Taylor (1910010)" userId="S::1910010@student.uwtsd.ac.uk::24f20e22-773c-4b83-a970-1bf2e8ca2103" providerId="AD" clId="Web-{CDB76AC4-12BF-4053-9BD9-2ADB2C686951}" dt="2023-04-24T07:56:12.810" v="0"/>
        <pc:sldMasterMkLst>
          <pc:docMk/>
          <pc:sldMasterMk cId="2460954070" sldId="2147483660"/>
        </pc:sldMasterMkLst>
        <pc:sldLayoutChg chg="del">
          <pc:chgData name="Katherine Taylor (1910010)" userId="S::1910010@student.uwtsd.ac.uk::24f20e22-773c-4b83-a970-1bf2e8ca2103" providerId="AD" clId="Web-{CDB76AC4-12BF-4053-9BD9-2ADB2C686951}" dt="2023-04-24T07:56:12.810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Katherine Taylor (1910010)" userId="S::1910010@student.uwtsd.ac.uk::24f20e22-773c-4b83-a970-1bf2e8ca2103" providerId="AD" clId="Web-{CDB76AC4-12BF-4053-9BD9-2ADB2C686951}" dt="2023-04-24T07:56:12.810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Katherine Taylor (1910010)" userId="S::1910010@student.uwtsd.ac.uk::24f20e22-773c-4b83-a970-1bf2e8ca2103" providerId="AD" clId="Web-{CDB76AC4-12BF-4053-9BD9-2ADB2C686951}" dt="2023-04-24T07:56:12.810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Katherine Taylor (1910010)" userId="S::1910010@student.uwtsd.ac.uk::24f20e22-773c-4b83-a970-1bf2e8ca2103" providerId="AD" clId="Web-{CDB76AC4-12BF-4053-9BD9-2ADB2C686951}" dt="2023-04-24T07:56:12.810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Katherine Taylor (1910010)" userId="S::1910010@student.uwtsd.ac.uk::24f20e22-773c-4b83-a970-1bf2e8ca2103" providerId="AD" clId="Web-{CDB76AC4-12BF-4053-9BD9-2ADB2C686951}" dt="2023-04-24T07:56:12.810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Katherine Taylor (1910010)" userId="S::1910010@student.uwtsd.ac.uk::24f20e22-773c-4b83-a970-1bf2e8ca2103" providerId="AD" clId="Web-{CDB76AC4-12BF-4053-9BD9-2ADB2C686951}" dt="2023-04-24T07:56:12.810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Katherine Taylor (1910010)" userId="S::1910010@student.uwtsd.ac.uk::24f20e22-773c-4b83-a970-1bf2e8ca2103" providerId="AD" clId="Web-{CDB76AC4-12BF-4053-9BD9-2ADB2C686951}" dt="2023-04-24T07:56:12.810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Katherine Taylor (1910010)" userId="S::1910010@student.uwtsd.ac.uk::24f20e22-773c-4b83-a970-1bf2e8ca2103" providerId="AD" clId="Web-{CDB76AC4-12BF-4053-9BD9-2ADB2C686951}" dt="2023-04-24T07:56:12.810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Katherine Taylor (1910010)" userId="S::1910010@student.uwtsd.ac.uk::24f20e22-773c-4b83-a970-1bf2e8ca2103" providerId="AD" clId="Web-{CDB76AC4-12BF-4053-9BD9-2ADB2C686951}" dt="2023-04-24T07:56:12.810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Katherine Taylor (1910010)" userId="S::1910010@student.uwtsd.ac.uk::24f20e22-773c-4b83-a970-1bf2e8ca2103" providerId="AD" clId="Web-{CDB76AC4-12BF-4053-9BD9-2ADB2C686951}" dt="2023-04-24T07:56:12.810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Katherine Taylor (1910010)" userId="S::1910010@student.uwtsd.ac.uk::24f20e22-773c-4b83-a970-1bf2e8ca2103" providerId="AD" clId="Web-{CDB76AC4-12BF-4053-9BD9-2ADB2C686951}" dt="2023-04-24T07:56:12.810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Katherine Taylor (1910010)" userId="S::1910010@student.uwtsd.ac.uk::24f20e22-773c-4b83-a970-1bf2e8ca2103" providerId="AD" clId="Web-{CDB76AC4-12BF-4053-9BD9-2ADB2C686951}" dt="2023-04-24T07:58:26.672" v="23"/>
        <pc:sldMasterMkLst>
          <pc:docMk/>
          <pc:sldMasterMk cId="1184673614" sldId="2147483672"/>
        </pc:sldMasterMkLst>
        <pc:sldLayoutChg chg="add del">
          <pc:chgData name="Katherine Taylor (1910010)" userId="S::1910010@student.uwtsd.ac.uk::24f20e22-773c-4b83-a970-1bf2e8ca2103" providerId="AD" clId="Web-{CDB76AC4-12BF-4053-9BD9-2ADB2C686951}" dt="2023-04-24T07:58:26.672" v="23"/>
          <pc:sldLayoutMkLst>
            <pc:docMk/>
            <pc:sldMasterMk cId="1184673614" sldId="2147483672"/>
            <pc:sldLayoutMk cId="919547571" sldId="2147483673"/>
          </pc:sldLayoutMkLst>
        </pc:sldLayoutChg>
        <pc:sldLayoutChg chg="add del replId">
          <pc:chgData name="Katherine Taylor (1910010)" userId="S::1910010@student.uwtsd.ac.uk::24f20e22-773c-4b83-a970-1bf2e8ca2103" providerId="AD" clId="Web-{CDB76AC4-12BF-4053-9BD9-2ADB2C686951}" dt="2023-04-24T07:58:26.672" v="23"/>
          <pc:sldLayoutMkLst>
            <pc:docMk/>
            <pc:sldMasterMk cId="1184673614" sldId="2147483672"/>
            <pc:sldLayoutMk cId="2836280663" sldId="2147483674"/>
          </pc:sldLayoutMkLst>
        </pc:sldLayoutChg>
        <pc:sldLayoutChg chg="add del replId">
          <pc:chgData name="Katherine Taylor (1910010)" userId="S::1910010@student.uwtsd.ac.uk::24f20e22-773c-4b83-a970-1bf2e8ca2103" providerId="AD" clId="Web-{CDB76AC4-12BF-4053-9BD9-2ADB2C686951}" dt="2023-04-24T07:58:26.672" v="23"/>
          <pc:sldLayoutMkLst>
            <pc:docMk/>
            <pc:sldMasterMk cId="1184673614" sldId="2147483672"/>
            <pc:sldLayoutMk cId="191999363" sldId="2147483675"/>
          </pc:sldLayoutMkLst>
        </pc:sldLayoutChg>
        <pc:sldLayoutChg chg="add del replId">
          <pc:chgData name="Katherine Taylor (1910010)" userId="S::1910010@student.uwtsd.ac.uk::24f20e22-773c-4b83-a970-1bf2e8ca2103" providerId="AD" clId="Web-{CDB76AC4-12BF-4053-9BD9-2ADB2C686951}" dt="2023-04-24T07:58:26.672" v="23"/>
          <pc:sldLayoutMkLst>
            <pc:docMk/>
            <pc:sldMasterMk cId="1184673614" sldId="2147483672"/>
            <pc:sldLayoutMk cId="1349533320" sldId="2147483676"/>
          </pc:sldLayoutMkLst>
        </pc:sldLayoutChg>
        <pc:sldLayoutChg chg="add del replId">
          <pc:chgData name="Katherine Taylor (1910010)" userId="S::1910010@student.uwtsd.ac.uk::24f20e22-773c-4b83-a970-1bf2e8ca2103" providerId="AD" clId="Web-{CDB76AC4-12BF-4053-9BD9-2ADB2C686951}" dt="2023-04-24T07:58:26.672" v="23"/>
          <pc:sldLayoutMkLst>
            <pc:docMk/>
            <pc:sldMasterMk cId="1184673614" sldId="2147483672"/>
            <pc:sldLayoutMk cId="1047195823" sldId="2147483677"/>
          </pc:sldLayoutMkLst>
        </pc:sldLayoutChg>
        <pc:sldLayoutChg chg="add del replId">
          <pc:chgData name="Katherine Taylor (1910010)" userId="S::1910010@student.uwtsd.ac.uk::24f20e22-773c-4b83-a970-1bf2e8ca2103" providerId="AD" clId="Web-{CDB76AC4-12BF-4053-9BD9-2ADB2C686951}" dt="2023-04-24T07:58:26.672" v="23"/>
          <pc:sldLayoutMkLst>
            <pc:docMk/>
            <pc:sldMasterMk cId="1184673614" sldId="2147483672"/>
            <pc:sldLayoutMk cId="4285545111" sldId="2147483678"/>
          </pc:sldLayoutMkLst>
        </pc:sldLayoutChg>
        <pc:sldLayoutChg chg="add del replId">
          <pc:chgData name="Katherine Taylor (1910010)" userId="S::1910010@student.uwtsd.ac.uk::24f20e22-773c-4b83-a970-1bf2e8ca2103" providerId="AD" clId="Web-{CDB76AC4-12BF-4053-9BD9-2ADB2C686951}" dt="2023-04-24T07:58:26.672" v="23"/>
          <pc:sldLayoutMkLst>
            <pc:docMk/>
            <pc:sldMasterMk cId="1184673614" sldId="2147483672"/>
            <pc:sldLayoutMk cId="4003916871" sldId="2147483679"/>
          </pc:sldLayoutMkLst>
        </pc:sldLayoutChg>
        <pc:sldLayoutChg chg="add del replId">
          <pc:chgData name="Katherine Taylor (1910010)" userId="S::1910010@student.uwtsd.ac.uk::24f20e22-773c-4b83-a970-1bf2e8ca2103" providerId="AD" clId="Web-{CDB76AC4-12BF-4053-9BD9-2ADB2C686951}" dt="2023-04-24T07:58:26.672" v="23"/>
          <pc:sldLayoutMkLst>
            <pc:docMk/>
            <pc:sldMasterMk cId="1184673614" sldId="2147483672"/>
            <pc:sldLayoutMk cId="1718011665" sldId="2147483680"/>
          </pc:sldLayoutMkLst>
        </pc:sldLayoutChg>
        <pc:sldLayoutChg chg="add del replId">
          <pc:chgData name="Katherine Taylor (1910010)" userId="S::1910010@student.uwtsd.ac.uk::24f20e22-773c-4b83-a970-1bf2e8ca2103" providerId="AD" clId="Web-{CDB76AC4-12BF-4053-9BD9-2ADB2C686951}" dt="2023-04-24T07:58:26.672" v="23"/>
          <pc:sldLayoutMkLst>
            <pc:docMk/>
            <pc:sldMasterMk cId="1184673614" sldId="2147483672"/>
            <pc:sldLayoutMk cId="2020918783" sldId="2147483681"/>
          </pc:sldLayoutMkLst>
        </pc:sldLayoutChg>
        <pc:sldLayoutChg chg="add del replId">
          <pc:chgData name="Katherine Taylor (1910010)" userId="S::1910010@student.uwtsd.ac.uk::24f20e22-773c-4b83-a970-1bf2e8ca2103" providerId="AD" clId="Web-{CDB76AC4-12BF-4053-9BD9-2ADB2C686951}" dt="2023-04-24T07:58:26.672" v="23"/>
          <pc:sldLayoutMkLst>
            <pc:docMk/>
            <pc:sldMasterMk cId="1184673614" sldId="2147483672"/>
            <pc:sldLayoutMk cId="2744444201" sldId="2147483682"/>
          </pc:sldLayoutMkLst>
        </pc:sldLayoutChg>
        <pc:sldLayoutChg chg="add del replId">
          <pc:chgData name="Katherine Taylor (1910010)" userId="S::1910010@student.uwtsd.ac.uk::24f20e22-773c-4b83-a970-1bf2e8ca2103" providerId="AD" clId="Web-{CDB76AC4-12BF-4053-9BD9-2ADB2C686951}" dt="2023-04-24T07:58:26.672" v="23"/>
          <pc:sldLayoutMkLst>
            <pc:docMk/>
            <pc:sldMasterMk cId="1184673614" sldId="2147483672"/>
            <pc:sldLayoutMk cId="1884557172" sldId="2147483683"/>
          </pc:sldLayoutMkLst>
        </pc:sldLayoutChg>
      </pc:sldMasterChg>
      <pc:sldMasterChg chg="add del addSldLayout delSldLayout">
        <pc:chgData name="Katherine Taylor (1910010)" userId="S::1910010@student.uwtsd.ac.uk::24f20e22-773c-4b83-a970-1bf2e8ca2103" providerId="AD" clId="Web-{CDB76AC4-12BF-4053-9BD9-2ADB2C686951}" dt="2023-04-24T08:01:39.990" v="81"/>
        <pc:sldMasterMkLst>
          <pc:docMk/>
          <pc:sldMasterMk cId="1497578753" sldId="2147483684"/>
        </pc:sldMasterMkLst>
        <pc:sldLayoutChg chg="add del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497578753" sldId="2147483684"/>
            <pc:sldLayoutMk cId="3324713907" sldId="2147483685"/>
          </pc:sldLayoutMkLst>
        </pc:sldLayoutChg>
        <pc:sldLayoutChg chg="add del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497578753" sldId="2147483684"/>
            <pc:sldLayoutMk cId="90761439" sldId="2147483686"/>
          </pc:sldLayoutMkLst>
        </pc:sldLayoutChg>
        <pc:sldLayoutChg chg="add del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497578753" sldId="2147483684"/>
            <pc:sldLayoutMk cId="2225909702" sldId="2147483687"/>
          </pc:sldLayoutMkLst>
        </pc:sldLayoutChg>
        <pc:sldLayoutChg chg="add del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497578753" sldId="2147483684"/>
            <pc:sldLayoutMk cId="1777926919" sldId="2147483688"/>
          </pc:sldLayoutMkLst>
        </pc:sldLayoutChg>
        <pc:sldLayoutChg chg="add del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497578753" sldId="2147483684"/>
            <pc:sldLayoutMk cId="3631396734" sldId="2147483689"/>
          </pc:sldLayoutMkLst>
        </pc:sldLayoutChg>
        <pc:sldLayoutChg chg="add del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497578753" sldId="2147483684"/>
            <pc:sldLayoutMk cId="821093308" sldId="2147483690"/>
          </pc:sldLayoutMkLst>
        </pc:sldLayoutChg>
        <pc:sldLayoutChg chg="add del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497578753" sldId="2147483684"/>
            <pc:sldLayoutMk cId="3976393416" sldId="2147483691"/>
          </pc:sldLayoutMkLst>
        </pc:sldLayoutChg>
        <pc:sldLayoutChg chg="add del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497578753" sldId="2147483684"/>
            <pc:sldLayoutMk cId="3717239234" sldId="2147483692"/>
          </pc:sldLayoutMkLst>
        </pc:sldLayoutChg>
        <pc:sldLayoutChg chg="add del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497578753" sldId="2147483684"/>
            <pc:sldLayoutMk cId="1434058592" sldId="2147483693"/>
          </pc:sldLayoutMkLst>
        </pc:sldLayoutChg>
        <pc:sldLayoutChg chg="add del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497578753" sldId="2147483684"/>
            <pc:sldLayoutMk cId="305452550" sldId="2147483694"/>
          </pc:sldLayoutMkLst>
        </pc:sldLayoutChg>
        <pc:sldLayoutChg chg="add del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497578753" sldId="2147483684"/>
            <pc:sldLayoutMk cId="1250241351" sldId="2147483695"/>
          </pc:sldLayoutMkLst>
        </pc:sldLayoutChg>
      </pc:sldMasterChg>
      <pc:sldMasterChg chg="add addSldLayout">
        <pc:chgData name="Katherine Taylor (1910010)" userId="S::1910010@student.uwtsd.ac.uk::24f20e22-773c-4b83-a970-1bf2e8ca2103" providerId="AD" clId="Web-{CDB76AC4-12BF-4053-9BD9-2ADB2C686951}" dt="2023-04-24T08:01:39.990" v="81"/>
        <pc:sldMasterMkLst>
          <pc:docMk/>
          <pc:sldMasterMk cId="1669292733" sldId="2147483771"/>
        </pc:sldMasterMkLst>
        <pc:sldLayoutChg chg="add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669292733" sldId="2147483771"/>
            <pc:sldLayoutMk cId="1962624939" sldId="2147483760"/>
          </pc:sldLayoutMkLst>
        </pc:sldLayoutChg>
        <pc:sldLayoutChg chg="add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669292733" sldId="2147483771"/>
            <pc:sldLayoutMk cId="3624460997" sldId="2147483761"/>
          </pc:sldLayoutMkLst>
        </pc:sldLayoutChg>
        <pc:sldLayoutChg chg="add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669292733" sldId="2147483771"/>
            <pc:sldLayoutMk cId="3698664391" sldId="2147483762"/>
          </pc:sldLayoutMkLst>
        </pc:sldLayoutChg>
        <pc:sldLayoutChg chg="add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669292733" sldId="2147483771"/>
            <pc:sldLayoutMk cId="667778658" sldId="2147483763"/>
          </pc:sldLayoutMkLst>
        </pc:sldLayoutChg>
        <pc:sldLayoutChg chg="add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669292733" sldId="2147483771"/>
            <pc:sldLayoutMk cId="2294345977" sldId="2147483764"/>
          </pc:sldLayoutMkLst>
        </pc:sldLayoutChg>
        <pc:sldLayoutChg chg="add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669292733" sldId="2147483771"/>
            <pc:sldLayoutMk cId="4058601913" sldId="2147483765"/>
          </pc:sldLayoutMkLst>
        </pc:sldLayoutChg>
        <pc:sldLayoutChg chg="add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669292733" sldId="2147483771"/>
            <pc:sldLayoutMk cId="1404704376" sldId="2147483766"/>
          </pc:sldLayoutMkLst>
        </pc:sldLayoutChg>
        <pc:sldLayoutChg chg="add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669292733" sldId="2147483771"/>
            <pc:sldLayoutMk cId="3377491967" sldId="2147483767"/>
          </pc:sldLayoutMkLst>
        </pc:sldLayoutChg>
        <pc:sldLayoutChg chg="add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669292733" sldId="2147483771"/>
            <pc:sldLayoutMk cId="3918114854" sldId="2147483768"/>
          </pc:sldLayoutMkLst>
        </pc:sldLayoutChg>
        <pc:sldLayoutChg chg="add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669292733" sldId="2147483771"/>
            <pc:sldLayoutMk cId="2272345101" sldId="2147483769"/>
          </pc:sldLayoutMkLst>
        </pc:sldLayoutChg>
        <pc:sldLayoutChg chg="add">
          <pc:chgData name="Katherine Taylor (1910010)" userId="S::1910010@student.uwtsd.ac.uk::24f20e22-773c-4b83-a970-1bf2e8ca2103" providerId="AD" clId="Web-{CDB76AC4-12BF-4053-9BD9-2ADB2C686951}" dt="2023-04-24T08:01:39.990" v="81"/>
          <pc:sldLayoutMkLst>
            <pc:docMk/>
            <pc:sldMasterMk cId="1669292733" sldId="2147483771"/>
            <pc:sldLayoutMk cId="46546718" sldId="214748377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404704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491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81148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345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467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345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624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460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664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778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8601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4/24/2023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92927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64" r:id="rId6"/>
    <p:sldLayoutId id="2147483760" r:id="rId7"/>
    <p:sldLayoutId id="2147483761" r:id="rId8"/>
    <p:sldLayoutId id="2147483762" r:id="rId9"/>
    <p:sldLayoutId id="2147483763" r:id="rId10"/>
    <p:sldLayoutId id="214748376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researchguides.library.vanderbilt.edu/c.php?g=874227&amp;p=6276712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campusontario.pressbooks.pub/literaturereviewsedunursing/chapter/chapter-1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uta.pressbooks.pub/literaturereviewsforsocialworkresearch/chapter/3-3-writing-the-literature-review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logs.hss.ed.ac.uk/pubs-and-publications/2016/10/17/preparing-for-your-literature-review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ago.com/academy/how-to-write-good-literature-review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ogs.hss.ed.ac.uk/pubs-and-publications/2017/08/28/8-steps-to-writing-a-literature-review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uta.pressbooks.pub/literaturereviewsforsocialworkresearch/chapter/3-3-writing-the-literature-review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ago.com/academy/top-10-questions-for-a-complete-literature-review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9" name="Rectangle 118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5851" y="1089025"/>
            <a:ext cx="6118224" cy="1532951"/>
          </a:xfrm>
        </p:spPr>
        <p:txBody>
          <a:bodyPr>
            <a:normAutofit/>
          </a:bodyPr>
          <a:lstStyle/>
          <a:p>
            <a:r>
              <a:rPr lang="en-GB">
                <a:latin typeface="Times New Roman"/>
                <a:cs typeface="Times New Roman"/>
              </a:rPr>
              <a:t>Katherine Taylor 1910010- Literature Review 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38300" y="4248000"/>
            <a:ext cx="5016500" cy="152097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The Nutritional Status of People Living with Dementia: Searching for Solutions</a:t>
            </a:r>
          </a:p>
        </p:txBody>
      </p:sp>
      <p:grpSp>
        <p:nvGrpSpPr>
          <p:cNvPr id="121" name="Group 120">
            <a:extLst>
              <a:ext uri="{FF2B5EF4-FFF2-40B4-BE49-F238E27FC236}">
                <a16:creationId xmlns:a16="http://schemas.microsoft.com/office/drawing/2014/main" id="{49E013D9-9421-47E7-9080-30F6E544B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36889" y="2840038"/>
            <a:ext cx="2216150" cy="1177924"/>
            <a:chOff x="4987925" y="2840038"/>
            <a:chExt cx="2216150" cy="1177924"/>
          </a:xfrm>
        </p:grpSpPr>
        <p:sp>
          <p:nvSpPr>
            <p:cNvPr id="122" name="Rectangle 121">
              <a:extLst>
                <a:ext uri="{FF2B5EF4-FFF2-40B4-BE49-F238E27FC236}">
                  <a16:creationId xmlns:a16="http://schemas.microsoft.com/office/drawing/2014/main" id="{9109F7CF-3139-48B9-AF7B-9BD2941A8D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3" name="Rectangle 122">
              <a:extLst>
                <a:ext uri="{FF2B5EF4-FFF2-40B4-BE49-F238E27FC236}">
                  <a16:creationId xmlns:a16="http://schemas.microsoft.com/office/drawing/2014/main" id="{15A838F8-C7B5-4988-81A9-B02E6C8F9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50208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4" name="Rectangle 123">
              <a:extLst>
                <a:ext uri="{FF2B5EF4-FFF2-40B4-BE49-F238E27FC236}">
                  <a16:creationId xmlns:a16="http://schemas.microsoft.com/office/drawing/2014/main" id="{85B86A1A-402F-4AE2-B5E6-B8A5FB16CD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469335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25" name="Group 124">
              <a:extLst>
                <a:ext uri="{FF2B5EF4-FFF2-40B4-BE49-F238E27FC236}">
                  <a16:creationId xmlns:a16="http://schemas.microsoft.com/office/drawing/2014/main" id="{44A0542D-9B1C-46B1-82B5-54470B697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614944" y="3117662"/>
              <a:ext cx="1009280" cy="464739"/>
              <a:chOff x="4432859" y="3200647"/>
              <a:chExt cx="1009280" cy="464739"/>
            </a:xfrm>
          </p:grpSpPr>
          <p:sp>
            <p:nvSpPr>
              <p:cNvPr id="133" name="Freeform: Shape 132">
                <a:extLst>
                  <a:ext uri="{FF2B5EF4-FFF2-40B4-BE49-F238E27FC236}">
                    <a16:creationId xmlns:a16="http://schemas.microsoft.com/office/drawing/2014/main" id="{F3AFD408-F48C-4C50-8D5E-5DD6271799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6200000" flipH="1" flipV="1">
                <a:off x="4977400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34" name="Freeform: Shape 133">
                <a:extLst>
                  <a:ext uri="{FF2B5EF4-FFF2-40B4-BE49-F238E27FC236}">
                    <a16:creationId xmlns:a16="http://schemas.microsoft.com/office/drawing/2014/main" id="{9C45F007-BD45-43C0-8579-5601F9CA78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 flipV="1">
                <a:off x="4432859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126" name="Group 125">
              <a:extLst>
                <a:ext uri="{FF2B5EF4-FFF2-40B4-BE49-F238E27FC236}">
                  <a16:creationId xmlns:a16="http://schemas.microsoft.com/office/drawing/2014/main" id="{97131E1B-CE62-4AB1-A2D9-02E823C9B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679979" y="2915338"/>
              <a:ext cx="1080000" cy="1080000"/>
              <a:chOff x="4497894" y="2998323"/>
              <a:chExt cx="1080000" cy="1080000"/>
            </a:xfrm>
          </p:grpSpPr>
          <p:grpSp>
            <p:nvGrpSpPr>
              <p:cNvPr id="127" name="Group 126">
                <a:extLst>
                  <a:ext uri="{FF2B5EF4-FFF2-40B4-BE49-F238E27FC236}">
                    <a16:creationId xmlns:a16="http://schemas.microsoft.com/office/drawing/2014/main" id="{745E8D88-C0BB-4D1C-B240-D441BBA6F7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3500000">
                <a:off x="4805524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131" name="Freeform: Shape 130">
                  <a:extLst>
                    <a:ext uri="{FF2B5EF4-FFF2-40B4-BE49-F238E27FC236}">
                      <a16:creationId xmlns:a16="http://schemas.microsoft.com/office/drawing/2014/main" id="{AAB960BE-12F5-4ADA-AA9E-0EC54256411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  <p:cxnSp>
              <p:nvCxnSpPr>
                <p:cNvPr id="132" name="Straight Connector 131">
                  <a:extLst>
                    <a:ext uri="{FF2B5EF4-FFF2-40B4-BE49-F238E27FC236}">
                      <a16:creationId xmlns:a16="http://schemas.microsoft.com/office/drawing/2014/main" id="{7E9BB9F7-7101-4BF3-9191-5893E4C582A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8" name="Group 127">
                <a:extLst>
                  <a:ext uri="{FF2B5EF4-FFF2-40B4-BE49-F238E27FC236}">
                    <a16:creationId xmlns:a16="http://schemas.microsoft.com/office/drawing/2014/main" id="{D0710A9C-48A5-404F-9EC4-D486FCDFDA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8100000" flipH="1">
                <a:off x="4542572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129" name="Freeform: Shape 128">
                  <a:extLst>
                    <a:ext uri="{FF2B5EF4-FFF2-40B4-BE49-F238E27FC236}">
                      <a16:creationId xmlns:a16="http://schemas.microsoft.com/office/drawing/2014/main" id="{5111EC00-4B3D-478C-AD25-F35644013E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  <p:cxnSp>
              <p:nvCxnSpPr>
                <p:cNvPr id="130" name="Straight Connector 129">
                  <a:extLst>
                    <a:ext uri="{FF2B5EF4-FFF2-40B4-BE49-F238E27FC236}">
                      <a16:creationId xmlns:a16="http://schemas.microsoft.com/office/drawing/2014/main" id="{350412DA-ED08-4AFA-AED3-DFB42655D4B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pic>
        <p:nvPicPr>
          <p:cNvPr id="4" name="Picture 3" descr="Blue and pink marble-like design">
            <a:extLst>
              <a:ext uri="{FF2B5EF4-FFF2-40B4-BE49-F238E27FC236}">
                <a16:creationId xmlns:a16="http://schemas.microsoft.com/office/drawing/2014/main" id="{65F3D9E1-5840-F43B-6C42-DA0B4477F2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31" r="26273" b="1"/>
          <a:stretch/>
        </p:blipFill>
        <p:spPr>
          <a:xfrm>
            <a:off x="8324850" y="540000"/>
            <a:ext cx="3326162" cy="577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01CCA-C686-6D28-B4E2-E79E086B36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Starting Point</a:t>
            </a:r>
            <a:endParaRPr lang="en-US" dirty="0"/>
          </a:p>
        </p:txBody>
      </p:sp>
      <p:pic>
        <p:nvPicPr>
          <p:cNvPr id="4" name="Picture 4" descr="Shape, arrow&#10;&#10;Description automatically generated">
            <a:extLst>
              <a:ext uri="{FF2B5EF4-FFF2-40B4-BE49-F238E27FC236}">
                <a16:creationId xmlns:a16="http://schemas.microsoft.com/office/drawing/2014/main" id="{25ACCA34-57D3-04D1-F0FA-8DEBE7AE18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5179" y="2765425"/>
            <a:ext cx="10581555" cy="2934598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345E0B-5134-FD94-C4A1-41B4EE0D417A}"/>
              </a:ext>
            </a:extLst>
          </p:cNvPr>
          <p:cNvSpPr txBox="1"/>
          <p:nvPr/>
        </p:nvSpPr>
        <p:spPr>
          <a:xfrm>
            <a:off x="2858010" y="5700024"/>
            <a:ext cx="6124575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1096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E0DC7-06E5-D7AD-93CB-858857EBEB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Research topic</a:t>
            </a:r>
          </a:p>
        </p:txBody>
      </p:sp>
      <p:pic>
        <p:nvPicPr>
          <p:cNvPr id="9" name="Picture 9" descr="Calendar&#10;&#10;Description automatically generated">
            <a:extLst>
              <a:ext uri="{FF2B5EF4-FFF2-40B4-BE49-F238E27FC236}">
                <a16:creationId xmlns:a16="http://schemas.microsoft.com/office/drawing/2014/main" id="{FC7FE674-2807-60D7-883F-8E7B047D78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09119" y="1790700"/>
            <a:ext cx="5967412" cy="3978275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D8E5BB5-991E-397C-E1BE-CFA2046332F7}"/>
              </a:ext>
            </a:extLst>
          </p:cNvPr>
          <p:cNvSpPr txBox="1"/>
          <p:nvPr/>
        </p:nvSpPr>
        <p:spPr>
          <a:xfrm>
            <a:off x="3109913" y="5768975"/>
            <a:ext cx="5965825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8358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28E90-FA61-4DF3-CD42-216D33D419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Research</a:t>
            </a:r>
            <a:endParaRPr lang="en-US" dirty="0"/>
          </a:p>
        </p:txBody>
      </p:sp>
      <p:pic>
        <p:nvPicPr>
          <p:cNvPr id="4" name="Picture 4" descr="A picture containing text, blackboard&#10;&#10;Description automatically generated">
            <a:extLst>
              <a:ext uri="{FF2B5EF4-FFF2-40B4-BE49-F238E27FC236}">
                <a16:creationId xmlns:a16="http://schemas.microsoft.com/office/drawing/2014/main" id="{DC6F5688-B8F3-30B1-78D1-00EB199525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09119" y="1790700"/>
            <a:ext cx="5967412" cy="397827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8AC92A6-F967-1CAC-4436-694F789BE6C4}"/>
              </a:ext>
            </a:extLst>
          </p:cNvPr>
          <p:cNvSpPr txBox="1"/>
          <p:nvPr/>
        </p:nvSpPr>
        <p:spPr>
          <a:xfrm>
            <a:off x="3109913" y="5768975"/>
            <a:ext cx="5965825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6548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F4CD6D0-88B6-45F4-AC60-54587D3C9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0875F62-E2AA-1944-6BD8-47AAFF9814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73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A079D24-860A-4799-B3AE-658D4F136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76325"/>
            <a:ext cx="12191999" cy="4705352"/>
          </a:xfrm>
          <a:prstGeom prst="rect">
            <a:avLst/>
          </a:prstGeom>
          <a:gradFill flip="none" rotWithShape="1">
            <a:gsLst>
              <a:gs pos="45000">
                <a:srgbClr val="000000">
                  <a:alpha val="35000"/>
                </a:srgbClr>
              </a:gs>
              <a:gs pos="55000">
                <a:srgbClr val="000000">
                  <a:alpha val="35000"/>
                </a:srgbClr>
              </a:gs>
              <a:gs pos="25000">
                <a:srgbClr val="000000">
                  <a:alpha val="20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0"/>
                </a:srgbClr>
              </a:gs>
              <a:gs pos="75000">
                <a:srgbClr val="000000">
                  <a:alpha val="2000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3704D0-145E-EB9E-D744-99405C15A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852" y="2252663"/>
            <a:ext cx="10020298" cy="965237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Reading 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6EFC58F-75CC-1B2A-E2EA-F0B437DB5C88}"/>
              </a:ext>
            </a:extLst>
          </p:cNvPr>
          <p:cNvSpPr txBox="1"/>
          <p:nvPr/>
        </p:nvSpPr>
        <p:spPr>
          <a:xfrm>
            <a:off x="3108325" y="5768975"/>
            <a:ext cx="59690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94470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C0D40-9E59-08BB-B957-AAEBB9E58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Methodology</a:t>
            </a:r>
            <a:endParaRPr lang="en-US" dirty="0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B3AE7588-42B6-A6DA-34FB-07867D8CD4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285864" y="1790700"/>
            <a:ext cx="7613922" cy="397827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E7615C6-6C3A-A1DB-109E-A23B1C1BAF42}"/>
              </a:ext>
            </a:extLst>
          </p:cNvPr>
          <p:cNvSpPr txBox="1"/>
          <p:nvPr/>
        </p:nvSpPr>
        <p:spPr>
          <a:xfrm>
            <a:off x="2286000" y="5768975"/>
            <a:ext cx="761365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9653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5BF7D5-38E9-C8B1-5F5D-352B7595E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Methods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D592A93-A51E-58F2-F78A-19E57A24547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81575" y="1015224"/>
          <a:ext cx="6669432" cy="49529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8933">
                  <a:extLst>
                    <a:ext uri="{9D8B030D-6E8A-4147-A177-3AD203B41FA5}">
                      <a16:colId xmlns:a16="http://schemas.microsoft.com/office/drawing/2014/main" val="388321840"/>
                    </a:ext>
                  </a:extLst>
                </a:gridCol>
                <a:gridCol w="2654461">
                  <a:extLst>
                    <a:ext uri="{9D8B030D-6E8A-4147-A177-3AD203B41FA5}">
                      <a16:colId xmlns:a16="http://schemas.microsoft.com/office/drawing/2014/main" val="3871611873"/>
                    </a:ext>
                  </a:extLst>
                </a:gridCol>
                <a:gridCol w="2046038">
                  <a:extLst>
                    <a:ext uri="{9D8B030D-6E8A-4147-A177-3AD203B41FA5}">
                      <a16:colId xmlns:a16="http://schemas.microsoft.com/office/drawing/2014/main" val="2115962021"/>
                    </a:ext>
                  </a:extLst>
                </a:gridCol>
              </a:tblGrid>
              <a:tr h="572904"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Database </a:t>
                      </a:r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 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algn="ctr"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Search Terms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algn="ctr"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Number of Results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extLst>
                  <a:ext uri="{0D108BD9-81ED-4DB2-BD59-A6C34878D82A}">
                    <a16:rowId xmlns:a16="http://schemas.microsoft.com/office/drawing/2014/main" val="1462097184"/>
                  </a:ext>
                </a:extLst>
              </a:tr>
              <a:tr h="425465"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Google Scholar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Importance of good nutrition and dementia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131,000 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extLst>
                  <a:ext uri="{0D108BD9-81ED-4DB2-BD59-A6C34878D82A}">
                    <a16:rowId xmlns:a16="http://schemas.microsoft.com/office/drawing/2014/main" val="3268039081"/>
                  </a:ext>
                </a:extLst>
              </a:tr>
              <a:tr h="425465"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Google Scholar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Dementia AND nutrition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577,000 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extLst>
                  <a:ext uri="{0D108BD9-81ED-4DB2-BD59-A6C34878D82A}">
                    <a16:rowId xmlns:a16="http://schemas.microsoft.com/office/drawing/2014/main" val="4155141677"/>
                  </a:ext>
                </a:extLst>
              </a:tr>
              <a:tr h="425465"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PubMed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Dementia AND nutrition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6,188 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extLst>
                  <a:ext uri="{0D108BD9-81ED-4DB2-BD59-A6C34878D82A}">
                    <a16:rowId xmlns:a16="http://schemas.microsoft.com/office/drawing/2014/main" val="3497992518"/>
                  </a:ext>
                </a:extLst>
              </a:tr>
              <a:tr h="425465"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PubMed 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Nutritional care AND dementia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2,078 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extLst>
                  <a:ext uri="{0D108BD9-81ED-4DB2-BD59-A6C34878D82A}">
                    <a16:rowId xmlns:a16="http://schemas.microsoft.com/office/drawing/2014/main" val="1779908397"/>
                  </a:ext>
                </a:extLst>
              </a:tr>
              <a:tr h="425465"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PubMed 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“dementia” and “nutrition”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3,492 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extLst>
                  <a:ext uri="{0D108BD9-81ED-4DB2-BD59-A6C34878D82A}">
                    <a16:rowId xmlns:a16="http://schemas.microsoft.com/office/drawing/2014/main" val="538579117"/>
                  </a:ext>
                </a:extLst>
              </a:tr>
              <a:tr h="425465"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PubMed 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Dementia patients AND nutrition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2,380 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extLst>
                  <a:ext uri="{0D108BD9-81ED-4DB2-BD59-A6C34878D82A}">
                    <a16:rowId xmlns:a16="http://schemas.microsoft.com/office/drawing/2014/main" val="1807234986"/>
                  </a:ext>
                </a:extLst>
              </a:tr>
              <a:tr h="425465"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ProQuest Central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Dementia AND nutrition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82,994 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extLst>
                  <a:ext uri="{0D108BD9-81ED-4DB2-BD59-A6C34878D82A}">
                    <a16:rowId xmlns:a16="http://schemas.microsoft.com/office/drawing/2014/main" val="3297384250"/>
                  </a:ext>
                </a:extLst>
              </a:tr>
              <a:tr h="425465"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ProQuest Central 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Dementia sufferers AND nutrition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3,346 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extLst>
                  <a:ext uri="{0D108BD9-81ED-4DB2-BD59-A6C34878D82A}">
                    <a16:rowId xmlns:a16="http://schemas.microsoft.com/office/drawing/2014/main" val="806905609"/>
                  </a:ext>
                </a:extLst>
              </a:tr>
              <a:tr h="425465"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ProQuest Central 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Issues with dementia AND nutrition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44,946 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extLst>
                  <a:ext uri="{0D108BD9-81ED-4DB2-BD59-A6C34878D82A}">
                    <a16:rowId xmlns:a16="http://schemas.microsoft.com/office/drawing/2014/main" val="3861708085"/>
                  </a:ext>
                </a:extLst>
              </a:tr>
              <a:tr h="425465"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ProQuest Central 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Problems with dementia AND nutrition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000">
                          <a:effectLst/>
                        </a:rPr>
                        <a:t>47,538 </a:t>
                      </a:r>
                      <a:endParaRPr lang="en-GB" sz="1200" b="0" i="0">
                        <a:effectLst/>
                      </a:endParaRPr>
                    </a:p>
                  </a:txBody>
                  <a:tcPr marL="63188" marR="63188" marT="31594" marB="31594"/>
                </a:tc>
                <a:extLst>
                  <a:ext uri="{0D108BD9-81ED-4DB2-BD59-A6C34878D82A}">
                    <a16:rowId xmlns:a16="http://schemas.microsoft.com/office/drawing/2014/main" val="32355777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41541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74944-78B5-2DF2-8CE9-3E10B16FC3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Writing the literature review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077B559-96BA-4FED-7BF4-2A2536F4C5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35325" y="1874837"/>
            <a:ext cx="5715000" cy="381000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2D0352A-56E7-E515-408D-6FF799CD0FA5}"/>
              </a:ext>
            </a:extLst>
          </p:cNvPr>
          <p:cNvSpPr txBox="1"/>
          <p:nvPr/>
        </p:nvSpPr>
        <p:spPr>
          <a:xfrm>
            <a:off x="3235325" y="5684838"/>
            <a:ext cx="57150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94490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0B1BD-5E79-45C6-B74D-EC2C76551A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  <a:endParaRPr lang="en-US"/>
          </a:p>
        </p:txBody>
      </p:sp>
      <p:pic>
        <p:nvPicPr>
          <p:cNvPr id="4" name="Picture 4" descr="A picture containing text, person, camera&#10;&#10;Description automatically generated">
            <a:extLst>
              <a:ext uri="{FF2B5EF4-FFF2-40B4-BE49-F238E27FC236}">
                <a16:creationId xmlns:a16="http://schemas.microsoft.com/office/drawing/2014/main" id="{2A563342-DEFD-BE6D-6BB8-3FEB141143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27939" y="1790700"/>
            <a:ext cx="5929772" cy="397827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B7E3D78-0A05-5660-2FBD-BBE738182E63}"/>
              </a:ext>
            </a:extLst>
          </p:cNvPr>
          <p:cNvSpPr txBox="1"/>
          <p:nvPr/>
        </p:nvSpPr>
        <p:spPr>
          <a:xfrm>
            <a:off x="3127375" y="5768975"/>
            <a:ext cx="59309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3144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FE0F4-7E13-D1AE-2C2A-805C09CFA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Recommendations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D72F060-ABFB-04AB-631D-FC338109CE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623399" y="1790700"/>
            <a:ext cx="6938851" cy="397827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279033-891B-9825-EDA1-F0C5CF581A21}"/>
              </a:ext>
            </a:extLst>
          </p:cNvPr>
          <p:cNvSpPr txBox="1"/>
          <p:nvPr/>
        </p:nvSpPr>
        <p:spPr>
          <a:xfrm>
            <a:off x="2624138" y="5768975"/>
            <a:ext cx="6937375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013725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Leaf">
      <a:dk1>
        <a:sysClr val="windowText" lastClr="000000"/>
      </a:dk1>
      <a:lt1>
        <a:sysClr val="window" lastClr="FFFFFF"/>
      </a:lt1>
      <a:dk2>
        <a:srgbClr val="732124"/>
      </a:dk2>
      <a:lt2>
        <a:srgbClr val="F0EDE5"/>
      </a:lt2>
      <a:accent1>
        <a:srgbClr val="D34817"/>
      </a:accent1>
      <a:accent2>
        <a:srgbClr val="A68D65"/>
      </a:accent2>
      <a:accent3>
        <a:srgbClr val="728377"/>
      </a:accent3>
      <a:accent4>
        <a:srgbClr val="B4797B"/>
      </a:accent4>
      <a:accent5>
        <a:srgbClr val="CE8439"/>
      </a:accent5>
      <a:accent6>
        <a:srgbClr val="CF3A2A"/>
      </a:accent6>
      <a:hlink>
        <a:srgbClr val="D06853"/>
      </a:hlink>
      <a:folHlink>
        <a:srgbClr val="B67779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LeafVTI</vt:lpstr>
      <vt:lpstr>Katherine Taylor 1910010- Literature Review </vt:lpstr>
      <vt:lpstr>Starting Point</vt:lpstr>
      <vt:lpstr>Research topic</vt:lpstr>
      <vt:lpstr>Research</vt:lpstr>
      <vt:lpstr>Reading </vt:lpstr>
      <vt:lpstr>Methodology</vt:lpstr>
      <vt:lpstr>Methods</vt:lpstr>
      <vt:lpstr>Writing the literature review</vt:lpstr>
      <vt:lpstr>conclusion</vt:lpstr>
      <vt:lpstr>Recommendations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129</cp:revision>
  <dcterms:created xsi:type="dcterms:W3CDTF">2023-04-24T07:50:21Z</dcterms:created>
  <dcterms:modified xsi:type="dcterms:W3CDTF">2023-04-24T08:50:27Z</dcterms:modified>
</cp:coreProperties>
</file>