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2" r:id="rId4"/>
    <p:sldMasterId id="2147483661" r:id="rId5"/>
  </p:sldMasterIdLst>
  <p:notesMasterIdLst>
    <p:notesMasterId r:id="rId17"/>
  </p:notesMasterIdLst>
  <p:sldIdLst>
    <p:sldId id="719" r:id="rId6"/>
    <p:sldId id="759" r:id="rId7"/>
    <p:sldId id="760" r:id="rId8"/>
    <p:sldId id="761" r:id="rId9"/>
    <p:sldId id="762" r:id="rId10"/>
    <p:sldId id="764" r:id="rId11"/>
    <p:sldId id="763" r:id="rId12"/>
    <p:sldId id="765" r:id="rId13"/>
    <p:sldId id="766" r:id="rId14"/>
    <p:sldId id="767" r:id="rId15"/>
    <p:sldId id="732" r:id="rId16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6CBE42C-97C1-4C18-9A12-637B94D660ED}" v="3" dt="2025-11-27T11:07:31.01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1" d="100"/>
          <a:sy n="101" d="100"/>
        </p:scale>
        <p:origin x="48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tags" Target="tags/tag1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microsoft.com/office/2015/10/relationships/revisionInfo" Target="revisionInfo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microsoft.com/office/2016/11/relationships/changesInfo" Target="changesInfos/changesInfo1.xml"/><Relationship Id="rId10" Type="http://schemas.openxmlformats.org/officeDocument/2006/relationships/slide" Target="slides/slide5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66CBE42C-97C1-4C18-9A12-637B94D660ED}"/>
    <pc:docChg chg="custSel addSld modSld">
      <pc:chgData name="Jenifer Prince Devaraj" userId="c3fb109c-09d1-42a6-93f4-69472d709861" providerId="ADAL" clId="{66CBE42C-97C1-4C18-9A12-637B94D660ED}" dt="2025-11-28T14:48:52.960" v="50" actId="20577"/>
      <pc:docMkLst>
        <pc:docMk/>
      </pc:docMkLst>
      <pc:sldChg chg="modSp mod">
        <pc:chgData name="Jenifer Prince Devaraj" userId="c3fb109c-09d1-42a6-93f4-69472d709861" providerId="ADAL" clId="{66CBE42C-97C1-4C18-9A12-637B94D660ED}" dt="2025-11-28T14:48:52.960" v="50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66CBE42C-97C1-4C18-9A12-637B94D660ED}" dt="2025-11-28T14:48:52.960" v="50" actId="20577"/>
          <ac:spMkLst>
            <pc:docMk/>
            <pc:sldMk cId="3119007398" sldId="719"/>
            <ac:spMk id="3" creationId="{B8D71402-7CBC-DCA2-6899-47998E0C8857}"/>
          </ac:spMkLst>
        </pc:spChg>
      </pc:sldChg>
      <pc:sldChg chg="modSp">
        <pc:chgData name="Jenifer Prince Devaraj" userId="c3fb109c-09d1-42a6-93f4-69472d709861" providerId="ADAL" clId="{66CBE42C-97C1-4C18-9A12-637B94D660ED}" dt="2025-11-27T11:03:38.324" v="3"/>
        <pc:sldMkLst>
          <pc:docMk/>
          <pc:sldMk cId="3101533935" sldId="759"/>
        </pc:sldMkLst>
        <pc:spChg chg="mod">
          <ac:chgData name="Jenifer Prince Devaraj" userId="c3fb109c-09d1-42a6-93f4-69472d709861" providerId="ADAL" clId="{66CBE42C-97C1-4C18-9A12-637B94D660ED}" dt="2025-11-27T11:03:38.324" v="3"/>
          <ac:spMkLst>
            <pc:docMk/>
            <pc:sldMk cId="3101533935" sldId="759"/>
            <ac:spMk id="3" creationId="{A96050BB-709E-6C0A-01C5-CFEA0C28E0BD}"/>
          </ac:spMkLst>
        </pc:spChg>
      </pc:sldChg>
      <pc:sldChg chg="addSp delSp modSp mod">
        <pc:chgData name="Jenifer Prince Devaraj" userId="c3fb109c-09d1-42a6-93f4-69472d709861" providerId="ADAL" clId="{66CBE42C-97C1-4C18-9A12-637B94D660ED}" dt="2025-11-27T11:12:07.088" v="28" actId="1076"/>
        <pc:sldMkLst>
          <pc:docMk/>
          <pc:sldMk cId="4665022" sldId="760"/>
        </pc:sldMkLst>
        <pc:spChg chg="mod">
          <ac:chgData name="Jenifer Prince Devaraj" userId="c3fb109c-09d1-42a6-93f4-69472d709861" providerId="ADAL" clId="{66CBE42C-97C1-4C18-9A12-637B94D660ED}" dt="2025-11-27T11:03:38.324" v="3"/>
          <ac:spMkLst>
            <pc:docMk/>
            <pc:sldMk cId="4665022" sldId="760"/>
            <ac:spMk id="3" creationId="{A96050BB-709E-6C0A-01C5-CFEA0C28E0BD}"/>
          </ac:spMkLst>
        </pc:spChg>
        <pc:spChg chg="del">
          <ac:chgData name="Jenifer Prince Devaraj" userId="c3fb109c-09d1-42a6-93f4-69472d709861" providerId="ADAL" clId="{66CBE42C-97C1-4C18-9A12-637B94D660ED}" dt="2025-11-27T11:12:00.276" v="24" actId="478"/>
          <ac:spMkLst>
            <pc:docMk/>
            <pc:sldMk cId="4665022" sldId="760"/>
            <ac:spMk id="9" creationId="{ACF08403-CE56-6257-F0CE-7ACD5AA245C4}"/>
          </ac:spMkLst>
        </pc:spChg>
        <pc:picChg chg="add mod">
          <ac:chgData name="Jenifer Prince Devaraj" userId="c3fb109c-09d1-42a6-93f4-69472d709861" providerId="ADAL" clId="{66CBE42C-97C1-4C18-9A12-637B94D660ED}" dt="2025-11-27T11:12:07.088" v="28" actId="1076"/>
          <ac:picMkLst>
            <pc:docMk/>
            <pc:sldMk cId="4665022" sldId="760"/>
            <ac:picMk id="6" creationId="{983CF1F4-F44E-4044-B471-B8A7CB0EEB8B}"/>
          </ac:picMkLst>
        </pc:picChg>
      </pc:sldChg>
      <pc:sldChg chg="modSp">
        <pc:chgData name="Jenifer Prince Devaraj" userId="c3fb109c-09d1-42a6-93f4-69472d709861" providerId="ADAL" clId="{66CBE42C-97C1-4C18-9A12-637B94D660ED}" dt="2025-11-27T11:03:38.324" v="3"/>
        <pc:sldMkLst>
          <pc:docMk/>
          <pc:sldMk cId="2370268127" sldId="761"/>
        </pc:sldMkLst>
        <pc:spChg chg="mod">
          <ac:chgData name="Jenifer Prince Devaraj" userId="c3fb109c-09d1-42a6-93f4-69472d709861" providerId="ADAL" clId="{66CBE42C-97C1-4C18-9A12-637B94D660ED}" dt="2025-11-27T11:03:38.324" v="3"/>
          <ac:spMkLst>
            <pc:docMk/>
            <pc:sldMk cId="2370268127" sldId="761"/>
            <ac:spMk id="3" creationId="{A96050BB-709E-6C0A-01C5-CFEA0C28E0BD}"/>
          </ac:spMkLst>
        </pc:spChg>
      </pc:sldChg>
      <pc:sldChg chg="modSp">
        <pc:chgData name="Jenifer Prince Devaraj" userId="c3fb109c-09d1-42a6-93f4-69472d709861" providerId="ADAL" clId="{66CBE42C-97C1-4C18-9A12-637B94D660ED}" dt="2025-11-27T11:03:38.324" v="3"/>
        <pc:sldMkLst>
          <pc:docMk/>
          <pc:sldMk cId="3466855170" sldId="762"/>
        </pc:sldMkLst>
        <pc:spChg chg="mod">
          <ac:chgData name="Jenifer Prince Devaraj" userId="c3fb109c-09d1-42a6-93f4-69472d709861" providerId="ADAL" clId="{66CBE42C-97C1-4C18-9A12-637B94D660ED}" dt="2025-11-27T11:03:38.324" v="3"/>
          <ac:spMkLst>
            <pc:docMk/>
            <pc:sldMk cId="3466855170" sldId="762"/>
            <ac:spMk id="3" creationId="{A96050BB-709E-6C0A-01C5-CFEA0C28E0BD}"/>
          </ac:spMkLst>
        </pc:spChg>
      </pc:sldChg>
      <pc:sldChg chg="modSp">
        <pc:chgData name="Jenifer Prince Devaraj" userId="c3fb109c-09d1-42a6-93f4-69472d709861" providerId="ADAL" clId="{66CBE42C-97C1-4C18-9A12-637B94D660ED}" dt="2025-11-27T11:03:38.324" v="3"/>
        <pc:sldMkLst>
          <pc:docMk/>
          <pc:sldMk cId="2517386248" sldId="763"/>
        </pc:sldMkLst>
        <pc:spChg chg="mod">
          <ac:chgData name="Jenifer Prince Devaraj" userId="c3fb109c-09d1-42a6-93f4-69472d709861" providerId="ADAL" clId="{66CBE42C-97C1-4C18-9A12-637B94D660ED}" dt="2025-11-27T11:03:38.324" v="3"/>
          <ac:spMkLst>
            <pc:docMk/>
            <pc:sldMk cId="2517386248" sldId="763"/>
            <ac:spMk id="3" creationId="{A96050BB-709E-6C0A-01C5-CFEA0C28E0BD}"/>
          </ac:spMkLst>
        </pc:spChg>
      </pc:sldChg>
      <pc:sldChg chg="addSp delSp modSp mod">
        <pc:chgData name="Jenifer Prince Devaraj" userId="c3fb109c-09d1-42a6-93f4-69472d709861" providerId="ADAL" clId="{66CBE42C-97C1-4C18-9A12-637B94D660ED}" dt="2025-11-27T11:12:37.505" v="32" actId="1076"/>
        <pc:sldMkLst>
          <pc:docMk/>
          <pc:sldMk cId="405240263" sldId="764"/>
        </pc:sldMkLst>
        <pc:spChg chg="mod">
          <ac:chgData name="Jenifer Prince Devaraj" userId="c3fb109c-09d1-42a6-93f4-69472d709861" providerId="ADAL" clId="{66CBE42C-97C1-4C18-9A12-637B94D660ED}" dt="2025-11-27T11:03:38.324" v="3"/>
          <ac:spMkLst>
            <pc:docMk/>
            <pc:sldMk cId="405240263" sldId="764"/>
            <ac:spMk id="3" creationId="{A96050BB-709E-6C0A-01C5-CFEA0C28E0BD}"/>
          </ac:spMkLst>
        </pc:spChg>
        <pc:spChg chg="del">
          <ac:chgData name="Jenifer Prince Devaraj" userId="c3fb109c-09d1-42a6-93f4-69472d709861" providerId="ADAL" clId="{66CBE42C-97C1-4C18-9A12-637B94D660ED}" dt="2025-11-27T11:12:31.268" v="29" actId="478"/>
          <ac:spMkLst>
            <pc:docMk/>
            <pc:sldMk cId="405240263" sldId="764"/>
            <ac:spMk id="7" creationId="{93C14B84-DAFF-4517-8155-EA1586A5F9DA}"/>
          </ac:spMkLst>
        </pc:spChg>
        <pc:picChg chg="add mod">
          <ac:chgData name="Jenifer Prince Devaraj" userId="c3fb109c-09d1-42a6-93f4-69472d709861" providerId="ADAL" clId="{66CBE42C-97C1-4C18-9A12-637B94D660ED}" dt="2025-11-27T11:12:37.505" v="32" actId="1076"/>
          <ac:picMkLst>
            <pc:docMk/>
            <pc:sldMk cId="405240263" sldId="764"/>
            <ac:picMk id="6" creationId="{FE664D2D-DCE8-4A32-A663-054DF212E0E5}"/>
          </ac:picMkLst>
        </pc:picChg>
      </pc:sldChg>
      <pc:sldChg chg="addSp delSp modSp add mod">
        <pc:chgData name="Jenifer Prince Devaraj" userId="c3fb109c-09d1-42a6-93f4-69472d709861" providerId="ADAL" clId="{66CBE42C-97C1-4C18-9A12-637B94D660ED}" dt="2025-11-27T11:06:58.865" v="13" actId="20577"/>
        <pc:sldMkLst>
          <pc:docMk/>
          <pc:sldMk cId="2984188918" sldId="765"/>
        </pc:sldMkLst>
        <pc:spChg chg="add mod">
          <ac:chgData name="Jenifer Prince Devaraj" userId="c3fb109c-09d1-42a6-93f4-69472d709861" providerId="ADAL" clId="{66CBE42C-97C1-4C18-9A12-637B94D660ED}" dt="2025-11-27T11:06:58.865" v="13" actId="20577"/>
          <ac:spMkLst>
            <pc:docMk/>
            <pc:sldMk cId="2984188918" sldId="765"/>
            <ac:spMk id="6" creationId="{6DDEC849-8EBD-4AC7-9F00-5DD199F57E04}"/>
          </ac:spMkLst>
        </pc:spChg>
        <pc:picChg chg="del">
          <ac:chgData name="Jenifer Prince Devaraj" userId="c3fb109c-09d1-42a6-93f4-69472d709861" providerId="ADAL" clId="{66CBE42C-97C1-4C18-9A12-637B94D660ED}" dt="2025-11-27T11:06:32.926" v="5" actId="478"/>
          <ac:picMkLst>
            <pc:docMk/>
            <pc:sldMk cId="2984188918" sldId="765"/>
            <ac:picMk id="7" creationId="{4D1637F1-4582-C121-3262-26B29499353D}"/>
          </ac:picMkLst>
        </pc:picChg>
      </pc:sldChg>
      <pc:sldChg chg="addSp delSp modSp add mod">
        <pc:chgData name="Jenifer Prince Devaraj" userId="c3fb109c-09d1-42a6-93f4-69472d709861" providerId="ADAL" clId="{66CBE42C-97C1-4C18-9A12-637B94D660ED}" dt="2025-11-27T11:07:32.652" v="17" actId="1076"/>
        <pc:sldMkLst>
          <pc:docMk/>
          <pc:sldMk cId="197128963" sldId="766"/>
        </pc:sldMkLst>
        <pc:spChg chg="del">
          <ac:chgData name="Jenifer Prince Devaraj" userId="c3fb109c-09d1-42a6-93f4-69472d709861" providerId="ADAL" clId="{66CBE42C-97C1-4C18-9A12-637B94D660ED}" dt="2025-11-27T11:07:30.443" v="15" actId="478"/>
          <ac:spMkLst>
            <pc:docMk/>
            <pc:sldMk cId="197128963" sldId="766"/>
            <ac:spMk id="6" creationId="{6DDEC849-8EBD-4AC7-9F00-5DD199F57E04}"/>
          </ac:spMkLst>
        </pc:spChg>
        <pc:picChg chg="add mod">
          <ac:chgData name="Jenifer Prince Devaraj" userId="c3fb109c-09d1-42a6-93f4-69472d709861" providerId="ADAL" clId="{66CBE42C-97C1-4C18-9A12-637B94D660ED}" dt="2025-11-27T11:07:32.652" v="17" actId="1076"/>
          <ac:picMkLst>
            <pc:docMk/>
            <pc:sldMk cId="197128963" sldId="766"/>
            <ac:picMk id="7" creationId="{60E82BA1-A5A3-4C0E-89A3-2C2E65CACB5E}"/>
          </ac:picMkLst>
        </pc:picChg>
      </pc:sldChg>
      <pc:sldChg chg="addSp delSp modSp add mod">
        <pc:chgData name="Jenifer Prince Devaraj" userId="c3fb109c-09d1-42a6-93f4-69472d709861" providerId="ADAL" clId="{66CBE42C-97C1-4C18-9A12-637B94D660ED}" dt="2025-11-27T11:09:14.487" v="23" actId="1076"/>
        <pc:sldMkLst>
          <pc:docMk/>
          <pc:sldMk cId="965691670" sldId="767"/>
        </pc:sldMkLst>
        <pc:picChg chg="add mod">
          <ac:chgData name="Jenifer Prince Devaraj" userId="c3fb109c-09d1-42a6-93f4-69472d709861" providerId="ADAL" clId="{66CBE42C-97C1-4C18-9A12-637B94D660ED}" dt="2025-11-27T11:09:14.487" v="23" actId="1076"/>
          <ac:picMkLst>
            <pc:docMk/>
            <pc:sldMk cId="965691670" sldId="767"/>
            <ac:picMk id="6" creationId="{983E9C16-B2F0-4DF9-BA9D-CF1BBC3F6241}"/>
          </ac:picMkLst>
        </pc:picChg>
        <pc:picChg chg="del">
          <ac:chgData name="Jenifer Prince Devaraj" userId="c3fb109c-09d1-42a6-93f4-69472d709861" providerId="ADAL" clId="{66CBE42C-97C1-4C18-9A12-637B94D660ED}" dt="2025-11-27T11:07:37.609" v="19" actId="478"/>
          <ac:picMkLst>
            <pc:docMk/>
            <pc:sldMk cId="965691670" sldId="767"/>
            <ac:picMk id="7" creationId="{60E82BA1-A5A3-4C0E-89A3-2C2E65CACB5E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28/11/2025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3837762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png"/><Relationship Id="rId5" Type="http://schemas.openxmlformats.org/officeDocument/2006/relationships/theme" Target="../theme/theme2.xml"/><Relationship Id="rId4" Type="http://schemas.openxmlformats.org/officeDocument/2006/relationships/slideLayout" Target="../slideLayouts/slideLayout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91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B8D71402-7CBC-DCA2-6899-47998E0C8857}"/>
              </a:ext>
            </a:extLst>
          </p:cNvPr>
          <p:cNvSpPr txBox="1">
            <a:spLocks/>
          </p:cNvSpPr>
          <p:nvPr/>
        </p:nvSpPr>
        <p:spPr>
          <a:xfrm>
            <a:off x="1137994" y="1587536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Name	</a:t>
            </a:r>
            <a:r>
              <a:rPr lang="en-GB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: Embedded C</a:t>
            </a:r>
            <a:endParaRPr lang="en-GB" b="1" dirty="0">
              <a:latin typeface="Cambria" panose="02040503050406030204" pitchFamily="18" charset="0"/>
              <a:ea typeface="Cambria" panose="02040503050406030204" pitchFamily="18" charset="0"/>
              <a:cs typeface="Arial"/>
            </a:endParaRP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Code	:  </a:t>
            </a:r>
            <a:r>
              <a:rPr lang="en-GB" b="1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ACDA4013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Topic 		:  Programming on PIC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Lecture 		: 9</a:t>
            </a:r>
          </a:p>
        </p:txBody>
      </p:sp>
      <p:sp>
        <p:nvSpPr>
          <p:cNvPr id="7" name="Content Placeholder 1">
            <a:extLst>
              <a:ext uri="{FF2B5EF4-FFF2-40B4-BE49-F238E27FC236}">
                <a16:creationId xmlns:a16="http://schemas.microsoft.com/office/drawing/2014/main" id="{0D2AF696-522B-ED88-A45F-9270647006CB}"/>
              </a:ext>
            </a:extLst>
          </p:cNvPr>
          <p:cNvSpPr txBox="1">
            <a:spLocks/>
          </p:cNvSpPr>
          <p:nvPr/>
        </p:nvSpPr>
        <p:spPr>
          <a:xfrm>
            <a:off x="7826142" y="4200854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 i="1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Programming on PIC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</a:t>
            </a:r>
            <a:r>
              <a:rPr lang="en-GB" sz="800" b="1" i="1" dirty="0" err="1"/>
              <a:t>Embdded</a:t>
            </a:r>
            <a:r>
              <a:rPr lang="en-GB" sz="800" b="1" i="1" dirty="0"/>
              <a:t>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346478" y="2074847"/>
            <a:ext cx="11594969" cy="13541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200" b="1">
                <a:latin typeface="Book Antiqua" panose="02040602050305030304" pitchFamily="18" charset="0"/>
                <a:ea typeface="Cambria" panose="02040503050406030204" pitchFamily="18" charset="0"/>
              </a:rPr>
              <a:t>Exercise 1: </a:t>
            </a:r>
            <a:r>
              <a:rPr lang="en-GB" sz="2200">
                <a:latin typeface="Book Antiqua" panose="02040602050305030304" pitchFamily="18" charset="0"/>
                <a:ea typeface="Cambria" panose="02040503050406030204" pitchFamily="18" charset="0"/>
              </a:rPr>
              <a:t>Write and design an embedded C program to blink an LED using the PIC16F877A microcontroller, with the LED connected to the first pin of PORTB (RB0).</a:t>
            </a:r>
          </a:p>
        </p:txBody>
      </p:sp>
    </p:spTree>
    <p:extLst>
      <p:ext uri="{BB962C8B-B14F-4D97-AF65-F5344CB8AC3E}">
        <p14:creationId xmlns:p14="http://schemas.microsoft.com/office/powerpoint/2010/main" val="31015339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Programming on PIC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</a:t>
            </a:r>
            <a:r>
              <a:rPr lang="en-GB" sz="800" b="1" i="1" dirty="0" err="1"/>
              <a:t>Embdded</a:t>
            </a:r>
            <a:r>
              <a:rPr lang="en-GB" sz="800" b="1" i="1" dirty="0"/>
              <a:t>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83CF1F4-F44E-4044-B471-B8A7CB0EEB8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01466" y="2366864"/>
            <a:ext cx="8642469" cy="28735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6502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Programming on PIC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</a:t>
            </a:r>
            <a:r>
              <a:rPr lang="en-GB" sz="800" b="1" i="1" dirty="0" err="1"/>
              <a:t>Embdded</a:t>
            </a:r>
            <a:r>
              <a:rPr lang="en-GB" sz="800" b="1" i="1" dirty="0"/>
              <a:t>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577B30A4-4EF9-BE5D-AE8D-15158E40A3D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9258" y="1435899"/>
            <a:ext cx="4013450" cy="44234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026812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Programming on PIC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</a:t>
            </a:r>
            <a:r>
              <a:rPr lang="en-GB" sz="800" b="1" i="1" dirty="0" err="1"/>
              <a:t>Embdded</a:t>
            </a:r>
            <a:r>
              <a:rPr lang="en-GB" sz="800" b="1" i="1" dirty="0"/>
              <a:t>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346478" y="2074847"/>
            <a:ext cx="11594969" cy="13541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</a:rPr>
              <a:t>Exercise 2: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Write and design an embedded C program to blink all the LEDs connected in Port B with a delay of 2 seconds using the PIC16F877A microcontroller.</a:t>
            </a:r>
          </a:p>
        </p:txBody>
      </p:sp>
    </p:spTree>
    <p:extLst>
      <p:ext uri="{BB962C8B-B14F-4D97-AF65-F5344CB8AC3E}">
        <p14:creationId xmlns:p14="http://schemas.microsoft.com/office/powerpoint/2010/main" val="34668551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Programming on PIC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</a:t>
            </a:r>
            <a:r>
              <a:rPr lang="en-GB" sz="800" b="1" i="1" dirty="0" err="1"/>
              <a:t>Embdded</a:t>
            </a:r>
            <a:r>
              <a:rPr lang="en-GB" sz="800" b="1" i="1" dirty="0"/>
              <a:t>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E664D2D-DCE8-4A32-A663-054DF212E0E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9202" y="1755248"/>
            <a:ext cx="9832457" cy="30626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2402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Programming on PIC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</a:t>
            </a:r>
            <a:r>
              <a:rPr lang="en-GB" sz="800" b="1" i="1" dirty="0" err="1"/>
              <a:t>Embdded</a:t>
            </a:r>
            <a:r>
              <a:rPr lang="en-GB" sz="800" b="1" i="1" dirty="0"/>
              <a:t>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D1637F1-4582-C121-3262-26B29499353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43834" y="1570246"/>
            <a:ext cx="6926780" cy="48324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738624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Programming on PIC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</a:t>
            </a:r>
            <a:r>
              <a:rPr lang="en-GB" sz="800" b="1" i="1" dirty="0" err="1"/>
              <a:t>Embdded</a:t>
            </a:r>
            <a:r>
              <a:rPr lang="en-GB" sz="800" b="1" i="1" dirty="0"/>
              <a:t>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DDEC849-8EBD-4AC7-9F00-5DD199F57E04}"/>
              </a:ext>
            </a:extLst>
          </p:cNvPr>
          <p:cNvSpPr txBox="1"/>
          <p:nvPr/>
        </p:nvSpPr>
        <p:spPr>
          <a:xfrm>
            <a:off x="298515" y="1374858"/>
            <a:ext cx="11594969" cy="42229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</a:rPr>
              <a:t>Exercise 3: </a:t>
            </a:r>
          </a:p>
          <a:p>
            <a:pPr marL="457200" algn="just">
              <a:lnSpc>
                <a:spcPct val="200000"/>
              </a:lnSpc>
              <a:spcBef>
                <a:spcPts val="1200"/>
              </a:spcBef>
              <a:spcAft>
                <a:spcPts val="1200"/>
              </a:spcAft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Design a circuit using the PIC16F877A microcontroller where each pin of PORTD is connected to an LED with a 100Ω current-limiting resistor. Additionally, connect a push button to the second pin of PORTC. The circuit should perform the following functions:</a:t>
            </a: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257300" lvl="2" indent="-342900" algn="just">
              <a:lnSpc>
                <a:spcPct val="200000"/>
              </a:lnSpc>
              <a:spcBef>
                <a:spcPts val="1200"/>
              </a:spcBef>
              <a:spcAft>
                <a:spcPts val="1200"/>
              </a:spcAft>
              <a:buFont typeface="Wingdings" panose="05000000000000000000" pitchFamily="2" charset="2"/>
              <a:buChar char=""/>
            </a:pPr>
            <a:r>
              <a:rPr lang="en-GB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When the switch is pressed, all LEDs on PORTB should be turned ON.</a:t>
            </a:r>
            <a:endParaRPr lang="en-GB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257300" lvl="2" indent="-342900" algn="just">
              <a:lnSpc>
                <a:spcPct val="200000"/>
              </a:lnSpc>
              <a:spcBef>
                <a:spcPts val="1200"/>
              </a:spcBef>
              <a:spcAft>
                <a:spcPts val="1200"/>
              </a:spcAft>
              <a:buFont typeface="Wingdings" panose="05000000000000000000" pitchFamily="2" charset="2"/>
              <a:buChar char=""/>
            </a:pPr>
            <a:r>
              <a:rPr lang="en-GB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When the switch is released, all LEDs should turn OFF.</a:t>
            </a:r>
            <a:endParaRPr lang="en-GB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8418891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Programming on PIC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</a:t>
            </a:r>
            <a:r>
              <a:rPr lang="en-GB" sz="800" b="1" i="1" dirty="0" err="1"/>
              <a:t>Embdded</a:t>
            </a:r>
            <a:r>
              <a:rPr lang="en-GB" sz="800" b="1" i="1" dirty="0"/>
              <a:t>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0E82BA1-A5A3-4C0E-89A3-2C2E65CACB5E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1417780" y="2081935"/>
            <a:ext cx="6480810" cy="30346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12896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Programming on PIC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</a:t>
            </a:r>
            <a:r>
              <a:rPr lang="en-GB" sz="800" b="1" i="1" dirty="0" err="1"/>
              <a:t>Embdded</a:t>
            </a:r>
            <a:r>
              <a:rPr lang="en-GB" sz="800" b="1" i="1" dirty="0"/>
              <a:t>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83E9C16-B2F0-4DF9-BA9D-CF1BBC3F624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21828" y="1695052"/>
            <a:ext cx="4324903" cy="42715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569167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BD78D876-541D-6E52-A364-F2210992F446}"/>
              </a:ext>
            </a:extLst>
          </p:cNvPr>
          <p:cNvSpPr txBox="1">
            <a:spLocks/>
          </p:cNvSpPr>
          <p:nvPr/>
        </p:nvSpPr>
        <p:spPr>
          <a:xfrm>
            <a:off x="4866514" y="329896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500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537371817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APP_VERSION" val="1.7.1.4619"/>
  <p:tag name="SLIDO_PRESENTATION_ID" val="00000000-0000-0000-0000-000000000000"/>
  <p:tag name="SLIDO_EVENT_UUID" val="5806a5be-3d87-4f31-8ff7-8106bccaa2f6"/>
  <p:tag name="SLIDO_EVENT_SECTION_UUID" val="3c3b2cec-d81c-4147-83dd-f0220aff9d58"/>
</p:tagLst>
</file>

<file path=ppt/theme/theme1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7D09DC4-48CE-45C2-9393-0A8E48C8FD95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917</TotalTime>
  <Words>305</Words>
  <Application>Microsoft Office PowerPoint</Application>
  <PresentationFormat>Widescreen</PresentationFormat>
  <Paragraphs>53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11</vt:i4>
      </vt:variant>
    </vt:vector>
  </HeadingPairs>
  <TitlesOfParts>
    <vt:vector size="19" baseType="lpstr">
      <vt:lpstr>Arial</vt:lpstr>
      <vt:lpstr>Book Antiqua</vt:lpstr>
      <vt:lpstr>Calibri</vt:lpstr>
      <vt:lpstr>Calibri Light</vt:lpstr>
      <vt:lpstr>Cambria</vt:lpstr>
      <vt:lpstr>Wingdings</vt:lpstr>
      <vt:lpstr>UWTSD 200_Title Page 2</vt:lpstr>
      <vt:lpstr>UWTSD 200_Text 4</vt:lpstr>
      <vt:lpstr>PowerPoint Presentation</vt:lpstr>
      <vt:lpstr>Programming on PIC</vt:lpstr>
      <vt:lpstr>Programming on PIC</vt:lpstr>
      <vt:lpstr>Programming on PIC</vt:lpstr>
      <vt:lpstr>Programming on PIC</vt:lpstr>
      <vt:lpstr>Programming on PIC</vt:lpstr>
      <vt:lpstr>Programming on PIC</vt:lpstr>
      <vt:lpstr>Programming on PIC</vt:lpstr>
      <vt:lpstr>Programming on PIC</vt:lpstr>
      <vt:lpstr>Programming on PIC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2</cp:revision>
  <dcterms:created xsi:type="dcterms:W3CDTF">2021-03-09T15:35:42Z</dcterms:created>
  <dcterms:modified xsi:type="dcterms:W3CDTF">2025-11-28T14:48:53Z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  <property fmtid="{D5CDD505-2E9C-101B-9397-08002B2CF9AE}" pid="3" name="SlidoAppVersion">
    <vt:lpwstr>1.7.1.4619</vt:lpwstr>
  </property>
</Properties>
</file>