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"/>
  </p:notesMasterIdLst>
  <p:sldIdLst>
    <p:sldId id="256" r:id="rId2"/>
  </p:sldIdLst>
  <p:sldSz cx="12801600" cy="9601200" type="A3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1pPr>
    <a:lvl2pPr marL="0" marR="0" indent="457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2pPr>
    <a:lvl3pPr marL="0" marR="0" indent="914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3pPr>
    <a:lvl4pPr marL="0" marR="0" indent="1371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4pPr>
    <a:lvl5pPr marL="0" marR="0" indent="18288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5pPr>
    <a:lvl6pPr marL="0" marR="0" indent="22860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6pPr>
    <a:lvl7pPr marL="0" marR="0" indent="27432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7pPr>
    <a:lvl8pPr marL="0" marR="0" indent="32004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8pPr>
    <a:lvl9pPr marL="0" marR="0" indent="3657600" algn="l" defTabSz="4572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+mj-lt"/>
        <a:ea typeface="+mj-ea"/>
        <a:cs typeface="+mj-cs"/>
        <a:sym typeface="Corbe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CE2F8"/>
          </a:solidFill>
        </a:fill>
      </a:tcStyle>
    </a:wholeTbl>
    <a:band2H>
      <a:tcTxStyle/>
      <a:tcStyle>
        <a:tcBdr/>
        <a:fill>
          <a:solidFill>
            <a:srgbClr val="E7F1FB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C7B018BB-80A7-4F77-B60F-C8B233D01FF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4DECD"/>
          </a:solidFill>
        </a:fill>
      </a:tcStyle>
    </a:wholeTbl>
    <a:band2H>
      <a:tcTxStyle/>
      <a:tcStyle>
        <a:tcBdr/>
        <a:fill>
          <a:solidFill>
            <a:srgbClr val="FAEFE8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EEE7283C-3CF3-47DC-8721-378D4A62B228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E0D2F4"/>
          </a:solidFill>
        </a:fill>
      </a:tcStyle>
    </a:wholeTbl>
    <a:band2H>
      <a:tcTxStyle/>
      <a:tcStyle>
        <a:tcBdr/>
        <a:fill>
          <a:solidFill>
            <a:srgbClr val="F0EAF9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CF821DB8-F4EB-4A41-A1BA-3FCAFE7338EE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33BA23B1-9221-436E-865A-0063620EA4FD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Ref idx="major">
          <a:srgbClr val="FFFFFF"/>
        </a:fontRef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  <a:tblStyle styleId="{2708684C-4D16-4618-839F-0558EEFCDFE6}" styleName="">
    <a:tblBg/>
    <a:wholeTbl>
      <a:tcTxStyle b="off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solidFill>
            <a:srgbClr val="000000">
              <a:alpha val="20000"/>
            </a:srgbClr>
          </a:solidFill>
        </a:fill>
      </a:tcStyle>
    </a:firstCol>
    <a:la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127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lastRow>
    <a:firstRow>
      <a:tcTxStyle b="on" i="off">
        <a:fontRef idx="maj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round/>
            </a:ln>
          </a:left>
          <a:right>
            <a:ln w="12700" cap="flat">
              <a:solidFill>
                <a:srgbClr val="000000"/>
              </a:solidFill>
              <a:prstDash val="solid"/>
              <a:round/>
            </a:ln>
          </a:right>
          <a:top>
            <a:ln w="127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solidFill>
                <a:srgbClr val="000000"/>
              </a:solidFill>
              <a:prstDash val="solid"/>
              <a:round/>
            </a:ln>
          </a:insideH>
          <a:insideV>
            <a:ln w="12700" cap="flat">
              <a:solidFill>
                <a:srgbClr val="000000"/>
              </a:solidFill>
              <a:prstDash val="solid"/>
              <a:round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70" name="Shape 17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defRPr sz="1200">
        <a:latin typeface="+mj-lt"/>
        <a:ea typeface="+mj-ea"/>
        <a:cs typeface="+mj-cs"/>
        <a:sym typeface="Corbel"/>
      </a:defRPr>
    </a:lvl1pPr>
    <a:lvl2pPr indent="228600" defTabSz="457200" latinLnBrk="0">
      <a:defRPr sz="1200">
        <a:latin typeface="+mj-lt"/>
        <a:ea typeface="+mj-ea"/>
        <a:cs typeface="+mj-cs"/>
        <a:sym typeface="Corbel"/>
      </a:defRPr>
    </a:lvl2pPr>
    <a:lvl3pPr indent="457200" defTabSz="457200" latinLnBrk="0">
      <a:defRPr sz="1200">
        <a:latin typeface="+mj-lt"/>
        <a:ea typeface="+mj-ea"/>
        <a:cs typeface="+mj-cs"/>
        <a:sym typeface="Corbel"/>
      </a:defRPr>
    </a:lvl3pPr>
    <a:lvl4pPr indent="685800" defTabSz="457200" latinLnBrk="0">
      <a:defRPr sz="1200">
        <a:latin typeface="+mj-lt"/>
        <a:ea typeface="+mj-ea"/>
        <a:cs typeface="+mj-cs"/>
        <a:sym typeface="Corbel"/>
      </a:defRPr>
    </a:lvl4pPr>
    <a:lvl5pPr indent="914400" defTabSz="457200" latinLnBrk="0">
      <a:defRPr sz="1200">
        <a:latin typeface="+mj-lt"/>
        <a:ea typeface="+mj-ea"/>
        <a:cs typeface="+mj-cs"/>
        <a:sym typeface="Corbel"/>
      </a:defRPr>
    </a:lvl5pPr>
    <a:lvl6pPr indent="1143000" defTabSz="457200" latinLnBrk="0">
      <a:defRPr sz="1200">
        <a:latin typeface="+mj-lt"/>
        <a:ea typeface="+mj-ea"/>
        <a:cs typeface="+mj-cs"/>
        <a:sym typeface="Corbel"/>
      </a:defRPr>
    </a:lvl6pPr>
    <a:lvl7pPr indent="1371600" defTabSz="457200" latinLnBrk="0">
      <a:defRPr sz="1200">
        <a:latin typeface="+mj-lt"/>
        <a:ea typeface="+mj-ea"/>
        <a:cs typeface="+mj-cs"/>
        <a:sym typeface="Corbel"/>
      </a:defRPr>
    </a:lvl7pPr>
    <a:lvl8pPr indent="1600200" defTabSz="457200" latinLnBrk="0">
      <a:defRPr sz="1200">
        <a:latin typeface="+mj-lt"/>
        <a:ea typeface="+mj-ea"/>
        <a:cs typeface="+mj-cs"/>
        <a:sym typeface="Corbel"/>
      </a:defRPr>
    </a:lvl8pPr>
    <a:lvl9pPr indent="1828800" defTabSz="457200" latinLnBrk="0">
      <a:defRPr sz="1200">
        <a:latin typeface="+mj-lt"/>
        <a:ea typeface="+mj-ea"/>
        <a:cs typeface="+mj-cs"/>
        <a:sym typeface="Corbel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4"/>
          <p:cNvGrpSpPr/>
          <p:nvPr/>
        </p:nvGrpSpPr>
        <p:grpSpPr>
          <a:xfrm>
            <a:off x="284479" y="0"/>
            <a:ext cx="5289552" cy="9601202"/>
            <a:chOff x="0" y="0"/>
            <a:chExt cx="5289550" cy="9601200"/>
          </a:xfrm>
        </p:grpSpPr>
        <p:sp>
          <p:nvSpPr>
            <p:cNvPr id="18" name="Freeform 6"/>
            <p:cNvSpPr/>
            <p:nvPr/>
          </p:nvSpPr>
          <p:spPr>
            <a:xfrm>
              <a:off x="613409" y="-1"/>
              <a:ext cx="1911351" cy="5560696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108"/>
                  </a:moveTo>
                  <a:lnTo>
                    <a:pt x="5727" y="21600"/>
                  </a:lnTo>
                  <a:lnTo>
                    <a:pt x="21600" y="0"/>
                  </a:lnTo>
                  <a:lnTo>
                    <a:pt x="15572" y="0"/>
                  </a:lnTo>
                  <a:lnTo>
                    <a:pt x="0" y="21108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19" name="Freeform 7"/>
            <p:cNvSpPr/>
            <p:nvPr/>
          </p:nvSpPr>
          <p:spPr>
            <a:xfrm>
              <a:off x="-1" y="0"/>
              <a:ext cx="1871346" cy="540734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0"/>
                  </a:moveTo>
                  <a:lnTo>
                    <a:pt x="15443" y="0"/>
                  </a:lnTo>
                  <a:lnTo>
                    <a:pt x="0" y="21094"/>
                  </a:lnTo>
                  <a:lnTo>
                    <a:pt x="5849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595959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20" name="Freeform 8"/>
            <p:cNvSpPr/>
            <p:nvPr/>
          </p:nvSpPr>
          <p:spPr>
            <a:xfrm>
              <a:off x="6668" y="5287327"/>
              <a:ext cx="2711451" cy="431387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20644" y="21600"/>
                  </a:ln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21" name="Freeform 9"/>
            <p:cNvSpPr/>
            <p:nvPr/>
          </p:nvSpPr>
          <p:spPr>
            <a:xfrm>
              <a:off x="620078" y="5440679"/>
              <a:ext cx="3322639" cy="416052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lnTo>
                    <a:pt x="0" y="0"/>
                  </a:lnTo>
                  <a:lnTo>
                    <a:pt x="20834" y="21600"/>
                  </a:lnTo>
                  <a:lnTo>
                    <a:pt x="21600" y="21600"/>
                  </a:lnTo>
                  <a:close/>
                </a:path>
              </a:pathLst>
            </a:custGeom>
            <a:solidFill>
              <a:srgbClr val="0C5A8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22" name="Freeform 10"/>
            <p:cNvSpPr/>
            <p:nvPr/>
          </p:nvSpPr>
          <p:spPr>
            <a:xfrm>
              <a:off x="613409" y="5434012"/>
              <a:ext cx="4676141" cy="4167189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31" y="35"/>
                  </a:lnTo>
                  <a:lnTo>
                    <a:pt x="15379" y="21600"/>
                  </a:lnTo>
                  <a:lnTo>
                    <a:pt x="21600" y="21600"/>
                  </a:lnTo>
                  <a:lnTo>
                    <a:pt x="2341" y="6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1287C3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23" name="Freeform 11"/>
            <p:cNvSpPr/>
            <p:nvPr/>
          </p:nvSpPr>
          <p:spPr>
            <a:xfrm>
              <a:off x="-1" y="5280659"/>
              <a:ext cx="3724912" cy="43205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21600"/>
                  </a:moveTo>
                  <a:lnTo>
                    <a:pt x="3402" y="1233"/>
                  </a:lnTo>
                  <a:lnTo>
                    <a:pt x="2900" y="667"/>
                  </a:lnTo>
                  <a:lnTo>
                    <a:pt x="2938" y="667"/>
                  </a:lnTo>
                  <a:lnTo>
                    <a:pt x="3402" y="1233"/>
                  </a:lnTo>
                  <a:lnTo>
                    <a:pt x="3016" y="767"/>
                  </a:lnTo>
                  <a:lnTo>
                    <a:pt x="2938" y="633"/>
                  </a:lnTo>
                  <a:lnTo>
                    <a:pt x="2861" y="600"/>
                  </a:lnTo>
                  <a:lnTo>
                    <a:pt x="0" y="0"/>
                  </a:lnTo>
                  <a:lnTo>
                    <a:pt x="39" y="33"/>
                  </a:lnTo>
                  <a:lnTo>
                    <a:pt x="15762" y="21600"/>
                  </a:lnTo>
                  <a:lnTo>
                    <a:pt x="21600" y="21600"/>
                  </a:lnTo>
                  <a:close/>
                </a:path>
              </a:pathLst>
            </a:custGeom>
            <a:solidFill>
              <a:srgbClr val="40404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sp>
        <p:nvSpPr>
          <p:cNvPr id="25" name="Title Text"/>
          <p:cNvSpPr txBox="1">
            <a:spLocks noGrp="1"/>
          </p:cNvSpPr>
          <p:nvPr>
            <p:ph type="title"/>
          </p:nvPr>
        </p:nvSpPr>
        <p:spPr>
          <a:xfrm>
            <a:off x="2435543" y="1280161"/>
            <a:ext cx="9725978" cy="4883574"/>
          </a:xfrm>
          <a:prstGeom prst="rect">
            <a:avLst/>
          </a:prstGeom>
        </p:spPr>
        <p:txBody>
          <a:bodyPr anchor="b"/>
          <a:lstStyle>
            <a:lvl1pPr algn="r">
              <a:defRPr sz="7500"/>
            </a:lvl1pPr>
          </a:lstStyle>
          <a:p>
            <a:r>
              <a:t>Title Text</a:t>
            </a:r>
          </a:p>
        </p:txBody>
      </p:sp>
      <p:sp>
        <p:nvSpPr>
          <p:cNvPr id="2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4093933" y="6163733"/>
            <a:ext cx="8067590" cy="1910344"/>
          </a:xfrm>
          <a:prstGeom prst="rect">
            <a:avLst/>
          </a:prstGeom>
        </p:spPr>
        <p:txBody>
          <a:bodyPr anchor="t"/>
          <a:lstStyle>
            <a:lvl1pPr marL="0" indent="0" algn="r">
              <a:buClrTx/>
              <a:buSzTx/>
              <a:buFontTx/>
              <a:buNone/>
              <a:defRPr sz="2500"/>
            </a:lvl1pPr>
            <a:lvl2pPr marL="0" indent="640080" algn="r">
              <a:buClrTx/>
              <a:buSzTx/>
              <a:buFontTx/>
              <a:buNone/>
              <a:defRPr sz="2500"/>
            </a:lvl2pPr>
            <a:lvl3pPr marL="0" indent="1280160" algn="r">
              <a:buClrTx/>
              <a:buSzTx/>
              <a:buFontTx/>
              <a:buNone/>
              <a:defRPr sz="2500"/>
            </a:lvl3pPr>
            <a:lvl4pPr marL="0" indent="1920239" algn="r">
              <a:buClrTx/>
              <a:buSzTx/>
              <a:buFontTx/>
              <a:buNone/>
              <a:defRPr sz="2500"/>
            </a:lvl4pPr>
            <a:lvl5pPr marL="0" indent="2560320" algn="r">
              <a:buClrTx/>
              <a:buSzTx/>
              <a:buFontTx/>
              <a:buNone/>
              <a:defRPr sz="25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7" name="Freeform 12"/>
          <p:cNvSpPr/>
          <p:nvPr/>
        </p:nvSpPr>
        <p:spPr>
          <a:xfrm>
            <a:off x="284479" y="5280659"/>
            <a:ext cx="506732" cy="126684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21600"/>
                </a:moveTo>
                <a:lnTo>
                  <a:pt x="0" y="0"/>
                </a:lnTo>
                <a:lnTo>
                  <a:pt x="21032" y="20463"/>
                </a:lnTo>
                <a:lnTo>
                  <a:pt x="21600" y="21600"/>
                </a:lnTo>
                <a:close/>
              </a:path>
            </a:pathLst>
          </a:custGeom>
          <a:solidFill>
            <a:srgbClr val="29ABE2"/>
          </a:soli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8" name="Freeform 13"/>
          <p:cNvSpPr/>
          <p:nvPr/>
        </p:nvSpPr>
        <p:spPr>
          <a:xfrm>
            <a:off x="784544" y="5414011"/>
            <a:ext cx="86679" cy="11334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21600" y="21600"/>
                </a:lnTo>
                <a:lnTo>
                  <a:pt x="1662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 w="12700">
            <a:miter lim="400000"/>
          </a:ln>
        </p:spPr>
        <p:txBody>
          <a:bodyPr lIns="45719" rIns="45719"/>
          <a:lstStyle/>
          <a:p>
            <a:endParaRPr/>
          </a:p>
        </p:txBody>
      </p:sp>
      <p:sp>
        <p:nvSpPr>
          <p:cNvPr id="2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879579" y="8672538"/>
            <a:ext cx="281941" cy="2946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7" name="Body Level One…"/>
          <p:cNvSpPr txBox="1">
            <a:spLocks noGrp="1"/>
          </p:cNvSpPr>
          <p:nvPr>
            <p:ph type="body" idx="1"/>
          </p:nvPr>
        </p:nvSpPr>
        <p:spPr>
          <a:xfrm>
            <a:off x="1374987" y="3733800"/>
            <a:ext cx="10786534" cy="4665942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38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879580" y="8659710"/>
            <a:ext cx="281941" cy="2946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Text"/>
          <p:cNvSpPr txBox="1">
            <a:spLocks noGrp="1"/>
          </p:cNvSpPr>
          <p:nvPr>
            <p:ph type="title"/>
          </p:nvPr>
        </p:nvSpPr>
        <p:spPr>
          <a:xfrm>
            <a:off x="2781793" y="3733798"/>
            <a:ext cx="9379728" cy="3304100"/>
          </a:xfrm>
          <a:prstGeom prst="rect">
            <a:avLst/>
          </a:prstGeom>
        </p:spPr>
        <p:txBody>
          <a:bodyPr anchor="b"/>
          <a:lstStyle>
            <a:lvl1pPr algn="r"/>
          </a:lstStyle>
          <a:p>
            <a:r>
              <a:t>Title Text</a:t>
            </a:r>
          </a:p>
        </p:txBody>
      </p:sp>
      <p:sp>
        <p:nvSpPr>
          <p:cNvPr id="4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781797" y="7037898"/>
            <a:ext cx="9379723" cy="1204561"/>
          </a:xfrm>
          <a:prstGeom prst="rect">
            <a:avLst/>
          </a:prstGeom>
        </p:spPr>
        <p:txBody>
          <a:bodyPr anchor="t"/>
          <a:lstStyle>
            <a:lvl1pPr marL="0" indent="0" algn="r">
              <a:buClrTx/>
              <a:buSzTx/>
              <a:buFontTx/>
              <a:buNone/>
              <a:defRPr sz="2800"/>
            </a:lvl1pPr>
            <a:lvl2pPr marL="0" indent="640080" algn="r">
              <a:buClrTx/>
              <a:buSzTx/>
              <a:buFontTx/>
              <a:buNone/>
              <a:defRPr sz="2800"/>
            </a:lvl2pPr>
            <a:lvl3pPr marL="0" indent="1280160" algn="r">
              <a:buClrTx/>
              <a:buSzTx/>
              <a:buFontTx/>
              <a:buNone/>
              <a:defRPr sz="2800"/>
            </a:lvl3pPr>
            <a:lvl4pPr marL="0" indent="1920239" algn="r">
              <a:buClrTx/>
              <a:buSzTx/>
              <a:buFontTx/>
              <a:buNone/>
              <a:defRPr sz="2800"/>
            </a:lvl4pPr>
            <a:lvl5pPr marL="0" indent="2560320" algn="r">
              <a:buClrTx/>
              <a:buSzTx/>
              <a:buFontTx/>
              <a:buNone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7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Title Text"/>
          <p:cNvSpPr txBox="1">
            <a:spLocks noGrp="1"/>
          </p:cNvSpPr>
          <p:nvPr>
            <p:ph type="title"/>
          </p:nvPr>
        </p:nvSpPr>
        <p:spPr>
          <a:xfrm>
            <a:off x="1374987" y="960122"/>
            <a:ext cx="10786534" cy="245364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5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374986" y="3733800"/>
            <a:ext cx="5235855" cy="4716144"/>
          </a:xfrm>
          <a:prstGeom prst="rect">
            <a:avLst/>
          </a:prstGeom>
        </p:spPr>
        <p:txBody>
          <a:bodyPr/>
          <a:lstStyle>
            <a:lvl1pPr>
              <a:defRPr sz="2500"/>
            </a:lvl1pPr>
            <a:lvl2pPr marL="1094682" indent="-454602">
              <a:defRPr sz="2500"/>
            </a:lvl2pPr>
            <a:lvl3pPr marL="1806541" indent="-526381">
              <a:defRPr sz="2500"/>
            </a:lvl3pPr>
            <a:lvl4pPr marL="2295286" indent="-375046">
              <a:defRPr sz="2500"/>
            </a:lvl4pPr>
            <a:lvl5pPr marL="2935366" indent="-375046">
              <a:defRPr sz="25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4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861273" y="3721946"/>
            <a:ext cx="4838808" cy="806768"/>
          </a:xfrm>
          <a:prstGeom prst="rect">
            <a:avLst/>
          </a:prstGeom>
        </p:spPr>
        <p:txBody>
          <a:bodyPr anchor="b"/>
          <a:lstStyle>
            <a:lvl1pPr marL="0" indent="0">
              <a:spcBef>
                <a:spcPts val="900"/>
              </a:spcBef>
              <a:buClrTx/>
              <a:buSzTx/>
              <a:buFontTx/>
              <a:buNone/>
              <a:defRPr sz="3900">
                <a:solidFill>
                  <a:srgbClr val="1287C3"/>
                </a:solidFill>
              </a:defRPr>
            </a:lvl1pPr>
            <a:lvl2pPr marL="0" indent="640080">
              <a:spcBef>
                <a:spcPts val="900"/>
              </a:spcBef>
              <a:buClrTx/>
              <a:buSzTx/>
              <a:buFontTx/>
              <a:buNone/>
              <a:defRPr sz="3900">
                <a:solidFill>
                  <a:srgbClr val="1287C3"/>
                </a:solidFill>
              </a:defRPr>
            </a:lvl2pPr>
            <a:lvl3pPr marL="0" indent="1280160">
              <a:spcBef>
                <a:spcPts val="900"/>
              </a:spcBef>
              <a:buClrTx/>
              <a:buSzTx/>
              <a:buFontTx/>
              <a:buNone/>
              <a:defRPr sz="3900">
                <a:solidFill>
                  <a:srgbClr val="1287C3"/>
                </a:solidFill>
              </a:defRPr>
            </a:lvl3pPr>
            <a:lvl4pPr marL="0" indent="1920239">
              <a:spcBef>
                <a:spcPts val="900"/>
              </a:spcBef>
              <a:buClrTx/>
              <a:buSzTx/>
              <a:buFontTx/>
              <a:buNone/>
              <a:defRPr sz="3900">
                <a:solidFill>
                  <a:srgbClr val="1287C3"/>
                </a:solidFill>
              </a:defRPr>
            </a:lvl4pPr>
            <a:lvl5pPr marL="0" indent="2560320">
              <a:spcBef>
                <a:spcPts val="900"/>
              </a:spcBef>
              <a:buClrTx/>
              <a:buSzTx/>
              <a:buFontTx/>
              <a:buNone/>
              <a:defRPr sz="3900">
                <a:solidFill>
                  <a:srgbClr val="1287C3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5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7226393" y="3733800"/>
            <a:ext cx="4854929" cy="806768"/>
          </a:xfrm>
          <a:prstGeom prst="rect">
            <a:avLst/>
          </a:prstGeom>
        </p:spPr>
        <p:txBody>
          <a:bodyPr anchor="b"/>
          <a:lstStyle/>
          <a:p>
            <a:pPr marL="0" indent="0">
              <a:spcBef>
                <a:spcPts val="900"/>
              </a:spcBef>
              <a:buClrTx/>
              <a:buSzTx/>
              <a:buFontTx/>
              <a:buNone/>
              <a:defRPr sz="3900">
                <a:solidFill>
                  <a:srgbClr val="1287C3"/>
                </a:solidFill>
              </a:defRPr>
            </a:pPr>
            <a:endParaRPr/>
          </a:p>
        </p:txBody>
      </p:sp>
      <p:sp>
        <p:nvSpPr>
          <p:cNvPr id="6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4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itle Text"/>
          <p:cNvSpPr txBox="1">
            <a:spLocks noGrp="1"/>
          </p:cNvSpPr>
          <p:nvPr>
            <p:ph type="title"/>
          </p:nvPr>
        </p:nvSpPr>
        <p:spPr>
          <a:xfrm>
            <a:off x="1558933" y="2240279"/>
            <a:ext cx="3727549" cy="1920241"/>
          </a:xfrm>
          <a:prstGeom prst="rect">
            <a:avLst/>
          </a:prstGeom>
        </p:spPr>
        <p:txBody>
          <a:bodyPr anchor="b"/>
          <a:lstStyle>
            <a:lvl1pPr>
              <a:defRPr sz="3300"/>
            </a:lvl1pPr>
          </a:lstStyle>
          <a:p>
            <a:r>
              <a:t>Title Text</a:t>
            </a:r>
          </a:p>
        </p:txBody>
      </p:sp>
      <p:sp>
        <p:nvSpPr>
          <p:cNvPr id="89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526573" y="960121"/>
            <a:ext cx="6554749" cy="7147561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 marL="1088136" indent="-448055">
              <a:defRPr sz="2800"/>
            </a:lvl2pPr>
            <a:lvl3pPr marL="1789314" indent="-509154">
              <a:defRPr sz="2800"/>
            </a:lvl3pPr>
            <a:lvl4pPr marL="2273968" indent="-353728">
              <a:defRPr sz="2800"/>
            </a:lvl4pPr>
            <a:lvl5pPr marL="2914048" indent="-353728"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0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1558933" y="4160520"/>
            <a:ext cx="3727549" cy="2560321"/>
          </a:xfrm>
          <a:prstGeom prst="rect">
            <a:avLst/>
          </a:prstGeom>
        </p:spPr>
        <p:txBody>
          <a:bodyPr/>
          <a:lstStyle/>
          <a:p>
            <a:pPr marL="0" indent="0" algn="ctr">
              <a:buClrTx/>
              <a:buSzTx/>
              <a:buFontTx/>
              <a:buNone/>
              <a:defRPr sz="2200"/>
            </a:pPr>
            <a:endParaRPr/>
          </a:p>
        </p:txBody>
      </p:sp>
      <p:sp>
        <p:nvSpPr>
          <p:cNvPr id="9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Title Text"/>
          <p:cNvSpPr txBox="1">
            <a:spLocks noGrp="1"/>
          </p:cNvSpPr>
          <p:nvPr>
            <p:ph type="title"/>
          </p:nvPr>
        </p:nvSpPr>
        <p:spPr>
          <a:xfrm>
            <a:off x="1557265" y="2453638"/>
            <a:ext cx="5698952" cy="1920241"/>
          </a:xfrm>
          <a:prstGeom prst="rect">
            <a:avLst/>
          </a:prstGeom>
        </p:spPr>
        <p:txBody>
          <a:bodyPr anchor="b"/>
          <a:lstStyle>
            <a:lvl1pPr>
              <a:defRPr sz="3900"/>
            </a:lvl1pPr>
          </a:lstStyle>
          <a:p>
            <a:r>
              <a:t>Title Text</a:t>
            </a:r>
          </a:p>
        </p:txBody>
      </p:sp>
      <p:sp>
        <p:nvSpPr>
          <p:cNvPr id="99" name="Picture Placeholder 2"/>
          <p:cNvSpPr>
            <a:spLocks noGrp="1"/>
          </p:cNvSpPr>
          <p:nvPr>
            <p:ph type="pic" sz="quarter" idx="21"/>
          </p:nvPr>
        </p:nvSpPr>
        <p:spPr>
          <a:xfrm>
            <a:off x="7976493" y="1280160"/>
            <a:ext cx="3445920" cy="6400801"/>
          </a:xfrm>
          <a:prstGeom prst="rect">
            <a:avLst/>
          </a:prstGeom>
          <a:ln w="38100">
            <a:solidFill>
              <a:srgbClr val="CECECE"/>
            </a:solidFill>
            <a:round/>
          </a:ln>
        </p:spPr>
        <p:txBody>
          <a:bodyPr lIns="91439" rIns="91439" anchor="t">
            <a:noAutofit/>
          </a:bodyPr>
          <a:lstStyle/>
          <a:p>
            <a:endParaRPr/>
          </a:p>
        </p:txBody>
      </p:sp>
      <p:sp>
        <p:nvSpPr>
          <p:cNvPr id="10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7265" y="4373879"/>
            <a:ext cx="5698952" cy="2560321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FontTx/>
              <a:buNone/>
              <a:defRPr sz="2500"/>
            </a:lvl1pPr>
            <a:lvl2pPr marL="0" indent="640080" algn="ctr">
              <a:buClrTx/>
              <a:buSzTx/>
              <a:buFontTx/>
              <a:buNone/>
              <a:defRPr sz="2500"/>
            </a:lvl2pPr>
            <a:lvl3pPr marL="0" indent="1280160" algn="ctr">
              <a:buClrTx/>
              <a:buSzTx/>
              <a:buFontTx/>
              <a:buNone/>
              <a:defRPr sz="2500"/>
            </a:lvl3pPr>
            <a:lvl4pPr marL="0" indent="1920239" algn="ctr">
              <a:buClrTx/>
              <a:buSzTx/>
              <a:buFontTx/>
              <a:buNone/>
              <a:defRPr sz="2500"/>
            </a:lvl4pPr>
            <a:lvl5pPr marL="0" indent="2560320" algn="ctr">
              <a:buClrTx/>
              <a:buSzTx/>
              <a:buFontTx/>
              <a:buNone/>
              <a:defRPr sz="25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Title Text"/>
          <p:cNvSpPr txBox="1">
            <a:spLocks noGrp="1"/>
          </p:cNvSpPr>
          <p:nvPr>
            <p:ph type="title"/>
          </p:nvPr>
        </p:nvSpPr>
        <p:spPr>
          <a:xfrm>
            <a:off x="1558933" y="6626011"/>
            <a:ext cx="10522388" cy="793434"/>
          </a:xfrm>
          <a:prstGeom prst="rect">
            <a:avLst/>
          </a:prstGeom>
        </p:spPr>
        <p:txBody>
          <a:bodyPr anchor="b"/>
          <a:lstStyle>
            <a:lvl1pPr>
              <a:defRPr sz="3300"/>
            </a:lvl1pPr>
          </a:lstStyle>
          <a:p>
            <a:r>
              <a:t>Title Text</a:t>
            </a:r>
          </a:p>
        </p:txBody>
      </p:sp>
      <p:sp>
        <p:nvSpPr>
          <p:cNvPr id="109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2505965" y="1304956"/>
            <a:ext cx="8639493" cy="4430967"/>
          </a:xfrm>
          <a:prstGeom prst="rect">
            <a:avLst/>
          </a:prstGeom>
          <a:ln w="38100">
            <a:solidFill>
              <a:srgbClr val="CECECE"/>
            </a:solidFill>
            <a:round/>
          </a:ln>
        </p:spPr>
        <p:txBody>
          <a:bodyPr lIns="91439" rIns="91439" anchor="t">
            <a:noAutofit/>
          </a:bodyPr>
          <a:lstStyle/>
          <a:p>
            <a:endParaRPr/>
          </a:p>
        </p:txBody>
      </p:sp>
      <p:sp>
        <p:nvSpPr>
          <p:cNvPr id="11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8933" y="7419444"/>
            <a:ext cx="10522388" cy="691198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FontTx/>
              <a:buNone/>
              <a:defRPr sz="1900"/>
            </a:lvl1pPr>
            <a:lvl2pPr marL="0" indent="640080" algn="ctr">
              <a:buClrTx/>
              <a:buSzTx/>
              <a:buFontTx/>
              <a:buNone/>
              <a:defRPr sz="1900"/>
            </a:lvl2pPr>
            <a:lvl3pPr marL="0" indent="1280160" algn="ctr">
              <a:buClrTx/>
              <a:buSzTx/>
              <a:buFontTx/>
              <a:buNone/>
              <a:defRPr sz="1900"/>
            </a:lvl3pPr>
            <a:lvl4pPr marL="0" indent="1920239" algn="ctr">
              <a:buClrTx/>
              <a:buSzTx/>
              <a:buFontTx/>
              <a:buNone/>
              <a:defRPr sz="1900"/>
            </a:lvl4pPr>
            <a:lvl5pPr marL="0" indent="2560320" algn="ctr">
              <a:buClrTx/>
              <a:buSzTx/>
              <a:buFontTx/>
              <a:buNone/>
              <a:defRPr sz="19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itle Text"/>
          <p:cNvSpPr txBox="1">
            <a:spLocks noGrp="1"/>
          </p:cNvSpPr>
          <p:nvPr>
            <p:ph type="title"/>
          </p:nvPr>
        </p:nvSpPr>
        <p:spPr>
          <a:xfrm>
            <a:off x="1558934" y="960119"/>
            <a:ext cx="10522389" cy="4267201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19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8934" y="6080759"/>
            <a:ext cx="10522389" cy="2026921"/>
          </a:xfrm>
          <a:prstGeom prst="rect">
            <a:avLst/>
          </a:prstGeom>
        </p:spPr>
        <p:txBody>
          <a:bodyPr/>
          <a:lstStyle>
            <a:lvl1pPr marL="0" indent="0" algn="ctr">
              <a:buClrTx/>
              <a:buSzTx/>
              <a:buFontTx/>
              <a:buNone/>
              <a:defRPr sz="2800"/>
            </a:lvl1pPr>
            <a:lvl2pPr marL="0" indent="640080" algn="ctr">
              <a:buClrTx/>
              <a:buSzTx/>
              <a:buFontTx/>
              <a:buNone/>
              <a:defRPr sz="2800"/>
            </a:lvl2pPr>
            <a:lvl3pPr marL="0" indent="1280160" algn="ctr">
              <a:buClrTx/>
              <a:buSzTx/>
              <a:buFontTx/>
              <a:buNone/>
              <a:defRPr sz="2800"/>
            </a:lvl3pPr>
            <a:lvl4pPr marL="0" indent="1920239" algn="ctr">
              <a:buClrTx/>
              <a:buSzTx/>
              <a:buFontTx/>
              <a:buNone/>
              <a:defRPr sz="2800"/>
            </a:lvl4pPr>
            <a:lvl5pPr marL="0" indent="2560320" algn="ctr">
              <a:buClrTx/>
              <a:buSzTx/>
              <a:buFontTx/>
              <a:buNone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2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TextBox 13"/>
          <p:cNvSpPr txBox="1"/>
          <p:nvPr/>
        </p:nvSpPr>
        <p:spPr>
          <a:xfrm>
            <a:off x="1421198" y="740767"/>
            <a:ext cx="512232" cy="17536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64007" tIns="64007" rIns="64007" bIns="64007" anchor="ctr">
            <a:spAutoFit/>
          </a:bodyPr>
          <a:lstStyle>
            <a:lvl1pPr>
              <a:defRPr sz="11200" cap="all"/>
            </a:lvl1pPr>
          </a:lstStyle>
          <a:p>
            <a:r>
              <a:t>“</a:t>
            </a:r>
          </a:p>
        </p:txBody>
      </p:sp>
      <p:sp>
        <p:nvSpPr>
          <p:cNvPr id="128" name="TextBox 14"/>
          <p:cNvSpPr txBox="1"/>
          <p:nvPr/>
        </p:nvSpPr>
        <p:spPr>
          <a:xfrm>
            <a:off x="11505083" y="3479693"/>
            <a:ext cx="512232" cy="17536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64007" tIns="64007" rIns="64007" bIns="64007" anchor="ctr">
            <a:spAutoFit/>
          </a:bodyPr>
          <a:lstStyle>
            <a:lvl1pPr algn="r">
              <a:defRPr sz="11200" cap="all"/>
            </a:lvl1pPr>
          </a:lstStyle>
          <a:p>
            <a:r>
              <a:t>”</a:t>
            </a:r>
          </a:p>
        </p:txBody>
      </p:sp>
      <p:sp>
        <p:nvSpPr>
          <p:cNvPr id="129" name="Title Text"/>
          <p:cNvSpPr txBox="1">
            <a:spLocks noGrp="1"/>
          </p:cNvSpPr>
          <p:nvPr>
            <p:ph type="title"/>
          </p:nvPr>
        </p:nvSpPr>
        <p:spPr>
          <a:xfrm>
            <a:off x="1997437" y="960122"/>
            <a:ext cx="9763762" cy="3840480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3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2237528" y="4800598"/>
            <a:ext cx="9283581" cy="533401"/>
          </a:xfrm>
          <a:prstGeom prst="rect">
            <a:avLst/>
          </a:prstGeom>
        </p:spPr>
        <p:txBody>
          <a:bodyPr/>
          <a:lstStyle>
            <a:lvl1pPr marL="0" indent="0">
              <a:buClrTx/>
              <a:buSzTx/>
              <a:buFontTx/>
              <a:buNone/>
              <a:defRPr sz="2500"/>
            </a:lvl1pPr>
            <a:lvl2pPr marL="0" indent="640080">
              <a:buClrTx/>
              <a:buSzTx/>
              <a:buFontTx/>
              <a:buNone/>
              <a:defRPr sz="2500"/>
            </a:lvl2pPr>
            <a:lvl3pPr marL="0" indent="1280160">
              <a:buClrTx/>
              <a:buSzTx/>
              <a:buFontTx/>
              <a:buNone/>
              <a:defRPr sz="2500"/>
            </a:lvl3pPr>
            <a:lvl4pPr marL="0" indent="1920239">
              <a:buClrTx/>
              <a:buSzTx/>
              <a:buFontTx/>
              <a:buNone/>
              <a:defRPr sz="2500"/>
            </a:lvl4pPr>
            <a:lvl5pPr marL="0" indent="2560320">
              <a:buClrTx/>
              <a:buSzTx/>
              <a:buFontTx/>
              <a:buNone/>
              <a:defRPr sz="25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1" name="Text Placeholder 2"/>
          <p:cNvSpPr>
            <a:spLocks noGrp="1"/>
          </p:cNvSpPr>
          <p:nvPr>
            <p:ph type="body" sz="quarter" idx="21"/>
          </p:nvPr>
        </p:nvSpPr>
        <p:spPr>
          <a:xfrm>
            <a:off x="1558932" y="6080759"/>
            <a:ext cx="10522389" cy="2026921"/>
          </a:xfrm>
          <a:prstGeom prst="rect">
            <a:avLst/>
          </a:prstGeom>
        </p:spPr>
        <p:txBody>
          <a:bodyPr/>
          <a:lstStyle/>
          <a:p>
            <a:pPr marL="0" indent="0" algn="ctr">
              <a:buClrTx/>
              <a:buSzTx/>
              <a:buFontTx/>
              <a:buNone/>
              <a:defRPr sz="2800"/>
            </a:pPr>
            <a:endParaRPr/>
          </a:p>
        </p:txBody>
      </p:sp>
      <p:sp>
        <p:nvSpPr>
          <p:cNvPr id="13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Title Text"/>
          <p:cNvSpPr txBox="1">
            <a:spLocks noGrp="1"/>
          </p:cNvSpPr>
          <p:nvPr>
            <p:ph type="title"/>
          </p:nvPr>
        </p:nvSpPr>
        <p:spPr>
          <a:xfrm>
            <a:off x="1558936" y="4632013"/>
            <a:ext cx="10522385" cy="2056321"/>
          </a:xfrm>
          <a:prstGeom prst="rect">
            <a:avLst/>
          </a:prstGeom>
        </p:spPr>
        <p:txBody>
          <a:bodyPr anchor="b"/>
          <a:lstStyle>
            <a:lvl1pPr algn="r"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8934" y="6688332"/>
            <a:ext cx="10522386" cy="1204561"/>
          </a:xfrm>
          <a:prstGeom prst="rect">
            <a:avLst/>
          </a:prstGeom>
        </p:spPr>
        <p:txBody>
          <a:bodyPr anchor="t"/>
          <a:lstStyle>
            <a:lvl1pPr marL="0" indent="0" algn="r">
              <a:buClrTx/>
              <a:buSzTx/>
              <a:buFontTx/>
              <a:buNone/>
              <a:defRPr sz="2800"/>
            </a:lvl1pPr>
            <a:lvl2pPr marL="0" indent="640080" algn="r">
              <a:buClrTx/>
              <a:buSzTx/>
              <a:buFontTx/>
              <a:buNone/>
              <a:defRPr sz="2800"/>
            </a:lvl2pPr>
            <a:lvl3pPr marL="0" indent="1280160" algn="r">
              <a:buClrTx/>
              <a:buSzTx/>
              <a:buFontTx/>
              <a:buNone/>
              <a:defRPr sz="2800"/>
            </a:lvl3pPr>
            <a:lvl4pPr marL="0" indent="1920239" algn="r">
              <a:buClrTx/>
              <a:buSzTx/>
              <a:buFontTx/>
              <a:buNone/>
              <a:defRPr sz="2800"/>
            </a:lvl4pPr>
            <a:lvl5pPr marL="0" indent="2560320" algn="r">
              <a:buClrTx/>
              <a:buSzTx/>
              <a:buFontTx/>
              <a:buNone/>
              <a:defRPr sz="2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TextBox 13"/>
          <p:cNvSpPr txBox="1"/>
          <p:nvPr/>
        </p:nvSpPr>
        <p:spPr>
          <a:xfrm>
            <a:off x="1421198" y="740767"/>
            <a:ext cx="512232" cy="17536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64007" tIns="64007" rIns="64007" bIns="64007" anchor="ctr">
            <a:spAutoFit/>
          </a:bodyPr>
          <a:lstStyle>
            <a:lvl1pPr>
              <a:defRPr sz="11200" cap="all"/>
            </a:lvl1pPr>
          </a:lstStyle>
          <a:p>
            <a:r>
              <a:t>“</a:t>
            </a:r>
          </a:p>
        </p:txBody>
      </p:sp>
      <p:sp>
        <p:nvSpPr>
          <p:cNvPr id="149" name="TextBox 14"/>
          <p:cNvSpPr txBox="1"/>
          <p:nvPr/>
        </p:nvSpPr>
        <p:spPr>
          <a:xfrm>
            <a:off x="11505083" y="3479693"/>
            <a:ext cx="512232" cy="17536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64007" tIns="64007" rIns="64007" bIns="64007" anchor="ctr">
            <a:spAutoFit/>
          </a:bodyPr>
          <a:lstStyle>
            <a:lvl1pPr algn="r">
              <a:defRPr sz="11200" cap="all"/>
            </a:lvl1pPr>
          </a:lstStyle>
          <a:p>
            <a:r>
              <a:t>”</a:t>
            </a:r>
          </a:p>
        </p:txBody>
      </p:sp>
      <p:sp>
        <p:nvSpPr>
          <p:cNvPr id="150" name="Title Text"/>
          <p:cNvSpPr txBox="1">
            <a:spLocks noGrp="1"/>
          </p:cNvSpPr>
          <p:nvPr>
            <p:ph type="title"/>
          </p:nvPr>
        </p:nvSpPr>
        <p:spPr>
          <a:xfrm>
            <a:off x="1997437" y="960122"/>
            <a:ext cx="9763762" cy="3840480"/>
          </a:xfrm>
          <a:prstGeom prst="rect">
            <a:avLst/>
          </a:prstGeom>
        </p:spPr>
        <p:txBody>
          <a:bodyPr/>
          <a:lstStyle>
            <a:lvl1pPr>
              <a:defRPr sz="4400"/>
            </a:lvl1pPr>
          </a:lstStyle>
          <a:p>
            <a:r>
              <a:t>Title Text</a:t>
            </a:r>
          </a:p>
        </p:txBody>
      </p:sp>
      <p:sp>
        <p:nvSpPr>
          <p:cNvPr id="15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8934" y="5440679"/>
            <a:ext cx="10522387" cy="1244601"/>
          </a:xfrm>
          <a:prstGeom prst="rect">
            <a:avLst/>
          </a:prstGeom>
        </p:spPr>
        <p:txBody>
          <a:bodyPr anchor="b"/>
          <a:lstStyle>
            <a:lvl1pPr indent="-800100" algn="r">
              <a:buClrTx/>
              <a:buSzTx/>
              <a:buFontTx/>
              <a:buNone/>
            </a:lvl1pPr>
            <a:lvl2pPr algn="r">
              <a:buClrTx/>
              <a:buFontTx/>
            </a:lvl2pPr>
            <a:lvl3pPr algn="r">
              <a:buClrTx/>
              <a:buFontTx/>
            </a:lvl3pPr>
            <a:lvl4pPr algn="r">
              <a:buClrTx/>
              <a:buFontTx/>
            </a:lvl4pPr>
            <a:lvl5pPr algn="r">
              <a:buClrTx/>
              <a:buFontTx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52" name="Text Placeholder 2"/>
          <p:cNvSpPr>
            <a:spLocks noGrp="1"/>
          </p:cNvSpPr>
          <p:nvPr>
            <p:ph type="body" sz="quarter" idx="21"/>
          </p:nvPr>
        </p:nvSpPr>
        <p:spPr>
          <a:xfrm>
            <a:off x="1558934" y="6685280"/>
            <a:ext cx="10522386" cy="1422401"/>
          </a:xfrm>
          <a:prstGeom prst="rect">
            <a:avLst/>
          </a:prstGeom>
        </p:spPr>
        <p:txBody>
          <a:bodyPr anchor="t"/>
          <a:lstStyle/>
          <a:p>
            <a:pPr marL="0" indent="0" algn="r">
              <a:buClrTx/>
              <a:buSzTx/>
              <a:buFontTx/>
              <a:buNone/>
              <a:defRPr sz="2500"/>
            </a:pPr>
            <a:endParaRPr/>
          </a:p>
        </p:txBody>
      </p:sp>
      <p:sp>
        <p:nvSpPr>
          <p:cNvPr id="15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Title Text"/>
          <p:cNvSpPr txBox="1">
            <a:spLocks noGrp="1"/>
          </p:cNvSpPr>
          <p:nvPr>
            <p:ph type="title"/>
          </p:nvPr>
        </p:nvSpPr>
        <p:spPr>
          <a:xfrm>
            <a:off x="1558936" y="960122"/>
            <a:ext cx="10522388" cy="3818255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61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558934" y="4907279"/>
            <a:ext cx="10522389" cy="1173481"/>
          </a:xfrm>
          <a:prstGeom prst="rect">
            <a:avLst/>
          </a:prstGeom>
        </p:spPr>
        <p:txBody>
          <a:bodyPr anchor="b"/>
          <a:lstStyle>
            <a:lvl1pPr indent="-800100">
              <a:buClrTx/>
              <a:buSzTx/>
              <a:buFontTx/>
              <a:buNone/>
              <a:defRPr sz="3900"/>
            </a:lvl1pPr>
            <a:lvl2pPr marL="1197292" indent="-557212">
              <a:buClrTx/>
              <a:buFontTx/>
              <a:defRPr sz="3900"/>
            </a:lvl2pPr>
            <a:lvl3pPr marL="1904238" indent="-624077">
              <a:buClrTx/>
              <a:buFontTx/>
              <a:defRPr sz="3900"/>
            </a:lvl3pPr>
            <a:lvl4pPr marL="2345747" indent="-425507">
              <a:buClrTx/>
              <a:buFontTx/>
              <a:defRPr sz="3900"/>
            </a:lvl4pPr>
            <a:lvl5pPr marL="3053013" indent="-492692">
              <a:buClrTx/>
              <a:buFontTx/>
              <a:defRPr sz="39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62" name="Text Placeholder 2"/>
          <p:cNvSpPr>
            <a:spLocks noGrp="1"/>
          </p:cNvSpPr>
          <p:nvPr>
            <p:ph type="body" sz="quarter" idx="21"/>
          </p:nvPr>
        </p:nvSpPr>
        <p:spPr>
          <a:xfrm>
            <a:off x="1558933" y="6080759"/>
            <a:ext cx="10522391" cy="2026921"/>
          </a:xfrm>
          <a:prstGeom prst="rect">
            <a:avLst/>
          </a:prstGeom>
        </p:spPr>
        <p:txBody>
          <a:bodyPr anchor="t"/>
          <a:lstStyle/>
          <a:p>
            <a:pPr marL="0" indent="0">
              <a:buClrTx/>
              <a:buSzTx/>
              <a:buFontTx/>
              <a:buNone/>
              <a:defRPr sz="2500"/>
            </a:pPr>
            <a:endParaRPr/>
          </a:p>
        </p:txBody>
      </p:sp>
      <p:sp>
        <p:nvSpPr>
          <p:cNvPr id="16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7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3"/>
          <p:cNvGrpSpPr/>
          <p:nvPr/>
        </p:nvGrpSpPr>
        <p:grpSpPr>
          <a:xfrm>
            <a:off x="1" y="1"/>
            <a:ext cx="2984820" cy="9601203"/>
            <a:chOff x="0" y="0"/>
            <a:chExt cx="2984818" cy="9601201"/>
          </a:xfrm>
        </p:grpSpPr>
        <p:sp>
          <p:nvSpPr>
            <p:cNvPr id="2" name="Freeform 6"/>
            <p:cNvSpPr/>
            <p:nvPr/>
          </p:nvSpPr>
          <p:spPr>
            <a:xfrm>
              <a:off x="1" y="0"/>
              <a:ext cx="1502410" cy="740759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0297"/>
                  </a:moveTo>
                  <a:lnTo>
                    <a:pt x="0" y="21464"/>
                  </a:lnTo>
                  <a:lnTo>
                    <a:pt x="4026" y="21600"/>
                  </a:lnTo>
                  <a:lnTo>
                    <a:pt x="21600" y="0"/>
                  </a:lnTo>
                  <a:lnTo>
                    <a:pt x="16424" y="0"/>
                  </a:lnTo>
                  <a:lnTo>
                    <a:pt x="0" y="20297"/>
                  </a:lnTo>
                  <a:close/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3" name="Freeform 7"/>
            <p:cNvSpPr/>
            <p:nvPr/>
          </p:nvSpPr>
          <p:spPr>
            <a:xfrm>
              <a:off x="0" y="1"/>
              <a:ext cx="1062356" cy="6474143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21600" y="0"/>
                  </a:moveTo>
                  <a:lnTo>
                    <a:pt x="14370" y="0"/>
                  </a:lnTo>
                  <a:lnTo>
                    <a:pt x="0" y="14370"/>
                  </a:lnTo>
                  <a:lnTo>
                    <a:pt x="0" y="21600"/>
                  </a:lnTo>
                  <a:lnTo>
                    <a:pt x="21600" y="0"/>
                  </a:lnTo>
                  <a:close/>
                </a:path>
              </a:pathLst>
            </a:custGeom>
            <a:solidFill>
              <a:srgbClr val="595959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4" name="Freeform 8"/>
            <p:cNvSpPr/>
            <p:nvPr/>
          </p:nvSpPr>
          <p:spPr>
            <a:xfrm>
              <a:off x="1" y="7927658"/>
              <a:ext cx="1269049" cy="167354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0" y="344"/>
                  </a:lnTo>
                  <a:lnTo>
                    <a:pt x="20352" y="21600"/>
                  </a:ln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5" name="Freeform 9"/>
            <p:cNvSpPr/>
            <p:nvPr/>
          </p:nvSpPr>
          <p:spPr>
            <a:xfrm>
              <a:off x="0" y="7414260"/>
              <a:ext cx="2082485" cy="218694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0"/>
                  </a:moveTo>
                  <a:lnTo>
                    <a:pt x="0" y="66"/>
                  </a:lnTo>
                  <a:lnTo>
                    <a:pt x="20770" y="21600"/>
                  </a:lnTo>
                  <a:lnTo>
                    <a:pt x="21600" y="216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C5A8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6" name="Freeform 10"/>
            <p:cNvSpPr/>
            <p:nvPr/>
          </p:nvSpPr>
          <p:spPr>
            <a:xfrm>
              <a:off x="0" y="7360920"/>
              <a:ext cx="2984820" cy="2240281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514"/>
                  </a:moveTo>
                  <a:lnTo>
                    <a:pt x="15070" y="21600"/>
                  </a:lnTo>
                  <a:lnTo>
                    <a:pt x="21600" y="21600"/>
                  </a:lnTo>
                  <a:lnTo>
                    <a:pt x="2027" y="450"/>
                  </a:lnTo>
                  <a:lnTo>
                    <a:pt x="0" y="0"/>
                  </a:lnTo>
                  <a:lnTo>
                    <a:pt x="0" y="514"/>
                  </a:lnTo>
                  <a:close/>
                </a:path>
              </a:pathLst>
            </a:custGeom>
            <a:solidFill>
              <a:srgbClr val="1287C3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  <p:sp>
          <p:nvSpPr>
            <p:cNvPr id="7" name="Freeform 11"/>
            <p:cNvSpPr/>
            <p:nvPr/>
          </p:nvSpPr>
          <p:spPr>
            <a:xfrm>
              <a:off x="0" y="7500939"/>
              <a:ext cx="1929132" cy="2100264"/>
            </a:xfrm>
            <a:custGeom>
              <a:avLst/>
              <a:gdLst/>
              <a:ahLst/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4389"/>
                  </a:moveTo>
                  <a:lnTo>
                    <a:pt x="14209" y="21600"/>
                  </a:lnTo>
                  <a:lnTo>
                    <a:pt x="21600" y="21600"/>
                  </a:lnTo>
                  <a:lnTo>
                    <a:pt x="0" y="0"/>
                  </a:lnTo>
                  <a:lnTo>
                    <a:pt x="0" y="4389"/>
                  </a:lnTo>
                  <a:close/>
                </a:path>
              </a:pathLst>
            </a:custGeom>
            <a:solidFill>
              <a:srgbClr val="404040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/>
            <a:p>
              <a:endParaRPr/>
            </a:p>
          </p:txBody>
        </p:sp>
      </p:grpSp>
      <p:sp>
        <p:nvSpPr>
          <p:cNvPr id="9" name="Title Text"/>
          <p:cNvSpPr txBox="1">
            <a:spLocks noGrp="1"/>
          </p:cNvSpPr>
          <p:nvPr>
            <p:ph type="title"/>
          </p:nvPr>
        </p:nvSpPr>
        <p:spPr>
          <a:xfrm>
            <a:off x="1374987" y="640080"/>
            <a:ext cx="10786534" cy="277368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10" name="Body Level One…"/>
          <p:cNvSpPr txBox="1">
            <a:spLocks noGrp="1"/>
          </p:cNvSpPr>
          <p:nvPr>
            <p:ph type="body" idx="1"/>
          </p:nvPr>
        </p:nvSpPr>
        <p:spPr>
          <a:xfrm>
            <a:off x="640080" y="2240279"/>
            <a:ext cx="11521441" cy="6336349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879581" y="8670766"/>
            <a:ext cx="281941" cy="2946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400"/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 spd="med"/>
  <p:txStyles>
    <p:titleStyle>
      <a:lvl1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1pPr>
      <a:lvl2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2pPr>
      <a:lvl3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3pPr>
      <a:lvl4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4pPr>
      <a:lvl5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5pPr>
      <a:lvl6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6pPr>
      <a:lvl7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7pPr>
      <a:lvl8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8pPr>
      <a:lvl9pPr marL="0" marR="0" indent="0" algn="ctr" defTabSz="64008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56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9pPr>
    </p:titleStyle>
    <p:bodyStyle>
      <a:lvl1pPr marL="400050" marR="0" indent="-400050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1pPr>
      <a:lvl2pPr marL="1111567" marR="0" indent="-471487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2pPr>
      <a:lvl3pPr marL="1808226" marR="0" indent="-528066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3pPr>
      <a:lvl4pPr marL="2280285" marR="0" indent="-360044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4pPr>
      <a:lvl5pPr marL="2977214" marR="0" indent="-416894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5pPr>
      <a:lvl6pPr marL="3756259" marR="0" indent="-555858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6pPr>
      <a:lvl7pPr marL="4396339" marR="0" indent="-555859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7pPr>
      <a:lvl8pPr marL="5036418" marR="0" indent="-555859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8pPr>
      <a:lvl9pPr marL="5676498" marR="0" indent="-555859" algn="l" defTabSz="640080" rtl="0" latinLnBrk="0">
        <a:lnSpc>
          <a:spcPct val="100000"/>
        </a:lnSpc>
        <a:spcBef>
          <a:spcPts val="800"/>
        </a:spcBef>
        <a:spcAft>
          <a:spcPts val="0"/>
        </a:spcAft>
        <a:buClr>
          <a:srgbClr val="1287C3"/>
        </a:buClr>
        <a:buSzPct val="145000"/>
        <a:buFont typeface="Arial"/>
        <a:buChar char="•"/>
        <a:tabLst/>
        <a:defRPr sz="3300" b="0" i="0" u="none" strike="noStrike" cap="none" spc="0" baseline="0">
          <a:solidFill>
            <a:srgbClr val="000000"/>
          </a:solidFill>
          <a:uFillTx/>
          <a:latin typeface="+mj-lt"/>
          <a:ea typeface="+mj-ea"/>
          <a:cs typeface="+mj-cs"/>
          <a:sym typeface="Corbel"/>
        </a:defRPr>
      </a:lvl9pPr>
    </p:bodyStyle>
    <p:otherStyle>
      <a:lvl1pPr marL="0" marR="0" indent="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1pPr>
      <a:lvl2pPr marL="0" marR="0" indent="457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2pPr>
      <a:lvl3pPr marL="0" marR="0" indent="914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3pPr>
      <a:lvl4pPr marL="0" marR="0" indent="1371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4pPr>
      <a:lvl5pPr marL="0" marR="0" indent="18288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5pPr>
      <a:lvl6pPr marL="0" marR="0" indent="22860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6pPr>
      <a:lvl7pPr marL="0" marR="0" indent="27432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7pPr>
      <a:lvl8pPr marL="0" marR="0" indent="32004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8pPr>
      <a:lvl9pPr marL="0" marR="0" indent="3657600" algn="r" defTabSz="457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Corbe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Title 1"/>
          <p:cNvSpPr txBox="1">
            <a:spLocks noGrp="1"/>
          </p:cNvSpPr>
          <p:nvPr>
            <p:ph type="ctrTitle"/>
          </p:nvPr>
        </p:nvSpPr>
        <p:spPr>
          <a:xfrm>
            <a:off x="1747267" y="248068"/>
            <a:ext cx="9601201" cy="976211"/>
          </a:xfrm>
          <a:prstGeom prst="rect">
            <a:avLst/>
          </a:prstGeom>
        </p:spPr>
        <p:txBody>
          <a:bodyPr/>
          <a:lstStyle>
            <a:lvl1pPr>
              <a:defRPr sz="5000"/>
            </a:lvl1pPr>
          </a:lstStyle>
          <a:p>
            <a:r>
              <a:t>Creating a Chat in MS-WORD</a:t>
            </a:r>
          </a:p>
        </p:txBody>
      </p:sp>
      <p:sp>
        <p:nvSpPr>
          <p:cNvPr id="173" name="Subtitle 2"/>
          <p:cNvSpPr txBox="1">
            <a:spLocks noGrp="1"/>
          </p:cNvSpPr>
          <p:nvPr>
            <p:ph type="subTitle" sz="quarter" idx="1"/>
          </p:nvPr>
        </p:nvSpPr>
        <p:spPr>
          <a:xfrm>
            <a:off x="312965" y="1208620"/>
            <a:ext cx="3217636" cy="1304978"/>
          </a:xfrm>
          <a:prstGeom prst="rect">
            <a:avLst/>
          </a:prstGeom>
        </p:spPr>
        <p:txBody>
          <a:bodyPr/>
          <a:lstStyle/>
          <a:p>
            <a:pPr algn="l">
              <a:defRPr sz="2000">
                <a:solidFill>
                  <a:srgbClr val="FF0000"/>
                </a:solidFill>
              </a:defRPr>
            </a:pPr>
            <a:r>
              <a:t>Step1:</a:t>
            </a:r>
            <a:r>
              <a:rPr sz="2400">
                <a:solidFill>
                  <a:srgbClr val="000000"/>
                </a:solidFill>
              </a:rPr>
              <a:t>Load MS-Word and click a blank Document</a:t>
            </a:r>
          </a:p>
        </p:txBody>
      </p:sp>
      <p:sp>
        <p:nvSpPr>
          <p:cNvPr id="174" name="Arrow: Right 4"/>
          <p:cNvSpPr/>
          <p:nvPr/>
        </p:nvSpPr>
        <p:spPr>
          <a:xfrm>
            <a:off x="4925952" y="1838541"/>
            <a:ext cx="2171701" cy="567279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5875" cap="rnd">
            <a:solidFill>
              <a:srgbClr val="144964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75" name="Subtitle 2"/>
          <p:cNvSpPr txBox="1"/>
          <p:nvPr/>
        </p:nvSpPr>
        <p:spPr>
          <a:xfrm>
            <a:off x="9316720" y="1425683"/>
            <a:ext cx="2584964" cy="83491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normAutofit/>
          </a:bodyPr>
          <a:lstStyle/>
          <a:p>
            <a:pPr defTabSz="640080">
              <a:spcBef>
                <a:spcPts val="800"/>
              </a:spcBef>
              <a:defRPr sz="2000">
                <a:solidFill>
                  <a:srgbClr val="FF0000"/>
                </a:solidFill>
              </a:defRPr>
            </a:pPr>
            <a:r>
              <a:t>Step2</a:t>
            </a:r>
            <a:r>
              <a:rPr>
                <a:solidFill>
                  <a:srgbClr val="000000"/>
                </a:solidFill>
              </a:rPr>
              <a:t>:Click insert and click chart</a:t>
            </a:r>
          </a:p>
        </p:txBody>
      </p:sp>
      <p:sp>
        <p:nvSpPr>
          <p:cNvPr id="176" name="Subtitle 2"/>
          <p:cNvSpPr txBox="1"/>
          <p:nvPr/>
        </p:nvSpPr>
        <p:spPr>
          <a:xfrm>
            <a:off x="4612494" y="4243151"/>
            <a:ext cx="3038093" cy="967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640080">
              <a:spcBef>
                <a:spcPts val="800"/>
              </a:spcBef>
              <a:defRPr sz="2000">
                <a:solidFill>
                  <a:srgbClr val="FF0000"/>
                </a:solidFill>
              </a:defRPr>
            </a:pPr>
            <a:r>
              <a:t>Step 3</a:t>
            </a:r>
            <a:r>
              <a:rPr>
                <a:solidFill>
                  <a:srgbClr val="000000"/>
                </a:solidFill>
              </a:rPr>
              <a:t>:Select the chart type and style from the list and click ok</a:t>
            </a:r>
          </a:p>
        </p:txBody>
      </p:sp>
      <p:sp>
        <p:nvSpPr>
          <p:cNvPr id="177" name="Subtitle 2"/>
          <p:cNvSpPr txBox="1"/>
          <p:nvPr/>
        </p:nvSpPr>
        <p:spPr>
          <a:xfrm>
            <a:off x="358684" y="7710891"/>
            <a:ext cx="3038094" cy="967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640080">
              <a:spcBef>
                <a:spcPts val="800"/>
              </a:spcBef>
              <a:defRPr sz="2000">
                <a:solidFill>
                  <a:srgbClr val="FF0000"/>
                </a:solidFill>
              </a:defRPr>
            </a:pPr>
            <a:r>
              <a:t>Step 4</a:t>
            </a:r>
            <a:r>
              <a:rPr>
                <a:solidFill>
                  <a:srgbClr val="000000"/>
                </a:solidFill>
              </a:rPr>
              <a:t>:Please provide required details for series and categories fill the table</a:t>
            </a:r>
          </a:p>
        </p:txBody>
      </p:sp>
      <p:sp>
        <p:nvSpPr>
          <p:cNvPr id="178" name="Arrow: Right 19"/>
          <p:cNvSpPr/>
          <p:nvPr/>
        </p:nvSpPr>
        <p:spPr>
          <a:xfrm rot="9241909">
            <a:off x="8734456" y="4469543"/>
            <a:ext cx="2016892" cy="523432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5875" cap="rnd">
            <a:solidFill>
              <a:srgbClr val="144964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79" name="Subtitle 2"/>
          <p:cNvSpPr txBox="1"/>
          <p:nvPr/>
        </p:nvSpPr>
        <p:spPr>
          <a:xfrm>
            <a:off x="9056443" y="7593617"/>
            <a:ext cx="3038093" cy="9677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pPr defTabSz="640080">
              <a:spcBef>
                <a:spcPts val="800"/>
              </a:spcBef>
              <a:defRPr sz="2000">
                <a:solidFill>
                  <a:srgbClr val="FF0000"/>
                </a:solidFill>
              </a:defRPr>
            </a:pPr>
            <a:r>
              <a:t>Step 5:</a:t>
            </a:r>
            <a:r>
              <a:rPr>
                <a:solidFill>
                  <a:srgbClr val="000000"/>
                </a:solidFill>
              </a:rPr>
              <a:t>Please type a chart title and make your chart attractive</a:t>
            </a:r>
          </a:p>
        </p:txBody>
      </p:sp>
      <p:pic>
        <p:nvPicPr>
          <p:cNvPr id="180" name="Picture 31" descr="Picture 3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50" y="2472608"/>
            <a:ext cx="2816101" cy="158405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1" name="Picture 33" descr="Picture 3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7438" y="2291353"/>
            <a:ext cx="2816104" cy="1584058"/>
          </a:xfrm>
          <a:prstGeom prst="rect">
            <a:avLst/>
          </a:prstGeom>
          <a:ln w="12700">
            <a:miter lim="400000"/>
          </a:ln>
        </p:spPr>
      </p:pic>
      <p:pic>
        <p:nvPicPr>
          <p:cNvPr id="182" name="Picture 35" descr="Picture 35"/>
          <p:cNvPicPr>
            <a:picLocks noChangeAspect="1"/>
          </p:cNvPicPr>
          <p:nvPr/>
        </p:nvPicPr>
        <p:blipFill>
          <a:blip r:embed="rId4"/>
          <a:srcRect l="30343" r="37660" b="29573"/>
          <a:stretch>
            <a:fillRect/>
          </a:stretch>
        </p:blipFill>
        <p:spPr>
          <a:xfrm>
            <a:off x="4645586" y="5549553"/>
            <a:ext cx="3006940" cy="1841644"/>
          </a:xfrm>
          <a:prstGeom prst="rect">
            <a:avLst/>
          </a:prstGeom>
          <a:ln w="12700">
            <a:miter lim="400000"/>
          </a:ln>
        </p:spPr>
      </p:pic>
      <p:sp>
        <p:nvSpPr>
          <p:cNvPr id="183" name="Arrow: Right 36"/>
          <p:cNvSpPr/>
          <p:nvPr/>
        </p:nvSpPr>
        <p:spPr>
          <a:xfrm rot="8915529">
            <a:off x="2105973" y="6585298"/>
            <a:ext cx="2067094" cy="517716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5875" cap="rnd">
            <a:solidFill>
              <a:srgbClr val="144964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84" name="Arrow: Right 37"/>
          <p:cNvSpPr/>
          <p:nvPr/>
        </p:nvSpPr>
        <p:spPr>
          <a:xfrm>
            <a:off x="5016500" y="8002079"/>
            <a:ext cx="1932466" cy="567749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accent1"/>
          </a:solidFill>
          <a:ln w="15875" cap="rnd">
            <a:solidFill>
              <a:srgbClr val="144964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</a:defRPr>
            </a:pPr>
            <a:endParaRPr/>
          </a:p>
        </p:txBody>
      </p:sp>
      <p:sp>
        <p:nvSpPr>
          <p:cNvPr id="185" name="Text"/>
          <p:cNvSpPr txBox="1"/>
          <p:nvPr/>
        </p:nvSpPr>
        <p:spPr>
          <a:xfrm>
            <a:off x="6154062" y="4627880"/>
            <a:ext cx="493476" cy="345440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/>
          <a:p>
            <a:endParaRPr/>
          </a:p>
        </p:txBody>
      </p:sp>
      <p:sp>
        <p:nvSpPr>
          <p:cNvPr id="186" name="Student name:Ion Bogea…"/>
          <p:cNvSpPr txBox="1"/>
          <p:nvPr/>
        </p:nvSpPr>
        <p:spPr>
          <a:xfrm>
            <a:off x="7687999" y="8971583"/>
            <a:ext cx="3809924" cy="5994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45719" rIns="45719">
            <a:spAutoFit/>
          </a:bodyPr>
          <a:lstStyle/>
          <a:p>
            <a:r>
              <a:t>Student name:Ion Bogea </a:t>
            </a:r>
          </a:p>
          <a:p>
            <a:r>
              <a:t>Id number :2430927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Parallax">
  <a:themeElements>
    <a:clrScheme name="Parallax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0000FF"/>
      </a:hlink>
      <a:folHlink>
        <a:srgbClr val="FF00FF"/>
      </a:folHlink>
    </a:clrScheme>
    <a:fontScheme name="Parallax">
      <a:majorFont>
        <a:latin typeface="Corbel"/>
        <a:ea typeface="Corbel"/>
        <a:cs typeface="Corbel"/>
      </a:majorFont>
      <a:minorFont>
        <a:latin typeface="Helvetica"/>
        <a:ea typeface="Helvetica"/>
        <a:cs typeface="Helvetica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reflection stA="26000" endPos="40000" dir="5400000" sy="-100000" algn="bl" rotWithShape="0"/>
          </a:effectLst>
        </a:effectStyle>
        <a:effectStyle>
          <a:effectLst>
            <a:reflection stA="26000" endPos="40000" dir="5400000" sy="-100000" algn="bl" rotWithShape="0"/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chemeClr val="accent1"/>
          </a:solidFill>
          <a:prstDash val="solid"/>
          <a:round/>
        </a:ln>
        <a:effectLst>
          <a:reflection stA="26000" endPos="40000" dir="5400000" sy="-100000" algn="bl" rotWithShape="0"/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orbe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5875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orbe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Parallax">
  <a:themeElements>
    <a:clrScheme name="Parallax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0000FF"/>
      </a:hlink>
      <a:folHlink>
        <a:srgbClr val="FF00FF"/>
      </a:folHlink>
    </a:clrScheme>
    <a:fontScheme name="Parallax">
      <a:majorFont>
        <a:latin typeface="Corbel"/>
        <a:ea typeface="Corbel"/>
        <a:cs typeface="Corbel"/>
      </a:majorFont>
      <a:minorFont>
        <a:latin typeface="Helvetica"/>
        <a:ea typeface="Helvetica"/>
        <a:cs typeface="Helvetica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reflection stA="26000" endPos="40000" dir="5400000" sy="-100000" algn="bl" rotWithShape="0"/>
          </a:effectLst>
        </a:effectStyle>
        <a:effectStyle>
          <a:effectLst>
            <a:reflection stA="26000" endPos="40000" dir="5400000" sy="-100000" algn="bl" rotWithShape="0"/>
          </a:effectLst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5875" cap="rnd">
          <a:solidFill>
            <a:schemeClr val="accent1"/>
          </a:solidFill>
          <a:prstDash val="solid"/>
          <a:round/>
        </a:ln>
        <a:effectLst>
          <a:reflection stA="26000" endPos="40000" dir="5400000" sy="-100000" algn="bl" rotWithShape="0"/>
        </a:effectLst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orbe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5875" cap="rnd">
          <a:solidFill>
            <a:schemeClr val="accent1"/>
          </a:solidFill>
          <a:prstDash val="solid"/>
          <a:round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4572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+mj-lt"/>
            <a:ea typeface="+mj-ea"/>
            <a:cs typeface="+mj-cs"/>
            <a:sym typeface="Corbel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A3 Paper (297x420 mm)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Parallax</vt:lpstr>
      <vt:lpstr>Creating a Chat in MS-WORD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Creating a Chat in MS-WORD</dc:title>
  <cp:lastModifiedBy>Ion Bogea (2430927)</cp:lastModifiedBy>
  <cp:revision>1</cp:revision>
  <dcterms:modified xsi:type="dcterms:W3CDTF">2025-03-30T15:17:39Z</dcterms:modified>
</cp:coreProperties>
</file>