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comment1.xml" ContentType="application/vnd.openxmlformats-officedocument.presentationml.comment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ristina balaban" initials="cb" lastIdx="1" clrIdx="0">
    <p:extLst>
      <p:ext uri="{19B8F6BF-5375-455C-9EA6-DF929625EA0E}">
        <p15:presenceInfo xmlns:p15="http://schemas.microsoft.com/office/powerpoint/2012/main" userId="a057911e80436e1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EB5A28-7788-4DFA-A82C-949D29328C1F}" v="2" dt="2021-08-10T14:32:29.3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26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8-10T15:31:31.246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01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64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368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031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567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946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312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506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442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057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151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433870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934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0293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5853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590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492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6445CD6-2A1B-463D-9626-D01E553E66D5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543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4" Type="http://schemas.openxmlformats.org/officeDocument/2006/relationships/comments" Target="../comments/commen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6B036-5C1D-46C8-A856-7A6D65F04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585" y="1274741"/>
            <a:ext cx="8799083" cy="443346"/>
          </a:xfrm>
          <a:solidFill>
            <a:schemeClr val="tx1">
              <a:lumMod val="75000"/>
            </a:schemeClr>
          </a:solidFill>
        </p:spPr>
        <p:txBody>
          <a:bodyPr/>
          <a:lstStyle/>
          <a:p>
            <a:r>
              <a:rPr lang="en-US" altLang="en-US" sz="1600" dirty="0">
                <a:solidFill>
                  <a:schemeClr val="bg1"/>
                </a:solidFill>
                <a:latin typeface="Cambria" panose="02040503050406030204" pitchFamily="18" charset="0"/>
              </a:rPr>
              <a:t>COVID-19 Deaths Statistics in England and Wales</a:t>
            </a:r>
            <a:br>
              <a:rPr lang="en-US" altLang="en-US" sz="2400" dirty="0">
                <a:solidFill>
                  <a:schemeClr val="bg1"/>
                </a:solidFill>
                <a:latin typeface="Cambria" panose="02040503050406030204" pitchFamily="18" charset="0"/>
              </a:rPr>
            </a:br>
            <a:br>
              <a:rPr lang="en-US" altLang="en-US" sz="2400" dirty="0">
                <a:solidFill>
                  <a:schemeClr val="bg1"/>
                </a:solidFill>
                <a:latin typeface="Cambria" panose="02040503050406030204" pitchFamily="18" charset="0"/>
              </a:rPr>
            </a:br>
            <a:br>
              <a:rPr lang="en-US" altLang="en-US" sz="4400" dirty="0">
                <a:solidFill>
                  <a:schemeClr val="bg1"/>
                </a:solidFill>
                <a:latin typeface="Cambria" panose="02040503050406030204" pitchFamily="18" charset="0"/>
              </a:rPr>
            </a:br>
            <a:endParaRPr lang="en-GB" dirty="0"/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0BA242D0-CE48-48E6-A7B3-CB7221B4B6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251751" y="1816604"/>
            <a:ext cx="3471168" cy="5041396"/>
          </a:xfrm>
          <a:prstGeom prst="rect">
            <a:avLst/>
          </a:prstGeom>
        </p:spPr>
      </p:pic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F4682EF0-276A-4401-A99F-CB3E623483F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579666" y="1816604"/>
            <a:ext cx="3471168" cy="50413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98EBB7-2195-4451-868D-39A6EA8C2413}"/>
              </a:ext>
            </a:extLst>
          </p:cNvPr>
          <p:cNvSpPr txBox="1"/>
          <p:nvPr/>
        </p:nvSpPr>
        <p:spPr>
          <a:xfrm>
            <a:off x="1260987" y="461818"/>
            <a:ext cx="89082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Adrian Petru State University of Wales Trinity </a:t>
            </a:r>
            <a:r>
              <a:rPr lang="en-US" dirty="0" err="1"/>
              <a:t>St.David</a:t>
            </a:r>
            <a:r>
              <a:rPr lang="en-US" dirty="0"/>
              <a:t> Cloud Computing </a:t>
            </a:r>
          </a:p>
          <a:p>
            <a:r>
              <a:rPr lang="en-US" dirty="0"/>
              <a:t>2021-2022  Student ID </a:t>
            </a:r>
            <a:r>
              <a:rPr lang="en-US"/>
              <a:t>2030021 London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3701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836</TotalTime>
  <Words>27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Cambria</vt:lpstr>
      <vt:lpstr>Century Gothic</vt:lpstr>
      <vt:lpstr>Wingdings 3</vt:lpstr>
      <vt:lpstr>Ion</vt:lpstr>
      <vt:lpstr>COVID-19 Deaths Statistics in England and Wales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Infographics</dc:title>
  <dc:creator>Adrian Petru State (2030021)</dc:creator>
  <cp:lastModifiedBy>Adrian Petru State (2030021)</cp:lastModifiedBy>
  <cp:revision>2</cp:revision>
  <dcterms:created xsi:type="dcterms:W3CDTF">2021-08-06T17:21:44Z</dcterms:created>
  <dcterms:modified xsi:type="dcterms:W3CDTF">2021-08-11T14:31:49Z</dcterms:modified>
</cp:coreProperties>
</file>