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1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7" r:id="rId1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F0BB0F-42E1-452D-8426-BC71508D013E}" type="datetimeFigureOut">
              <a:rPr lang="en-US" smtClean="0"/>
              <a:t>4/6/2018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B9D8CA-C03D-4515-AAA0-AF9E287537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3186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57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782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169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294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040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811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635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2700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849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787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1941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417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Rationale for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 Mentoring and Coaching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in the Workplace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362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Standard/traditional definitions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US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Training:		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Job-specific activities which increase or change employees’ knowledge, skills and attitude in order to improve performance.</a:t>
            </a:r>
          </a:p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Coaching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		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 inexperienced person is put under the guidance of an experienced person to learn how to do the job. </a:t>
            </a:r>
          </a:p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Mentoring: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a relationship in which a more experienced colleague uses their greater knowledge and understanding of the work or workplace to support the development of a more junior or inexperienced member of staff. </a:t>
            </a:r>
          </a:p>
        </p:txBody>
      </p:sp>
    </p:spTree>
    <p:extLst>
      <p:ext uri="{BB962C8B-B14F-4D97-AF65-F5344CB8AC3E}">
        <p14:creationId xmlns:p14="http://schemas.microsoft.com/office/powerpoint/2010/main" val="22663158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672" y="836712"/>
            <a:ext cx="5832648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al 5"/>
          <p:cNvSpPr/>
          <p:nvPr/>
        </p:nvSpPr>
        <p:spPr>
          <a:xfrm>
            <a:off x="7553067" y="3382631"/>
            <a:ext cx="1081216" cy="106886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488381" y="3732395"/>
            <a:ext cx="1210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Mentoring</a:t>
            </a:r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345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" tmFilter="0, 0; 0.125,0.2665; 0.25,0.4; 0.375,0.465; 0.5,0.5;  0.625,0.535; 0.75,0.6; 0.875,0.7335; 1,1">
                                          <p:stCondLst>
                                            <p:cond delay="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" tmFilter="0, 0; 0.125,0.2665; 0.25,0.4; 0.375,0.465; 0.5,0.5;  0.625,0.535; 0.75,0.6; 0.875,0.7335; 1,1">
                                          <p:stCondLst>
                                            <p:cond delay="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" tmFilter="0, 0; 0.125,0.2665; 0.25,0.4; 0.375,0.465; 0.5,0.5;  0.625,0.535; 0.75,0.6; 0.875,0.7335; 1,1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">
                                          <p:stCondLst>
                                            <p:cond delay="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" decel="50000">
                                          <p:stCondLst>
                                            <p:cond delay="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">
                                          <p:stCondLst>
                                            <p:cond delay="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" decel="50000">
                                          <p:stCondLst>
                                            <p:cond delay="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" decel="50000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" decel="50000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Who’s doing what?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 the job training, internal development programmes, and coaching by managers/peers are the most common  L and D methods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75% of organisations overall use coaching and mentoring, with 89% of public sector and large organisation doing so</a:t>
            </a:r>
          </a:p>
          <a:p>
            <a:r>
              <a:rPr lang="en-GB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further 13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% plan to </a:t>
            </a:r>
            <a:r>
              <a:rPr lang="en-GB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begin coaching/mentoring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65% of organisations anticipate a growth in coaching over next 2 years</a:t>
            </a:r>
          </a:p>
          <a:p>
            <a:pPr marL="0" indent="0">
              <a:buNone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		 </a:t>
            </a:r>
            <a:r>
              <a:rPr lang="en-GB" sz="2400" dirty="0"/>
              <a:t>CIPD annual survey report Learning and Development 2015</a:t>
            </a:r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4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Talent management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09816"/>
            <a:ext cx="10972800" cy="420741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top three most-used talent management activities:</a:t>
            </a:r>
          </a:p>
          <a:p>
            <a:pPr marL="0" indent="0">
              <a:buNone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High-potential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in-house development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schemes  42%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Coaching  40%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Mentoring and buddying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schemes 33%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412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How effective is coaching and mentoring?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On-the-job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training, in-house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development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and coaching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by line managers or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peers were rated the most effective commonly-used L and D practices (47%, 34% and 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40%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respectively)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High-potential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in-house development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schemes, coaching, and mentoring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buddying schemes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were rated the most effective talent management activities (35%, 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40%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30%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respectively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Activity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43914"/>
            <a:ext cx="10972800" cy="42733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rite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you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see to be the benefits of mentoring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or coaching to: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Your organization</a:t>
            </a:r>
          </a:p>
          <a:p>
            <a:pPr lvl="1"/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employee who is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mentored or coached</a:t>
            </a:r>
          </a:p>
          <a:p>
            <a:pPr lvl="1"/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Employees who coach or mentor others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388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if it goes wrong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What do you think would be the possible consequences if coaching or mentoring interventions fail?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60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There are many issues that might arise during coaching and mentoring that could have negative effects.  Can you identify any of these?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5862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249</Words>
  <Application>Microsoft Office PowerPoint</Application>
  <PresentationFormat>Widescreen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Myriad Pro</vt:lpstr>
      <vt:lpstr>Wingdings</vt:lpstr>
      <vt:lpstr>20140311PresentationUWTSDTemplate</vt:lpstr>
      <vt:lpstr>The Rationale for  Mentoring and Coaching in the Workplace</vt:lpstr>
      <vt:lpstr>Standard/traditional definitions</vt:lpstr>
      <vt:lpstr>PowerPoint Presentation</vt:lpstr>
      <vt:lpstr>Who’s doing what?</vt:lpstr>
      <vt:lpstr>Talent management</vt:lpstr>
      <vt:lpstr>How effective is coaching and mentoring?</vt:lpstr>
      <vt:lpstr>Activity </vt:lpstr>
      <vt:lpstr>What if it goes wrong?</vt:lpstr>
      <vt:lpstr>Potential issues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3</cp:revision>
  <cp:lastPrinted>2018-04-06T13:39:17Z</cp:lastPrinted>
  <dcterms:created xsi:type="dcterms:W3CDTF">2017-01-20T12:38:07Z</dcterms:created>
  <dcterms:modified xsi:type="dcterms:W3CDTF">2018-04-06T13:39:20Z</dcterms:modified>
</cp:coreProperties>
</file>