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y="5143500" cx="9144000"/>
  <p:notesSz cx="6858000" cy="9144000"/>
  <p:embeddedFontLst>
    <p:embeddedFont>
      <p:font typeface="Roboto"/>
      <p:regular r:id="rId19"/>
      <p:bold r:id="rId20"/>
      <p:italic r:id="rId21"/>
      <p:boldItalic r:id="rId2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-bold.fntdata"/><Relationship Id="rId11" Type="http://schemas.openxmlformats.org/officeDocument/2006/relationships/slide" Target="slides/slide7.xml"/><Relationship Id="rId22" Type="http://schemas.openxmlformats.org/officeDocument/2006/relationships/font" Target="fonts/Roboto-boldItalic.fntdata"/><Relationship Id="rId10" Type="http://schemas.openxmlformats.org/officeDocument/2006/relationships/slide" Target="slides/slide6.xml"/><Relationship Id="rId21" Type="http://schemas.openxmlformats.org/officeDocument/2006/relationships/font" Target="fonts/Roboto-italic.fntdata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5" Type="http://schemas.openxmlformats.org/officeDocument/2006/relationships/slide" Target="slides/slide1.xml"/><Relationship Id="rId19" Type="http://schemas.openxmlformats.org/officeDocument/2006/relationships/font" Target="fonts/Roboto-regular.fntdata"/><Relationship Id="rId6" Type="http://schemas.openxmlformats.org/officeDocument/2006/relationships/slide" Target="slides/slide2.xml"/><Relationship Id="rId18" Type="http://schemas.openxmlformats.org/officeDocument/2006/relationships/slide" Target="slides/slide14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Shape 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Shape 82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Shape 8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Shape 88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Shape 8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Shape 9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Shape 101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Shape 10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Shape 112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Shape 11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Shape 121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Shape 12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" name="Shape 12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Shape 133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4" name="Shape 13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Shape 141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Shape 14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8" name="Shape 14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Shape 153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Shape 15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Shape 159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" name="Shape 16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Shape 165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" name="Shape 16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Shape 171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2" name="Shape 17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hape 10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11" name="Shape 11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" name="Shape 12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Shape 13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" name="Shape 14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" name="Shape 15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6" name="Shape 16"/>
          <p:cNvSpPr txBox="1"/>
          <p:nvPr>
            <p:ph type="ctrTitle"/>
          </p:nvPr>
        </p:nvSpPr>
        <p:spPr>
          <a:xfrm>
            <a:off x="598100" y="1775222"/>
            <a:ext cx="8222100" cy="8388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7" name="Shape 17"/>
          <p:cNvSpPr txBox="1"/>
          <p:nvPr>
            <p:ph idx="1" type="subTitle"/>
          </p:nvPr>
        </p:nvSpPr>
        <p:spPr>
          <a:xfrm>
            <a:off x="598088" y="2715913"/>
            <a:ext cx="8222100" cy="4329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8" name="Shape 18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bg>
      <p:bgPr>
        <a:solidFill>
          <a:schemeClr val="dk1"/>
        </a:solidFill>
      </p:bgPr>
    </p:bg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hape 20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21" name="Shape 21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" name="Shape 22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" name="Shape 23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Shape 24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Shape 25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6" name="Shape 26"/>
          <p:cNvSpPr txBox="1"/>
          <p:nvPr>
            <p:ph type="title"/>
          </p:nvPr>
        </p:nvSpPr>
        <p:spPr>
          <a:xfrm>
            <a:off x="598100" y="2152347"/>
            <a:ext cx="8222100" cy="83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7" name="Shape 27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Shape 29"/>
          <p:cNvGrpSpPr/>
          <p:nvPr/>
        </p:nvGrpSpPr>
        <p:grpSpPr>
          <a:xfrm>
            <a:off x="0" y="3903669"/>
            <a:ext cx="9144000" cy="1239925"/>
            <a:chOff x="0" y="3903669"/>
            <a:chExt cx="9144000" cy="1239925"/>
          </a:xfrm>
        </p:grpSpPr>
        <p:sp>
          <p:nvSpPr>
            <p:cNvPr id="30" name="Shape 30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" name="Shape 31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Shape 32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Shape 33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" name="Shape 34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5" name="Shape 35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6" name="Shape 36"/>
          <p:cNvSpPr txBox="1"/>
          <p:nvPr>
            <p:ph idx="1" type="body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37" name="Shape 37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two columns" type="twoColTx">
  <p:cSld name="TITLE_AND_TWO_COLUMNS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40" name="Shape 40"/>
          <p:cNvSpPr txBox="1"/>
          <p:nvPr>
            <p:ph idx="1" type="body"/>
          </p:nvPr>
        </p:nvSpPr>
        <p:spPr>
          <a:xfrm>
            <a:off x="311700" y="1229975"/>
            <a:ext cx="39999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1" name="Shape 41"/>
          <p:cNvSpPr txBox="1"/>
          <p:nvPr>
            <p:ph idx="2" type="body"/>
          </p:nvPr>
        </p:nvSpPr>
        <p:spPr>
          <a:xfrm>
            <a:off x="4832400" y="1229975"/>
            <a:ext cx="39999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2" name="Shape 42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43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44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45" name="Shape 45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One column text">
  <p:cSld name="ONE_COLUMN_TEXT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hape 4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8" name="Shape 48"/>
          <p:cNvSpPr txBox="1"/>
          <p:nvPr>
            <p:ph idx="1" type="body"/>
          </p:nvPr>
        </p:nvSpPr>
        <p:spPr>
          <a:xfrm>
            <a:off x="311700" y="1465804"/>
            <a:ext cx="2808000" cy="31032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9" name="Shape 49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 point">
  <p:cSld name="MAIN_POINT">
    <p:bg>
      <p:bgPr>
        <a:solidFill>
          <a:schemeClr val="accent4"/>
        </a:solidFill>
      </p:bgPr>
    </p:bg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Shape 51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52" name="Shape 52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" name="Shape 53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" name="Shape 54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" name="Shape 55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" name="Shape 56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7" name="Shape 57"/>
          <p:cNvSpPr txBox="1"/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8" name="Shape 58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title and description">
  <p:cSld name="SECTION_TITLE_AND_DESCRIPTION"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/>
          <p:nvPr/>
        </p:nvSpPr>
        <p:spPr>
          <a:xfrm>
            <a:off x="4572000" y="-17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61" name="Shape 61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62" name="Shape 62"/>
          <p:cNvSpPr txBox="1"/>
          <p:nvPr>
            <p:ph type="title"/>
          </p:nvPr>
        </p:nvSpPr>
        <p:spPr>
          <a:xfrm>
            <a:off x="265500" y="1151100"/>
            <a:ext cx="4045200" cy="15645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63" name="Shape 63"/>
          <p:cNvSpPr txBox="1"/>
          <p:nvPr>
            <p:ph idx="1" type="subTitle"/>
          </p:nvPr>
        </p:nvSpPr>
        <p:spPr>
          <a:xfrm>
            <a:off x="265500" y="2769001"/>
            <a:ext cx="4045200" cy="12693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64" name="Shape 64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65" name="Shape 65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 txBox="1"/>
          <p:nvPr>
            <p:ph idx="1" type="body"/>
          </p:nvPr>
        </p:nvSpPr>
        <p:spPr>
          <a:xfrm>
            <a:off x="319500" y="4230575"/>
            <a:ext cx="5998800" cy="59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68" name="Shape 68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ig number">
  <p:cSld name="BIG_NUMBER">
    <p:bg>
      <p:bgPr>
        <a:solidFill>
          <a:schemeClr val="dk1"/>
        </a:solidFill>
      </p:bgPr>
    </p:bg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Shape 70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71" name="Shape 71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" name="Shape 72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" name="Shape 73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" name="Shape 74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" name="Shape 75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6" name="Shape 76"/>
          <p:cNvSpPr txBox="1"/>
          <p:nvPr>
            <p:ph type="title"/>
          </p:nvPr>
        </p:nvSpPr>
        <p:spPr>
          <a:xfrm>
            <a:off x="311700" y="1256050"/>
            <a:ext cx="8520600" cy="20307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77" name="Shape 77"/>
          <p:cNvSpPr txBox="1"/>
          <p:nvPr>
            <p:ph idx="1" type="body"/>
          </p:nvPr>
        </p:nvSpPr>
        <p:spPr>
          <a:xfrm>
            <a:off x="311700" y="3369225"/>
            <a:ext cx="8520600" cy="12819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78" name="Shape 78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geometric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7" name="Shape 7"/>
          <p:cNvSpPr txBox="1"/>
          <p:nvPr>
            <p:ph idx="1" type="body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"/>
              <a:buChar char="●"/>
              <a:defRPr sz="18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Shape 8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6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4.jpg"/><Relationship Id="rId4" Type="http://schemas.openxmlformats.org/officeDocument/2006/relationships/image" Target="../media/image3.jpg"/><Relationship Id="rId5" Type="http://schemas.openxmlformats.org/officeDocument/2006/relationships/image" Target="../media/image5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jpg"/><Relationship Id="rId4" Type="http://schemas.openxmlformats.org/officeDocument/2006/relationships/image" Target="../media/image2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8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0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7.png"/><Relationship Id="rId4" Type="http://schemas.openxmlformats.org/officeDocument/2006/relationships/image" Target="../media/image9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1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Shape 85"/>
          <p:cNvSpPr txBox="1"/>
          <p:nvPr>
            <p:ph type="ctrTitle"/>
          </p:nvPr>
        </p:nvSpPr>
        <p:spPr>
          <a:xfrm>
            <a:off x="598100" y="1775222"/>
            <a:ext cx="8222100" cy="838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Gwili Railway</a:t>
            </a:r>
            <a:endParaRPr/>
          </a:p>
        </p:txBody>
      </p:sp>
      <p:sp>
        <p:nvSpPr>
          <p:cNvPr id="86" name="Shape 86"/>
          <p:cNvSpPr txBox="1"/>
          <p:nvPr>
            <p:ph idx="1" type="subTitle"/>
          </p:nvPr>
        </p:nvSpPr>
        <p:spPr>
          <a:xfrm>
            <a:off x="598088" y="2715913"/>
            <a:ext cx="8222100" cy="43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CAMF5008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Pitch</a:t>
            </a:r>
            <a:endParaRPr/>
          </a:p>
        </p:txBody>
      </p:sp>
      <p:sp>
        <p:nvSpPr>
          <p:cNvPr id="92" name="Shape 92"/>
          <p:cNvSpPr txBox="1"/>
          <p:nvPr>
            <p:ph idx="1" type="body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I’ll be creating a 360° film to allow the user to experience the location and I will also be making an animation figure for Gwili Railway and hopefully this will attract more people to go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Shape 97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Gwili Railway platform</a:t>
            </a:r>
            <a:endParaRPr/>
          </a:p>
        </p:txBody>
      </p:sp>
      <p:sp>
        <p:nvSpPr>
          <p:cNvPr id="98" name="Shape 98"/>
          <p:cNvSpPr txBox="1"/>
          <p:nvPr>
            <p:ph idx="1" type="body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rgbClr val="2D2D2D"/>
                </a:solidFill>
                <a:highlight>
                  <a:srgbClr val="FFFFFF"/>
                </a:highlight>
              </a:rPr>
              <a:t>The Gwili Railway was formed in 1975 and, by 1978, they paid and saved eight miles of trackbed and was running an initial steam-hauled service on a one-mile section of it.</a:t>
            </a:r>
            <a:endParaRPr sz="1400">
              <a:solidFill>
                <a:srgbClr val="2D2D2D"/>
              </a:solidFill>
              <a:highlight>
                <a:srgbClr val="FFFFFF"/>
              </a:highlight>
            </a:endParaRPr>
          </a:p>
          <a:p>
            <a:pPr indent="0" lvl="0" marL="0" rtl="0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rgbClr val="2D2D2D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>
              <a:spcBef>
                <a:spcPts val="1900"/>
              </a:spcBef>
              <a:spcAft>
                <a:spcPts val="1100"/>
              </a:spcAft>
              <a:buNone/>
            </a:pPr>
            <a:r>
              <a:t/>
            </a:r>
            <a:endParaRPr sz="1000">
              <a:solidFill>
                <a:srgbClr val="2D2D2D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99" name="Shape 9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05025" y="2866775"/>
            <a:ext cx="3456974" cy="19445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Shape 104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Coal Locomotives</a:t>
            </a:r>
            <a:endParaRPr/>
          </a:p>
        </p:txBody>
      </p:sp>
      <p:pic>
        <p:nvPicPr>
          <p:cNvPr id="105" name="Shape 10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00" y="2163000"/>
            <a:ext cx="2385876" cy="1589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Shape 10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268338" y="2163010"/>
            <a:ext cx="2385874" cy="158959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Shape 10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379077" y="2163000"/>
            <a:ext cx="2385872" cy="1589601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Shape 108"/>
          <p:cNvSpPr txBox="1"/>
          <p:nvPr/>
        </p:nvSpPr>
        <p:spPr>
          <a:xfrm>
            <a:off x="311675" y="1167700"/>
            <a:ext cx="2385900" cy="845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lnSpc>
                <a:spcPct val="115000"/>
              </a:lnSpc>
              <a:spcBef>
                <a:spcPts val="19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2D2D2D"/>
                </a:solidFill>
              </a:rPr>
              <a:t>RSH No. 71516/7170 Welsh Guardsman</a:t>
            </a:r>
            <a:endParaRPr sz="1100">
              <a:solidFill>
                <a:srgbClr val="2D2D2D"/>
              </a:solidFill>
            </a:endParaRPr>
          </a:p>
          <a:p>
            <a:pPr indent="0" lvl="0" marL="0">
              <a:spcBef>
                <a:spcPts val="11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" name="Shape 109"/>
          <p:cNvSpPr txBox="1"/>
          <p:nvPr/>
        </p:nvSpPr>
        <p:spPr>
          <a:xfrm>
            <a:off x="3379075" y="1167700"/>
            <a:ext cx="3000000" cy="966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2D2D2D"/>
                </a:solidFill>
                <a:highlight>
                  <a:srgbClr val="FFFFFF"/>
                </a:highlight>
              </a:rPr>
              <a:t>RSH No. 7849 Moorbarrow</a:t>
            </a:r>
            <a:endParaRPr sz="1100"/>
          </a:p>
        </p:txBody>
      </p:sp>
      <p:sp>
        <p:nvSpPr>
          <p:cNvPr id="110" name="Shape 110"/>
          <p:cNvSpPr txBox="1"/>
          <p:nvPr/>
        </p:nvSpPr>
        <p:spPr>
          <a:xfrm>
            <a:off x="6379075" y="1107400"/>
            <a:ext cx="3000000" cy="966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>
              <a:lnSpc>
                <a:spcPct val="115000"/>
              </a:lnSpc>
              <a:spcBef>
                <a:spcPts val="1900"/>
              </a:spcBef>
              <a:spcAft>
                <a:spcPts val="1100"/>
              </a:spcAft>
              <a:buNone/>
            </a:pPr>
            <a:r>
              <a:rPr lang="en-GB" sz="1100">
                <a:solidFill>
                  <a:srgbClr val="2D2D2D"/>
                </a:solidFill>
              </a:rPr>
              <a:t>Hunslet No.3829</a:t>
            </a:r>
            <a:endParaRPr sz="1100">
              <a:solidFill>
                <a:srgbClr val="2D2D2D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Shape 115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Army Locomotives</a:t>
            </a:r>
            <a:endParaRPr/>
          </a:p>
        </p:txBody>
      </p:sp>
      <p:pic>
        <p:nvPicPr>
          <p:cNvPr id="116" name="Shape 1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82850" y="2116550"/>
            <a:ext cx="2438800" cy="1624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7" name="Shape 117" title="Taf Vale TVR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58472" y="2159775"/>
            <a:ext cx="2438802" cy="1624850"/>
          </a:xfrm>
          <a:prstGeom prst="rect">
            <a:avLst/>
          </a:prstGeom>
          <a:noFill/>
          <a:ln>
            <a:noFill/>
          </a:ln>
        </p:spPr>
      </p:pic>
      <p:sp>
        <p:nvSpPr>
          <p:cNvPr id="118" name="Shape 118"/>
          <p:cNvSpPr txBox="1"/>
          <p:nvPr/>
        </p:nvSpPr>
        <p:spPr>
          <a:xfrm>
            <a:off x="882900" y="1348775"/>
            <a:ext cx="2438700" cy="43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>
              <a:lnSpc>
                <a:spcPct val="115000"/>
              </a:lnSpc>
              <a:spcBef>
                <a:spcPts val="1900"/>
              </a:spcBef>
              <a:spcAft>
                <a:spcPts val="1100"/>
              </a:spcAft>
              <a:buNone/>
            </a:pPr>
            <a:r>
              <a:rPr lang="en-GB" sz="1100">
                <a:solidFill>
                  <a:srgbClr val="2D2D2D"/>
                </a:solidFill>
              </a:rPr>
              <a:t>No.3879 Haulwen</a:t>
            </a:r>
            <a:endParaRPr sz="1100">
              <a:solidFill>
                <a:srgbClr val="2D2D2D"/>
              </a:solidFill>
            </a:endParaRPr>
          </a:p>
        </p:txBody>
      </p:sp>
      <p:sp>
        <p:nvSpPr>
          <p:cNvPr id="119" name="Shape 119"/>
          <p:cNvSpPr txBox="1"/>
          <p:nvPr/>
        </p:nvSpPr>
        <p:spPr>
          <a:xfrm>
            <a:off x="4858475" y="1177775"/>
            <a:ext cx="3000000" cy="607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>
              <a:lnSpc>
                <a:spcPct val="115000"/>
              </a:lnSpc>
              <a:spcBef>
                <a:spcPts val="1900"/>
              </a:spcBef>
              <a:spcAft>
                <a:spcPts val="1100"/>
              </a:spcAft>
              <a:buNone/>
            </a:pPr>
            <a:r>
              <a:rPr lang="en-GB" sz="1100">
                <a:solidFill>
                  <a:srgbClr val="2D2D2D"/>
                </a:solidFill>
              </a:rPr>
              <a:t>01 Class 0-6-2T TVR No.28</a:t>
            </a:r>
            <a:endParaRPr sz="1100">
              <a:solidFill>
                <a:srgbClr val="2D2D2D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Shape 124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Interface design mock-up</a:t>
            </a:r>
            <a:endParaRPr/>
          </a:p>
        </p:txBody>
      </p:sp>
      <p:sp>
        <p:nvSpPr>
          <p:cNvPr id="125" name="Shape 125"/>
          <p:cNvSpPr txBox="1"/>
          <p:nvPr>
            <p:ph idx="1" type="body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360° Film</a:t>
            </a:r>
            <a:endParaRPr/>
          </a:p>
          <a:p>
            <a:pPr indent="0" lvl="0" marL="0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The person gets to experience being there</a:t>
            </a:r>
            <a:endParaRPr/>
          </a:p>
          <a:p>
            <a:pPr indent="0" lvl="0" marL="0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The User can choose three locations</a:t>
            </a:r>
            <a:endParaRPr/>
          </a:p>
          <a:p>
            <a:pPr indent="-342900" lvl="0" marL="457200" rtl="0">
              <a:spcBef>
                <a:spcPts val="16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The locomotive</a:t>
            </a:r>
            <a:endParaRPr/>
          </a:p>
          <a:p>
            <a: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The carriage </a:t>
            </a:r>
            <a:endParaRPr/>
          </a:p>
          <a:p>
            <a: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The signal box/gift shop</a:t>
            </a:r>
            <a:endParaRPr/>
          </a:p>
          <a:p>
            <a:pPr indent="0" lvl="0" marL="0" rtl="0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126" name="Shape 1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08401" y="2586675"/>
            <a:ext cx="3667574" cy="24374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" name="Shape 1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65625" y="380263"/>
            <a:ext cx="7012750" cy="43829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</a:t>
            </a:r>
            <a:r>
              <a:rPr lang="en-GB"/>
              <a:t>ncluding 2D animation</a:t>
            </a:r>
            <a:endParaRPr/>
          </a:p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7" name="Shape 137"/>
          <p:cNvSpPr txBox="1"/>
          <p:nvPr>
            <p:ph idx="1" type="body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Characters</a:t>
            </a:r>
            <a:endParaRPr/>
          </a:p>
        </p:txBody>
      </p:sp>
      <p:pic>
        <p:nvPicPr>
          <p:cNvPr id="138" name="Shape 13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0700" y="2030737"/>
            <a:ext cx="3165600" cy="23100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9" name="Shape 13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043411" y="2030725"/>
            <a:ext cx="3470464" cy="23100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Shape 144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Adobe Character Animator</a:t>
            </a:r>
            <a:endParaRPr/>
          </a:p>
        </p:txBody>
      </p:sp>
      <p:pic>
        <p:nvPicPr>
          <p:cNvPr id="145" name="Shape 14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78975" y="1179825"/>
            <a:ext cx="5986051" cy="37412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Explanation of the UX</a:t>
            </a:r>
            <a:endParaRPr/>
          </a:p>
        </p:txBody>
      </p:sp>
      <p:sp>
        <p:nvSpPr>
          <p:cNvPr id="151" name="Shape 151"/>
          <p:cNvSpPr txBox="1"/>
          <p:nvPr>
            <p:ph idx="1" type="body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image will be located opposite the entrance</a:t>
            </a:r>
            <a:endParaRPr/>
          </a:p>
          <a:p>
            <a:pPr indent="0" lvl="0" marL="0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The animation will come to life</a:t>
            </a:r>
            <a:endParaRPr/>
          </a:p>
          <a:p>
            <a:pPr indent="0" lvl="0" marL="0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It will give facts about the train that its in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Shape 156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Target</a:t>
            </a:r>
            <a:r>
              <a:rPr lang="en-GB"/>
              <a:t> audience</a:t>
            </a:r>
            <a:endParaRPr/>
          </a:p>
        </p:txBody>
      </p:sp>
      <p:sp>
        <p:nvSpPr>
          <p:cNvPr id="157" name="Shape 157"/>
          <p:cNvSpPr txBox="1"/>
          <p:nvPr>
            <p:ph idx="1" type="body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Families</a:t>
            </a:r>
            <a:r>
              <a:rPr lang="en-GB"/>
              <a:t>- Children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El</a:t>
            </a:r>
            <a:r>
              <a:rPr lang="en-GB"/>
              <a:t>derly?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Shape 162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</a:t>
            </a:r>
            <a:r>
              <a:rPr lang="en-GB"/>
              <a:t>orkflow</a:t>
            </a:r>
            <a:endParaRPr/>
          </a:p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3" name="Shape 163"/>
          <p:cNvSpPr txBox="1"/>
          <p:nvPr>
            <p:ph idx="1" type="body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Adobe Photoshop- Character design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Adobe Character Animator- Animation and voice over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Panotour Pro 2.5- 360° Film 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Shape 168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</a:t>
            </a:r>
            <a:r>
              <a:rPr lang="en-GB"/>
              <a:t>eature requirements</a:t>
            </a:r>
            <a:endParaRPr/>
          </a:p>
        </p:txBody>
      </p:sp>
      <p:sp>
        <p:nvSpPr>
          <p:cNvPr id="169" name="Shape 169"/>
          <p:cNvSpPr txBox="1"/>
          <p:nvPr>
            <p:ph idx="1" type="body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Audio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Video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Pop up graphics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Shape 174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Conclusion</a:t>
            </a:r>
            <a:endParaRPr/>
          </a:p>
        </p:txBody>
      </p:sp>
      <p:sp>
        <p:nvSpPr>
          <p:cNvPr id="175" name="Shape 175"/>
          <p:cNvSpPr txBox="1"/>
          <p:nvPr>
            <p:ph idx="1" type="body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Possible Issues</a:t>
            </a:r>
            <a:endParaRPr/>
          </a:p>
          <a:p>
            <a:pPr indent="-342900" lvl="0" marL="457200">
              <a:spcBef>
                <a:spcPts val="16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I might not be able to place the animation on the </a:t>
            </a:r>
            <a:r>
              <a:rPr lang="en-GB"/>
              <a:t>carriages.</a:t>
            </a:r>
            <a:endParaRPr/>
          </a:p>
          <a:p>
            <a: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I might not be able to place the 360° camera in the locomotive.</a:t>
            </a:r>
            <a:r>
              <a:rPr lang="en-GB"/>
              <a:t> 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Main goal is to have the 360° tour.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Might need to ask if there’s more info about the locomotives.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Geometric">
  <a:themeElements>
    <a:clrScheme name="Geometric">
      <a:dk1>
        <a:srgbClr val="2A3990"/>
      </a:dk1>
      <a:lt1>
        <a:srgbClr val="FFFFFF"/>
      </a:lt1>
      <a:dk2>
        <a:srgbClr val="434343"/>
      </a:dk2>
      <a:lt2>
        <a:srgbClr val="999999"/>
      </a:lt2>
      <a:accent1>
        <a:srgbClr val="212D74"/>
      </a:accent1>
      <a:accent2>
        <a:srgbClr val="3949AB"/>
      </a:accent2>
      <a:accent3>
        <a:srgbClr val="9C254D"/>
      </a:accent3>
      <a:accent4>
        <a:srgbClr val="D23369"/>
      </a:accent4>
      <a:accent5>
        <a:srgbClr val="F06292"/>
      </a:accent5>
      <a:accent6>
        <a:srgbClr val="7890CD"/>
      </a:accent6>
      <a:hlink>
        <a:srgbClr val="F06292"/>
      </a:hlink>
      <a:folHlink>
        <a:srgbClr val="F0629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