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3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Props/core0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openxmlformats.org/officedocument/2006/relationships/metadata/core-properties" Target="docProps/core0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5143500" type="screen16x9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A1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90" d="100"/>
          <a:sy n="90" d="100"/>
        </p:scale>
        <p:origin x="816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389418C-53EC-406A-8D35-78B195620BC5}" type="doc">
      <dgm:prSet loTypeId="urn:microsoft.com/office/officeart/2005/8/layout/list1" loCatId="list" qsTypeId="urn:microsoft.com/office/officeart/2005/8/quickstyle/3d4" qsCatId="3D" csTypeId="urn:microsoft.com/office/officeart/2005/8/colors/accent0_1" csCatId="mainScheme" phldr="1"/>
      <dgm:spPr/>
      <dgm:t>
        <a:bodyPr/>
        <a:lstStyle/>
        <a:p>
          <a:endParaRPr lang="en-US"/>
        </a:p>
      </dgm:t>
    </dgm:pt>
    <dgm:pt modelId="{3D3C949D-AFE0-4031-ACB6-50BE09339B89}">
      <dgm:prSet phldrT="[Text]" custT="1"/>
      <dgm:spPr/>
      <dgm:t>
        <a:bodyPr/>
        <a:lstStyle/>
        <a:p>
          <a:pPr marL="0" marR="0" lvl="0" indent="0" algn="just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US" sz="2000" dirty="0">
              <a:latin typeface="Times New Roman" panose="02020603050405020304" pitchFamily="18" charset="0"/>
              <a:cs typeface="Times New Roman" panose="02020603050405020304" pitchFamily="18" charset="0"/>
            </a:rPr>
            <a:t>Expenditures are decreased and accuracy is improved.</a:t>
          </a:r>
        </a:p>
        <a:p>
          <a:pPr lvl="0" defTabSz="1022350">
            <a:spcBef>
              <a:spcPct val="0"/>
            </a:spcBef>
            <a:spcAft>
              <a:spcPct val="35000"/>
            </a:spcAft>
          </a:pPr>
          <a:endParaRPr lang="en-US" sz="1000" dirty="0"/>
        </a:p>
      </dgm:t>
    </dgm:pt>
    <dgm:pt modelId="{9CCC1896-9189-4555-842F-80C07A6BEC17}" type="parTrans" cxnId="{A93E0B30-F936-4FAF-9D36-8DDC0CE4C9D6}">
      <dgm:prSet/>
      <dgm:spPr/>
      <dgm:t>
        <a:bodyPr/>
        <a:lstStyle/>
        <a:p>
          <a:endParaRPr lang="en-US" sz="2000"/>
        </a:p>
      </dgm:t>
    </dgm:pt>
    <dgm:pt modelId="{009638E2-9B96-4506-B87C-8F2086EDC558}" type="sibTrans" cxnId="{A93E0B30-F936-4FAF-9D36-8DDC0CE4C9D6}">
      <dgm:prSet/>
      <dgm:spPr/>
      <dgm:t>
        <a:bodyPr/>
        <a:lstStyle/>
        <a:p>
          <a:endParaRPr lang="en-US" sz="2000"/>
        </a:p>
      </dgm:t>
    </dgm:pt>
    <dgm:pt modelId="{88D77CB0-60F7-4F2B-90DA-7BF5C52FEEB3}">
      <dgm:prSet phldrT="[Text]" custT="1"/>
      <dgm:spPr/>
      <dgm:t>
        <a:bodyPr/>
        <a:lstStyle/>
        <a:p>
          <a:pPr marL="0" marR="0" lvl="0" indent="0" algn="just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US" sz="2000" dirty="0">
              <a:latin typeface="Times New Roman" panose="02020603050405020304" pitchFamily="18" charset="0"/>
              <a:cs typeface="Times New Roman" panose="02020603050405020304" pitchFamily="18" charset="0"/>
            </a:rPr>
            <a:t>Improve online service and Clubcard.</a:t>
          </a:r>
        </a:p>
        <a:p>
          <a:pPr lvl="0" defTabSz="622300">
            <a:spcBef>
              <a:spcPct val="0"/>
            </a:spcBef>
            <a:spcAft>
              <a:spcPct val="35000"/>
            </a:spcAft>
          </a:pPr>
          <a:endParaRPr lang="en-US" sz="1000" dirty="0"/>
        </a:p>
      </dgm:t>
    </dgm:pt>
    <dgm:pt modelId="{5115D059-AFF6-404C-9E02-E0F7766028C5}" type="parTrans" cxnId="{170A72FD-9D51-449E-8321-F13250A24FF1}">
      <dgm:prSet/>
      <dgm:spPr/>
      <dgm:t>
        <a:bodyPr/>
        <a:lstStyle/>
        <a:p>
          <a:endParaRPr lang="en-US" sz="2000"/>
        </a:p>
      </dgm:t>
    </dgm:pt>
    <dgm:pt modelId="{D2DC496E-D1D3-4B95-9C86-5B005B848DE3}" type="sibTrans" cxnId="{170A72FD-9D51-449E-8321-F13250A24FF1}">
      <dgm:prSet/>
      <dgm:spPr/>
      <dgm:t>
        <a:bodyPr/>
        <a:lstStyle/>
        <a:p>
          <a:endParaRPr lang="en-US" sz="2000"/>
        </a:p>
      </dgm:t>
    </dgm:pt>
    <dgm:pt modelId="{62C67ECD-D564-4130-971E-99F5D34E0233}">
      <dgm:prSet phldrT="[Text]" custT="1"/>
      <dgm:spPr/>
      <dgm:t>
        <a:bodyPr/>
        <a:lstStyle/>
        <a:p>
          <a:pPr marL="0" marR="0" lvl="0" indent="0" algn="just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US" sz="2000" dirty="0">
              <a:latin typeface="Times New Roman" panose="02020603050405020304" pitchFamily="18" charset="0"/>
              <a:cs typeface="Times New Roman" panose="02020603050405020304" pitchFamily="18" charset="0"/>
            </a:rPr>
            <a:t>Sustain and build UK market leadership and competitiveness (Mollah et al., 2024).</a:t>
          </a:r>
        </a:p>
        <a:p>
          <a:pPr lvl="0" defTabSz="622300">
            <a:spcBef>
              <a:spcPct val="0"/>
            </a:spcBef>
            <a:spcAft>
              <a:spcPct val="35000"/>
            </a:spcAft>
          </a:pPr>
          <a:endParaRPr lang="en-US" sz="1000" dirty="0"/>
        </a:p>
      </dgm:t>
    </dgm:pt>
    <dgm:pt modelId="{C1510A3B-E18B-4A5C-A705-A4E804F31052}" type="parTrans" cxnId="{FB43AD60-2FD8-47BC-BC92-B4A20A9BBB8A}">
      <dgm:prSet/>
      <dgm:spPr/>
      <dgm:t>
        <a:bodyPr/>
        <a:lstStyle/>
        <a:p>
          <a:endParaRPr lang="en-US" sz="2000"/>
        </a:p>
      </dgm:t>
    </dgm:pt>
    <dgm:pt modelId="{C2955CF6-BBB2-423D-90DA-C96CB2B5E079}" type="sibTrans" cxnId="{FB43AD60-2FD8-47BC-BC92-B4A20A9BBB8A}">
      <dgm:prSet/>
      <dgm:spPr/>
      <dgm:t>
        <a:bodyPr/>
        <a:lstStyle/>
        <a:p>
          <a:endParaRPr lang="en-US" sz="2000"/>
        </a:p>
      </dgm:t>
    </dgm:pt>
    <dgm:pt modelId="{7A475880-1EA5-4E48-B285-116579E88D88}">
      <dgm:prSet phldrT="[Text]" custT="1"/>
      <dgm:spPr/>
      <dgm:t>
        <a:bodyPr/>
        <a:lstStyle/>
        <a:p>
          <a:pPr marL="0" marR="0" lvl="0" indent="0" algn="just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US" sz="2000" dirty="0">
              <a:latin typeface="Times New Roman" panose="02020603050405020304" pitchFamily="18" charset="0"/>
              <a:cs typeface="Times New Roman" panose="02020603050405020304" pitchFamily="18" charset="0"/>
            </a:rPr>
            <a:t>Achieve Net Zero along the whole value chain.</a:t>
          </a:r>
        </a:p>
        <a:p>
          <a:pPr lvl="0" defTabSz="622300">
            <a:spcBef>
              <a:spcPct val="0"/>
            </a:spcBef>
            <a:spcAft>
              <a:spcPct val="35000"/>
            </a:spcAft>
          </a:pPr>
          <a:endParaRPr lang="en-US" sz="1000" dirty="0"/>
        </a:p>
      </dgm:t>
    </dgm:pt>
    <dgm:pt modelId="{C2BD6027-CAA4-45DB-B9AC-FC91C2125A2B}" type="parTrans" cxnId="{B5A6902E-A5D3-4094-81AB-B3BF6FD89E48}">
      <dgm:prSet/>
      <dgm:spPr/>
      <dgm:t>
        <a:bodyPr/>
        <a:lstStyle/>
        <a:p>
          <a:endParaRPr lang="en-US" sz="2000"/>
        </a:p>
      </dgm:t>
    </dgm:pt>
    <dgm:pt modelId="{AE4ECE48-AEB8-418A-802C-44240C39ADDF}" type="sibTrans" cxnId="{B5A6902E-A5D3-4094-81AB-B3BF6FD89E48}">
      <dgm:prSet/>
      <dgm:spPr/>
      <dgm:t>
        <a:bodyPr/>
        <a:lstStyle/>
        <a:p>
          <a:endParaRPr lang="en-US" sz="2000"/>
        </a:p>
      </dgm:t>
    </dgm:pt>
    <dgm:pt modelId="{D1BA2506-A2D1-459D-93CB-4A48BF5EADCE}" type="pres">
      <dgm:prSet presAssocID="{7389418C-53EC-406A-8D35-78B195620BC5}" presName="linear" presStyleCnt="0">
        <dgm:presLayoutVars>
          <dgm:dir/>
          <dgm:animLvl val="lvl"/>
          <dgm:resizeHandles val="exact"/>
        </dgm:presLayoutVars>
      </dgm:prSet>
      <dgm:spPr/>
    </dgm:pt>
    <dgm:pt modelId="{DCBC5C77-0AA1-4BD7-9865-37C450E46EAB}" type="pres">
      <dgm:prSet presAssocID="{3D3C949D-AFE0-4031-ACB6-50BE09339B89}" presName="parentLin" presStyleCnt="0"/>
      <dgm:spPr/>
    </dgm:pt>
    <dgm:pt modelId="{856E498D-E1A9-471F-A523-092CDA9DE45F}" type="pres">
      <dgm:prSet presAssocID="{3D3C949D-AFE0-4031-ACB6-50BE09339B89}" presName="parentLeftMargin" presStyleLbl="node1" presStyleIdx="0" presStyleCnt="4"/>
      <dgm:spPr/>
    </dgm:pt>
    <dgm:pt modelId="{CA2B45D0-6101-4E57-8472-65DE1BBCD899}" type="pres">
      <dgm:prSet presAssocID="{3D3C949D-AFE0-4031-ACB6-50BE09339B89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7C5589D4-C98E-488A-A46D-447E4DABACFB}" type="pres">
      <dgm:prSet presAssocID="{3D3C949D-AFE0-4031-ACB6-50BE09339B89}" presName="negativeSpace" presStyleCnt="0"/>
      <dgm:spPr/>
    </dgm:pt>
    <dgm:pt modelId="{8CCF03EC-F64B-457D-97E9-5406291A5A2F}" type="pres">
      <dgm:prSet presAssocID="{3D3C949D-AFE0-4031-ACB6-50BE09339B89}" presName="childText" presStyleLbl="conFgAcc1" presStyleIdx="0" presStyleCnt="4">
        <dgm:presLayoutVars>
          <dgm:bulletEnabled val="1"/>
        </dgm:presLayoutVars>
      </dgm:prSet>
      <dgm:spPr/>
    </dgm:pt>
    <dgm:pt modelId="{86B219A7-9688-4317-8C42-5F46BDD20600}" type="pres">
      <dgm:prSet presAssocID="{009638E2-9B96-4506-B87C-8F2086EDC558}" presName="spaceBetweenRectangles" presStyleCnt="0"/>
      <dgm:spPr/>
    </dgm:pt>
    <dgm:pt modelId="{934F0220-0A70-46C5-87A1-C5FA700FC00C}" type="pres">
      <dgm:prSet presAssocID="{88D77CB0-60F7-4F2B-90DA-7BF5C52FEEB3}" presName="parentLin" presStyleCnt="0"/>
      <dgm:spPr/>
    </dgm:pt>
    <dgm:pt modelId="{6E4D7B2E-119C-4C65-9E24-43B06D5C763A}" type="pres">
      <dgm:prSet presAssocID="{88D77CB0-60F7-4F2B-90DA-7BF5C52FEEB3}" presName="parentLeftMargin" presStyleLbl="node1" presStyleIdx="0" presStyleCnt="4"/>
      <dgm:spPr/>
    </dgm:pt>
    <dgm:pt modelId="{0CA914AF-ADD9-4578-A1D9-294ECDA6C7CE}" type="pres">
      <dgm:prSet presAssocID="{88D77CB0-60F7-4F2B-90DA-7BF5C52FEEB3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2B71389C-4FC0-4C12-B56F-4734EE8FECB6}" type="pres">
      <dgm:prSet presAssocID="{88D77CB0-60F7-4F2B-90DA-7BF5C52FEEB3}" presName="negativeSpace" presStyleCnt="0"/>
      <dgm:spPr/>
    </dgm:pt>
    <dgm:pt modelId="{9858A721-AA70-416B-AFDE-8F76AA8ACF16}" type="pres">
      <dgm:prSet presAssocID="{88D77CB0-60F7-4F2B-90DA-7BF5C52FEEB3}" presName="childText" presStyleLbl="conFgAcc1" presStyleIdx="1" presStyleCnt="4">
        <dgm:presLayoutVars>
          <dgm:bulletEnabled val="1"/>
        </dgm:presLayoutVars>
      </dgm:prSet>
      <dgm:spPr/>
    </dgm:pt>
    <dgm:pt modelId="{3F7AD8F4-928C-4B74-9183-9DF963687DAC}" type="pres">
      <dgm:prSet presAssocID="{D2DC496E-D1D3-4B95-9C86-5B005B848DE3}" presName="spaceBetweenRectangles" presStyleCnt="0"/>
      <dgm:spPr/>
    </dgm:pt>
    <dgm:pt modelId="{4CDB2EDE-F330-468A-B30B-66F376820A20}" type="pres">
      <dgm:prSet presAssocID="{7A475880-1EA5-4E48-B285-116579E88D88}" presName="parentLin" presStyleCnt="0"/>
      <dgm:spPr/>
    </dgm:pt>
    <dgm:pt modelId="{598AD52E-EC96-4BA8-8CB3-245EF260BF6A}" type="pres">
      <dgm:prSet presAssocID="{7A475880-1EA5-4E48-B285-116579E88D88}" presName="parentLeftMargin" presStyleLbl="node1" presStyleIdx="1" presStyleCnt="4"/>
      <dgm:spPr/>
    </dgm:pt>
    <dgm:pt modelId="{ADF9B44A-3EC4-4CD3-8BD6-0FF874E33B35}" type="pres">
      <dgm:prSet presAssocID="{7A475880-1EA5-4E48-B285-116579E88D88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217D3B54-5280-4A03-859B-5F29C162322B}" type="pres">
      <dgm:prSet presAssocID="{7A475880-1EA5-4E48-B285-116579E88D88}" presName="negativeSpace" presStyleCnt="0"/>
      <dgm:spPr/>
    </dgm:pt>
    <dgm:pt modelId="{0286E7A6-DB85-4571-B46A-E937702270B9}" type="pres">
      <dgm:prSet presAssocID="{7A475880-1EA5-4E48-B285-116579E88D88}" presName="childText" presStyleLbl="conFgAcc1" presStyleIdx="2" presStyleCnt="4">
        <dgm:presLayoutVars>
          <dgm:bulletEnabled val="1"/>
        </dgm:presLayoutVars>
      </dgm:prSet>
      <dgm:spPr/>
    </dgm:pt>
    <dgm:pt modelId="{FB231FE5-6A21-4C20-B38B-F5847AD55355}" type="pres">
      <dgm:prSet presAssocID="{AE4ECE48-AEB8-418A-802C-44240C39ADDF}" presName="spaceBetweenRectangles" presStyleCnt="0"/>
      <dgm:spPr/>
    </dgm:pt>
    <dgm:pt modelId="{5D22A083-6F6E-4FAE-8F1C-9B7CEBEF1320}" type="pres">
      <dgm:prSet presAssocID="{62C67ECD-D564-4130-971E-99F5D34E0233}" presName="parentLin" presStyleCnt="0"/>
      <dgm:spPr/>
    </dgm:pt>
    <dgm:pt modelId="{6D1DBB6C-28D4-4AEE-BCC3-E88AB8B48911}" type="pres">
      <dgm:prSet presAssocID="{62C67ECD-D564-4130-971E-99F5D34E0233}" presName="parentLeftMargin" presStyleLbl="node1" presStyleIdx="2" presStyleCnt="4"/>
      <dgm:spPr/>
    </dgm:pt>
    <dgm:pt modelId="{99E68CE7-924B-4DF4-A1CE-74CF95339EFC}" type="pres">
      <dgm:prSet presAssocID="{62C67ECD-D564-4130-971E-99F5D34E0233}" presName="parentText" presStyleLbl="node1" presStyleIdx="3" presStyleCnt="4">
        <dgm:presLayoutVars>
          <dgm:chMax val="0"/>
          <dgm:bulletEnabled val="1"/>
        </dgm:presLayoutVars>
      </dgm:prSet>
      <dgm:spPr/>
    </dgm:pt>
    <dgm:pt modelId="{1A40A776-C9BF-46C1-8DB8-F4F45E07F6CB}" type="pres">
      <dgm:prSet presAssocID="{62C67ECD-D564-4130-971E-99F5D34E0233}" presName="negativeSpace" presStyleCnt="0"/>
      <dgm:spPr/>
    </dgm:pt>
    <dgm:pt modelId="{8301A81D-08F0-4D7E-9A32-B54E64DE5615}" type="pres">
      <dgm:prSet presAssocID="{62C67ECD-D564-4130-971E-99F5D34E0233}" presName="childText" presStyleLbl="conFgAcc1" presStyleIdx="3" presStyleCnt="4">
        <dgm:presLayoutVars>
          <dgm:bulletEnabled val="1"/>
        </dgm:presLayoutVars>
      </dgm:prSet>
      <dgm:spPr/>
    </dgm:pt>
  </dgm:ptLst>
  <dgm:cxnLst>
    <dgm:cxn modelId="{6085A515-776F-4279-B09E-7AF758334A1D}" type="presOf" srcId="{7A475880-1EA5-4E48-B285-116579E88D88}" destId="{ADF9B44A-3EC4-4CD3-8BD6-0FF874E33B35}" srcOrd="1" destOrd="0" presId="urn:microsoft.com/office/officeart/2005/8/layout/list1"/>
    <dgm:cxn modelId="{B5A6902E-A5D3-4094-81AB-B3BF6FD89E48}" srcId="{7389418C-53EC-406A-8D35-78B195620BC5}" destId="{7A475880-1EA5-4E48-B285-116579E88D88}" srcOrd="2" destOrd="0" parTransId="{C2BD6027-CAA4-45DB-B9AC-FC91C2125A2B}" sibTransId="{AE4ECE48-AEB8-418A-802C-44240C39ADDF}"/>
    <dgm:cxn modelId="{A93E0B30-F936-4FAF-9D36-8DDC0CE4C9D6}" srcId="{7389418C-53EC-406A-8D35-78B195620BC5}" destId="{3D3C949D-AFE0-4031-ACB6-50BE09339B89}" srcOrd="0" destOrd="0" parTransId="{9CCC1896-9189-4555-842F-80C07A6BEC17}" sibTransId="{009638E2-9B96-4506-B87C-8F2086EDC558}"/>
    <dgm:cxn modelId="{42070F3F-2165-4CCA-805E-8E5AC54EE57F}" type="presOf" srcId="{7A475880-1EA5-4E48-B285-116579E88D88}" destId="{598AD52E-EC96-4BA8-8CB3-245EF260BF6A}" srcOrd="0" destOrd="0" presId="urn:microsoft.com/office/officeart/2005/8/layout/list1"/>
    <dgm:cxn modelId="{FB43AD60-2FD8-47BC-BC92-B4A20A9BBB8A}" srcId="{7389418C-53EC-406A-8D35-78B195620BC5}" destId="{62C67ECD-D564-4130-971E-99F5D34E0233}" srcOrd="3" destOrd="0" parTransId="{C1510A3B-E18B-4A5C-A705-A4E804F31052}" sibTransId="{C2955CF6-BBB2-423D-90DA-C96CB2B5E079}"/>
    <dgm:cxn modelId="{11B34342-1C89-4C30-95D4-056AF23C304D}" type="presOf" srcId="{88D77CB0-60F7-4F2B-90DA-7BF5C52FEEB3}" destId="{0CA914AF-ADD9-4578-A1D9-294ECDA6C7CE}" srcOrd="1" destOrd="0" presId="urn:microsoft.com/office/officeart/2005/8/layout/list1"/>
    <dgm:cxn modelId="{228F6945-1EE0-42D5-8B44-2960EA22D875}" type="presOf" srcId="{3D3C949D-AFE0-4031-ACB6-50BE09339B89}" destId="{CA2B45D0-6101-4E57-8472-65DE1BBCD899}" srcOrd="1" destOrd="0" presId="urn:microsoft.com/office/officeart/2005/8/layout/list1"/>
    <dgm:cxn modelId="{63D82577-D749-4534-B99F-A2413F8A7395}" type="presOf" srcId="{88D77CB0-60F7-4F2B-90DA-7BF5C52FEEB3}" destId="{6E4D7B2E-119C-4C65-9E24-43B06D5C763A}" srcOrd="0" destOrd="0" presId="urn:microsoft.com/office/officeart/2005/8/layout/list1"/>
    <dgm:cxn modelId="{FBB40F91-9BD2-4C77-8D83-598010FAB1A4}" type="presOf" srcId="{3D3C949D-AFE0-4031-ACB6-50BE09339B89}" destId="{856E498D-E1A9-471F-A523-092CDA9DE45F}" srcOrd="0" destOrd="0" presId="urn:microsoft.com/office/officeart/2005/8/layout/list1"/>
    <dgm:cxn modelId="{AFEB44A1-58E2-4104-88E0-30E6CC44B9E8}" type="presOf" srcId="{62C67ECD-D564-4130-971E-99F5D34E0233}" destId="{6D1DBB6C-28D4-4AEE-BCC3-E88AB8B48911}" srcOrd="0" destOrd="0" presId="urn:microsoft.com/office/officeart/2005/8/layout/list1"/>
    <dgm:cxn modelId="{252BA5A2-E049-4FB1-96D7-E5AFB7000638}" type="presOf" srcId="{62C67ECD-D564-4130-971E-99F5D34E0233}" destId="{99E68CE7-924B-4DF4-A1CE-74CF95339EFC}" srcOrd="1" destOrd="0" presId="urn:microsoft.com/office/officeart/2005/8/layout/list1"/>
    <dgm:cxn modelId="{623680C5-D387-4333-BF8B-E5F18FBACCCA}" type="presOf" srcId="{7389418C-53EC-406A-8D35-78B195620BC5}" destId="{D1BA2506-A2D1-459D-93CB-4A48BF5EADCE}" srcOrd="0" destOrd="0" presId="urn:microsoft.com/office/officeart/2005/8/layout/list1"/>
    <dgm:cxn modelId="{170A72FD-9D51-449E-8321-F13250A24FF1}" srcId="{7389418C-53EC-406A-8D35-78B195620BC5}" destId="{88D77CB0-60F7-4F2B-90DA-7BF5C52FEEB3}" srcOrd="1" destOrd="0" parTransId="{5115D059-AFF6-404C-9E02-E0F7766028C5}" sibTransId="{D2DC496E-D1D3-4B95-9C86-5B005B848DE3}"/>
    <dgm:cxn modelId="{35A8D8D5-EAD7-4E10-970F-96BCDC615340}" type="presParOf" srcId="{D1BA2506-A2D1-459D-93CB-4A48BF5EADCE}" destId="{DCBC5C77-0AA1-4BD7-9865-37C450E46EAB}" srcOrd="0" destOrd="0" presId="urn:microsoft.com/office/officeart/2005/8/layout/list1"/>
    <dgm:cxn modelId="{8DCBDFD3-E6AA-4FBE-B7FB-66A7ED4EEC75}" type="presParOf" srcId="{DCBC5C77-0AA1-4BD7-9865-37C450E46EAB}" destId="{856E498D-E1A9-471F-A523-092CDA9DE45F}" srcOrd="0" destOrd="0" presId="urn:microsoft.com/office/officeart/2005/8/layout/list1"/>
    <dgm:cxn modelId="{4F5F21D5-AB17-49FE-BC82-D31D5B2DD5A7}" type="presParOf" srcId="{DCBC5C77-0AA1-4BD7-9865-37C450E46EAB}" destId="{CA2B45D0-6101-4E57-8472-65DE1BBCD899}" srcOrd="1" destOrd="0" presId="urn:microsoft.com/office/officeart/2005/8/layout/list1"/>
    <dgm:cxn modelId="{C695FB54-D4DD-4A17-8998-16535BA7DE9C}" type="presParOf" srcId="{D1BA2506-A2D1-459D-93CB-4A48BF5EADCE}" destId="{7C5589D4-C98E-488A-A46D-447E4DABACFB}" srcOrd="1" destOrd="0" presId="urn:microsoft.com/office/officeart/2005/8/layout/list1"/>
    <dgm:cxn modelId="{9D551254-6B72-4420-9B37-8E5017370FD4}" type="presParOf" srcId="{D1BA2506-A2D1-459D-93CB-4A48BF5EADCE}" destId="{8CCF03EC-F64B-457D-97E9-5406291A5A2F}" srcOrd="2" destOrd="0" presId="urn:microsoft.com/office/officeart/2005/8/layout/list1"/>
    <dgm:cxn modelId="{06CEB510-F6F9-4393-BB11-6667CAC7E064}" type="presParOf" srcId="{D1BA2506-A2D1-459D-93CB-4A48BF5EADCE}" destId="{86B219A7-9688-4317-8C42-5F46BDD20600}" srcOrd="3" destOrd="0" presId="urn:microsoft.com/office/officeart/2005/8/layout/list1"/>
    <dgm:cxn modelId="{810C8424-F975-4111-A9B3-7129AE8C2856}" type="presParOf" srcId="{D1BA2506-A2D1-459D-93CB-4A48BF5EADCE}" destId="{934F0220-0A70-46C5-87A1-C5FA700FC00C}" srcOrd="4" destOrd="0" presId="urn:microsoft.com/office/officeart/2005/8/layout/list1"/>
    <dgm:cxn modelId="{D9BD63B2-39FE-4473-A409-F232802969BB}" type="presParOf" srcId="{934F0220-0A70-46C5-87A1-C5FA700FC00C}" destId="{6E4D7B2E-119C-4C65-9E24-43B06D5C763A}" srcOrd="0" destOrd="0" presId="urn:microsoft.com/office/officeart/2005/8/layout/list1"/>
    <dgm:cxn modelId="{C47D7638-712C-4CC4-B866-8F5B932BD2EA}" type="presParOf" srcId="{934F0220-0A70-46C5-87A1-C5FA700FC00C}" destId="{0CA914AF-ADD9-4578-A1D9-294ECDA6C7CE}" srcOrd="1" destOrd="0" presId="urn:microsoft.com/office/officeart/2005/8/layout/list1"/>
    <dgm:cxn modelId="{793820E7-C9DE-4BF9-ACD3-3C989AE18EBA}" type="presParOf" srcId="{D1BA2506-A2D1-459D-93CB-4A48BF5EADCE}" destId="{2B71389C-4FC0-4C12-B56F-4734EE8FECB6}" srcOrd="5" destOrd="0" presId="urn:microsoft.com/office/officeart/2005/8/layout/list1"/>
    <dgm:cxn modelId="{1005ABF0-F5A4-45F1-8D00-40B1F1696040}" type="presParOf" srcId="{D1BA2506-A2D1-459D-93CB-4A48BF5EADCE}" destId="{9858A721-AA70-416B-AFDE-8F76AA8ACF16}" srcOrd="6" destOrd="0" presId="urn:microsoft.com/office/officeart/2005/8/layout/list1"/>
    <dgm:cxn modelId="{3CF4990E-262D-41C3-BF2F-6ACE8E2D065F}" type="presParOf" srcId="{D1BA2506-A2D1-459D-93CB-4A48BF5EADCE}" destId="{3F7AD8F4-928C-4B74-9183-9DF963687DAC}" srcOrd="7" destOrd="0" presId="urn:microsoft.com/office/officeart/2005/8/layout/list1"/>
    <dgm:cxn modelId="{DEAA403F-0159-4626-8E75-6689B14A0B6A}" type="presParOf" srcId="{D1BA2506-A2D1-459D-93CB-4A48BF5EADCE}" destId="{4CDB2EDE-F330-468A-B30B-66F376820A20}" srcOrd="8" destOrd="0" presId="urn:microsoft.com/office/officeart/2005/8/layout/list1"/>
    <dgm:cxn modelId="{F695D2EE-3C19-4A99-9DDD-3B9A4B6AF125}" type="presParOf" srcId="{4CDB2EDE-F330-468A-B30B-66F376820A20}" destId="{598AD52E-EC96-4BA8-8CB3-245EF260BF6A}" srcOrd="0" destOrd="0" presId="urn:microsoft.com/office/officeart/2005/8/layout/list1"/>
    <dgm:cxn modelId="{F9EAF088-2F49-44E7-8207-C0661D28A141}" type="presParOf" srcId="{4CDB2EDE-F330-468A-B30B-66F376820A20}" destId="{ADF9B44A-3EC4-4CD3-8BD6-0FF874E33B35}" srcOrd="1" destOrd="0" presId="urn:microsoft.com/office/officeart/2005/8/layout/list1"/>
    <dgm:cxn modelId="{94F16183-6B6B-4C01-BB54-9DC50F0CCFB9}" type="presParOf" srcId="{D1BA2506-A2D1-459D-93CB-4A48BF5EADCE}" destId="{217D3B54-5280-4A03-859B-5F29C162322B}" srcOrd="9" destOrd="0" presId="urn:microsoft.com/office/officeart/2005/8/layout/list1"/>
    <dgm:cxn modelId="{04761C5E-C0A1-4A1D-846D-863AC82B514F}" type="presParOf" srcId="{D1BA2506-A2D1-459D-93CB-4A48BF5EADCE}" destId="{0286E7A6-DB85-4571-B46A-E937702270B9}" srcOrd="10" destOrd="0" presId="urn:microsoft.com/office/officeart/2005/8/layout/list1"/>
    <dgm:cxn modelId="{0EEDDB29-8BE5-4D41-A353-9D03ED212835}" type="presParOf" srcId="{D1BA2506-A2D1-459D-93CB-4A48BF5EADCE}" destId="{FB231FE5-6A21-4C20-B38B-F5847AD55355}" srcOrd="11" destOrd="0" presId="urn:microsoft.com/office/officeart/2005/8/layout/list1"/>
    <dgm:cxn modelId="{59D27A3A-407E-4CC3-92A2-D817A2B76551}" type="presParOf" srcId="{D1BA2506-A2D1-459D-93CB-4A48BF5EADCE}" destId="{5D22A083-6F6E-4FAE-8F1C-9B7CEBEF1320}" srcOrd="12" destOrd="0" presId="urn:microsoft.com/office/officeart/2005/8/layout/list1"/>
    <dgm:cxn modelId="{CEC934C9-9B73-4C6D-B983-0EE57E025637}" type="presParOf" srcId="{5D22A083-6F6E-4FAE-8F1C-9B7CEBEF1320}" destId="{6D1DBB6C-28D4-4AEE-BCC3-E88AB8B48911}" srcOrd="0" destOrd="0" presId="urn:microsoft.com/office/officeart/2005/8/layout/list1"/>
    <dgm:cxn modelId="{3BDC1631-A38C-4EB7-80C5-30EF0D195580}" type="presParOf" srcId="{5D22A083-6F6E-4FAE-8F1C-9B7CEBEF1320}" destId="{99E68CE7-924B-4DF4-A1CE-74CF95339EFC}" srcOrd="1" destOrd="0" presId="urn:microsoft.com/office/officeart/2005/8/layout/list1"/>
    <dgm:cxn modelId="{328AA73E-C5EB-4141-B23E-3FA40BEE84CF}" type="presParOf" srcId="{D1BA2506-A2D1-459D-93CB-4A48BF5EADCE}" destId="{1A40A776-C9BF-46C1-8DB8-F4F45E07F6CB}" srcOrd="13" destOrd="0" presId="urn:microsoft.com/office/officeart/2005/8/layout/list1"/>
    <dgm:cxn modelId="{E83E2D42-5DD5-4232-99F3-8D17503C6844}" type="presParOf" srcId="{D1BA2506-A2D1-459D-93CB-4A48BF5EADCE}" destId="{8301A81D-08F0-4D7E-9A32-B54E64DE5615}" srcOrd="14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07E3D5D-8492-44D6-82EB-7F58009EFD3D}" type="doc">
      <dgm:prSet loTypeId="urn:microsoft.com/office/officeart/2024/layout/BulletTimelineInverted" loCatId="process" qsTypeId="urn:microsoft.com/office/officeart/2005/8/quickstyle/simple3" qsCatId="simple" csTypeId="urn:microsoft.com/office/officeart/2005/8/colors/accent1_2" csCatId="accent1" phldr="1"/>
      <dgm:spPr/>
    </dgm:pt>
    <dgm:pt modelId="{4E729DF1-0A1E-4EB3-B99E-5E0594C025B2}">
      <dgm:prSet phldrT="[Text]" custT="1"/>
      <dgm:spPr/>
      <dgm:t>
        <a:bodyPr/>
        <a:lstStyle/>
        <a:p>
          <a:pPr>
            <a:defRPr b="1"/>
          </a:pPr>
          <a:r>
            <a:rPr lang="en-US" sz="1400" b="0" u="none" strike="noStrike">
              <a:effectLst/>
              <a:uFillTx/>
              <a:latin typeface="Times New Roman" panose="02020603050405020304" pitchFamily="18" charset="0"/>
              <a:ea typeface="Syne"/>
              <a:cs typeface="Times New Roman" panose="02020603050405020304" pitchFamily="18" charset="0"/>
            </a:rPr>
            <a:t>Achieves an acceptable product quality and price.</a:t>
          </a:r>
        </a:p>
        <a:p>
          <a:pPr lvl="0" defTabSz="1289050">
            <a:spcBef>
              <a:spcPct val="0"/>
            </a:spcBef>
            <a:spcAft>
              <a:spcPct val="35000"/>
            </a:spcAft>
          </a:pPr>
          <a:endParaRPr lang="en-US" sz="700" dirty="0"/>
        </a:p>
      </dgm:t>
    </dgm:pt>
    <dgm:pt modelId="{1081C86F-B9CF-430E-B2B4-B893E4C27315}" type="parTrans" cxnId="{9D98F1CE-205D-41DF-B78F-8A169ED7A1C7}">
      <dgm:prSet/>
      <dgm:spPr/>
      <dgm:t>
        <a:bodyPr/>
        <a:lstStyle/>
        <a:p>
          <a:endParaRPr lang="en-US" sz="1400"/>
        </a:p>
      </dgm:t>
    </dgm:pt>
    <dgm:pt modelId="{0D7C4CA7-714F-41D1-B843-481FA8BDB5FF}" type="sibTrans" cxnId="{9D98F1CE-205D-41DF-B78F-8A169ED7A1C7}">
      <dgm:prSet/>
      <dgm:spPr/>
      <dgm:t>
        <a:bodyPr/>
        <a:lstStyle/>
        <a:p>
          <a:endParaRPr lang="en-US" sz="1400"/>
        </a:p>
      </dgm:t>
    </dgm:pt>
    <dgm:pt modelId="{F745D34D-EA8E-4A83-820F-C7080D208141}">
      <dgm:prSet phldrT="[Text]" custT="1"/>
      <dgm:spPr/>
      <dgm:t>
        <a:bodyPr/>
        <a:lstStyle/>
        <a:p>
          <a:pPr>
            <a:defRPr b="1"/>
          </a:pPr>
          <a:r>
            <a:rPr lang="en-US" sz="1400" b="0" u="none" strike="noStrike">
              <a:effectLst/>
              <a:uFillTx/>
              <a:latin typeface="Times New Roman" panose="02020603050405020304" pitchFamily="18" charset="0"/>
              <a:ea typeface="Syne"/>
              <a:cs typeface="Times New Roman" panose="02020603050405020304" pitchFamily="18" charset="0"/>
            </a:rPr>
            <a:t>Reward &amp; offers from Clubcard are personalised.</a:t>
          </a:r>
        </a:p>
        <a:p>
          <a:pPr lvl="0" defTabSz="666750">
            <a:spcBef>
              <a:spcPct val="0"/>
            </a:spcBef>
            <a:spcAft>
              <a:spcPct val="35000"/>
            </a:spcAft>
          </a:pPr>
          <a:endParaRPr lang="en-US" sz="700" dirty="0"/>
        </a:p>
      </dgm:t>
    </dgm:pt>
    <dgm:pt modelId="{BEA45D95-66AB-4447-A071-312A08F44A8B}" type="parTrans" cxnId="{144603DF-B580-42FA-94C9-4FEFE5305116}">
      <dgm:prSet/>
      <dgm:spPr/>
      <dgm:t>
        <a:bodyPr/>
        <a:lstStyle/>
        <a:p>
          <a:endParaRPr lang="en-US" sz="1400"/>
        </a:p>
      </dgm:t>
    </dgm:pt>
    <dgm:pt modelId="{8C0E0EE1-B551-428A-8636-9F489025A4A9}" type="sibTrans" cxnId="{144603DF-B580-42FA-94C9-4FEFE5305116}">
      <dgm:prSet/>
      <dgm:spPr/>
      <dgm:t>
        <a:bodyPr/>
        <a:lstStyle/>
        <a:p>
          <a:endParaRPr lang="en-US" sz="1400"/>
        </a:p>
      </dgm:t>
    </dgm:pt>
    <dgm:pt modelId="{E2C3B8DF-CFDA-4E2E-8C96-2B55E602AD60}">
      <dgm:prSet phldrT="[Text]" custT="1"/>
      <dgm:spPr/>
      <dgm:t>
        <a:bodyPr/>
        <a:lstStyle/>
        <a:p>
          <a:pPr>
            <a:defRPr b="1"/>
          </a:pPr>
          <a:r>
            <a:rPr lang="en-US" sz="1400" b="0" u="none" strike="noStrike" dirty="0">
              <a:effectLst/>
              <a:uFillTx/>
              <a:latin typeface="Times New Roman" panose="02020603050405020304" pitchFamily="18" charset="0"/>
              <a:ea typeface="Syne"/>
              <a:cs typeface="Times New Roman" panose="02020603050405020304" pitchFamily="18" charset="0"/>
            </a:rPr>
            <a:t>Aldi Price Match is still a good competitor in pricing.</a:t>
          </a:r>
        </a:p>
        <a:p>
          <a:pPr lvl="0" defTabSz="622300">
            <a:spcBef>
              <a:spcPct val="0"/>
            </a:spcBef>
            <a:spcAft>
              <a:spcPct val="35000"/>
            </a:spcAft>
          </a:pPr>
          <a:endParaRPr lang="en-US" sz="700" dirty="0"/>
        </a:p>
      </dgm:t>
    </dgm:pt>
    <dgm:pt modelId="{60020009-D461-445C-9E38-AA5365FCF212}" type="parTrans" cxnId="{C52B3617-F307-419C-A769-D01B304AF1DE}">
      <dgm:prSet/>
      <dgm:spPr/>
      <dgm:t>
        <a:bodyPr/>
        <a:lstStyle/>
        <a:p>
          <a:endParaRPr lang="en-US" sz="1400"/>
        </a:p>
      </dgm:t>
    </dgm:pt>
    <dgm:pt modelId="{02BF2978-40A0-4C8D-A396-19D6644512C4}" type="sibTrans" cxnId="{C52B3617-F307-419C-A769-D01B304AF1DE}">
      <dgm:prSet/>
      <dgm:spPr/>
      <dgm:t>
        <a:bodyPr/>
        <a:lstStyle/>
        <a:p>
          <a:endParaRPr lang="en-US" sz="1400"/>
        </a:p>
      </dgm:t>
    </dgm:pt>
    <dgm:pt modelId="{A3D6122E-8400-42D7-A4B6-42F8512E08C1}">
      <dgm:prSet phldrT="[Text]" custT="1"/>
      <dgm:spPr/>
      <dgm:t>
        <a:bodyPr/>
        <a:lstStyle/>
        <a:p>
          <a:pPr>
            <a:defRPr b="1"/>
          </a:pPr>
          <a:r>
            <a:rPr lang="en-US" sz="1400" b="0" u="none" strike="noStrike" dirty="0">
              <a:effectLst/>
              <a:uFillTx/>
              <a:latin typeface="Times New Roman" panose="02020603050405020304" pitchFamily="18" charset="0"/>
              <a:ea typeface="Syne"/>
              <a:cs typeface="Times New Roman" panose="02020603050405020304" pitchFamily="18" charset="0"/>
            </a:rPr>
            <a:t>Abby's efforts toward sustainability help build trust with customers (Tesco PLC, 2024; Wynn and Jones, 2023).</a:t>
          </a:r>
          <a:endParaRPr lang="en-US" sz="1400" b="0" u="none" strike="noStrike" dirty="0">
            <a:effectLst/>
            <a:uFillTx/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pPr lvl="0" defTabSz="622300">
            <a:spcBef>
              <a:spcPct val="0"/>
            </a:spcBef>
            <a:spcAft>
              <a:spcPct val="35000"/>
            </a:spcAft>
          </a:pPr>
          <a:endParaRPr lang="en-US" sz="700" dirty="0"/>
        </a:p>
      </dgm:t>
    </dgm:pt>
    <dgm:pt modelId="{C30970CE-DD0C-46CE-8D99-2EB502B3D398}" type="parTrans" cxnId="{7D8433D7-8971-4C52-B5B3-EF0BAB1151D1}">
      <dgm:prSet/>
      <dgm:spPr/>
      <dgm:t>
        <a:bodyPr/>
        <a:lstStyle/>
        <a:p>
          <a:endParaRPr lang="en-US" sz="1400"/>
        </a:p>
      </dgm:t>
    </dgm:pt>
    <dgm:pt modelId="{F96408A9-3740-4E3E-B3C2-FD4EA2F54C84}" type="sibTrans" cxnId="{7D8433D7-8971-4C52-B5B3-EF0BAB1151D1}">
      <dgm:prSet/>
      <dgm:spPr/>
      <dgm:t>
        <a:bodyPr/>
        <a:lstStyle/>
        <a:p>
          <a:endParaRPr lang="en-US" sz="1400"/>
        </a:p>
      </dgm:t>
    </dgm:pt>
    <dgm:pt modelId="{669C4EFF-4B69-404C-850A-D807866716B8}" type="pres">
      <dgm:prSet presAssocID="{907E3D5D-8492-44D6-82EB-7F58009EFD3D}" presName="root" presStyleCnt="0">
        <dgm:presLayoutVars>
          <dgm:dir/>
          <dgm:animLvl val="lvl"/>
        </dgm:presLayoutVars>
      </dgm:prSet>
      <dgm:spPr/>
    </dgm:pt>
    <dgm:pt modelId="{64B8AAB7-C277-466C-B228-C48EA763ECEE}" type="pres">
      <dgm:prSet presAssocID="{907E3D5D-8492-44D6-82EB-7F58009EFD3D}" presName="divider" presStyleCnt="0"/>
      <dgm:spPr/>
    </dgm:pt>
    <dgm:pt modelId="{3AA85B56-D854-458C-A0C8-A7A261480C78}" type="pres">
      <dgm:prSet presAssocID="{907E3D5D-8492-44D6-82EB-7F58009EFD3D}" presName="rectBar" presStyleLbl="dkBgShp" presStyleIdx="0" presStyleCnt="6"/>
      <dgm:spPr>
        <a:gradFill rotWithShape="0">
          <a:gsLst>
            <a:gs pos="0">
              <a:schemeClr val="accent1">
                <a:tint val="76000"/>
              </a:schemeClr>
            </a:gs>
            <a:gs pos="100000">
              <a:schemeClr val="accent1">
                <a:tint val="76000"/>
              </a:schemeClr>
            </a:gs>
          </a:gsLst>
          <a:lin ang="0" scaled="0"/>
        </a:gradFill>
        <a:ln>
          <a:noFill/>
        </a:ln>
        <a:effectLst/>
      </dgm:spPr>
    </dgm:pt>
    <dgm:pt modelId="{A4E96368-82EC-4D2B-9E81-2700623A925A}" type="pres">
      <dgm:prSet presAssocID="{907E3D5D-8492-44D6-82EB-7F58009EFD3D}" presName="chevronArrow" presStyleLbl="dkBgShp" presStyleIdx="1" presStyleCnt="6"/>
      <dgm:spPr>
        <a:gradFill rotWithShape="0">
          <a:gsLst>
            <a:gs pos="0">
              <a:schemeClr val="accent1">
                <a:tint val="76000"/>
              </a:schemeClr>
            </a:gs>
            <a:gs pos="100000">
              <a:schemeClr val="accent1">
                <a:tint val="76000"/>
              </a:schemeClr>
            </a:gs>
          </a:gsLst>
          <a:lin ang="0" scaled="0"/>
        </a:gradFill>
        <a:ln>
          <a:noFill/>
        </a:ln>
        <a:effectLst/>
      </dgm:spPr>
    </dgm:pt>
    <dgm:pt modelId="{CBE161F4-87AF-4D3F-B384-D672553840BC}" type="pres">
      <dgm:prSet presAssocID="{907E3D5D-8492-44D6-82EB-7F58009EFD3D}" presName="nodes" presStyleCnt="0">
        <dgm:presLayoutVars>
          <dgm:chMax/>
          <dgm:chPref/>
          <dgm:animLvl val="lvl"/>
        </dgm:presLayoutVars>
      </dgm:prSet>
      <dgm:spPr/>
    </dgm:pt>
    <dgm:pt modelId="{23D667EF-57FB-46DC-9691-27FF78366754}" type="pres">
      <dgm:prSet presAssocID="{4E729DF1-0A1E-4EB3-B99E-5E0594C025B2}" presName="composite" presStyleCnt="0"/>
      <dgm:spPr/>
    </dgm:pt>
    <dgm:pt modelId="{F454E34B-1E9C-4259-BE65-DDE3E0931A1E}" type="pres">
      <dgm:prSet presAssocID="{4E729DF1-0A1E-4EB3-B99E-5E0594C025B2}" presName="DropPinPlaceHolder" presStyleCnt="0"/>
      <dgm:spPr/>
    </dgm:pt>
    <dgm:pt modelId="{913199EA-93E1-40EC-A362-F65696A52C74}" type="pres">
      <dgm:prSet presAssocID="{4E729DF1-0A1E-4EB3-B99E-5E0594C025B2}" presName="DropPin" presStyleLbl="alignNode1" presStyleIdx="0" presStyleCnt="4"/>
      <dgm:spPr/>
    </dgm:pt>
    <dgm:pt modelId="{38A45586-8D00-4528-84A9-93757F44CEC3}" type="pres">
      <dgm:prSet presAssocID="{4E729DF1-0A1E-4EB3-B99E-5E0594C025B2}" presName="Ellipse" presStyleLbl="fgAcc1" presStyleIdx="0" presStyleCnt="4"/>
      <dgm:spPr/>
    </dgm:pt>
    <dgm:pt modelId="{F87ACDFD-E1A6-43AE-A524-F2B42469EC6A}" type="pres">
      <dgm:prSet presAssocID="{4E729DF1-0A1E-4EB3-B99E-5E0594C025B2}" presName="L2TextContainer" presStyleLbl="revTx" presStyleIdx="0" presStyleCnt="8">
        <dgm:presLayoutVars>
          <dgm:bulletEnabled val="1"/>
        </dgm:presLayoutVars>
      </dgm:prSet>
      <dgm:spPr/>
    </dgm:pt>
    <dgm:pt modelId="{BE1B6C7B-8CB4-4466-9B7E-C5D29DEEA385}" type="pres">
      <dgm:prSet presAssocID="{4E729DF1-0A1E-4EB3-B99E-5E0594C025B2}" presName="L1TextContainer" presStyleLbl="revTx" presStyleIdx="1" presStyleCnt="8">
        <dgm:presLayoutVars>
          <dgm:chMax val="1"/>
          <dgm:chPref val="1"/>
          <dgm:bulletEnabled val="1"/>
        </dgm:presLayoutVars>
      </dgm:prSet>
      <dgm:spPr/>
    </dgm:pt>
    <dgm:pt modelId="{4833F710-7CA1-4565-B2C2-B47D3DD2852D}" type="pres">
      <dgm:prSet presAssocID="{4E729DF1-0A1E-4EB3-B99E-5E0594C025B2}" presName="ConnectLine" presStyleLbl="dkBgShp" presStyleIdx="2" presStyleCnt="6"/>
      <dgm:spPr/>
    </dgm:pt>
    <dgm:pt modelId="{18B8A5F2-479C-49F9-B1A4-55D224EF90F8}" type="pres">
      <dgm:prSet presAssocID="{4E729DF1-0A1E-4EB3-B99E-5E0594C025B2}" presName="ConnectorPoint" presStyleCnt="0"/>
      <dgm:spPr/>
    </dgm:pt>
    <dgm:pt modelId="{CCF818B2-ACE7-423C-ACDE-E7F270806825}" type="pres">
      <dgm:prSet presAssocID="{4E729DF1-0A1E-4EB3-B99E-5E0594C025B2}" presName="Bullet" presStyleLbl="lnNode1" presStyleIdx="0" presStyleCnt="4"/>
      <dgm:spPr/>
    </dgm:pt>
    <dgm:pt modelId="{B222E189-C2B7-4EBA-BE76-900817684B29}" type="pres">
      <dgm:prSet presAssocID="{4E729DF1-0A1E-4EB3-B99E-5E0594C025B2}" presName="EmptyPlaceHolder" presStyleCnt="0"/>
      <dgm:spPr/>
    </dgm:pt>
    <dgm:pt modelId="{805A2D51-3D6B-4C1F-84EB-4F6317D807AE}" type="pres">
      <dgm:prSet presAssocID="{0D7C4CA7-714F-41D1-B843-481FA8BDB5FF}" presName="spaceBetweenRectangles" presStyleCnt="0"/>
      <dgm:spPr/>
    </dgm:pt>
    <dgm:pt modelId="{D041DBCE-FA46-486B-8CE6-BCF894120194}" type="pres">
      <dgm:prSet presAssocID="{F745D34D-EA8E-4A83-820F-C7080D208141}" presName="composite" presStyleCnt="0"/>
      <dgm:spPr/>
    </dgm:pt>
    <dgm:pt modelId="{0E9714C8-D66C-4F68-8C7E-C78D4C071C0A}" type="pres">
      <dgm:prSet presAssocID="{F745D34D-EA8E-4A83-820F-C7080D208141}" presName="DropPinPlaceHolder" presStyleCnt="0"/>
      <dgm:spPr/>
    </dgm:pt>
    <dgm:pt modelId="{A787EC00-F9A9-4889-A1C3-3ECA1EC85D17}" type="pres">
      <dgm:prSet presAssocID="{F745D34D-EA8E-4A83-820F-C7080D208141}" presName="DropPin" presStyleLbl="alignNode1" presStyleIdx="1" presStyleCnt="4"/>
      <dgm:spPr/>
    </dgm:pt>
    <dgm:pt modelId="{B8E6AC9D-9D3D-4384-8255-0830D3D5C2FC}" type="pres">
      <dgm:prSet presAssocID="{F745D34D-EA8E-4A83-820F-C7080D208141}" presName="Ellipse" presStyleLbl="fgAcc1" presStyleIdx="1" presStyleCnt="4"/>
      <dgm:spPr/>
    </dgm:pt>
    <dgm:pt modelId="{C299985E-2A28-4F4F-8305-970D064BA21C}" type="pres">
      <dgm:prSet presAssocID="{F745D34D-EA8E-4A83-820F-C7080D208141}" presName="L2TextContainer" presStyleLbl="revTx" presStyleIdx="2" presStyleCnt="8">
        <dgm:presLayoutVars>
          <dgm:bulletEnabled val="1"/>
        </dgm:presLayoutVars>
      </dgm:prSet>
      <dgm:spPr/>
    </dgm:pt>
    <dgm:pt modelId="{735E9691-C060-4432-BD43-89983D42ECC5}" type="pres">
      <dgm:prSet presAssocID="{F745D34D-EA8E-4A83-820F-C7080D208141}" presName="L1TextContainer" presStyleLbl="revTx" presStyleIdx="3" presStyleCnt="8">
        <dgm:presLayoutVars>
          <dgm:chMax val="1"/>
          <dgm:chPref val="1"/>
          <dgm:bulletEnabled val="1"/>
        </dgm:presLayoutVars>
      </dgm:prSet>
      <dgm:spPr/>
    </dgm:pt>
    <dgm:pt modelId="{70BFA127-5860-4652-B6D7-A3D9A42896AA}" type="pres">
      <dgm:prSet presAssocID="{F745D34D-EA8E-4A83-820F-C7080D208141}" presName="ConnectLine" presStyleLbl="dkBgShp" presStyleIdx="3" presStyleCnt="6"/>
      <dgm:spPr/>
    </dgm:pt>
    <dgm:pt modelId="{F3B0606D-E417-4C0E-B5C7-4535F9A15F78}" type="pres">
      <dgm:prSet presAssocID="{F745D34D-EA8E-4A83-820F-C7080D208141}" presName="ConnectorPoint" presStyleCnt="0"/>
      <dgm:spPr/>
    </dgm:pt>
    <dgm:pt modelId="{16CA2D2B-BE9B-4ED7-944A-43DC3C07B007}" type="pres">
      <dgm:prSet presAssocID="{F745D34D-EA8E-4A83-820F-C7080D208141}" presName="Bullet" presStyleLbl="lnNode1" presStyleIdx="1" presStyleCnt="4"/>
      <dgm:spPr/>
    </dgm:pt>
    <dgm:pt modelId="{3F683AB6-A0CD-4EDB-96ED-C42814C06A3A}" type="pres">
      <dgm:prSet presAssocID="{F745D34D-EA8E-4A83-820F-C7080D208141}" presName="EmptyPlaceHolder" presStyleCnt="0"/>
      <dgm:spPr/>
    </dgm:pt>
    <dgm:pt modelId="{A5DC107B-B168-4AC7-BDE8-7834DAD22C83}" type="pres">
      <dgm:prSet presAssocID="{8C0E0EE1-B551-428A-8636-9F489025A4A9}" presName="spaceBetweenRectangles" presStyleCnt="0"/>
      <dgm:spPr/>
    </dgm:pt>
    <dgm:pt modelId="{A931EA4F-1349-49D5-B785-8746E57F4A67}" type="pres">
      <dgm:prSet presAssocID="{E2C3B8DF-CFDA-4E2E-8C96-2B55E602AD60}" presName="composite" presStyleCnt="0"/>
      <dgm:spPr/>
    </dgm:pt>
    <dgm:pt modelId="{552FB655-9D44-4605-80E5-8451A8689C94}" type="pres">
      <dgm:prSet presAssocID="{E2C3B8DF-CFDA-4E2E-8C96-2B55E602AD60}" presName="DropPinPlaceHolder" presStyleCnt="0"/>
      <dgm:spPr/>
    </dgm:pt>
    <dgm:pt modelId="{9D8D2BDE-E91C-48A8-8268-DE587FF2BB5C}" type="pres">
      <dgm:prSet presAssocID="{E2C3B8DF-CFDA-4E2E-8C96-2B55E602AD60}" presName="DropPin" presStyleLbl="alignNode1" presStyleIdx="2" presStyleCnt="4"/>
      <dgm:spPr/>
    </dgm:pt>
    <dgm:pt modelId="{F344078A-0593-4C94-B06F-854387D99A35}" type="pres">
      <dgm:prSet presAssocID="{E2C3B8DF-CFDA-4E2E-8C96-2B55E602AD60}" presName="Ellipse" presStyleLbl="fgAcc1" presStyleIdx="2" presStyleCnt="4"/>
      <dgm:spPr/>
    </dgm:pt>
    <dgm:pt modelId="{FE1CF990-E1FE-460A-82A6-63331E2E3F17}" type="pres">
      <dgm:prSet presAssocID="{E2C3B8DF-CFDA-4E2E-8C96-2B55E602AD60}" presName="L2TextContainer" presStyleLbl="revTx" presStyleIdx="4" presStyleCnt="8">
        <dgm:presLayoutVars>
          <dgm:bulletEnabled val="1"/>
        </dgm:presLayoutVars>
      </dgm:prSet>
      <dgm:spPr/>
    </dgm:pt>
    <dgm:pt modelId="{59230597-F117-4BB8-861E-9F968947FD5C}" type="pres">
      <dgm:prSet presAssocID="{E2C3B8DF-CFDA-4E2E-8C96-2B55E602AD60}" presName="L1TextContainer" presStyleLbl="revTx" presStyleIdx="5" presStyleCnt="8">
        <dgm:presLayoutVars>
          <dgm:chMax val="1"/>
          <dgm:chPref val="1"/>
          <dgm:bulletEnabled val="1"/>
        </dgm:presLayoutVars>
      </dgm:prSet>
      <dgm:spPr/>
    </dgm:pt>
    <dgm:pt modelId="{9ACAA6C8-EFCF-40B6-818F-13A343C9A1CE}" type="pres">
      <dgm:prSet presAssocID="{E2C3B8DF-CFDA-4E2E-8C96-2B55E602AD60}" presName="ConnectLine" presStyleLbl="dkBgShp" presStyleIdx="4" presStyleCnt="6"/>
      <dgm:spPr/>
    </dgm:pt>
    <dgm:pt modelId="{0F4ADFA1-815C-45BC-9335-C80942B3407F}" type="pres">
      <dgm:prSet presAssocID="{E2C3B8DF-CFDA-4E2E-8C96-2B55E602AD60}" presName="ConnectorPoint" presStyleCnt="0"/>
      <dgm:spPr/>
    </dgm:pt>
    <dgm:pt modelId="{A01AD7C4-D9A1-4226-9B31-107AA81A22A6}" type="pres">
      <dgm:prSet presAssocID="{E2C3B8DF-CFDA-4E2E-8C96-2B55E602AD60}" presName="Bullet" presStyleLbl="lnNode1" presStyleIdx="2" presStyleCnt="4"/>
      <dgm:spPr/>
    </dgm:pt>
    <dgm:pt modelId="{3B105EF7-EC50-490B-B3AC-61E4CE78C95B}" type="pres">
      <dgm:prSet presAssocID="{E2C3B8DF-CFDA-4E2E-8C96-2B55E602AD60}" presName="EmptyPlaceHolder" presStyleCnt="0"/>
      <dgm:spPr/>
    </dgm:pt>
    <dgm:pt modelId="{45AE5B06-4298-4292-A55A-B62B43BEC088}" type="pres">
      <dgm:prSet presAssocID="{02BF2978-40A0-4C8D-A396-19D6644512C4}" presName="spaceBetweenRectangles" presStyleCnt="0"/>
      <dgm:spPr/>
    </dgm:pt>
    <dgm:pt modelId="{5893C24C-3038-473A-955A-180F49FADA00}" type="pres">
      <dgm:prSet presAssocID="{A3D6122E-8400-42D7-A4B6-42F8512E08C1}" presName="composite" presStyleCnt="0"/>
      <dgm:spPr/>
    </dgm:pt>
    <dgm:pt modelId="{64ECF3B9-8811-4E0E-AE93-076CB7C9E681}" type="pres">
      <dgm:prSet presAssocID="{A3D6122E-8400-42D7-A4B6-42F8512E08C1}" presName="DropPinPlaceHolder" presStyleCnt="0"/>
      <dgm:spPr/>
    </dgm:pt>
    <dgm:pt modelId="{C6A51DB4-0596-406A-9DE6-33FFACEF2DAD}" type="pres">
      <dgm:prSet presAssocID="{A3D6122E-8400-42D7-A4B6-42F8512E08C1}" presName="DropPin" presStyleLbl="alignNode1" presStyleIdx="3" presStyleCnt="4"/>
      <dgm:spPr/>
    </dgm:pt>
    <dgm:pt modelId="{D6FB595D-0562-4A1A-A6D1-9D63C6835528}" type="pres">
      <dgm:prSet presAssocID="{A3D6122E-8400-42D7-A4B6-42F8512E08C1}" presName="Ellipse" presStyleLbl="fgAcc1" presStyleIdx="3" presStyleCnt="4"/>
      <dgm:spPr/>
    </dgm:pt>
    <dgm:pt modelId="{D428CEE1-C477-42A6-AED4-34CB22317BBC}" type="pres">
      <dgm:prSet presAssocID="{A3D6122E-8400-42D7-A4B6-42F8512E08C1}" presName="L2TextContainer" presStyleLbl="revTx" presStyleIdx="6" presStyleCnt="8">
        <dgm:presLayoutVars>
          <dgm:bulletEnabled val="1"/>
        </dgm:presLayoutVars>
      </dgm:prSet>
      <dgm:spPr/>
    </dgm:pt>
    <dgm:pt modelId="{52A7E17B-3F8B-4CC8-AFAA-124226AB572D}" type="pres">
      <dgm:prSet presAssocID="{A3D6122E-8400-42D7-A4B6-42F8512E08C1}" presName="L1TextContainer" presStyleLbl="revTx" presStyleIdx="7" presStyleCnt="8" custLinFactNeighborX="548" custLinFactNeighborY="64943">
        <dgm:presLayoutVars>
          <dgm:chMax val="1"/>
          <dgm:chPref val="1"/>
          <dgm:bulletEnabled val="1"/>
        </dgm:presLayoutVars>
      </dgm:prSet>
      <dgm:spPr/>
    </dgm:pt>
    <dgm:pt modelId="{0D0738C1-05AD-4B72-868E-63B0E14BA873}" type="pres">
      <dgm:prSet presAssocID="{A3D6122E-8400-42D7-A4B6-42F8512E08C1}" presName="ConnectLine" presStyleLbl="dkBgShp" presStyleIdx="5" presStyleCnt="6"/>
      <dgm:spPr/>
    </dgm:pt>
    <dgm:pt modelId="{6391BC26-96D9-47EA-9431-FDC0D43266DE}" type="pres">
      <dgm:prSet presAssocID="{A3D6122E-8400-42D7-A4B6-42F8512E08C1}" presName="ConnectorPoint" presStyleCnt="0"/>
      <dgm:spPr/>
    </dgm:pt>
    <dgm:pt modelId="{B8CF71BD-5D75-4DEE-9784-28A91D9B277D}" type="pres">
      <dgm:prSet presAssocID="{A3D6122E-8400-42D7-A4B6-42F8512E08C1}" presName="Bullet" presStyleLbl="lnNode1" presStyleIdx="3" presStyleCnt="4"/>
      <dgm:spPr/>
    </dgm:pt>
    <dgm:pt modelId="{5DA97DAD-C068-4284-B142-1BD1C59DE2C1}" type="pres">
      <dgm:prSet presAssocID="{A3D6122E-8400-42D7-A4B6-42F8512E08C1}" presName="EmptyPlaceHolder" presStyleCnt="0"/>
      <dgm:spPr/>
    </dgm:pt>
  </dgm:ptLst>
  <dgm:cxnLst>
    <dgm:cxn modelId="{C52B3617-F307-419C-A769-D01B304AF1DE}" srcId="{907E3D5D-8492-44D6-82EB-7F58009EFD3D}" destId="{E2C3B8DF-CFDA-4E2E-8C96-2B55E602AD60}" srcOrd="2" destOrd="0" parTransId="{60020009-D461-445C-9E38-AA5365FCF212}" sibTransId="{02BF2978-40A0-4C8D-A396-19D6644512C4}"/>
    <dgm:cxn modelId="{41224968-8603-49E1-9ECF-FBD09BADDBB7}" type="presOf" srcId="{A3D6122E-8400-42D7-A4B6-42F8512E08C1}" destId="{52A7E17B-3F8B-4CC8-AFAA-124226AB572D}" srcOrd="0" destOrd="0" presId="urn:microsoft.com/office/officeart/2024/layout/BulletTimelineInverted"/>
    <dgm:cxn modelId="{3471FF7D-0321-48D8-B742-72DAE9841722}" type="presOf" srcId="{F745D34D-EA8E-4A83-820F-C7080D208141}" destId="{735E9691-C060-4432-BD43-89983D42ECC5}" srcOrd="0" destOrd="0" presId="urn:microsoft.com/office/officeart/2024/layout/BulletTimelineInverted"/>
    <dgm:cxn modelId="{9D98F1CE-205D-41DF-B78F-8A169ED7A1C7}" srcId="{907E3D5D-8492-44D6-82EB-7F58009EFD3D}" destId="{4E729DF1-0A1E-4EB3-B99E-5E0594C025B2}" srcOrd="0" destOrd="0" parTransId="{1081C86F-B9CF-430E-B2B4-B893E4C27315}" sibTransId="{0D7C4CA7-714F-41D1-B843-481FA8BDB5FF}"/>
    <dgm:cxn modelId="{DD4BD4D1-9CCC-4D55-9CC5-EF1E3AA2FDB0}" type="presOf" srcId="{E2C3B8DF-CFDA-4E2E-8C96-2B55E602AD60}" destId="{59230597-F117-4BB8-861E-9F968947FD5C}" srcOrd="0" destOrd="0" presId="urn:microsoft.com/office/officeart/2024/layout/BulletTimelineInverted"/>
    <dgm:cxn modelId="{0A7083D5-9606-4CF7-8BE1-2061D9EA8C27}" type="presOf" srcId="{907E3D5D-8492-44D6-82EB-7F58009EFD3D}" destId="{669C4EFF-4B69-404C-850A-D807866716B8}" srcOrd="0" destOrd="0" presId="urn:microsoft.com/office/officeart/2024/layout/BulletTimelineInverted"/>
    <dgm:cxn modelId="{7D8433D7-8971-4C52-B5B3-EF0BAB1151D1}" srcId="{907E3D5D-8492-44D6-82EB-7F58009EFD3D}" destId="{A3D6122E-8400-42D7-A4B6-42F8512E08C1}" srcOrd="3" destOrd="0" parTransId="{C30970CE-DD0C-46CE-8D99-2EB502B3D398}" sibTransId="{F96408A9-3740-4E3E-B3C2-FD4EA2F54C84}"/>
    <dgm:cxn modelId="{144603DF-B580-42FA-94C9-4FEFE5305116}" srcId="{907E3D5D-8492-44D6-82EB-7F58009EFD3D}" destId="{F745D34D-EA8E-4A83-820F-C7080D208141}" srcOrd="1" destOrd="0" parTransId="{BEA45D95-66AB-4447-A071-312A08F44A8B}" sibTransId="{8C0E0EE1-B551-428A-8636-9F489025A4A9}"/>
    <dgm:cxn modelId="{64EE8FFB-2F8D-4D37-8218-E49D3745493A}" type="presOf" srcId="{4E729DF1-0A1E-4EB3-B99E-5E0594C025B2}" destId="{BE1B6C7B-8CB4-4466-9B7E-C5D29DEEA385}" srcOrd="0" destOrd="0" presId="urn:microsoft.com/office/officeart/2024/layout/BulletTimelineInverted"/>
    <dgm:cxn modelId="{DFB1D26F-DB40-4B77-83FB-7D386AF042B5}" type="presParOf" srcId="{669C4EFF-4B69-404C-850A-D807866716B8}" destId="{64B8AAB7-C277-466C-B228-C48EA763ECEE}" srcOrd="0" destOrd="0" presId="urn:microsoft.com/office/officeart/2024/layout/BulletTimelineInverted"/>
    <dgm:cxn modelId="{7BBF45B9-DD00-49CA-900C-3375E7180541}" type="presParOf" srcId="{64B8AAB7-C277-466C-B228-C48EA763ECEE}" destId="{3AA85B56-D854-458C-A0C8-A7A261480C78}" srcOrd="0" destOrd="0" presId="urn:microsoft.com/office/officeart/2024/layout/BulletTimelineInverted"/>
    <dgm:cxn modelId="{14DB8F26-175E-4628-A7BB-4C00E130ACD8}" type="presParOf" srcId="{64B8AAB7-C277-466C-B228-C48EA763ECEE}" destId="{A4E96368-82EC-4D2B-9E81-2700623A925A}" srcOrd="1" destOrd="0" presId="urn:microsoft.com/office/officeart/2024/layout/BulletTimelineInverted"/>
    <dgm:cxn modelId="{AB4DBAB3-E7EA-4138-817C-83AB3B6E79B6}" type="presParOf" srcId="{669C4EFF-4B69-404C-850A-D807866716B8}" destId="{CBE161F4-87AF-4D3F-B384-D672553840BC}" srcOrd="1" destOrd="0" presId="urn:microsoft.com/office/officeart/2024/layout/BulletTimelineInverted"/>
    <dgm:cxn modelId="{004B144F-F63B-4B17-AC25-67EBBF542CE0}" type="presParOf" srcId="{CBE161F4-87AF-4D3F-B384-D672553840BC}" destId="{23D667EF-57FB-46DC-9691-27FF78366754}" srcOrd="0" destOrd="0" presId="urn:microsoft.com/office/officeart/2024/layout/BulletTimelineInverted"/>
    <dgm:cxn modelId="{0ED09CBA-841B-4C63-A0BF-590F4D1681D6}" type="presParOf" srcId="{23D667EF-57FB-46DC-9691-27FF78366754}" destId="{F454E34B-1E9C-4259-BE65-DDE3E0931A1E}" srcOrd="0" destOrd="0" presId="urn:microsoft.com/office/officeart/2024/layout/BulletTimelineInverted"/>
    <dgm:cxn modelId="{C45AC685-AF6F-4AB9-9B27-A09F4CFEF5C0}" type="presParOf" srcId="{F454E34B-1E9C-4259-BE65-DDE3E0931A1E}" destId="{913199EA-93E1-40EC-A362-F65696A52C74}" srcOrd="0" destOrd="0" presId="urn:microsoft.com/office/officeart/2024/layout/BulletTimelineInverted"/>
    <dgm:cxn modelId="{93A2562D-BF7C-48B1-BDD7-768480A2B1E6}" type="presParOf" srcId="{F454E34B-1E9C-4259-BE65-DDE3E0931A1E}" destId="{38A45586-8D00-4528-84A9-93757F44CEC3}" srcOrd="1" destOrd="0" presId="urn:microsoft.com/office/officeart/2024/layout/BulletTimelineInverted"/>
    <dgm:cxn modelId="{A7ACBFBC-1937-437F-AA8B-1626E00FCD8D}" type="presParOf" srcId="{23D667EF-57FB-46DC-9691-27FF78366754}" destId="{F87ACDFD-E1A6-43AE-A524-F2B42469EC6A}" srcOrd="1" destOrd="0" presId="urn:microsoft.com/office/officeart/2024/layout/BulletTimelineInverted"/>
    <dgm:cxn modelId="{09CB990A-D7FA-46F5-823C-0A1D65793F4D}" type="presParOf" srcId="{23D667EF-57FB-46DC-9691-27FF78366754}" destId="{BE1B6C7B-8CB4-4466-9B7E-C5D29DEEA385}" srcOrd="2" destOrd="0" presId="urn:microsoft.com/office/officeart/2024/layout/BulletTimelineInverted"/>
    <dgm:cxn modelId="{A293D9AF-59E0-4AFA-B9D6-36B458653BC6}" type="presParOf" srcId="{23D667EF-57FB-46DC-9691-27FF78366754}" destId="{4833F710-7CA1-4565-B2C2-B47D3DD2852D}" srcOrd="3" destOrd="0" presId="urn:microsoft.com/office/officeart/2024/layout/BulletTimelineInverted"/>
    <dgm:cxn modelId="{EDB10079-A58D-48B6-AFF9-50F5E22FD721}" type="presParOf" srcId="{23D667EF-57FB-46DC-9691-27FF78366754}" destId="{18B8A5F2-479C-49F9-B1A4-55D224EF90F8}" srcOrd="4" destOrd="0" presId="urn:microsoft.com/office/officeart/2024/layout/BulletTimelineInverted"/>
    <dgm:cxn modelId="{743C33FB-68E1-4034-8FD8-9B84A69BF4D5}" type="presParOf" srcId="{18B8A5F2-479C-49F9-B1A4-55D224EF90F8}" destId="{CCF818B2-ACE7-423C-ACDE-E7F270806825}" srcOrd="0" destOrd="0" presId="urn:microsoft.com/office/officeart/2024/layout/BulletTimelineInverted"/>
    <dgm:cxn modelId="{E70DAED1-609C-421F-98D2-0820C162F768}" type="presParOf" srcId="{23D667EF-57FB-46DC-9691-27FF78366754}" destId="{B222E189-C2B7-4EBA-BE76-900817684B29}" srcOrd="5" destOrd="0" presId="urn:microsoft.com/office/officeart/2024/layout/BulletTimelineInverted"/>
    <dgm:cxn modelId="{68CBB232-26B3-4FF8-9683-4DC342020B9B}" type="presParOf" srcId="{CBE161F4-87AF-4D3F-B384-D672553840BC}" destId="{805A2D51-3D6B-4C1F-84EB-4F6317D807AE}" srcOrd="1" destOrd="0" presId="urn:microsoft.com/office/officeart/2024/layout/BulletTimelineInverted"/>
    <dgm:cxn modelId="{A7CC1422-0AE0-45C3-96EB-3F05D53FDA39}" type="presParOf" srcId="{CBE161F4-87AF-4D3F-B384-D672553840BC}" destId="{D041DBCE-FA46-486B-8CE6-BCF894120194}" srcOrd="2" destOrd="0" presId="urn:microsoft.com/office/officeart/2024/layout/BulletTimelineInverted"/>
    <dgm:cxn modelId="{F8B5E650-4AFC-4C21-9CDD-CD0C31E761CA}" type="presParOf" srcId="{D041DBCE-FA46-486B-8CE6-BCF894120194}" destId="{0E9714C8-D66C-4F68-8C7E-C78D4C071C0A}" srcOrd="0" destOrd="0" presId="urn:microsoft.com/office/officeart/2024/layout/BulletTimelineInverted"/>
    <dgm:cxn modelId="{A81F5B36-EAC5-42C6-AEF2-1DB7EFB0D314}" type="presParOf" srcId="{0E9714C8-D66C-4F68-8C7E-C78D4C071C0A}" destId="{A787EC00-F9A9-4889-A1C3-3ECA1EC85D17}" srcOrd="0" destOrd="0" presId="urn:microsoft.com/office/officeart/2024/layout/BulletTimelineInverted"/>
    <dgm:cxn modelId="{C96C2E66-97DD-46A8-9E3E-CB3C25766B74}" type="presParOf" srcId="{0E9714C8-D66C-4F68-8C7E-C78D4C071C0A}" destId="{B8E6AC9D-9D3D-4384-8255-0830D3D5C2FC}" srcOrd="1" destOrd="0" presId="urn:microsoft.com/office/officeart/2024/layout/BulletTimelineInverted"/>
    <dgm:cxn modelId="{C8723DFD-4718-4E90-A87E-50A38B292BE1}" type="presParOf" srcId="{D041DBCE-FA46-486B-8CE6-BCF894120194}" destId="{C299985E-2A28-4F4F-8305-970D064BA21C}" srcOrd="1" destOrd="0" presId="urn:microsoft.com/office/officeart/2024/layout/BulletTimelineInverted"/>
    <dgm:cxn modelId="{FD76916C-499E-4ECB-B19B-F48BEF0F6B56}" type="presParOf" srcId="{D041DBCE-FA46-486B-8CE6-BCF894120194}" destId="{735E9691-C060-4432-BD43-89983D42ECC5}" srcOrd="2" destOrd="0" presId="urn:microsoft.com/office/officeart/2024/layout/BulletTimelineInverted"/>
    <dgm:cxn modelId="{1E581050-A927-41DF-9221-6EF2890B79CF}" type="presParOf" srcId="{D041DBCE-FA46-486B-8CE6-BCF894120194}" destId="{70BFA127-5860-4652-B6D7-A3D9A42896AA}" srcOrd="3" destOrd="0" presId="urn:microsoft.com/office/officeart/2024/layout/BulletTimelineInverted"/>
    <dgm:cxn modelId="{B1748BFF-0ACD-4BD9-AECA-9F79878106A6}" type="presParOf" srcId="{D041DBCE-FA46-486B-8CE6-BCF894120194}" destId="{F3B0606D-E417-4C0E-B5C7-4535F9A15F78}" srcOrd="4" destOrd="0" presId="urn:microsoft.com/office/officeart/2024/layout/BulletTimelineInverted"/>
    <dgm:cxn modelId="{072B6DD1-994C-477B-A45C-2A4566388C97}" type="presParOf" srcId="{F3B0606D-E417-4C0E-B5C7-4535F9A15F78}" destId="{16CA2D2B-BE9B-4ED7-944A-43DC3C07B007}" srcOrd="0" destOrd="0" presId="urn:microsoft.com/office/officeart/2024/layout/BulletTimelineInverted"/>
    <dgm:cxn modelId="{95A9871C-35D5-43DC-9584-E782AD96A979}" type="presParOf" srcId="{D041DBCE-FA46-486B-8CE6-BCF894120194}" destId="{3F683AB6-A0CD-4EDB-96ED-C42814C06A3A}" srcOrd="5" destOrd="0" presId="urn:microsoft.com/office/officeart/2024/layout/BulletTimelineInverted"/>
    <dgm:cxn modelId="{F7DE98F6-E6BA-44C8-A457-9E631785CA37}" type="presParOf" srcId="{CBE161F4-87AF-4D3F-B384-D672553840BC}" destId="{A5DC107B-B168-4AC7-BDE8-7834DAD22C83}" srcOrd="3" destOrd="0" presId="urn:microsoft.com/office/officeart/2024/layout/BulletTimelineInverted"/>
    <dgm:cxn modelId="{A305F53B-18C1-4FCB-9AF8-465194D268E4}" type="presParOf" srcId="{CBE161F4-87AF-4D3F-B384-D672553840BC}" destId="{A931EA4F-1349-49D5-B785-8746E57F4A67}" srcOrd="4" destOrd="0" presId="urn:microsoft.com/office/officeart/2024/layout/BulletTimelineInverted"/>
    <dgm:cxn modelId="{39D2EAFC-6340-4E26-B8FA-41DF7EC567CF}" type="presParOf" srcId="{A931EA4F-1349-49D5-B785-8746E57F4A67}" destId="{552FB655-9D44-4605-80E5-8451A8689C94}" srcOrd="0" destOrd="0" presId="urn:microsoft.com/office/officeart/2024/layout/BulletTimelineInverted"/>
    <dgm:cxn modelId="{D9AEAC34-4FC5-4929-B6F3-D128FF7F4CA9}" type="presParOf" srcId="{552FB655-9D44-4605-80E5-8451A8689C94}" destId="{9D8D2BDE-E91C-48A8-8268-DE587FF2BB5C}" srcOrd="0" destOrd="0" presId="urn:microsoft.com/office/officeart/2024/layout/BulletTimelineInverted"/>
    <dgm:cxn modelId="{94307E7B-C032-4460-A931-34F498DEFCC0}" type="presParOf" srcId="{552FB655-9D44-4605-80E5-8451A8689C94}" destId="{F344078A-0593-4C94-B06F-854387D99A35}" srcOrd="1" destOrd="0" presId="urn:microsoft.com/office/officeart/2024/layout/BulletTimelineInverted"/>
    <dgm:cxn modelId="{E1A26AFA-A0C0-415A-9268-129EDF6B54DA}" type="presParOf" srcId="{A931EA4F-1349-49D5-B785-8746E57F4A67}" destId="{FE1CF990-E1FE-460A-82A6-63331E2E3F17}" srcOrd="1" destOrd="0" presId="urn:microsoft.com/office/officeart/2024/layout/BulletTimelineInverted"/>
    <dgm:cxn modelId="{35FBA8E1-BC6B-4496-94FF-FDC793B22140}" type="presParOf" srcId="{A931EA4F-1349-49D5-B785-8746E57F4A67}" destId="{59230597-F117-4BB8-861E-9F968947FD5C}" srcOrd="2" destOrd="0" presId="urn:microsoft.com/office/officeart/2024/layout/BulletTimelineInverted"/>
    <dgm:cxn modelId="{3655A502-AFF7-4028-9C60-36D5D464BC87}" type="presParOf" srcId="{A931EA4F-1349-49D5-B785-8746E57F4A67}" destId="{9ACAA6C8-EFCF-40B6-818F-13A343C9A1CE}" srcOrd="3" destOrd="0" presId="urn:microsoft.com/office/officeart/2024/layout/BulletTimelineInverted"/>
    <dgm:cxn modelId="{01A2933E-59D4-4747-9B1A-FA04B0C85BB0}" type="presParOf" srcId="{A931EA4F-1349-49D5-B785-8746E57F4A67}" destId="{0F4ADFA1-815C-45BC-9335-C80942B3407F}" srcOrd="4" destOrd="0" presId="urn:microsoft.com/office/officeart/2024/layout/BulletTimelineInverted"/>
    <dgm:cxn modelId="{66EBF922-49BE-41EE-A0A5-52825BF2882B}" type="presParOf" srcId="{0F4ADFA1-815C-45BC-9335-C80942B3407F}" destId="{A01AD7C4-D9A1-4226-9B31-107AA81A22A6}" srcOrd="0" destOrd="0" presId="urn:microsoft.com/office/officeart/2024/layout/BulletTimelineInverted"/>
    <dgm:cxn modelId="{7DCB1383-6412-4710-85FF-2B64908798E4}" type="presParOf" srcId="{A931EA4F-1349-49D5-B785-8746E57F4A67}" destId="{3B105EF7-EC50-490B-B3AC-61E4CE78C95B}" srcOrd="5" destOrd="0" presId="urn:microsoft.com/office/officeart/2024/layout/BulletTimelineInverted"/>
    <dgm:cxn modelId="{BEF8D1F0-24A0-4C67-87C4-295CB5F75915}" type="presParOf" srcId="{CBE161F4-87AF-4D3F-B384-D672553840BC}" destId="{45AE5B06-4298-4292-A55A-B62B43BEC088}" srcOrd="5" destOrd="0" presId="urn:microsoft.com/office/officeart/2024/layout/BulletTimelineInverted"/>
    <dgm:cxn modelId="{CE25725E-A918-41B5-8E9C-0D5C282A0E08}" type="presParOf" srcId="{CBE161F4-87AF-4D3F-B384-D672553840BC}" destId="{5893C24C-3038-473A-955A-180F49FADA00}" srcOrd="6" destOrd="0" presId="urn:microsoft.com/office/officeart/2024/layout/BulletTimelineInverted"/>
    <dgm:cxn modelId="{791B29B8-FA67-4D2B-BF5B-555FA1F4510E}" type="presParOf" srcId="{5893C24C-3038-473A-955A-180F49FADA00}" destId="{64ECF3B9-8811-4E0E-AE93-076CB7C9E681}" srcOrd="0" destOrd="0" presId="urn:microsoft.com/office/officeart/2024/layout/BulletTimelineInverted"/>
    <dgm:cxn modelId="{A87591C6-8F28-4F6F-81B7-5C993D3CE8E2}" type="presParOf" srcId="{64ECF3B9-8811-4E0E-AE93-076CB7C9E681}" destId="{C6A51DB4-0596-406A-9DE6-33FFACEF2DAD}" srcOrd="0" destOrd="0" presId="urn:microsoft.com/office/officeart/2024/layout/BulletTimelineInverted"/>
    <dgm:cxn modelId="{4E118BC4-0F66-4B51-8CF0-8ED7C91C72EA}" type="presParOf" srcId="{64ECF3B9-8811-4E0E-AE93-076CB7C9E681}" destId="{D6FB595D-0562-4A1A-A6D1-9D63C6835528}" srcOrd="1" destOrd="0" presId="urn:microsoft.com/office/officeart/2024/layout/BulletTimelineInverted"/>
    <dgm:cxn modelId="{1BC9C942-932A-4B3C-B6FB-190B04BB8982}" type="presParOf" srcId="{5893C24C-3038-473A-955A-180F49FADA00}" destId="{D428CEE1-C477-42A6-AED4-34CB22317BBC}" srcOrd="1" destOrd="0" presId="urn:microsoft.com/office/officeart/2024/layout/BulletTimelineInverted"/>
    <dgm:cxn modelId="{80A696D2-BF5C-43A7-BB3D-A52B8E911A1C}" type="presParOf" srcId="{5893C24C-3038-473A-955A-180F49FADA00}" destId="{52A7E17B-3F8B-4CC8-AFAA-124226AB572D}" srcOrd="2" destOrd="0" presId="urn:microsoft.com/office/officeart/2024/layout/BulletTimelineInverted"/>
    <dgm:cxn modelId="{59499816-C460-4002-9639-4B0BC3798046}" type="presParOf" srcId="{5893C24C-3038-473A-955A-180F49FADA00}" destId="{0D0738C1-05AD-4B72-868E-63B0E14BA873}" srcOrd="3" destOrd="0" presId="urn:microsoft.com/office/officeart/2024/layout/BulletTimelineInverted"/>
    <dgm:cxn modelId="{42453749-9F07-4608-99ED-64F20C9FE7F2}" type="presParOf" srcId="{5893C24C-3038-473A-955A-180F49FADA00}" destId="{6391BC26-96D9-47EA-9431-FDC0D43266DE}" srcOrd="4" destOrd="0" presId="urn:microsoft.com/office/officeart/2024/layout/BulletTimelineInverted"/>
    <dgm:cxn modelId="{05625973-A385-4308-8C3A-7FB7896D1FE9}" type="presParOf" srcId="{6391BC26-96D9-47EA-9431-FDC0D43266DE}" destId="{B8CF71BD-5D75-4DEE-9784-28A91D9B277D}" srcOrd="0" destOrd="0" presId="urn:microsoft.com/office/officeart/2024/layout/BulletTimelineInverted"/>
    <dgm:cxn modelId="{901D9573-2987-4869-9BD2-A783B878402E}" type="presParOf" srcId="{5893C24C-3038-473A-955A-180F49FADA00}" destId="{5DA97DAD-C068-4284-B142-1BD1C59DE2C1}" srcOrd="5" destOrd="0" presId="urn:microsoft.com/office/officeart/2024/layout/BulletTimelineInvert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9ED434C-27A0-44AC-9DD1-C9CB3D42AF0D}" type="doc">
      <dgm:prSet loTypeId="urn:microsoft.com/office/officeart/2008/layout/VerticalCurvedList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87DC18C-4F62-4185-B220-C2B61108BEA1}">
      <dgm:prSet phldrT="[Text]" custT="1"/>
      <dgm:spPr/>
      <dgm:t>
        <a:bodyPr/>
        <a:lstStyle/>
        <a:p>
          <a:r>
            <a:rPr lang="en-US" sz="1800">
              <a:solidFill>
                <a:schemeClr val="tx1">
                  <a:lumMod val="60000"/>
                  <a:lumOff val="4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Asda - low prices are used to compete.</a:t>
          </a:r>
        </a:p>
        <a:p>
          <a:pPr lvl="0" defTabSz="1155700">
            <a:spcBef>
              <a:spcPct val="0"/>
            </a:spcBef>
            <a:spcAft>
              <a:spcPct val="35000"/>
            </a:spcAft>
          </a:pPr>
          <a:endParaRPr lang="en-US" sz="1800" dirty="0">
            <a:solidFill>
              <a:schemeClr val="tx1">
                <a:lumMod val="60000"/>
                <a:lumOff val="40000"/>
              </a:schemeClr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6242B1CD-22AF-49B9-8A7A-9E8598C389BA}" type="parTrans" cxnId="{B044136C-20BC-4D3C-B271-5E3BE30DD85E}">
      <dgm:prSet/>
      <dgm:spPr/>
      <dgm:t>
        <a:bodyPr/>
        <a:lstStyle/>
        <a:p>
          <a:endParaRPr lang="en-US" sz="1800">
            <a:solidFill>
              <a:schemeClr val="tx1">
                <a:lumMod val="60000"/>
                <a:lumOff val="40000"/>
              </a:schemeClr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9859E474-160B-42BD-89FA-70E298F7EA18}" type="sibTrans" cxnId="{B044136C-20BC-4D3C-B271-5E3BE30DD85E}">
      <dgm:prSet phldrT="01" phldr="0" custT="1"/>
      <dgm:spPr/>
    </dgm:pt>
    <dgm:pt modelId="{9122BB42-A37D-4B36-B7CA-D499FC73B9B4}">
      <dgm:prSet phldrT="[Text]" custT="1"/>
      <dgm:spPr/>
      <dgm:t>
        <a:bodyPr/>
        <a:lstStyle/>
        <a:p>
          <a:r>
            <a:rPr lang="en-US" sz="1800">
              <a:solidFill>
                <a:schemeClr val="tx1">
                  <a:lumMod val="60000"/>
                  <a:lumOff val="4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Aldi - offers a choice to budget-conscious shoppers.</a:t>
          </a:r>
        </a:p>
        <a:p>
          <a:pPr lvl="0" defTabSz="800100">
            <a:spcBef>
              <a:spcPct val="0"/>
            </a:spcBef>
            <a:spcAft>
              <a:spcPct val="35000"/>
            </a:spcAft>
          </a:pPr>
          <a:endParaRPr lang="en-US" sz="1800" dirty="0">
            <a:solidFill>
              <a:schemeClr val="tx1">
                <a:lumMod val="60000"/>
                <a:lumOff val="40000"/>
              </a:schemeClr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77E27A8D-12AE-4A0B-91CA-F66DDAD356BF}" type="parTrans" cxnId="{F595ACED-ECF6-4F99-946A-ED3EDDD72E58}">
      <dgm:prSet/>
      <dgm:spPr/>
      <dgm:t>
        <a:bodyPr/>
        <a:lstStyle/>
        <a:p>
          <a:endParaRPr lang="en-US" sz="1800">
            <a:solidFill>
              <a:schemeClr val="tx1">
                <a:lumMod val="60000"/>
                <a:lumOff val="40000"/>
              </a:schemeClr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0EFB36C2-96AE-4D30-A0A7-FDF4C3031878}" type="sibTrans" cxnId="{F595ACED-ECF6-4F99-946A-ED3EDDD72E58}">
      <dgm:prSet phldrT="02" phldr="0" custT="1"/>
      <dgm:spPr/>
    </dgm:pt>
    <dgm:pt modelId="{0C105A20-333A-4E7A-B034-E8EE9969DCD6}">
      <dgm:prSet phldrT="[Text]" custT="1"/>
      <dgm:spPr/>
      <dgm:t>
        <a:bodyPr/>
        <a:lstStyle/>
        <a:p>
          <a:r>
            <a:rPr lang="en-US" sz="1600">
              <a:solidFill>
                <a:schemeClr val="tx1">
                  <a:lumMod val="60000"/>
                  <a:lumOff val="4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Growing competitor in online grocery, Amazon Fresh (Jones and Comfort, 2020a; Attar et al., 2022)</a:t>
          </a:r>
        </a:p>
        <a:p>
          <a:pPr lvl="0" defTabSz="755650">
            <a:spcBef>
              <a:spcPct val="0"/>
            </a:spcBef>
            <a:spcAft>
              <a:spcPct val="35000"/>
            </a:spcAft>
          </a:pPr>
          <a:endParaRPr lang="en-US" sz="1800" dirty="0">
            <a:solidFill>
              <a:schemeClr val="tx1">
                <a:lumMod val="60000"/>
                <a:lumOff val="40000"/>
              </a:schemeClr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97FB357C-A2FB-44A0-8A82-BAFBB14528D8}" type="parTrans" cxnId="{7C96BCE2-FAFD-4E96-830A-8D61B0E6E6F3}">
      <dgm:prSet/>
      <dgm:spPr/>
      <dgm:t>
        <a:bodyPr/>
        <a:lstStyle/>
        <a:p>
          <a:endParaRPr lang="en-US" sz="1800">
            <a:solidFill>
              <a:schemeClr val="tx1">
                <a:lumMod val="60000"/>
                <a:lumOff val="40000"/>
              </a:schemeClr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73E37BD1-9693-45A9-BAF9-2122E6C0733E}" type="sibTrans" cxnId="{7C96BCE2-FAFD-4E96-830A-8D61B0E6E6F3}">
      <dgm:prSet phldrT="03" phldr="0" custT="1"/>
      <dgm:spPr/>
    </dgm:pt>
    <dgm:pt modelId="{73E404F4-D0F1-49C4-93D0-C4E0A1AE5617}" type="pres">
      <dgm:prSet presAssocID="{29ED434C-27A0-44AC-9DD1-C9CB3D42AF0D}" presName="Name0" presStyleCnt="0">
        <dgm:presLayoutVars>
          <dgm:chMax val="7"/>
          <dgm:chPref val="7"/>
          <dgm:dir/>
        </dgm:presLayoutVars>
      </dgm:prSet>
      <dgm:spPr/>
    </dgm:pt>
    <dgm:pt modelId="{3143279F-E83F-46A2-9FC8-5B52BA80BC78}" type="pres">
      <dgm:prSet presAssocID="{29ED434C-27A0-44AC-9DD1-C9CB3D42AF0D}" presName="Name1" presStyleCnt="0"/>
      <dgm:spPr/>
    </dgm:pt>
    <dgm:pt modelId="{03B69EE1-9E97-44B1-87AB-BF554C85F1EE}" type="pres">
      <dgm:prSet presAssocID="{29ED434C-27A0-44AC-9DD1-C9CB3D42AF0D}" presName="cycle" presStyleCnt="0"/>
      <dgm:spPr/>
    </dgm:pt>
    <dgm:pt modelId="{A2F67C4D-4AA5-47CB-B63C-6C4E8AADE788}" type="pres">
      <dgm:prSet presAssocID="{29ED434C-27A0-44AC-9DD1-C9CB3D42AF0D}" presName="srcNode" presStyleLbl="node1" presStyleIdx="0" presStyleCnt="3"/>
      <dgm:spPr/>
    </dgm:pt>
    <dgm:pt modelId="{AEAC1031-4884-4063-BC32-D176AC15CAD0}" type="pres">
      <dgm:prSet presAssocID="{29ED434C-27A0-44AC-9DD1-C9CB3D42AF0D}" presName="conn" presStyleLbl="parChTrans1D2" presStyleIdx="0" presStyleCnt="1"/>
      <dgm:spPr/>
    </dgm:pt>
    <dgm:pt modelId="{B2F7F51E-1A06-42C3-8337-0D98DE5D4565}" type="pres">
      <dgm:prSet presAssocID="{29ED434C-27A0-44AC-9DD1-C9CB3D42AF0D}" presName="extraNode" presStyleLbl="node1" presStyleIdx="0" presStyleCnt="3"/>
      <dgm:spPr/>
    </dgm:pt>
    <dgm:pt modelId="{55580C65-215B-407F-B529-5BD766F00CDA}" type="pres">
      <dgm:prSet presAssocID="{29ED434C-27A0-44AC-9DD1-C9CB3D42AF0D}" presName="dstNode" presStyleLbl="node1" presStyleIdx="0" presStyleCnt="3"/>
      <dgm:spPr/>
    </dgm:pt>
    <dgm:pt modelId="{E8763D34-5091-448C-A7E8-18DD5CE09FBD}" type="pres">
      <dgm:prSet presAssocID="{887DC18C-4F62-4185-B220-C2B61108BEA1}" presName="text_1" presStyleLbl="node1" presStyleIdx="0" presStyleCnt="3">
        <dgm:presLayoutVars>
          <dgm:bulletEnabled val="1"/>
        </dgm:presLayoutVars>
      </dgm:prSet>
      <dgm:spPr/>
    </dgm:pt>
    <dgm:pt modelId="{C534EFB9-59B6-49F8-B1CE-33208ACEA318}" type="pres">
      <dgm:prSet presAssocID="{887DC18C-4F62-4185-B220-C2B61108BEA1}" presName="accent_1" presStyleCnt="0"/>
      <dgm:spPr/>
    </dgm:pt>
    <dgm:pt modelId="{E80B8405-3A7F-4A44-8653-A58965E47695}" type="pres">
      <dgm:prSet presAssocID="{887DC18C-4F62-4185-B220-C2B61108BEA1}" presName="accentRepeatNode" presStyleLbl="solidFgAcc1" presStyleIdx="0" presStyleCnt="3"/>
      <dgm:spPr/>
    </dgm:pt>
    <dgm:pt modelId="{6A6FEAF5-0296-4878-B333-6D21037A4116}" type="pres">
      <dgm:prSet presAssocID="{9122BB42-A37D-4B36-B7CA-D499FC73B9B4}" presName="text_2" presStyleLbl="node1" presStyleIdx="1" presStyleCnt="3">
        <dgm:presLayoutVars>
          <dgm:bulletEnabled val="1"/>
        </dgm:presLayoutVars>
      </dgm:prSet>
      <dgm:spPr/>
    </dgm:pt>
    <dgm:pt modelId="{6CE9F733-B75C-4E90-8415-B5B1AC4BFE9E}" type="pres">
      <dgm:prSet presAssocID="{9122BB42-A37D-4B36-B7CA-D499FC73B9B4}" presName="accent_2" presStyleCnt="0"/>
      <dgm:spPr/>
    </dgm:pt>
    <dgm:pt modelId="{05668F7A-4B21-40F5-AB23-F6414DC80532}" type="pres">
      <dgm:prSet presAssocID="{9122BB42-A37D-4B36-B7CA-D499FC73B9B4}" presName="accentRepeatNode" presStyleLbl="solidFgAcc1" presStyleIdx="1" presStyleCnt="3"/>
      <dgm:spPr/>
    </dgm:pt>
    <dgm:pt modelId="{43B430D8-FDD4-445E-A115-384DA70EAE14}" type="pres">
      <dgm:prSet presAssocID="{0C105A20-333A-4E7A-B034-E8EE9969DCD6}" presName="text_3" presStyleLbl="node1" presStyleIdx="2" presStyleCnt="3">
        <dgm:presLayoutVars>
          <dgm:bulletEnabled val="1"/>
        </dgm:presLayoutVars>
      </dgm:prSet>
      <dgm:spPr/>
    </dgm:pt>
    <dgm:pt modelId="{541BB48B-8163-4F41-A0FB-DE0844675428}" type="pres">
      <dgm:prSet presAssocID="{0C105A20-333A-4E7A-B034-E8EE9969DCD6}" presName="accent_3" presStyleCnt="0"/>
      <dgm:spPr/>
    </dgm:pt>
    <dgm:pt modelId="{DA550FFA-BDD5-44F8-9B86-B7A1736C3AA8}" type="pres">
      <dgm:prSet presAssocID="{0C105A20-333A-4E7A-B034-E8EE9969DCD6}" presName="accentRepeatNode" presStyleLbl="solidFgAcc1" presStyleIdx="2" presStyleCnt="3"/>
      <dgm:spPr/>
    </dgm:pt>
  </dgm:ptLst>
  <dgm:cxnLst>
    <dgm:cxn modelId="{B690DE13-3C6D-4878-8259-157C4AF93532}" type="presOf" srcId="{0C105A20-333A-4E7A-B034-E8EE9969DCD6}" destId="{43B430D8-FDD4-445E-A115-384DA70EAE14}" srcOrd="0" destOrd="0" presId="urn:microsoft.com/office/officeart/2008/layout/VerticalCurvedList"/>
    <dgm:cxn modelId="{894BAC61-49BF-4DE6-B3EC-3A51E50505A1}" type="presOf" srcId="{29ED434C-27A0-44AC-9DD1-C9CB3D42AF0D}" destId="{73E404F4-D0F1-49C4-93D0-C4E0A1AE5617}" srcOrd="0" destOrd="0" presId="urn:microsoft.com/office/officeart/2008/layout/VerticalCurvedList"/>
    <dgm:cxn modelId="{B044136C-20BC-4D3C-B271-5E3BE30DD85E}" srcId="{29ED434C-27A0-44AC-9DD1-C9CB3D42AF0D}" destId="{887DC18C-4F62-4185-B220-C2B61108BEA1}" srcOrd="0" destOrd="0" parTransId="{6242B1CD-22AF-49B9-8A7A-9E8598C389BA}" sibTransId="{9859E474-160B-42BD-89FA-70E298F7EA18}"/>
    <dgm:cxn modelId="{75133AC2-1A2A-485E-B697-00DF52E98790}" type="presOf" srcId="{887DC18C-4F62-4185-B220-C2B61108BEA1}" destId="{E8763D34-5091-448C-A7E8-18DD5CE09FBD}" srcOrd="0" destOrd="0" presId="urn:microsoft.com/office/officeart/2008/layout/VerticalCurvedList"/>
    <dgm:cxn modelId="{5B314EDA-BE8E-40B6-B60F-20447608A61F}" type="presOf" srcId="{9859E474-160B-42BD-89FA-70E298F7EA18}" destId="{AEAC1031-4884-4063-BC32-D176AC15CAD0}" srcOrd="0" destOrd="0" presId="urn:microsoft.com/office/officeart/2008/layout/VerticalCurvedList"/>
    <dgm:cxn modelId="{7C96BCE2-FAFD-4E96-830A-8D61B0E6E6F3}" srcId="{29ED434C-27A0-44AC-9DD1-C9CB3D42AF0D}" destId="{0C105A20-333A-4E7A-B034-E8EE9969DCD6}" srcOrd="2" destOrd="0" parTransId="{97FB357C-A2FB-44A0-8A82-BAFBB14528D8}" sibTransId="{73E37BD1-9693-45A9-BAF9-2122E6C0733E}"/>
    <dgm:cxn modelId="{CEB70CEA-1381-46F7-B364-632A60C76A72}" type="presOf" srcId="{9122BB42-A37D-4B36-B7CA-D499FC73B9B4}" destId="{6A6FEAF5-0296-4878-B333-6D21037A4116}" srcOrd="0" destOrd="0" presId="urn:microsoft.com/office/officeart/2008/layout/VerticalCurvedList"/>
    <dgm:cxn modelId="{F595ACED-ECF6-4F99-946A-ED3EDDD72E58}" srcId="{29ED434C-27A0-44AC-9DD1-C9CB3D42AF0D}" destId="{9122BB42-A37D-4B36-B7CA-D499FC73B9B4}" srcOrd="1" destOrd="0" parTransId="{77E27A8D-12AE-4A0B-91CA-F66DDAD356BF}" sibTransId="{0EFB36C2-96AE-4D30-A0A7-FDF4C3031878}"/>
    <dgm:cxn modelId="{F9337CC4-D850-4567-9B00-64D54951F2AB}" type="presParOf" srcId="{73E404F4-D0F1-49C4-93D0-C4E0A1AE5617}" destId="{3143279F-E83F-46A2-9FC8-5B52BA80BC78}" srcOrd="0" destOrd="0" presId="urn:microsoft.com/office/officeart/2008/layout/VerticalCurvedList"/>
    <dgm:cxn modelId="{B51289C0-4FE5-4A41-851C-65C053CEA67B}" type="presParOf" srcId="{3143279F-E83F-46A2-9FC8-5B52BA80BC78}" destId="{03B69EE1-9E97-44B1-87AB-BF554C85F1EE}" srcOrd="0" destOrd="0" presId="urn:microsoft.com/office/officeart/2008/layout/VerticalCurvedList"/>
    <dgm:cxn modelId="{626E693B-DC92-4452-8B06-D353880CB1D4}" type="presParOf" srcId="{03B69EE1-9E97-44B1-87AB-BF554C85F1EE}" destId="{A2F67C4D-4AA5-47CB-B63C-6C4E8AADE788}" srcOrd="0" destOrd="0" presId="urn:microsoft.com/office/officeart/2008/layout/VerticalCurvedList"/>
    <dgm:cxn modelId="{9DC714FD-324C-43BF-9F66-2951A4678B87}" type="presParOf" srcId="{03B69EE1-9E97-44B1-87AB-BF554C85F1EE}" destId="{AEAC1031-4884-4063-BC32-D176AC15CAD0}" srcOrd="1" destOrd="0" presId="urn:microsoft.com/office/officeart/2008/layout/VerticalCurvedList"/>
    <dgm:cxn modelId="{EE848473-0DE0-438E-98AB-ECF1E4C8C51A}" type="presParOf" srcId="{03B69EE1-9E97-44B1-87AB-BF554C85F1EE}" destId="{B2F7F51E-1A06-42C3-8337-0D98DE5D4565}" srcOrd="2" destOrd="0" presId="urn:microsoft.com/office/officeart/2008/layout/VerticalCurvedList"/>
    <dgm:cxn modelId="{203A6B2D-BB22-4C06-A546-65A1A4226CCE}" type="presParOf" srcId="{03B69EE1-9E97-44B1-87AB-BF554C85F1EE}" destId="{55580C65-215B-407F-B529-5BD766F00CDA}" srcOrd="3" destOrd="0" presId="urn:microsoft.com/office/officeart/2008/layout/VerticalCurvedList"/>
    <dgm:cxn modelId="{F2BFB0D1-367B-4E3F-8104-9ABC77C3DF56}" type="presParOf" srcId="{3143279F-E83F-46A2-9FC8-5B52BA80BC78}" destId="{E8763D34-5091-448C-A7E8-18DD5CE09FBD}" srcOrd="1" destOrd="0" presId="urn:microsoft.com/office/officeart/2008/layout/VerticalCurvedList"/>
    <dgm:cxn modelId="{CEFF75DC-0E5B-4B64-8C75-23DAFB77DAEA}" type="presParOf" srcId="{3143279F-E83F-46A2-9FC8-5B52BA80BC78}" destId="{C534EFB9-59B6-49F8-B1CE-33208ACEA318}" srcOrd="2" destOrd="0" presId="urn:microsoft.com/office/officeart/2008/layout/VerticalCurvedList"/>
    <dgm:cxn modelId="{7CB0E4ED-6C3B-4677-93C0-BB4C029A9844}" type="presParOf" srcId="{C534EFB9-59B6-49F8-B1CE-33208ACEA318}" destId="{E80B8405-3A7F-4A44-8653-A58965E47695}" srcOrd="0" destOrd="0" presId="urn:microsoft.com/office/officeart/2008/layout/VerticalCurvedList"/>
    <dgm:cxn modelId="{A678C52C-B2F7-4428-AC2A-500955C48065}" type="presParOf" srcId="{3143279F-E83F-46A2-9FC8-5B52BA80BC78}" destId="{6A6FEAF5-0296-4878-B333-6D21037A4116}" srcOrd="3" destOrd="0" presId="urn:microsoft.com/office/officeart/2008/layout/VerticalCurvedList"/>
    <dgm:cxn modelId="{EAC17BF0-6C96-4E59-B7C7-8A0390CF5F9B}" type="presParOf" srcId="{3143279F-E83F-46A2-9FC8-5B52BA80BC78}" destId="{6CE9F733-B75C-4E90-8415-B5B1AC4BFE9E}" srcOrd="4" destOrd="0" presId="urn:microsoft.com/office/officeart/2008/layout/VerticalCurvedList"/>
    <dgm:cxn modelId="{97BC71EE-7DD6-4EF9-823D-493C7269E75B}" type="presParOf" srcId="{6CE9F733-B75C-4E90-8415-B5B1AC4BFE9E}" destId="{05668F7A-4B21-40F5-AB23-F6414DC80532}" srcOrd="0" destOrd="0" presId="urn:microsoft.com/office/officeart/2008/layout/VerticalCurvedList"/>
    <dgm:cxn modelId="{5CF59C54-CE33-418E-9580-F87BB8178D36}" type="presParOf" srcId="{3143279F-E83F-46A2-9FC8-5B52BA80BC78}" destId="{43B430D8-FDD4-445E-A115-384DA70EAE14}" srcOrd="5" destOrd="0" presId="urn:microsoft.com/office/officeart/2008/layout/VerticalCurvedList"/>
    <dgm:cxn modelId="{4DEF6374-7479-4A2C-82C6-F7CA1E0CB1C0}" type="presParOf" srcId="{3143279F-E83F-46A2-9FC8-5B52BA80BC78}" destId="{541BB48B-8163-4F41-A0FB-DE0844675428}" srcOrd="6" destOrd="0" presId="urn:microsoft.com/office/officeart/2008/layout/VerticalCurvedList"/>
    <dgm:cxn modelId="{16B39F82-896E-4477-8AF2-2AB7E27B4069}" type="presParOf" srcId="{541BB48B-8163-4F41-A0FB-DE0844675428}" destId="{DA550FFA-BDD5-44F8-9B86-B7A1736C3AA8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7AAC02D9-F020-4789-B897-DFB21D92A381}" type="doc">
      <dgm:prSet loTypeId="urn:microsoft.com/office/officeart/2005/8/layout/list1" loCatId="list" qsTypeId="urn:microsoft.com/office/officeart/2005/8/quickstyle/3d4" qsCatId="3D" csTypeId="urn:microsoft.com/office/officeart/2005/8/colors/accent0_1" csCatId="mainScheme" phldr="1"/>
      <dgm:spPr/>
      <dgm:t>
        <a:bodyPr/>
        <a:lstStyle/>
        <a:p>
          <a:endParaRPr lang="en-US"/>
        </a:p>
      </dgm:t>
    </dgm:pt>
    <dgm:pt modelId="{2F04E974-25AF-43F1-83E0-F5BDC953EE6B}">
      <dgm:prSet phldrT="[Text]" custT="1"/>
      <dgm:spPr/>
      <dgm:t>
        <a:bodyPr/>
        <a:lstStyle/>
        <a:p>
          <a:pPr marL="0" marR="0" lvl="0" indent="0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US" sz="2000" b="0" u="none" strike="noStrike" dirty="0">
              <a:solidFill>
                <a:schemeClr val="dk1"/>
              </a:solidFill>
              <a:effectLst/>
              <a:uFillTx/>
              <a:latin typeface="Times New Roman" panose="02020603050405020304" pitchFamily="18" charset="0"/>
              <a:ea typeface="Syne"/>
              <a:cs typeface="Times New Roman" panose="02020603050405020304" pitchFamily="18" charset="0"/>
            </a:rPr>
            <a:t>Social media helps to engage the customer.</a:t>
          </a:r>
        </a:p>
        <a:p>
          <a:pPr marL="0" lvl="0" defTabSz="1022350">
            <a:spcBef>
              <a:spcPct val="0"/>
            </a:spcBef>
            <a:spcAft>
              <a:spcPct val="35000"/>
            </a:spcAft>
          </a:pPr>
          <a:endParaRPr lang="en-US" sz="800" dirty="0"/>
        </a:p>
      </dgm:t>
    </dgm:pt>
    <dgm:pt modelId="{FA481348-E47D-4C28-B97F-CC953DA5E1AE}" type="parTrans" cxnId="{32652397-3E5B-4A65-AEC6-ED33B24F63DD}">
      <dgm:prSet/>
      <dgm:spPr/>
      <dgm:t>
        <a:bodyPr/>
        <a:lstStyle/>
        <a:p>
          <a:endParaRPr lang="en-US" sz="2000"/>
        </a:p>
      </dgm:t>
    </dgm:pt>
    <dgm:pt modelId="{38CFF814-FD9B-4174-8A10-2D6D681B4692}" type="sibTrans" cxnId="{32652397-3E5B-4A65-AEC6-ED33B24F63DD}">
      <dgm:prSet/>
      <dgm:spPr/>
      <dgm:t>
        <a:bodyPr/>
        <a:lstStyle/>
        <a:p>
          <a:endParaRPr lang="en-US" sz="2000"/>
        </a:p>
      </dgm:t>
    </dgm:pt>
    <dgm:pt modelId="{514A7955-0A09-494B-A558-5D48896C1924}">
      <dgm:prSet phldrT="[Text]" custT="1"/>
      <dgm:spPr/>
      <dgm:t>
        <a:bodyPr/>
        <a:lstStyle/>
        <a:p>
          <a:pPr marL="0" marR="0" lvl="0" indent="0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US" sz="2000" b="0" u="none" strike="noStrike" dirty="0">
              <a:solidFill>
                <a:schemeClr val="dk1"/>
              </a:solidFill>
              <a:effectLst/>
              <a:uFillTx/>
              <a:latin typeface="Times New Roman" panose="02020603050405020304" pitchFamily="18" charset="0"/>
              <a:ea typeface="Syne"/>
              <a:cs typeface="Times New Roman" panose="02020603050405020304" pitchFamily="18" charset="0"/>
            </a:rPr>
            <a:t>Shopping is convenient with a strong online platform.</a:t>
          </a:r>
        </a:p>
        <a:p>
          <a:pPr marL="0" lvl="0" defTabSz="622300">
            <a:spcBef>
              <a:spcPct val="0"/>
            </a:spcBef>
            <a:spcAft>
              <a:spcPct val="35000"/>
            </a:spcAft>
          </a:pPr>
          <a:endParaRPr lang="en-US" sz="800" dirty="0"/>
        </a:p>
      </dgm:t>
    </dgm:pt>
    <dgm:pt modelId="{0789FCB7-BD00-4601-8D2A-0607E88AFBCD}" type="parTrans" cxnId="{A3BC4828-82E6-442D-AF65-F221C6F20B2C}">
      <dgm:prSet/>
      <dgm:spPr/>
      <dgm:t>
        <a:bodyPr/>
        <a:lstStyle/>
        <a:p>
          <a:endParaRPr lang="en-US" sz="2000"/>
        </a:p>
      </dgm:t>
    </dgm:pt>
    <dgm:pt modelId="{2B3870F4-BE35-4C4C-9455-37EFD55AA0CC}" type="sibTrans" cxnId="{A3BC4828-82E6-442D-AF65-F221C6F20B2C}">
      <dgm:prSet/>
      <dgm:spPr/>
      <dgm:t>
        <a:bodyPr/>
        <a:lstStyle/>
        <a:p>
          <a:endParaRPr lang="en-US" sz="2000"/>
        </a:p>
      </dgm:t>
    </dgm:pt>
    <dgm:pt modelId="{0C437C07-CC7F-4FE1-95DD-7510CDFC24EA}">
      <dgm:prSet phldrT="[Text]" custT="1"/>
      <dgm:spPr/>
      <dgm:t>
        <a:bodyPr/>
        <a:lstStyle/>
        <a:p>
          <a:pPr marL="0" marR="0" lvl="0" indent="0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US" sz="1800" b="0" u="none" strike="noStrike" dirty="0">
              <a:solidFill>
                <a:schemeClr val="dk1"/>
              </a:solidFill>
              <a:effectLst/>
              <a:uFillTx/>
              <a:latin typeface="Times New Roman" panose="02020603050405020304" pitchFamily="18" charset="0"/>
              <a:ea typeface="Syne"/>
              <a:cs typeface="Times New Roman" panose="02020603050405020304" pitchFamily="18" charset="0"/>
            </a:rPr>
            <a:t>Digital promotions will help drive repeat purchases (</a:t>
          </a:r>
          <a:r>
            <a:rPr lang="en-US" sz="1800" b="0" u="none" strike="noStrike" dirty="0" err="1">
              <a:solidFill>
                <a:schemeClr val="dk1"/>
              </a:solidFill>
              <a:effectLst/>
              <a:uFillTx/>
              <a:latin typeface="Times New Roman" panose="02020603050405020304" pitchFamily="18" charset="0"/>
              <a:ea typeface="Syne"/>
              <a:cs typeface="Times New Roman" panose="02020603050405020304" pitchFamily="18" charset="0"/>
            </a:rPr>
            <a:t>Yawson</a:t>
          </a:r>
          <a:r>
            <a:rPr lang="en-US" sz="1800" b="0" u="none" strike="noStrike" dirty="0">
              <a:solidFill>
                <a:schemeClr val="dk1"/>
              </a:solidFill>
              <a:effectLst/>
              <a:uFillTx/>
              <a:latin typeface="Times New Roman" panose="02020603050405020304" pitchFamily="18" charset="0"/>
              <a:ea typeface="Syne"/>
              <a:cs typeface="Times New Roman" panose="02020603050405020304" pitchFamily="18" charset="0"/>
            </a:rPr>
            <a:t> and Yamoah, 2022; Siregar et al., 2023).</a:t>
          </a:r>
          <a:endParaRPr lang="en-US" sz="1800" b="0" u="none" strike="noStrike" dirty="0">
            <a:solidFill>
              <a:srgbClr val="000000"/>
            </a:solidFill>
            <a:effectLst/>
            <a:uFillTx/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pPr marL="0" lvl="0" defTabSz="622300">
            <a:spcBef>
              <a:spcPct val="0"/>
            </a:spcBef>
            <a:spcAft>
              <a:spcPct val="35000"/>
            </a:spcAft>
          </a:pPr>
          <a:endParaRPr lang="en-US" sz="700" dirty="0"/>
        </a:p>
      </dgm:t>
    </dgm:pt>
    <dgm:pt modelId="{C42A22CC-3E34-48A1-9A50-EA801C14B90A}" type="parTrans" cxnId="{7893B384-B911-4164-B751-3350CE6D4902}">
      <dgm:prSet/>
      <dgm:spPr/>
      <dgm:t>
        <a:bodyPr/>
        <a:lstStyle/>
        <a:p>
          <a:endParaRPr lang="en-US" sz="2000"/>
        </a:p>
      </dgm:t>
    </dgm:pt>
    <dgm:pt modelId="{9DAFD874-51CE-4553-9067-08C224AF5E85}" type="sibTrans" cxnId="{7893B384-B911-4164-B751-3350CE6D4902}">
      <dgm:prSet/>
      <dgm:spPr/>
      <dgm:t>
        <a:bodyPr/>
        <a:lstStyle/>
        <a:p>
          <a:endParaRPr lang="en-US" sz="2000"/>
        </a:p>
      </dgm:t>
    </dgm:pt>
    <dgm:pt modelId="{32004A10-5251-4440-8D56-2FDCD656EB86}">
      <dgm:prSet phldrT="[Text]" custT="1"/>
      <dgm:spPr/>
      <dgm:t>
        <a:bodyPr/>
        <a:lstStyle/>
        <a:p>
          <a:pPr marL="0" marR="0" lvl="0" indent="0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US" sz="2000" b="0" u="none" strike="noStrike" dirty="0">
              <a:solidFill>
                <a:schemeClr val="dk1"/>
              </a:solidFill>
              <a:effectLst/>
              <a:uFillTx/>
              <a:latin typeface="Times New Roman" panose="02020603050405020304" pitchFamily="18" charset="0"/>
              <a:ea typeface="Syne"/>
              <a:cs typeface="Times New Roman" panose="02020603050405020304" pitchFamily="18" charset="0"/>
            </a:rPr>
            <a:t>Clubcard delivers custom made shopping experiences.</a:t>
          </a:r>
        </a:p>
        <a:p>
          <a:pPr marL="0" lvl="0" defTabSz="755650">
            <a:spcBef>
              <a:spcPct val="0"/>
            </a:spcBef>
            <a:spcAft>
              <a:spcPct val="35000"/>
            </a:spcAft>
          </a:pPr>
          <a:endParaRPr lang="en-US" sz="800" dirty="0"/>
        </a:p>
      </dgm:t>
    </dgm:pt>
    <dgm:pt modelId="{ABE66CD1-00AE-412C-951C-8D3937AE0F6E}" type="parTrans" cxnId="{8CFDD8F1-593B-456A-9F6E-D62BB091E191}">
      <dgm:prSet/>
      <dgm:spPr/>
      <dgm:t>
        <a:bodyPr/>
        <a:lstStyle/>
        <a:p>
          <a:endParaRPr lang="en-US" sz="2000"/>
        </a:p>
      </dgm:t>
    </dgm:pt>
    <dgm:pt modelId="{11C919DE-C5D8-4441-83DC-6F7363A2ABFE}" type="sibTrans" cxnId="{8CFDD8F1-593B-456A-9F6E-D62BB091E191}">
      <dgm:prSet/>
      <dgm:spPr/>
      <dgm:t>
        <a:bodyPr/>
        <a:lstStyle/>
        <a:p>
          <a:endParaRPr lang="en-US" sz="2000"/>
        </a:p>
      </dgm:t>
    </dgm:pt>
    <dgm:pt modelId="{48E9A1EE-1AFF-48AA-9179-BB64F359639B}" type="pres">
      <dgm:prSet presAssocID="{7AAC02D9-F020-4789-B897-DFB21D92A381}" presName="linear" presStyleCnt="0">
        <dgm:presLayoutVars>
          <dgm:dir/>
          <dgm:animLvl val="lvl"/>
          <dgm:resizeHandles val="exact"/>
        </dgm:presLayoutVars>
      </dgm:prSet>
      <dgm:spPr/>
    </dgm:pt>
    <dgm:pt modelId="{FD12D6EB-96B3-4148-891F-61C172E2A228}" type="pres">
      <dgm:prSet presAssocID="{2F04E974-25AF-43F1-83E0-F5BDC953EE6B}" presName="parentLin" presStyleCnt="0"/>
      <dgm:spPr/>
    </dgm:pt>
    <dgm:pt modelId="{71D904FE-37EF-4B8F-B442-96AB6D3DBAA3}" type="pres">
      <dgm:prSet presAssocID="{2F04E974-25AF-43F1-83E0-F5BDC953EE6B}" presName="parentLeftMargin" presStyleLbl="node1" presStyleIdx="0" presStyleCnt="4"/>
      <dgm:spPr/>
    </dgm:pt>
    <dgm:pt modelId="{8A05E39B-7E12-400B-9FCE-94DB48149564}" type="pres">
      <dgm:prSet presAssocID="{2F04E974-25AF-43F1-83E0-F5BDC953EE6B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159C51FF-6B5B-497D-B375-EF8D756EEBDD}" type="pres">
      <dgm:prSet presAssocID="{2F04E974-25AF-43F1-83E0-F5BDC953EE6B}" presName="negativeSpace" presStyleCnt="0"/>
      <dgm:spPr/>
    </dgm:pt>
    <dgm:pt modelId="{43B655EA-898F-41F6-8E14-AFB5E2F982AE}" type="pres">
      <dgm:prSet presAssocID="{2F04E974-25AF-43F1-83E0-F5BDC953EE6B}" presName="childText" presStyleLbl="conFgAcc1" presStyleIdx="0" presStyleCnt="4">
        <dgm:presLayoutVars>
          <dgm:bulletEnabled val="1"/>
        </dgm:presLayoutVars>
      </dgm:prSet>
      <dgm:spPr/>
    </dgm:pt>
    <dgm:pt modelId="{9438AC1F-A6BC-4E78-8472-8FEDA3EB02F7}" type="pres">
      <dgm:prSet presAssocID="{38CFF814-FD9B-4174-8A10-2D6D681B4692}" presName="spaceBetweenRectangles" presStyleCnt="0"/>
      <dgm:spPr/>
    </dgm:pt>
    <dgm:pt modelId="{9E0FD36D-44E6-4AF6-8AE7-26B39402C94A}" type="pres">
      <dgm:prSet presAssocID="{32004A10-5251-4440-8D56-2FDCD656EB86}" presName="parentLin" presStyleCnt="0"/>
      <dgm:spPr/>
    </dgm:pt>
    <dgm:pt modelId="{72F94CA2-9268-47AD-924E-BDA564654D24}" type="pres">
      <dgm:prSet presAssocID="{32004A10-5251-4440-8D56-2FDCD656EB86}" presName="parentLeftMargin" presStyleLbl="node1" presStyleIdx="0" presStyleCnt="4"/>
      <dgm:spPr/>
    </dgm:pt>
    <dgm:pt modelId="{A4999EAC-DFA6-48BC-AA0B-9C26E82CD83B}" type="pres">
      <dgm:prSet presAssocID="{32004A10-5251-4440-8D56-2FDCD656EB86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89FFCF79-7D50-42EB-B4FF-B84841CD0805}" type="pres">
      <dgm:prSet presAssocID="{32004A10-5251-4440-8D56-2FDCD656EB86}" presName="negativeSpace" presStyleCnt="0"/>
      <dgm:spPr/>
    </dgm:pt>
    <dgm:pt modelId="{48EA9EFC-7FC8-4A75-A434-5B38092A9DBD}" type="pres">
      <dgm:prSet presAssocID="{32004A10-5251-4440-8D56-2FDCD656EB86}" presName="childText" presStyleLbl="conFgAcc1" presStyleIdx="1" presStyleCnt="4">
        <dgm:presLayoutVars>
          <dgm:bulletEnabled val="1"/>
        </dgm:presLayoutVars>
      </dgm:prSet>
      <dgm:spPr/>
    </dgm:pt>
    <dgm:pt modelId="{0AECC681-19A0-46BC-B197-3B00299FFA73}" type="pres">
      <dgm:prSet presAssocID="{11C919DE-C5D8-4441-83DC-6F7363A2ABFE}" presName="spaceBetweenRectangles" presStyleCnt="0"/>
      <dgm:spPr/>
    </dgm:pt>
    <dgm:pt modelId="{BB5B7160-13C3-48E5-A148-BF1D5D877B07}" type="pres">
      <dgm:prSet presAssocID="{514A7955-0A09-494B-A558-5D48896C1924}" presName="parentLin" presStyleCnt="0"/>
      <dgm:spPr/>
    </dgm:pt>
    <dgm:pt modelId="{12431F6E-E3BF-4846-974B-94AD40522EF9}" type="pres">
      <dgm:prSet presAssocID="{514A7955-0A09-494B-A558-5D48896C1924}" presName="parentLeftMargin" presStyleLbl="node1" presStyleIdx="1" presStyleCnt="4"/>
      <dgm:spPr/>
    </dgm:pt>
    <dgm:pt modelId="{A1137898-BEB3-4D50-8800-478CD6A44691}" type="pres">
      <dgm:prSet presAssocID="{514A7955-0A09-494B-A558-5D48896C1924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FF40A1C5-1E37-4F69-97C9-5A5AAA433497}" type="pres">
      <dgm:prSet presAssocID="{514A7955-0A09-494B-A558-5D48896C1924}" presName="negativeSpace" presStyleCnt="0"/>
      <dgm:spPr/>
    </dgm:pt>
    <dgm:pt modelId="{B4D31580-BDB6-4F23-ACCE-52E8A430B775}" type="pres">
      <dgm:prSet presAssocID="{514A7955-0A09-494B-A558-5D48896C1924}" presName="childText" presStyleLbl="conFgAcc1" presStyleIdx="2" presStyleCnt="4">
        <dgm:presLayoutVars>
          <dgm:bulletEnabled val="1"/>
        </dgm:presLayoutVars>
      </dgm:prSet>
      <dgm:spPr/>
    </dgm:pt>
    <dgm:pt modelId="{830189CC-2EFB-4C56-9DDD-DF37275111C2}" type="pres">
      <dgm:prSet presAssocID="{2B3870F4-BE35-4C4C-9455-37EFD55AA0CC}" presName="spaceBetweenRectangles" presStyleCnt="0"/>
      <dgm:spPr/>
    </dgm:pt>
    <dgm:pt modelId="{4D2DA637-2F51-47F2-88FC-CCF0EF5E6248}" type="pres">
      <dgm:prSet presAssocID="{0C437C07-CC7F-4FE1-95DD-7510CDFC24EA}" presName="parentLin" presStyleCnt="0"/>
      <dgm:spPr/>
    </dgm:pt>
    <dgm:pt modelId="{79BB3DB7-2D26-44E6-B52F-1D330393C5B8}" type="pres">
      <dgm:prSet presAssocID="{0C437C07-CC7F-4FE1-95DD-7510CDFC24EA}" presName="parentLeftMargin" presStyleLbl="node1" presStyleIdx="2" presStyleCnt="4"/>
      <dgm:spPr/>
    </dgm:pt>
    <dgm:pt modelId="{65F238FC-409F-445A-9B55-AD710B333205}" type="pres">
      <dgm:prSet presAssocID="{0C437C07-CC7F-4FE1-95DD-7510CDFC24EA}" presName="parentText" presStyleLbl="node1" presStyleIdx="3" presStyleCnt="4" custScaleX="106811">
        <dgm:presLayoutVars>
          <dgm:chMax val="0"/>
          <dgm:bulletEnabled val="1"/>
        </dgm:presLayoutVars>
      </dgm:prSet>
      <dgm:spPr/>
    </dgm:pt>
    <dgm:pt modelId="{D3590109-8681-4574-B419-442399D027C7}" type="pres">
      <dgm:prSet presAssocID="{0C437C07-CC7F-4FE1-95DD-7510CDFC24EA}" presName="negativeSpace" presStyleCnt="0"/>
      <dgm:spPr/>
    </dgm:pt>
    <dgm:pt modelId="{7F30A4BC-49F4-4242-BB97-DB32D52DFA0A}" type="pres">
      <dgm:prSet presAssocID="{0C437C07-CC7F-4FE1-95DD-7510CDFC24EA}" presName="childText" presStyleLbl="conFgAcc1" presStyleIdx="3" presStyleCnt="4">
        <dgm:presLayoutVars>
          <dgm:bulletEnabled val="1"/>
        </dgm:presLayoutVars>
      </dgm:prSet>
      <dgm:spPr/>
    </dgm:pt>
  </dgm:ptLst>
  <dgm:cxnLst>
    <dgm:cxn modelId="{56D1CC26-C645-4790-85AF-B0E8E95F32F9}" type="presOf" srcId="{2F04E974-25AF-43F1-83E0-F5BDC953EE6B}" destId="{8A05E39B-7E12-400B-9FCE-94DB48149564}" srcOrd="1" destOrd="0" presId="urn:microsoft.com/office/officeart/2005/8/layout/list1"/>
    <dgm:cxn modelId="{A3BC4828-82E6-442D-AF65-F221C6F20B2C}" srcId="{7AAC02D9-F020-4789-B897-DFB21D92A381}" destId="{514A7955-0A09-494B-A558-5D48896C1924}" srcOrd="2" destOrd="0" parTransId="{0789FCB7-BD00-4601-8D2A-0607E88AFBCD}" sibTransId="{2B3870F4-BE35-4C4C-9455-37EFD55AA0CC}"/>
    <dgm:cxn modelId="{221B136C-8FD5-456C-A3E3-AFA34C645BD8}" type="presOf" srcId="{7AAC02D9-F020-4789-B897-DFB21D92A381}" destId="{48E9A1EE-1AFF-48AA-9179-BB64F359639B}" srcOrd="0" destOrd="0" presId="urn:microsoft.com/office/officeart/2005/8/layout/list1"/>
    <dgm:cxn modelId="{40F87C77-94BC-44CD-AE60-9211257E3A1E}" type="presOf" srcId="{32004A10-5251-4440-8D56-2FDCD656EB86}" destId="{A4999EAC-DFA6-48BC-AA0B-9C26E82CD83B}" srcOrd="1" destOrd="0" presId="urn:microsoft.com/office/officeart/2005/8/layout/list1"/>
    <dgm:cxn modelId="{7893B384-B911-4164-B751-3350CE6D4902}" srcId="{7AAC02D9-F020-4789-B897-DFB21D92A381}" destId="{0C437C07-CC7F-4FE1-95DD-7510CDFC24EA}" srcOrd="3" destOrd="0" parTransId="{C42A22CC-3E34-48A1-9A50-EA801C14B90A}" sibTransId="{9DAFD874-51CE-4553-9067-08C224AF5E85}"/>
    <dgm:cxn modelId="{32652397-3E5B-4A65-AEC6-ED33B24F63DD}" srcId="{7AAC02D9-F020-4789-B897-DFB21D92A381}" destId="{2F04E974-25AF-43F1-83E0-F5BDC953EE6B}" srcOrd="0" destOrd="0" parTransId="{FA481348-E47D-4C28-B97F-CC953DA5E1AE}" sibTransId="{38CFF814-FD9B-4174-8A10-2D6D681B4692}"/>
    <dgm:cxn modelId="{95DDDC9F-41FB-4A54-A147-ACCFD64C2F40}" type="presOf" srcId="{0C437C07-CC7F-4FE1-95DD-7510CDFC24EA}" destId="{79BB3DB7-2D26-44E6-B52F-1D330393C5B8}" srcOrd="0" destOrd="0" presId="urn:microsoft.com/office/officeart/2005/8/layout/list1"/>
    <dgm:cxn modelId="{AD33B9A1-A253-4DC5-8689-9E7A578DE7D5}" type="presOf" srcId="{514A7955-0A09-494B-A558-5D48896C1924}" destId="{A1137898-BEB3-4D50-8800-478CD6A44691}" srcOrd="1" destOrd="0" presId="urn:microsoft.com/office/officeart/2005/8/layout/list1"/>
    <dgm:cxn modelId="{A3677FCF-C344-4C04-8B96-0EF71EA5789A}" type="presOf" srcId="{32004A10-5251-4440-8D56-2FDCD656EB86}" destId="{72F94CA2-9268-47AD-924E-BDA564654D24}" srcOrd="0" destOrd="0" presId="urn:microsoft.com/office/officeart/2005/8/layout/list1"/>
    <dgm:cxn modelId="{076733D2-CE7A-4D07-99FD-F081F91BAAC6}" type="presOf" srcId="{514A7955-0A09-494B-A558-5D48896C1924}" destId="{12431F6E-E3BF-4846-974B-94AD40522EF9}" srcOrd="0" destOrd="0" presId="urn:microsoft.com/office/officeart/2005/8/layout/list1"/>
    <dgm:cxn modelId="{454436EB-896D-4FE4-B93E-88A452124485}" type="presOf" srcId="{2F04E974-25AF-43F1-83E0-F5BDC953EE6B}" destId="{71D904FE-37EF-4B8F-B442-96AB6D3DBAA3}" srcOrd="0" destOrd="0" presId="urn:microsoft.com/office/officeart/2005/8/layout/list1"/>
    <dgm:cxn modelId="{1FDFD4F1-A4AF-46BE-82D1-006B038B42F7}" type="presOf" srcId="{0C437C07-CC7F-4FE1-95DD-7510CDFC24EA}" destId="{65F238FC-409F-445A-9B55-AD710B333205}" srcOrd="1" destOrd="0" presId="urn:microsoft.com/office/officeart/2005/8/layout/list1"/>
    <dgm:cxn modelId="{8CFDD8F1-593B-456A-9F6E-D62BB091E191}" srcId="{7AAC02D9-F020-4789-B897-DFB21D92A381}" destId="{32004A10-5251-4440-8D56-2FDCD656EB86}" srcOrd="1" destOrd="0" parTransId="{ABE66CD1-00AE-412C-951C-8D3937AE0F6E}" sibTransId="{11C919DE-C5D8-4441-83DC-6F7363A2ABFE}"/>
    <dgm:cxn modelId="{49704CD6-8D43-484B-94B7-23CFB0039A21}" type="presParOf" srcId="{48E9A1EE-1AFF-48AA-9179-BB64F359639B}" destId="{FD12D6EB-96B3-4148-891F-61C172E2A228}" srcOrd="0" destOrd="0" presId="urn:microsoft.com/office/officeart/2005/8/layout/list1"/>
    <dgm:cxn modelId="{82C5D8B0-6F29-48C6-962D-E88F2422A445}" type="presParOf" srcId="{FD12D6EB-96B3-4148-891F-61C172E2A228}" destId="{71D904FE-37EF-4B8F-B442-96AB6D3DBAA3}" srcOrd="0" destOrd="0" presId="urn:microsoft.com/office/officeart/2005/8/layout/list1"/>
    <dgm:cxn modelId="{1F3DD6A5-C65E-4B55-9C81-E61E6C8183FA}" type="presParOf" srcId="{FD12D6EB-96B3-4148-891F-61C172E2A228}" destId="{8A05E39B-7E12-400B-9FCE-94DB48149564}" srcOrd="1" destOrd="0" presId="urn:microsoft.com/office/officeart/2005/8/layout/list1"/>
    <dgm:cxn modelId="{FD9396D8-C2D2-4005-8B0A-66D89434E85A}" type="presParOf" srcId="{48E9A1EE-1AFF-48AA-9179-BB64F359639B}" destId="{159C51FF-6B5B-497D-B375-EF8D756EEBDD}" srcOrd="1" destOrd="0" presId="urn:microsoft.com/office/officeart/2005/8/layout/list1"/>
    <dgm:cxn modelId="{C34C2A9B-7D60-4C21-95C2-5F5A67E9C345}" type="presParOf" srcId="{48E9A1EE-1AFF-48AA-9179-BB64F359639B}" destId="{43B655EA-898F-41F6-8E14-AFB5E2F982AE}" srcOrd="2" destOrd="0" presId="urn:microsoft.com/office/officeart/2005/8/layout/list1"/>
    <dgm:cxn modelId="{A2DEB93D-5D76-450A-ADF8-158CFE2D4E57}" type="presParOf" srcId="{48E9A1EE-1AFF-48AA-9179-BB64F359639B}" destId="{9438AC1F-A6BC-4E78-8472-8FEDA3EB02F7}" srcOrd="3" destOrd="0" presId="urn:microsoft.com/office/officeart/2005/8/layout/list1"/>
    <dgm:cxn modelId="{FD091C8D-6FBC-4558-B082-E7B4BB7DA02C}" type="presParOf" srcId="{48E9A1EE-1AFF-48AA-9179-BB64F359639B}" destId="{9E0FD36D-44E6-4AF6-8AE7-26B39402C94A}" srcOrd="4" destOrd="0" presId="urn:microsoft.com/office/officeart/2005/8/layout/list1"/>
    <dgm:cxn modelId="{9D562278-707A-45B7-B62D-EEDEDE2FCC87}" type="presParOf" srcId="{9E0FD36D-44E6-4AF6-8AE7-26B39402C94A}" destId="{72F94CA2-9268-47AD-924E-BDA564654D24}" srcOrd="0" destOrd="0" presId="urn:microsoft.com/office/officeart/2005/8/layout/list1"/>
    <dgm:cxn modelId="{A1D617BA-0E99-49D0-8713-BF98D328FE97}" type="presParOf" srcId="{9E0FD36D-44E6-4AF6-8AE7-26B39402C94A}" destId="{A4999EAC-DFA6-48BC-AA0B-9C26E82CD83B}" srcOrd="1" destOrd="0" presId="urn:microsoft.com/office/officeart/2005/8/layout/list1"/>
    <dgm:cxn modelId="{9D393123-8081-4D98-B141-322BC87B1862}" type="presParOf" srcId="{48E9A1EE-1AFF-48AA-9179-BB64F359639B}" destId="{89FFCF79-7D50-42EB-B4FF-B84841CD0805}" srcOrd="5" destOrd="0" presId="urn:microsoft.com/office/officeart/2005/8/layout/list1"/>
    <dgm:cxn modelId="{ABDE56F9-A45D-4034-8F6F-FDFD94977A5F}" type="presParOf" srcId="{48E9A1EE-1AFF-48AA-9179-BB64F359639B}" destId="{48EA9EFC-7FC8-4A75-A434-5B38092A9DBD}" srcOrd="6" destOrd="0" presId="urn:microsoft.com/office/officeart/2005/8/layout/list1"/>
    <dgm:cxn modelId="{65986BD1-E274-4CB8-B231-C4413F8789B2}" type="presParOf" srcId="{48E9A1EE-1AFF-48AA-9179-BB64F359639B}" destId="{0AECC681-19A0-46BC-B197-3B00299FFA73}" srcOrd="7" destOrd="0" presId="urn:microsoft.com/office/officeart/2005/8/layout/list1"/>
    <dgm:cxn modelId="{37DE4F9C-05A7-4996-8B27-0BC992B2D80D}" type="presParOf" srcId="{48E9A1EE-1AFF-48AA-9179-BB64F359639B}" destId="{BB5B7160-13C3-48E5-A148-BF1D5D877B07}" srcOrd="8" destOrd="0" presId="urn:microsoft.com/office/officeart/2005/8/layout/list1"/>
    <dgm:cxn modelId="{5DBAFBF7-7B18-4374-8371-43F9D385D794}" type="presParOf" srcId="{BB5B7160-13C3-48E5-A148-BF1D5D877B07}" destId="{12431F6E-E3BF-4846-974B-94AD40522EF9}" srcOrd="0" destOrd="0" presId="urn:microsoft.com/office/officeart/2005/8/layout/list1"/>
    <dgm:cxn modelId="{D30FF71B-25A6-4886-B77B-95BD15480D34}" type="presParOf" srcId="{BB5B7160-13C3-48E5-A148-BF1D5D877B07}" destId="{A1137898-BEB3-4D50-8800-478CD6A44691}" srcOrd="1" destOrd="0" presId="urn:microsoft.com/office/officeart/2005/8/layout/list1"/>
    <dgm:cxn modelId="{39DCDC5F-BCDB-4C50-BD9F-4D9711514AAF}" type="presParOf" srcId="{48E9A1EE-1AFF-48AA-9179-BB64F359639B}" destId="{FF40A1C5-1E37-4F69-97C9-5A5AAA433497}" srcOrd="9" destOrd="0" presId="urn:microsoft.com/office/officeart/2005/8/layout/list1"/>
    <dgm:cxn modelId="{5BACC91D-8CB0-4BFC-A1B4-E9AF87C8FA8B}" type="presParOf" srcId="{48E9A1EE-1AFF-48AA-9179-BB64F359639B}" destId="{B4D31580-BDB6-4F23-ACCE-52E8A430B775}" srcOrd="10" destOrd="0" presId="urn:microsoft.com/office/officeart/2005/8/layout/list1"/>
    <dgm:cxn modelId="{D243930C-32DA-476C-8505-CB42185BC328}" type="presParOf" srcId="{48E9A1EE-1AFF-48AA-9179-BB64F359639B}" destId="{830189CC-2EFB-4C56-9DDD-DF37275111C2}" srcOrd="11" destOrd="0" presId="urn:microsoft.com/office/officeart/2005/8/layout/list1"/>
    <dgm:cxn modelId="{E566C2E3-FD3A-4A28-BC63-B908D70CF088}" type="presParOf" srcId="{48E9A1EE-1AFF-48AA-9179-BB64F359639B}" destId="{4D2DA637-2F51-47F2-88FC-CCF0EF5E6248}" srcOrd="12" destOrd="0" presId="urn:microsoft.com/office/officeart/2005/8/layout/list1"/>
    <dgm:cxn modelId="{46A6614C-51D2-40A7-A6CD-56C0A422A544}" type="presParOf" srcId="{4D2DA637-2F51-47F2-88FC-CCF0EF5E6248}" destId="{79BB3DB7-2D26-44E6-B52F-1D330393C5B8}" srcOrd="0" destOrd="0" presId="urn:microsoft.com/office/officeart/2005/8/layout/list1"/>
    <dgm:cxn modelId="{1AF0BA8E-335C-4FF4-A8E2-7D9B0DA758AF}" type="presParOf" srcId="{4D2DA637-2F51-47F2-88FC-CCF0EF5E6248}" destId="{65F238FC-409F-445A-9B55-AD710B333205}" srcOrd="1" destOrd="0" presId="urn:microsoft.com/office/officeart/2005/8/layout/list1"/>
    <dgm:cxn modelId="{F37EC46B-19DB-4804-8922-F66EF2D3BDDE}" type="presParOf" srcId="{48E9A1EE-1AFF-48AA-9179-BB64F359639B}" destId="{D3590109-8681-4574-B419-442399D027C7}" srcOrd="13" destOrd="0" presId="urn:microsoft.com/office/officeart/2005/8/layout/list1"/>
    <dgm:cxn modelId="{2B27E9DB-1242-4E54-B955-0211740D3E9F}" type="presParOf" srcId="{48E9A1EE-1AFF-48AA-9179-BB64F359639B}" destId="{7F30A4BC-49F4-4242-BB97-DB32D52DFA0A}" srcOrd="14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CCF03EC-F64B-457D-97E9-5406291A5A2F}">
      <dsp:nvSpPr>
        <dsp:cNvPr id="0" name=""/>
        <dsp:cNvSpPr/>
      </dsp:nvSpPr>
      <dsp:spPr>
        <a:xfrm>
          <a:off x="0" y="347020"/>
          <a:ext cx="7105771" cy="579600"/>
        </a:xfrm>
        <a:prstGeom prst="rect">
          <a:avLst/>
        </a:prstGeom>
        <a:solidFill>
          <a:schemeClr val="dk1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prstDash val="solid"/>
        </a:ln>
        <a:effectLst/>
        <a:scene3d>
          <a:camera prst="orthographicFront"/>
          <a:lightRig rig="chilly" dir="t"/>
        </a:scene3d>
        <a:sp3d z="12700" extrusionH="1700" prstMaterial="dkEdge">
          <a:bevelT w="25400" h="6350" prst="softRound"/>
          <a:bevelB w="0" h="0" prst="convex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2B45D0-6101-4E57-8472-65DE1BBCD899}">
      <dsp:nvSpPr>
        <dsp:cNvPr id="0" name=""/>
        <dsp:cNvSpPr/>
      </dsp:nvSpPr>
      <dsp:spPr>
        <a:xfrm>
          <a:off x="355288" y="7539"/>
          <a:ext cx="4974039" cy="67896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8007" tIns="0" rIns="188007" bIns="0" numCol="1" spcCol="1270" anchor="ctr" anchorCtr="0">
          <a:noAutofit/>
        </a:bodyPr>
        <a:lstStyle/>
        <a:p>
          <a:pPr marL="0" marR="0" lvl="0" indent="0" algn="just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US" sz="20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Expenditures are decreased and accuracy is improved.</a:t>
          </a:r>
        </a:p>
        <a:p>
          <a:pPr lvl="0" defTabSz="1022350">
            <a:spcBef>
              <a:spcPct val="0"/>
            </a:spcBef>
            <a:spcAft>
              <a:spcPct val="35000"/>
            </a:spcAft>
            <a:buNone/>
          </a:pPr>
          <a:endParaRPr lang="en-US" sz="1000" kern="1200" dirty="0"/>
        </a:p>
      </dsp:txBody>
      <dsp:txXfrm>
        <a:off x="388432" y="40683"/>
        <a:ext cx="4907751" cy="612672"/>
      </dsp:txXfrm>
    </dsp:sp>
    <dsp:sp modelId="{9858A721-AA70-416B-AFDE-8F76AA8ACF16}">
      <dsp:nvSpPr>
        <dsp:cNvPr id="0" name=""/>
        <dsp:cNvSpPr/>
      </dsp:nvSpPr>
      <dsp:spPr>
        <a:xfrm>
          <a:off x="0" y="1390300"/>
          <a:ext cx="7105771" cy="579600"/>
        </a:xfrm>
        <a:prstGeom prst="rect">
          <a:avLst/>
        </a:prstGeom>
        <a:solidFill>
          <a:schemeClr val="dk1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prstDash val="solid"/>
        </a:ln>
        <a:effectLst/>
        <a:scene3d>
          <a:camera prst="orthographicFront"/>
          <a:lightRig rig="chilly" dir="t"/>
        </a:scene3d>
        <a:sp3d z="12700" extrusionH="1700" prstMaterial="dkEdge">
          <a:bevelT w="25400" h="6350" prst="softRound"/>
          <a:bevelB w="0" h="0" prst="convex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CA914AF-ADD9-4578-A1D9-294ECDA6C7CE}">
      <dsp:nvSpPr>
        <dsp:cNvPr id="0" name=""/>
        <dsp:cNvSpPr/>
      </dsp:nvSpPr>
      <dsp:spPr>
        <a:xfrm>
          <a:off x="355288" y="1050819"/>
          <a:ext cx="4974039" cy="67896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8007" tIns="0" rIns="188007" bIns="0" numCol="1" spcCol="1270" anchor="ctr" anchorCtr="0">
          <a:noAutofit/>
        </a:bodyPr>
        <a:lstStyle/>
        <a:p>
          <a:pPr marL="0" marR="0" lvl="0" indent="0" algn="just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US" sz="20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Improve online service and Clubcard.</a:t>
          </a:r>
        </a:p>
        <a:p>
          <a:pPr lvl="0" defTabSz="622300">
            <a:spcBef>
              <a:spcPct val="0"/>
            </a:spcBef>
            <a:spcAft>
              <a:spcPct val="35000"/>
            </a:spcAft>
            <a:buNone/>
          </a:pPr>
          <a:endParaRPr lang="en-US" sz="1000" kern="1200" dirty="0"/>
        </a:p>
      </dsp:txBody>
      <dsp:txXfrm>
        <a:off x="388432" y="1083963"/>
        <a:ext cx="4907751" cy="612672"/>
      </dsp:txXfrm>
    </dsp:sp>
    <dsp:sp modelId="{0286E7A6-DB85-4571-B46A-E937702270B9}">
      <dsp:nvSpPr>
        <dsp:cNvPr id="0" name=""/>
        <dsp:cNvSpPr/>
      </dsp:nvSpPr>
      <dsp:spPr>
        <a:xfrm>
          <a:off x="0" y="2433580"/>
          <a:ext cx="7105771" cy="579600"/>
        </a:xfrm>
        <a:prstGeom prst="rect">
          <a:avLst/>
        </a:prstGeom>
        <a:solidFill>
          <a:schemeClr val="dk1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prstDash val="solid"/>
        </a:ln>
        <a:effectLst/>
        <a:scene3d>
          <a:camera prst="orthographicFront"/>
          <a:lightRig rig="chilly" dir="t"/>
        </a:scene3d>
        <a:sp3d z="12700" extrusionH="1700" prstMaterial="dkEdge">
          <a:bevelT w="25400" h="6350" prst="softRound"/>
          <a:bevelB w="0" h="0" prst="convex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DF9B44A-3EC4-4CD3-8BD6-0FF874E33B35}">
      <dsp:nvSpPr>
        <dsp:cNvPr id="0" name=""/>
        <dsp:cNvSpPr/>
      </dsp:nvSpPr>
      <dsp:spPr>
        <a:xfrm>
          <a:off x="355288" y="2094100"/>
          <a:ext cx="4974039" cy="67896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8007" tIns="0" rIns="188007" bIns="0" numCol="1" spcCol="1270" anchor="ctr" anchorCtr="0">
          <a:noAutofit/>
        </a:bodyPr>
        <a:lstStyle/>
        <a:p>
          <a:pPr marL="0" marR="0" lvl="0" indent="0" algn="just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US" sz="20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Achieve Net Zero along the whole value chain.</a:t>
          </a:r>
        </a:p>
        <a:p>
          <a:pPr lvl="0" defTabSz="622300">
            <a:spcBef>
              <a:spcPct val="0"/>
            </a:spcBef>
            <a:spcAft>
              <a:spcPct val="35000"/>
            </a:spcAft>
            <a:buNone/>
          </a:pPr>
          <a:endParaRPr lang="en-US" sz="1000" kern="1200" dirty="0"/>
        </a:p>
      </dsp:txBody>
      <dsp:txXfrm>
        <a:off x="388432" y="2127244"/>
        <a:ext cx="4907751" cy="612672"/>
      </dsp:txXfrm>
    </dsp:sp>
    <dsp:sp modelId="{8301A81D-08F0-4D7E-9A32-B54E64DE5615}">
      <dsp:nvSpPr>
        <dsp:cNvPr id="0" name=""/>
        <dsp:cNvSpPr/>
      </dsp:nvSpPr>
      <dsp:spPr>
        <a:xfrm>
          <a:off x="0" y="3476860"/>
          <a:ext cx="7105771" cy="579600"/>
        </a:xfrm>
        <a:prstGeom prst="rect">
          <a:avLst/>
        </a:prstGeom>
        <a:solidFill>
          <a:schemeClr val="dk1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prstDash val="solid"/>
        </a:ln>
        <a:effectLst/>
        <a:scene3d>
          <a:camera prst="orthographicFront"/>
          <a:lightRig rig="chilly" dir="t"/>
        </a:scene3d>
        <a:sp3d z="12700" extrusionH="1700" prstMaterial="dkEdge">
          <a:bevelT w="25400" h="6350" prst="softRound"/>
          <a:bevelB w="0" h="0" prst="convex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9E68CE7-924B-4DF4-A1CE-74CF95339EFC}">
      <dsp:nvSpPr>
        <dsp:cNvPr id="0" name=""/>
        <dsp:cNvSpPr/>
      </dsp:nvSpPr>
      <dsp:spPr>
        <a:xfrm>
          <a:off x="355288" y="3137380"/>
          <a:ext cx="4974039" cy="67896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8007" tIns="0" rIns="188007" bIns="0" numCol="1" spcCol="1270" anchor="ctr" anchorCtr="0">
          <a:noAutofit/>
        </a:bodyPr>
        <a:lstStyle/>
        <a:p>
          <a:pPr marL="0" marR="0" lvl="0" indent="0" algn="just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US" sz="20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Sustain and build UK market leadership and competitiveness (Mollah et al., 2024).</a:t>
          </a:r>
        </a:p>
        <a:p>
          <a:pPr lvl="0" defTabSz="622300">
            <a:spcBef>
              <a:spcPct val="0"/>
            </a:spcBef>
            <a:spcAft>
              <a:spcPct val="35000"/>
            </a:spcAft>
            <a:buNone/>
          </a:pPr>
          <a:endParaRPr lang="en-US" sz="1000" kern="1200" dirty="0"/>
        </a:p>
      </dsp:txBody>
      <dsp:txXfrm>
        <a:off x="388432" y="3170524"/>
        <a:ext cx="4907751" cy="61267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AA85B56-D854-458C-A0C8-A7A261480C78}">
      <dsp:nvSpPr>
        <dsp:cNvPr id="0" name=""/>
        <dsp:cNvSpPr/>
      </dsp:nvSpPr>
      <dsp:spPr>
        <a:xfrm>
          <a:off x="0" y="2011680"/>
          <a:ext cx="6071616" cy="40640"/>
        </a:xfrm>
        <a:prstGeom prst="rect">
          <a:avLst/>
        </a:prstGeom>
        <a:gradFill rotWithShape="0">
          <a:gsLst>
            <a:gs pos="0">
              <a:schemeClr val="accent1">
                <a:tint val="76000"/>
              </a:schemeClr>
            </a:gs>
            <a:gs pos="100000">
              <a:schemeClr val="accent1">
                <a:tint val="76000"/>
              </a:schemeClr>
            </a:gs>
          </a:gsLst>
          <a:lin ang="0" scaled="0"/>
        </a:gra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A4E96368-82EC-4D2B-9E81-2700623A925A}">
      <dsp:nvSpPr>
        <dsp:cNvPr id="0" name=""/>
        <dsp:cNvSpPr/>
      </dsp:nvSpPr>
      <dsp:spPr>
        <a:xfrm>
          <a:off x="5852160" y="1869440"/>
          <a:ext cx="243840" cy="325120"/>
        </a:xfrm>
        <a:prstGeom prst="chevron">
          <a:avLst>
            <a:gd name="adj" fmla="val 75000"/>
          </a:avLst>
        </a:prstGeom>
        <a:gradFill rotWithShape="0">
          <a:gsLst>
            <a:gs pos="0">
              <a:schemeClr val="accent1">
                <a:tint val="76000"/>
              </a:schemeClr>
            </a:gs>
            <a:gs pos="100000">
              <a:schemeClr val="accent1">
                <a:tint val="76000"/>
              </a:schemeClr>
            </a:gs>
          </a:gsLst>
          <a:lin ang="0" scaled="0"/>
        </a:gra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F87ACDFD-E1A6-43AE-A524-F2B42469EC6A}">
      <dsp:nvSpPr>
        <dsp:cNvPr id="0" name=""/>
        <dsp:cNvSpPr/>
      </dsp:nvSpPr>
      <dsp:spPr>
        <a:xfrm>
          <a:off x="499305" y="1021760"/>
          <a:ext cx="1939243" cy="8959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E1B6C7B-8CB4-4466-9B7E-C5D29DEEA385}">
      <dsp:nvSpPr>
        <dsp:cNvPr id="0" name=""/>
        <dsp:cNvSpPr/>
      </dsp:nvSpPr>
      <dsp:spPr>
        <a:xfrm>
          <a:off x="499305" y="558348"/>
          <a:ext cx="1939243" cy="4634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indent="0" algn="l">
            <a:lnSpc>
              <a:spcPct val="90000"/>
            </a:lnSpc>
            <a:buNone/>
            <a:defRPr b="1"/>
          </a:pPr>
          <a:r>
            <a:rPr lang="en-US" sz="1400" b="0" u="none" strike="noStrike" kern="1200">
              <a:effectLst/>
              <a:uFillTx/>
              <a:latin typeface="Times New Roman" panose="02020603050405020304" pitchFamily="18" charset="0"/>
              <a:ea typeface="Syne"/>
              <a:cs typeface="Times New Roman" panose="02020603050405020304" pitchFamily="18" charset="0"/>
            </a:rPr>
            <a:t>Achieves an acceptable product quality and price.</a:t>
          </a:r>
        </a:p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700" kern="1200" dirty="0"/>
        </a:p>
      </dsp:txBody>
      <dsp:txXfrm>
        <a:off x="499305" y="558348"/>
        <a:ext cx="1939243" cy="463412"/>
      </dsp:txXfrm>
    </dsp:sp>
    <dsp:sp modelId="{4833F710-7CA1-4565-B2C2-B47D3DD2852D}">
      <dsp:nvSpPr>
        <dsp:cNvPr id="0" name=""/>
        <dsp:cNvSpPr/>
      </dsp:nvSpPr>
      <dsp:spPr>
        <a:xfrm>
          <a:off x="234444" y="527454"/>
          <a:ext cx="31160" cy="1513813"/>
        </a:xfrm>
        <a:prstGeom prst="rect">
          <a:avLst/>
        </a:prstGeom>
        <a:solidFill>
          <a:schemeClr val="accent1">
            <a:shade val="8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C299985E-2A28-4F4F-8305-970D064BA21C}">
      <dsp:nvSpPr>
        <dsp:cNvPr id="0" name=""/>
        <dsp:cNvSpPr/>
      </dsp:nvSpPr>
      <dsp:spPr>
        <a:xfrm>
          <a:off x="1718208" y="2799538"/>
          <a:ext cx="1939243" cy="7446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35E9691-C060-4432-BD43-89983D42ECC5}">
      <dsp:nvSpPr>
        <dsp:cNvPr id="0" name=""/>
        <dsp:cNvSpPr/>
      </dsp:nvSpPr>
      <dsp:spPr>
        <a:xfrm>
          <a:off x="1718208" y="2308372"/>
          <a:ext cx="1939243" cy="4911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indent="0" algn="l">
            <a:lnSpc>
              <a:spcPct val="90000"/>
            </a:lnSpc>
            <a:buNone/>
            <a:defRPr b="1"/>
          </a:pPr>
          <a:r>
            <a:rPr lang="en-US" sz="1400" b="0" u="none" strike="noStrike" kern="1200">
              <a:effectLst/>
              <a:uFillTx/>
              <a:latin typeface="Times New Roman" panose="02020603050405020304" pitchFamily="18" charset="0"/>
              <a:ea typeface="Syne"/>
              <a:cs typeface="Times New Roman" panose="02020603050405020304" pitchFamily="18" charset="0"/>
            </a:rPr>
            <a:t>Reward &amp; offers from Clubcard are personalised.</a:t>
          </a:r>
        </a:p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700" kern="1200" dirty="0"/>
        </a:p>
      </dsp:txBody>
      <dsp:txXfrm>
        <a:off x="1718208" y="2308372"/>
        <a:ext cx="1939243" cy="491165"/>
      </dsp:txXfrm>
    </dsp:sp>
    <dsp:sp modelId="{70BFA127-5860-4652-B6D7-A3D9A42896AA}">
      <dsp:nvSpPr>
        <dsp:cNvPr id="0" name=""/>
        <dsp:cNvSpPr/>
      </dsp:nvSpPr>
      <dsp:spPr>
        <a:xfrm>
          <a:off x="1453347" y="2023179"/>
          <a:ext cx="31160" cy="1552717"/>
        </a:xfrm>
        <a:prstGeom prst="rect">
          <a:avLst/>
        </a:prstGeom>
        <a:solidFill>
          <a:schemeClr val="accent1">
            <a:shade val="8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CCF818B2-ACE7-423C-ACDE-E7F270806825}">
      <dsp:nvSpPr>
        <dsp:cNvPr id="0" name=""/>
        <dsp:cNvSpPr/>
      </dsp:nvSpPr>
      <dsp:spPr>
        <a:xfrm>
          <a:off x="169008" y="447129"/>
          <a:ext cx="162032" cy="160649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</a:schemeClr>
            </a:gs>
          </a:gsLst>
          <a:lin ang="16200000" scaled="1"/>
          <a:tileRect/>
        </a:gradFill>
        <a:ln w="9525" cap="flat" cmpd="sng" algn="ctr">
          <a:prstDash val="solid"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1">
          <a:scrgbClr r="0" g="0" b="0"/>
        </a:lnRef>
        <a:fillRef idx="2">
          <a:scrgbClr r="0" g="0" b="0"/>
        </a:fillRef>
        <a:effectRef idx="0">
          <a:scrgbClr r="0" g="0" b="0"/>
        </a:effectRef>
        <a:fontRef idx="minor">
          <a:schemeClr val="dk1"/>
        </a:fontRef>
      </dsp:style>
    </dsp:sp>
    <dsp:sp modelId="{16CA2D2B-BE9B-4ED7-944A-43DC3C07B007}">
      <dsp:nvSpPr>
        <dsp:cNvPr id="0" name=""/>
        <dsp:cNvSpPr/>
      </dsp:nvSpPr>
      <dsp:spPr>
        <a:xfrm>
          <a:off x="1387911" y="3494881"/>
          <a:ext cx="162032" cy="162032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</a:schemeClr>
            </a:gs>
          </a:gsLst>
          <a:lin ang="16200000" scaled="1"/>
          <a:tileRect/>
        </a:gradFill>
        <a:ln w="9525" cap="flat" cmpd="sng" algn="ctr">
          <a:prstDash val="solid"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1">
          <a:scrgbClr r="0" g="0" b="0"/>
        </a:lnRef>
        <a:fillRef idx="2">
          <a:scrgbClr r="0" g="0" b="0"/>
        </a:fillRef>
        <a:effectRef idx="0">
          <a:scrgbClr r="0" g="0" b="0"/>
        </a:effectRef>
        <a:fontRef idx="minor">
          <a:schemeClr val="dk1"/>
        </a:fontRef>
      </dsp:style>
    </dsp:sp>
    <dsp:sp modelId="{FE1CF990-E1FE-460A-82A6-63331E2E3F17}">
      <dsp:nvSpPr>
        <dsp:cNvPr id="0" name=""/>
        <dsp:cNvSpPr/>
      </dsp:nvSpPr>
      <dsp:spPr>
        <a:xfrm>
          <a:off x="2937110" y="1021760"/>
          <a:ext cx="1939243" cy="8959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9230597-F117-4BB8-861E-9F968947FD5C}">
      <dsp:nvSpPr>
        <dsp:cNvPr id="0" name=""/>
        <dsp:cNvSpPr/>
      </dsp:nvSpPr>
      <dsp:spPr>
        <a:xfrm>
          <a:off x="2937110" y="558348"/>
          <a:ext cx="1939243" cy="4634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indent="0" algn="l">
            <a:lnSpc>
              <a:spcPct val="90000"/>
            </a:lnSpc>
            <a:buNone/>
            <a:defRPr b="1"/>
          </a:pPr>
          <a:r>
            <a:rPr lang="en-US" sz="1400" b="0" u="none" strike="noStrike" kern="1200" dirty="0">
              <a:effectLst/>
              <a:uFillTx/>
              <a:latin typeface="Times New Roman" panose="02020603050405020304" pitchFamily="18" charset="0"/>
              <a:ea typeface="Syne"/>
              <a:cs typeface="Times New Roman" panose="02020603050405020304" pitchFamily="18" charset="0"/>
            </a:rPr>
            <a:t>Aldi Price Match is still a good competitor in pricing.</a:t>
          </a:r>
        </a:p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700" kern="1200" dirty="0"/>
        </a:p>
      </dsp:txBody>
      <dsp:txXfrm>
        <a:off x="2937110" y="558348"/>
        <a:ext cx="1939243" cy="463412"/>
      </dsp:txXfrm>
    </dsp:sp>
    <dsp:sp modelId="{9ACAA6C8-EFCF-40B6-818F-13A343C9A1CE}">
      <dsp:nvSpPr>
        <dsp:cNvPr id="0" name=""/>
        <dsp:cNvSpPr/>
      </dsp:nvSpPr>
      <dsp:spPr>
        <a:xfrm>
          <a:off x="2672249" y="527454"/>
          <a:ext cx="31160" cy="1513813"/>
        </a:xfrm>
        <a:prstGeom prst="rect">
          <a:avLst/>
        </a:prstGeom>
        <a:solidFill>
          <a:schemeClr val="accent1">
            <a:shade val="8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D428CEE1-C477-42A6-AED4-34CB22317BBC}">
      <dsp:nvSpPr>
        <dsp:cNvPr id="0" name=""/>
        <dsp:cNvSpPr/>
      </dsp:nvSpPr>
      <dsp:spPr>
        <a:xfrm>
          <a:off x="4156756" y="3118516"/>
          <a:ext cx="1939243" cy="7446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2A7E17B-3F8B-4CC8-AFAA-124226AB572D}">
      <dsp:nvSpPr>
        <dsp:cNvPr id="0" name=""/>
        <dsp:cNvSpPr/>
      </dsp:nvSpPr>
      <dsp:spPr>
        <a:xfrm>
          <a:off x="4156756" y="2627350"/>
          <a:ext cx="1939243" cy="4911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indent="0" algn="l">
            <a:lnSpc>
              <a:spcPct val="90000"/>
            </a:lnSpc>
            <a:buNone/>
            <a:defRPr b="1"/>
          </a:pPr>
          <a:r>
            <a:rPr lang="en-US" sz="1400" b="0" u="none" strike="noStrike" kern="1200" dirty="0">
              <a:effectLst/>
              <a:uFillTx/>
              <a:latin typeface="Times New Roman" panose="02020603050405020304" pitchFamily="18" charset="0"/>
              <a:ea typeface="Syne"/>
              <a:cs typeface="Times New Roman" panose="02020603050405020304" pitchFamily="18" charset="0"/>
            </a:rPr>
            <a:t>Abby's efforts toward sustainability help build trust with customers (Tesco PLC, 2024; Wynn and Jones, 2023).</a:t>
          </a:r>
          <a:endParaRPr lang="en-US" sz="1400" b="0" u="none" strike="noStrike" kern="1200" dirty="0">
            <a:effectLst/>
            <a:uFillTx/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700" kern="1200" dirty="0"/>
        </a:p>
      </dsp:txBody>
      <dsp:txXfrm>
        <a:off x="4156756" y="2627350"/>
        <a:ext cx="1939243" cy="491165"/>
      </dsp:txXfrm>
    </dsp:sp>
    <dsp:sp modelId="{0D0738C1-05AD-4B72-868E-63B0E14BA873}">
      <dsp:nvSpPr>
        <dsp:cNvPr id="0" name=""/>
        <dsp:cNvSpPr/>
      </dsp:nvSpPr>
      <dsp:spPr>
        <a:xfrm>
          <a:off x="3891151" y="2023179"/>
          <a:ext cx="31160" cy="1552717"/>
        </a:xfrm>
        <a:prstGeom prst="rect">
          <a:avLst/>
        </a:prstGeom>
        <a:solidFill>
          <a:schemeClr val="accent1">
            <a:shade val="8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A01AD7C4-D9A1-4226-9B31-107AA81A22A6}">
      <dsp:nvSpPr>
        <dsp:cNvPr id="0" name=""/>
        <dsp:cNvSpPr/>
      </dsp:nvSpPr>
      <dsp:spPr>
        <a:xfrm>
          <a:off x="2606813" y="447129"/>
          <a:ext cx="162032" cy="160649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</a:schemeClr>
            </a:gs>
          </a:gsLst>
          <a:lin ang="16200000" scaled="1"/>
          <a:tileRect/>
        </a:gradFill>
        <a:ln w="9525" cap="flat" cmpd="sng" algn="ctr">
          <a:prstDash val="solid"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1">
          <a:scrgbClr r="0" g="0" b="0"/>
        </a:lnRef>
        <a:fillRef idx="2">
          <a:scrgbClr r="0" g="0" b="0"/>
        </a:fillRef>
        <a:effectRef idx="0">
          <a:scrgbClr r="0" g="0" b="0"/>
        </a:effectRef>
        <a:fontRef idx="minor">
          <a:schemeClr val="dk1"/>
        </a:fontRef>
      </dsp:style>
    </dsp:sp>
    <dsp:sp modelId="{B8CF71BD-5D75-4DEE-9784-28A91D9B277D}">
      <dsp:nvSpPr>
        <dsp:cNvPr id="0" name=""/>
        <dsp:cNvSpPr/>
      </dsp:nvSpPr>
      <dsp:spPr>
        <a:xfrm>
          <a:off x="3825715" y="3494881"/>
          <a:ext cx="162032" cy="162032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</a:schemeClr>
            </a:gs>
          </a:gsLst>
          <a:lin ang="16200000" scaled="1"/>
          <a:tileRect/>
        </a:gradFill>
        <a:ln w="9525" cap="flat" cmpd="sng" algn="ctr">
          <a:prstDash val="solid"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1">
          <a:scrgbClr r="0" g="0" b="0"/>
        </a:lnRef>
        <a:fillRef idx="2">
          <a:scrgbClr r="0" g="0" b="0"/>
        </a:fillRef>
        <a:effectRef idx="0">
          <a:scrgbClr r="0" g="0" b="0"/>
        </a:effectRef>
        <a:fontRef idx="minor">
          <a:schemeClr val="dk1"/>
        </a:fontRef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EAC1031-4884-4063-BC32-D176AC15CAD0}">
      <dsp:nvSpPr>
        <dsp:cNvPr id="0" name=""/>
        <dsp:cNvSpPr/>
      </dsp:nvSpPr>
      <dsp:spPr>
        <a:xfrm>
          <a:off x="-4594335" y="-704407"/>
          <a:ext cx="5472816" cy="5472816"/>
        </a:xfrm>
        <a:prstGeom prst="blockArc">
          <a:avLst>
            <a:gd name="adj1" fmla="val 18900000"/>
            <a:gd name="adj2" fmla="val 2700000"/>
            <a:gd name="adj3" fmla="val 395"/>
          </a:avLst>
        </a:prstGeom>
        <a:noFill/>
        <a:ln w="25400" cap="flat" cmpd="sng" algn="ctr"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8763D34-5091-448C-A7E8-18DD5CE09FBD}">
      <dsp:nvSpPr>
        <dsp:cNvPr id="0" name=""/>
        <dsp:cNvSpPr/>
      </dsp:nvSpPr>
      <dsp:spPr>
        <a:xfrm>
          <a:off x="564979" y="406400"/>
          <a:ext cx="5475833" cy="8128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45160" tIns="45720" rIns="45720" bIns="45720" numCol="1" spcCol="1270" anchor="ctr" anchorCtr="0">
          <a:noAutofit/>
        </a:bodyPr>
        <a:lstStyle/>
        <a:p>
          <a:pPr marL="0" indent="0" algn="l">
            <a:lnSpc>
              <a:spcPct val="90000"/>
            </a:lnSpc>
            <a:buNone/>
          </a:pPr>
          <a:r>
            <a:rPr lang="en-US" sz="1800" kern="1200">
              <a:solidFill>
                <a:schemeClr val="tx1">
                  <a:lumMod val="60000"/>
                  <a:lumOff val="4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Asda - low prices are used to compete.</a:t>
          </a:r>
        </a:p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kern="1200" dirty="0">
            <a:solidFill>
              <a:schemeClr val="tx1">
                <a:lumMod val="60000"/>
                <a:lumOff val="40000"/>
              </a:schemeClr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564979" y="406400"/>
        <a:ext cx="5475833" cy="812800"/>
      </dsp:txXfrm>
    </dsp:sp>
    <dsp:sp modelId="{E80B8405-3A7F-4A44-8653-A58965E47695}">
      <dsp:nvSpPr>
        <dsp:cNvPr id="0" name=""/>
        <dsp:cNvSpPr/>
      </dsp:nvSpPr>
      <dsp:spPr>
        <a:xfrm>
          <a:off x="56979" y="304800"/>
          <a:ext cx="1016000" cy="1016000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2700" prstMaterial="flat">
          <a:bevelT w="177800" h="254000"/>
          <a:bevelB w="1524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A6FEAF5-0296-4878-B333-6D21037A4116}">
      <dsp:nvSpPr>
        <dsp:cNvPr id="0" name=""/>
        <dsp:cNvSpPr/>
      </dsp:nvSpPr>
      <dsp:spPr>
        <a:xfrm>
          <a:off x="860432" y="1625599"/>
          <a:ext cx="5180380" cy="8128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45160" tIns="45720" rIns="45720" bIns="45720" numCol="1" spcCol="1270" anchor="ctr" anchorCtr="0">
          <a:noAutofit/>
        </a:bodyPr>
        <a:lstStyle/>
        <a:p>
          <a:pPr marL="0" indent="0" algn="l">
            <a:lnSpc>
              <a:spcPct val="90000"/>
            </a:lnSpc>
            <a:buNone/>
          </a:pPr>
          <a:r>
            <a:rPr lang="en-US" sz="1800" kern="1200">
              <a:solidFill>
                <a:schemeClr val="tx1">
                  <a:lumMod val="60000"/>
                  <a:lumOff val="4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Aldi - offers a choice to budget-conscious shoppers.</a:t>
          </a:r>
        </a:p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kern="1200" dirty="0">
            <a:solidFill>
              <a:schemeClr val="tx1">
                <a:lumMod val="60000"/>
                <a:lumOff val="40000"/>
              </a:schemeClr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860432" y="1625599"/>
        <a:ext cx="5180380" cy="812800"/>
      </dsp:txXfrm>
    </dsp:sp>
    <dsp:sp modelId="{05668F7A-4B21-40F5-AB23-F6414DC80532}">
      <dsp:nvSpPr>
        <dsp:cNvPr id="0" name=""/>
        <dsp:cNvSpPr/>
      </dsp:nvSpPr>
      <dsp:spPr>
        <a:xfrm>
          <a:off x="352432" y="1523999"/>
          <a:ext cx="1016000" cy="1016000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2700" prstMaterial="flat">
          <a:bevelT w="177800" h="254000"/>
          <a:bevelB w="1524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3B430D8-FDD4-445E-A115-384DA70EAE14}">
      <dsp:nvSpPr>
        <dsp:cNvPr id="0" name=""/>
        <dsp:cNvSpPr/>
      </dsp:nvSpPr>
      <dsp:spPr>
        <a:xfrm>
          <a:off x="564979" y="2844800"/>
          <a:ext cx="5475833" cy="8128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45160" tIns="40640" rIns="40640" bIns="40640" numCol="1" spcCol="1270" anchor="ctr" anchorCtr="0">
          <a:noAutofit/>
        </a:bodyPr>
        <a:lstStyle/>
        <a:p>
          <a:pPr marL="0" indent="0" algn="l">
            <a:lnSpc>
              <a:spcPct val="90000"/>
            </a:lnSpc>
            <a:buNone/>
          </a:pPr>
          <a:r>
            <a:rPr lang="en-US" sz="1600" kern="1200">
              <a:solidFill>
                <a:schemeClr val="tx1">
                  <a:lumMod val="60000"/>
                  <a:lumOff val="4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Growing competitor in online grocery, Amazon Fresh (Jones and Comfort, 2020a; Attar et al., 2022)</a:t>
          </a:r>
        </a:p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kern="1200" dirty="0">
            <a:solidFill>
              <a:schemeClr val="tx1">
                <a:lumMod val="60000"/>
                <a:lumOff val="40000"/>
              </a:schemeClr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564979" y="2844800"/>
        <a:ext cx="5475833" cy="812800"/>
      </dsp:txXfrm>
    </dsp:sp>
    <dsp:sp modelId="{DA550FFA-BDD5-44F8-9B86-B7A1736C3AA8}">
      <dsp:nvSpPr>
        <dsp:cNvPr id="0" name=""/>
        <dsp:cNvSpPr/>
      </dsp:nvSpPr>
      <dsp:spPr>
        <a:xfrm>
          <a:off x="56979" y="2743200"/>
          <a:ext cx="1016000" cy="1016000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2700" prstMaterial="flat">
          <a:bevelT w="177800" h="254000"/>
          <a:bevelB w="1524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3B655EA-898F-41F6-8E14-AFB5E2F982AE}">
      <dsp:nvSpPr>
        <dsp:cNvPr id="0" name=""/>
        <dsp:cNvSpPr/>
      </dsp:nvSpPr>
      <dsp:spPr>
        <a:xfrm>
          <a:off x="0" y="347020"/>
          <a:ext cx="7577471" cy="579600"/>
        </a:xfrm>
        <a:prstGeom prst="rect">
          <a:avLst/>
        </a:prstGeom>
        <a:solidFill>
          <a:schemeClr val="dk1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prstDash val="solid"/>
        </a:ln>
        <a:effectLst/>
        <a:scene3d>
          <a:camera prst="orthographicFront"/>
          <a:lightRig rig="chilly" dir="t"/>
        </a:scene3d>
        <a:sp3d z="12700" extrusionH="1700" prstMaterial="dkEdge">
          <a:bevelT w="25400" h="6350" prst="softRound"/>
          <a:bevelB w="0" h="0" prst="convex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A05E39B-7E12-400B-9FCE-94DB48149564}">
      <dsp:nvSpPr>
        <dsp:cNvPr id="0" name=""/>
        <dsp:cNvSpPr/>
      </dsp:nvSpPr>
      <dsp:spPr>
        <a:xfrm>
          <a:off x="378873" y="7539"/>
          <a:ext cx="5304229" cy="67896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0487" tIns="0" rIns="200487" bIns="0" numCol="1" spcCol="1270" anchor="ctr" anchorCtr="0">
          <a:noAutofit/>
        </a:bodyPr>
        <a:lstStyle/>
        <a:p>
          <a:pPr marL="0" marR="0" lvl="0" indent="0" algn="l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US" sz="2000" b="0" u="none" strike="noStrike" kern="1200" dirty="0">
              <a:solidFill>
                <a:schemeClr val="dk1"/>
              </a:solidFill>
              <a:effectLst/>
              <a:uFillTx/>
              <a:latin typeface="Times New Roman" panose="02020603050405020304" pitchFamily="18" charset="0"/>
              <a:ea typeface="Syne"/>
              <a:cs typeface="Times New Roman" panose="02020603050405020304" pitchFamily="18" charset="0"/>
            </a:rPr>
            <a:t>Social media helps to engage the customer.</a:t>
          </a:r>
        </a:p>
        <a:p>
          <a:pPr marL="0" lvl="0" algn="l" defTabSz="1022350">
            <a:spcBef>
              <a:spcPct val="0"/>
            </a:spcBef>
            <a:spcAft>
              <a:spcPct val="35000"/>
            </a:spcAft>
            <a:buNone/>
          </a:pPr>
          <a:endParaRPr lang="en-US" sz="800" kern="1200" dirty="0"/>
        </a:p>
      </dsp:txBody>
      <dsp:txXfrm>
        <a:off x="412017" y="40683"/>
        <a:ext cx="5237941" cy="612672"/>
      </dsp:txXfrm>
    </dsp:sp>
    <dsp:sp modelId="{48EA9EFC-7FC8-4A75-A434-5B38092A9DBD}">
      <dsp:nvSpPr>
        <dsp:cNvPr id="0" name=""/>
        <dsp:cNvSpPr/>
      </dsp:nvSpPr>
      <dsp:spPr>
        <a:xfrm>
          <a:off x="0" y="1390300"/>
          <a:ext cx="7577471" cy="579600"/>
        </a:xfrm>
        <a:prstGeom prst="rect">
          <a:avLst/>
        </a:prstGeom>
        <a:solidFill>
          <a:schemeClr val="dk1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prstDash val="solid"/>
        </a:ln>
        <a:effectLst/>
        <a:scene3d>
          <a:camera prst="orthographicFront"/>
          <a:lightRig rig="chilly" dir="t"/>
        </a:scene3d>
        <a:sp3d z="12700" extrusionH="1700" prstMaterial="dkEdge">
          <a:bevelT w="25400" h="6350" prst="softRound"/>
          <a:bevelB w="0" h="0" prst="convex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4999EAC-DFA6-48BC-AA0B-9C26E82CD83B}">
      <dsp:nvSpPr>
        <dsp:cNvPr id="0" name=""/>
        <dsp:cNvSpPr/>
      </dsp:nvSpPr>
      <dsp:spPr>
        <a:xfrm>
          <a:off x="378873" y="1050819"/>
          <a:ext cx="5304229" cy="67896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0487" tIns="0" rIns="200487" bIns="0" numCol="1" spcCol="1270" anchor="ctr" anchorCtr="0">
          <a:noAutofit/>
        </a:bodyPr>
        <a:lstStyle/>
        <a:p>
          <a:pPr marL="0" marR="0" lvl="0" indent="0" algn="l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US" sz="2000" b="0" u="none" strike="noStrike" kern="1200" dirty="0">
              <a:solidFill>
                <a:schemeClr val="dk1"/>
              </a:solidFill>
              <a:effectLst/>
              <a:uFillTx/>
              <a:latin typeface="Times New Roman" panose="02020603050405020304" pitchFamily="18" charset="0"/>
              <a:ea typeface="Syne"/>
              <a:cs typeface="Times New Roman" panose="02020603050405020304" pitchFamily="18" charset="0"/>
            </a:rPr>
            <a:t>Clubcard delivers custom made shopping experiences.</a:t>
          </a:r>
        </a:p>
        <a:p>
          <a:pPr marL="0" lvl="0" algn="l" defTabSz="755650">
            <a:spcBef>
              <a:spcPct val="0"/>
            </a:spcBef>
            <a:spcAft>
              <a:spcPct val="35000"/>
            </a:spcAft>
            <a:buNone/>
          </a:pPr>
          <a:endParaRPr lang="en-US" sz="800" kern="1200" dirty="0"/>
        </a:p>
      </dsp:txBody>
      <dsp:txXfrm>
        <a:off x="412017" y="1083963"/>
        <a:ext cx="5237941" cy="612672"/>
      </dsp:txXfrm>
    </dsp:sp>
    <dsp:sp modelId="{B4D31580-BDB6-4F23-ACCE-52E8A430B775}">
      <dsp:nvSpPr>
        <dsp:cNvPr id="0" name=""/>
        <dsp:cNvSpPr/>
      </dsp:nvSpPr>
      <dsp:spPr>
        <a:xfrm>
          <a:off x="0" y="2433580"/>
          <a:ext cx="7577471" cy="579600"/>
        </a:xfrm>
        <a:prstGeom prst="rect">
          <a:avLst/>
        </a:prstGeom>
        <a:solidFill>
          <a:schemeClr val="dk1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prstDash val="solid"/>
        </a:ln>
        <a:effectLst/>
        <a:scene3d>
          <a:camera prst="orthographicFront"/>
          <a:lightRig rig="chilly" dir="t"/>
        </a:scene3d>
        <a:sp3d z="12700" extrusionH="1700" prstMaterial="dkEdge">
          <a:bevelT w="25400" h="6350" prst="softRound"/>
          <a:bevelB w="0" h="0" prst="convex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137898-BEB3-4D50-8800-478CD6A44691}">
      <dsp:nvSpPr>
        <dsp:cNvPr id="0" name=""/>
        <dsp:cNvSpPr/>
      </dsp:nvSpPr>
      <dsp:spPr>
        <a:xfrm>
          <a:off x="378873" y="2094100"/>
          <a:ext cx="5304229" cy="67896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0487" tIns="0" rIns="200487" bIns="0" numCol="1" spcCol="1270" anchor="ctr" anchorCtr="0">
          <a:noAutofit/>
        </a:bodyPr>
        <a:lstStyle/>
        <a:p>
          <a:pPr marL="0" marR="0" lvl="0" indent="0" algn="l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US" sz="2000" b="0" u="none" strike="noStrike" kern="1200" dirty="0">
              <a:solidFill>
                <a:schemeClr val="dk1"/>
              </a:solidFill>
              <a:effectLst/>
              <a:uFillTx/>
              <a:latin typeface="Times New Roman" panose="02020603050405020304" pitchFamily="18" charset="0"/>
              <a:ea typeface="Syne"/>
              <a:cs typeface="Times New Roman" panose="02020603050405020304" pitchFamily="18" charset="0"/>
            </a:rPr>
            <a:t>Shopping is convenient with a strong online platform.</a:t>
          </a:r>
        </a:p>
        <a:p>
          <a:pPr marL="0" lvl="0" algn="l" defTabSz="622300">
            <a:spcBef>
              <a:spcPct val="0"/>
            </a:spcBef>
            <a:spcAft>
              <a:spcPct val="35000"/>
            </a:spcAft>
            <a:buNone/>
          </a:pPr>
          <a:endParaRPr lang="en-US" sz="800" kern="1200" dirty="0"/>
        </a:p>
      </dsp:txBody>
      <dsp:txXfrm>
        <a:off x="412017" y="2127244"/>
        <a:ext cx="5237941" cy="612672"/>
      </dsp:txXfrm>
    </dsp:sp>
    <dsp:sp modelId="{7F30A4BC-49F4-4242-BB97-DB32D52DFA0A}">
      <dsp:nvSpPr>
        <dsp:cNvPr id="0" name=""/>
        <dsp:cNvSpPr/>
      </dsp:nvSpPr>
      <dsp:spPr>
        <a:xfrm>
          <a:off x="0" y="3476860"/>
          <a:ext cx="7577471" cy="579600"/>
        </a:xfrm>
        <a:prstGeom prst="rect">
          <a:avLst/>
        </a:prstGeom>
        <a:solidFill>
          <a:schemeClr val="dk1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prstDash val="solid"/>
        </a:ln>
        <a:effectLst/>
        <a:scene3d>
          <a:camera prst="orthographicFront"/>
          <a:lightRig rig="chilly" dir="t"/>
        </a:scene3d>
        <a:sp3d z="12700" extrusionH="1700" prstMaterial="dkEdge">
          <a:bevelT w="25400" h="6350" prst="softRound"/>
          <a:bevelB w="0" h="0" prst="convex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5F238FC-409F-445A-9B55-AD710B333205}">
      <dsp:nvSpPr>
        <dsp:cNvPr id="0" name=""/>
        <dsp:cNvSpPr/>
      </dsp:nvSpPr>
      <dsp:spPr>
        <a:xfrm>
          <a:off x="378873" y="3137380"/>
          <a:ext cx="5665500" cy="67896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0487" tIns="0" rIns="200487" bIns="0" numCol="1" spcCol="1270" anchor="ctr" anchorCtr="0">
          <a:noAutofit/>
        </a:bodyPr>
        <a:lstStyle/>
        <a:p>
          <a:pPr marL="0" marR="0" lvl="0" indent="0" algn="l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US" sz="1800" b="0" u="none" strike="noStrike" kern="1200" dirty="0">
              <a:solidFill>
                <a:schemeClr val="dk1"/>
              </a:solidFill>
              <a:effectLst/>
              <a:uFillTx/>
              <a:latin typeface="Times New Roman" panose="02020603050405020304" pitchFamily="18" charset="0"/>
              <a:ea typeface="Syne"/>
              <a:cs typeface="Times New Roman" panose="02020603050405020304" pitchFamily="18" charset="0"/>
            </a:rPr>
            <a:t>Digital promotions will help drive repeat purchases (</a:t>
          </a:r>
          <a:r>
            <a:rPr lang="en-US" sz="1800" b="0" u="none" strike="noStrike" kern="1200" dirty="0" err="1">
              <a:solidFill>
                <a:schemeClr val="dk1"/>
              </a:solidFill>
              <a:effectLst/>
              <a:uFillTx/>
              <a:latin typeface="Times New Roman" panose="02020603050405020304" pitchFamily="18" charset="0"/>
              <a:ea typeface="Syne"/>
              <a:cs typeface="Times New Roman" panose="02020603050405020304" pitchFamily="18" charset="0"/>
            </a:rPr>
            <a:t>Yawson</a:t>
          </a:r>
          <a:r>
            <a:rPr lang="en-US" sz="1800" b="0" u="none" strike="noStrike" kern="1200" dirty="0">
              <a:solidFill>
                <a:schemeClr val="dk1"/>
              </a:solidFill>
              <a:effectLst/>
              <a:uFillTx/>
              <a:latin typeface="Times New Roman" panose="02020603050405020304" pitchFamily="18" charset="0"/>
              <a:ea typeface="Syne"/>
              <a:cs typeface="Times New Roman" panose="02020603050405020304" pitchFamily="18" charset="0"/>
            </a:rPr>
            <a:t> and Yamoah, 2022; Siregar et al., 2023).</a:t>
          </a:r>
          <a:endParaRPr lang="en-US" sz="1800" b="0" u="none" strike="noStrike" kern="1200" dirty="0">
            <a:solidFill>
              <a:srgbClr val="000000"/>
            </a:solidFill>
            <a:effectLst/>
            <a:uFillTx/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pPr marL="0" lvl="0" algn="l" defTabSz="622300">
            <a:spcBef>
              <a:spcPct val="0"/>
            </a:spcBef>
            <a:spcAft>
              <a:spcPct val="35000"/>
            </a:spcAft>
            <a:buNone/>
          </a:pPr>
          <a:endParaRPr lang="en-US" sz="700" kern="1200" dirty="0"/>
        </a:p>
      </dsp:txBody>
      <dsp:txXfrm>
        <a:off x="412017" y="3170524"/>
        <a:ext cx="5599212" cy="61267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24/layout/BulletTimelineInverted">
  <dgm:title val=""/>
  <dgm:desc val=""/>
  <dgm:catLst>
    <dgm:cat type="process" pri="7451"/>
  </dgm:catLst>
  <dgm:sampData>
    <dgm:dataModel>
      <dgm:ptLst>
        <dgm:pt modelId="0" type="doc"/>
        <dgm:pt modelId="10">
          <dgm:prSet phldrT="Add an event" phldr="1"/>
        </dgm:pt>
        <dgm:pt modelId="11">
          <dgm:prSet phldrT="Write a description of the significance of this event" phldr="1"/>
        </dgm:pt>
        <dgm:pt modelId="20">
          <dgm:prSet phldrT="Add an event" phldr="1"/>
        </dgm:pt>
        <dgm:pt modelId="21">
          <dgm:prSet phldrT="Write a description of the significance of this event" phldr="1"/>
        </dgm:pt>
        <dgm:pt modelId="30">
          <dgm:prSet phldrT="Add an event" phldr="1"/>
        </dgm:pt>
        <dgm:pt modelId="31">
          <dgm:prSet phldrT="Write a description of the significance of this event" phldr="1"/>
        </dgm:pt>
        <dgm:pt modelId="40">
          <dgm:prSet phldrT="Add an event" phldr="1"/>
        </dgm:pt>
        <dgm:pt modelId="41">
          <dgm:prSet phldrT="Write a description of the significance of this event" phldr="1"/>
        </dgm:pt>
        <dgm:pt modelId="50">
          <dgm:prSet phldrT="Add an event" phldr="1"/>
        </dgm:pt>
        <dgm:pt modelId="51">
          <dgm:prSet phldrT="Write a description of the significance of this event" phldr="1"/>
        </dgm:pt>
      </dgm:ptLst>
      <dgm:cxnLst>
        <dgm:cxn modelId="100" srcId="0" destId="10" srcOrd="0" destOrd="0"/>
        <dgm:cxn modelId="12" srcId="10" destId="11" srcOrd="0" destOrd="0"/>
        <dgm:cxn modelId="101" srcId="0" destId="20" srcOrd="1" destOrd="0"/>
        <dgm:cxn modelId="22" srcId="20" destId="21" srcOrd="0" destOrd="0"/>
        <dgm:cxn modelId="102" srcId="0" destId="30" srcOrd="2" destOrd="0"/>
        <dgm:cxn modelId="32" srcId="30" destId="31" srcOrd="0" destOrd="0"/>
        <dgm:cxn modelId="103" srcId="0" destId="40" srcOrd="3" destOrd="0"/>
        <dgm:cxn modelId="42" srcId="40" destId="41" srcOrd="0" destOrd="0"/>
        <dgm:cxn modelId="104" srcId="0" destId="50" srcOrd="4" destOrd="0"/>
        <dgm:cxn modelId="52" srcId="50" destId="5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root">
    <dgm:varLst>
      <dgm:dir/>
      <dgm:animLvl val="lvl"/>
    </dgm:varLst>
    <dgm:alg type="composite"/>
    <dgm:shape xmlns:r="http://schemas.openxmlformats.org/officeDocument/2006/relationships" r:blip="">
      <dgm:adjLst/>
    </dgm:shape>
    <dgm:constrLst>
      <dgm:constr type="w" for="ch" forName="divider" refType="w"/>
      <dgm:constr type="h" for="ch" forName="divider" refType="h" fact="0.1"/>
      <dgm:constr type="ctrY" for="ch" forName="divider" refType="h" fact="0.5"/>
      <dgm:constr type="l" for="ch" forName="divider"/>
      <dgm:constr type="w" for="ch" forName="nodes" refType="w"/>
      <dgm:constr type="h" for="ch" forName="nodes" refType="h" fact="0.8"/>
      <dgm:constr type="ctrY" for="ch" forName="nodes" refType="h" fact="0.5"/>
    </dgm:constrLst>
    <dgm:layoutNode name="divider">
      <dgm:alg type="composite"/>
      <dgm:shape xmlns:r="http://schemas.openxmlformats.org/officeDocument/2006/relationships" r:blip="">
        <dgm:adjLst/>
      </dgm:shape>
      <dgm:presOf/>
      <dgm:choose name="DividerDirection">
        <dgm:if name="DividerLTR" func="var" arg="dir" op="equ" val="norm">
          <dgm:constrLst>
            <dgm:constr type="w" for="ch" forName="rectBar" refType="w" fact="0.996"/>
            <dgm:constr type="h" for="ch" forName="rectBar" refType="h" fact="0.1"/>
            <dgm:constr type="l" for="ch" forName="rectBar"/>
            <dgm:constr type="ctrY" for="ch" forName="rectBar" refType="h" fact="0.5"/>
            <dgm:constr type="w" for="ch" forName="chevronArrow" refType="h" fact="0.6"/>
            <dgm:constr type="h" for="ch" forName="chevronArrow" refType="h" fact="0.8"/>
            <dgm:constr type="r" for="ch" forName="chevronArrow" refType="w"/>
            <dgm:constr type="ctrY" for="ch" forName="chevronArrow" refType="h" fact="0.5"/>
          </dgm:constrLst>
        </dgm:if>
        <dgm:else name="DividerRTL">
          <dgm:constrLst>
            <dgm:constr type="w" for="ch" forName="rectBar" refType="w" fact="0.996"/>
            <dgm:constr type="h" for="ch" forName="rectBar" refType="h" fact="0.1"/>
            <dgm:constr type="r" for="ch" forName="rectBar" refType="w"/>
            <dgm:constr type="ctrY" for="ch" forName="rectBar" refType="h" fact="0.5"/>
            <dgm:constr type="w" for="ch" forName="chevronArrow" refType="h" fact="0.6"/>
            <dgm:constr type="h" for="ch" forName="chevronArrow" refType="h" fact="0.8"/>
            <dgm:constr type="l" for="ch" forName="chevronArrow"/>
            <dgm:constr type="ctrY" for="ch" forName="chevronArrow" refType="h" fact="0.5"/>
          </dgm:constrLst>
        </dgm:else>
      </dgm:choose>
      <dgm:ruleLst/>
      <dgm:layoutNode name="rectBar" styleLbl="dkBgShp">
        <dgm:alg type="sp"/>
        <dgm:shape xmlns:r="http://schemas.openxmlformats.org/officeDocument/2006/relationships" type="rect" r:blip="" zOrderOff="-1">
          <dgm:adjLst/>
          <dgm:extLst>
            <a:ext uri="{B698B0E9-8C71-41B9-8309-B3DCBF30829C}">
              <dgm1612:spPr xmlns:dgm1612="http://schemas.microsoft.com/office/drawing/2016/12/diagram">
                <a:gradFill rotWithShape="0">
                  <a:gsLst>
                    <a:gs pos="0">
                      <a:schemeClr val="accent1">
                        <a:tint val="76000"/>
                      </a:schemeClr>
                    </a:gs>
                    <a:gs pos="100000">
                      <a:schemeClr val="accent1">
                        <a:tint val="76000"/>
                      </a:schemeClr>
                    </a:gs>
                  </a:gsLst>
                  <a:lin ang="0" scaled="0"/>
                </a:gradFill>
              </dgm1612:spPr>
            </a:ext>
          </dgm:extLst>
        </dgm:shape>
        <dgm:presOf/>
        <dgm:constrLst/>
        <dgm:ruleLst/>
      </dgm:layoutNode>
      <dgm:layoutNode name="chevronArrow" styleLbl="dkBgShp">
        <dgm:alg type="sp"/>
        <dgm:choose name="ChevronDir">
          <dgm:if name="ChevronLTR" func="var" arg="dir" op="equ" val="norm">
            <dgm:shape xmlns:r="http://schemas.openxmlformats.org/officeDocument/2006/relationships" type="chevron" r:blip="" zOrderOff="-1">
              <dgm:adjLst>
                <dgm:adj idx="1" val="0.75"/>
              </dgm:adjLst>
              <dgm:extLst>
                <a:ext uri="{B698B0E9-8C71-41B9-8309-B3DCBF30829C}">
                  <dgm1612:spPr xmlns:dgm1612="http://schemas.microsoft.com/office/drawing/2016/12/diagram">
                    <a:gradFill rotWithShape="0">
                      <a:gsLst>
                        <a:gs pos="0">
                          <a:schemeClr val="accent1">
                            <a:tint val="76000"/>
                          </a:schemeClr>
                        </a:gs>
                        <a:gs pos="100000">
                          <a:schemeClr val="accent1">
                            <a:tint val="76000"/>
                          </a:schemeClr>
                        </a:gs>
                      </a:gsLst>
                      <a:lin ang="0" scaled="0"/>
                    </a:gradFill>
                  </dgm1612:spPr>
                </a:ext>
              </dgm:extLst>
            </dgm:shape>
          </dgm:if>
          <dgm:else name="ChevronRTL">
            <dgm:shape xmlns:r="http://schemas.openxmlformats.org/officeDocument/2006/relationships" rot="180" type="chevron" r:blip="" zOrderOff="-1">
              <dgm:adjLst>
                <dgm:adj idx="1" val="0.75"/>
              </dgm:adjLst>
              <dgm:extLst>
                <a:ext uri="{B698B0E9-8C71-41B9-8309-B3DCBF30829C}">
                  <dgm1612:spPr xmlns:dgm1612="http://schemas.microsoft.com/office/drawing/2016/12/diagram">
                    <a:gradFill rotWithShape="0">
                      <a:gsLst>
                        <a:gs pos="0">
                          <a:schemeClr val="accent1">
                            <a:tint val="76000"/>
                          </a:schemeClr>
                        </a:gs>
                        <a:gs pos="100000">
                          <a:schemeClr val="accent1">
                            <a:tint val="76000"/>
                          </a:schemeClr>
                        </a:gs>
                      </a:gsLst>
                      <a:lin ang="0" scaled="0"/>
                    </a:gradFill>
                  </dgm1612:spPr>
                </a:ext>
              </dgm:extLst>
            </dgm:shape>
          </dgm:else>
        </dgm:choose>
        <dgm:presOf/>
        <dgm:constrLst/>
        <dgm:ruleLst/>
      </dgm:layoutNode>
    </dgm:layoutNode>
    <dgm:layoutNode name="nodes">
      <dgm:varLst>
        <dgm:chMax/>
        <dgm:chPref/>
        <dgm:animLvl val="lvl"/>
      </dgm:varLst>
      <dgm:choose name="Name1">
        <dgm:if name="Name2" func="var" arg="dir" op="equ" val="norm">
          <dgm:alg type="lin">
            <dgm:param type="fallback" val="1D"/>
          </dgm:alg>
        </dgm:if>
        <dgm:else name="Name3">
          <dgm:alg type="lin">
            <dgm:param type="linDir" val="fromR"/>
            <dgm:param type="fallback" val="1D"/>
          </dgm:alg>
        </dgm:else>
      </dgm:choose>
      <dgm:shape xmlns:r="http://schemas.openxmlformats.org/officeDocument/2006/relationships" r:blip="">
        <dgm:adjLst/>
      </dgm:shape>
      <dgm:constrLst>
        <dgm:constr type="primFontSz" for="des" forName="L1TextContainer" val="20"/>
        <dgm:constr type="primFontSz" for="des" forName="L2TextContainer" refType="primFontSz" refFor="des" refForName="L1TextContainer" op="equ" fact="0.75"/>
        <dgm:constr type="w" for="ch" forName="composite" refType="w"/>
        <dgm:constr type="h" for="ch" forName="composite" refType="h"/>
        <dgm:constr type="w" for="ch" forName="spaceBetweenRectangles" refType="w" refFor="ch" refForName="composite" fact="-0.5"/>
        <dgm:constr type="w" for="ch" ptType="sibTrans" op="equ"/>
        <dgm:constr type="primFontSz" for="des" forName="L1TextContainer" op="equ"/>
        <dgm:constr type="primFontSz" for="des" forName="L2TextContainer" op="equ"/>
        <dgm:constr type="primFontSz" for="des" forName="L1TextContainer1" val="20"/>
        <dgm:constr type="primFontSz" for="des" forName="L2TextContainer1" refType="primFontSz" refFor="des" refForName="L1TextContainer1" op="equ" fact="0.75"/>
        <dgm:constr type="w" for="ch" forName="composite1" refType="w"/>
        <dgm:constr type="h" for="ch" forName="composite1" refType="h"/>
        <dgm:constr type="w" for="ch" forName="spaceBetweenRectangles1" refType="w" refFor="ch" refForName="composite1" fact="0.28"/>
        <dgm:constr type="primFontSz" for="des" forName="L1TextContainer1" op="equ"/>
        <dgm:constr type="primFontSz" for="des" forName="L2TextContainer1" op="equ"/>
      </dgm:constrLst>
      <dgm:choose name="LayoutBasedOnCountOfNodes">
        <dgm:if name="LessThanOrEqualToTwoNodes" axis="ch" ptType="node" func="cnt" op="lte" val="2">
          <dgm:forEach name="nodesForEach1" axis="ch" ptType="node">
            <dgm:layoutNode name="composite1">
              <dgm:alg type="composite"/>
              <dgm:shape xmlns:r="http://schemas.openxmlformats.org/officeDocument/2006/relationships" r:blip="">
                <dgm:adjLst/>
              </dgm:shape>
              <dgm:choose name="CaseForLayoutDirection1">
                <dgm:if name="CaseForLayoutDirectionLTR1" func="var" arg="dir" op="equ" val="norm">
                  <dgm:choose name="CaseForPlacingNodesAboveAndBelowDividerLTR1">
                    <dgm:if name="CaseForPlacingNodeAboveDividerLTR1" axis="self" ptType="node" func="posOdd" op="equ" val="1">
                      <dgm:constrLst>
                        <dgm:constr type="w" for="ch" forName="ConnectorPoint1" refType="h" refFor="ch" refForName="DropPinPlaceHolder1" fact="0.325"/>
                        <dgm:constr type="h" for="ch" forName="ConnectorPoint1" refType="h" refFor="ch" refForName="DropPinPlaceHolder1" fact="0.325"/>
                        <dgm:constr type="ctrX" for="ch" forName="ConnectorPoint1" refType="ctrX" refFor="ch" refForName="ConnectLine1"/>
                        <dgm:constr type="ctrY" for="ch" forName="ConnectorPoint1" refType="t" refFor="ch" refForName="DropPinPlaceHolder1"/>
                        <dgm:constr type="w" for="ch" forName="DropPinPlaceHolder1" refType="h" fact="0.16"/>
                        <dgm:constr type="h" for="ch" forName="DropPinPlaceHolder1" refType="h" fact="0.16"/>
                        <dgm:constr type="t" for="ch" forName="DropPinPlaceHolder1" refType="h" fact="0"/>
                        <dgm:constr type="l" for="ch" forName="DropPinPlaceHolder1" refType="w" fact="0"/>
                        <dgm:constr type="w" for="ch" forName="L2TextContainer1" refType="w" fact="0.83"/>
                        <dgm:constr type="l" for="ch" forName="L2TextContainer1" refType="r" refFor="ch" refForName="DropPinPlaceHolder1"/>
                        <dgm:constr type="t" for="ch" forName="L2TextContainer1" refType="h" fact="0.16"/>
                        <dgm:constr type="b" for="ch" forName="L2TextContainer1" refType="h" fact="0.45"/>
                        <dgm:constr type="w" for="ch" forName="L1TextContainer1" refType="w" fact="0.83"/>
                        <dgm:constr type="l" for="ch" forName="L1TextContainer1" refType="r" refFor="ch" refForName="DropPinPlaceHolder1"/>
                        <dgm:constr type="t" for="ch" forName="L1TextContainer1" refType="h" fact="0.01"/>
                        <dgm:constr type="b" for="ch" forName="L1TextContainer1" refType="h" fact="0.16"/>
                        <dgm:constr type="w" for="ch" forName="ConnectLine1" refType="h" fact="0.01"/>
                        <dgm:constr type="ctrX" for="ch" forName="ConnectLine1" refType="ctrX" refFor="ch" refForName="DropPinPlaceHolder1"/>
                        <dgm:constr type="b" for="ch" forName="ConnectLine1" refType="h" fact="0.49"/>
                        <dgm:constr type="t" for="ch" forName="ConnectLine1" refType="b" refFor="ch" refForName="DropPinPlaceHolder1" fact="0"/>
                        <dgm:constr type="w" for="ch" forName="EmptyPlaceHolder1" refType="w"/>
                        <dgm:constr type="h" for="ch" forName="EmptyPlaceHolder1" refType="h" fact="0.5"/>
                        <dgm:constr type="t" for="ch" forName="EmptyPlaceHolder1" refType="h" fact="0.5"/>
                      </dgm:constrLst>
                    </dgm:if>
                    <dgm:else name="CaseForPlacingNodeBelowDividerLTR1">
                      <dgm:constrLst>
                        <dgm:constr type="w" for="ch" forName="ConnectorPoint1" refType="h" refFor="ch" refForName="DropPinPlaceHolder1" fact="0.325"/>
                        <dgm:constr type="h" for="ch" forName="ConnectorPoint1" refType="h" refFor="ch" refForName="DropPinPlaceHolder1" fact="0.325"/>
                        <dgm:constr type="ctrX" for="ch" forName="ConnectorPoint1" refType="ctrX" refFor="ch" refForName="ConnectLine1"/>
                        <dgm:constr type="ctrY" for="ch" forName="ConnectorPoint1" refType="b" refFor="ch" refForName="DropPinPlaceHolder1"/>
                        <dgm:constr type="w" for="ch" forName="DropPinPlaceHolder1" refType="h" fact="0.16"/>
                        <dgm:constr type="h" for="ch" forName="DropPinPlaceHolder1" refType="h" fact="0.16"/>
                        <dgm:constr type="b" for="ch" forName="DropPinPlaceHolder1" refType="h"/>
                        <dgm:constr type="l" for="ch" forName="DropPinPlaceHolder1" refType="w" fact="0"/>
                        <dgm:constr type="w" for="ch" forName="L1TextContainer1" refType="w" fact="0.83"/>
                        <dgm:constr type="l" for="ch" forName="L1TextContainer1" refType="r" refFor="ch" refForName="DropPinPlaceHolder1"/>
                        <dgm:constr type="b" for="ch" forName="L1TextContainer1" refType="h" fact="0.755"/>
                        <dgm:constr type="t" for="ch" forName="L1TextContainer1" refType="h" fact="0.6"/>
                        <dgm:constr type="w" for="ch" forName="L2TextContainer1" refType="w" fact="0.83"/>
                        <dgm:constr type="l" for="ch" forName="L2TextContainer1" refType="r" refFor="ch" refForName="DropPinPlaceHolder1"/>
                        <dgm:constr type="b" for="ch" forName="L2TextContainer1" refType="h" fact="0.99"/>
                        <dgm:constr type="t" for="ch" forName="L2TextContainer1" refType="h" fact="0.755"/>
                        <dgm:constr type="w" for="ch" forName="ConnectLine1" refType="h" fact="0.01"/>
                        <dgm:constr type="ctrX" for="ch" forName="ConnectLine1" refType="ctrX" refFor="ch" refForName="DropPinPlaceHolder1"/>
                        <dgm:constr type="t" for="ch" forName="ConnectLine1" refType="h" fact="0.51"/>
                        <dgm:constr type="b" for="ch" forName="ConnectLine1" refType="b" refFor="ch" refForName="DropPinPlaceHolder1"/>
                        <dgm:constr type="w" for="ch" forName="EmptyPlaceHolder1" refType="w"/>
                        <dgm:constr type="h" for="ch" forName="EmptyPlaceHolder1" refType="h" fact="0.5"/>
                        <dgm:constr type="t" for="ch" forName="EmptyPlaceHolder1" refType="h" fact="0"/>
                      </dgm:constrLst>
                    </dgm:else>
                  </dgm:choose>
                </dgm:if>
                <dgm:else name="CaseForLayoutDirectionRTL1">
                  <dgm:choose name="CaseForPlacingNodesAboveAndBelowDividerRTL1">
                    <dgm:if name="CaseForPlacingNodeAboveDividerRTL1" axis="self" ptType="node" func="posOdd" op="equ" val="1">
                      <dgm:constrLst>
                        <dgm:constr type="w" for="ch" forName="L1TextContainer1" refType="w" fact="0.83"/>
                        <dgm:constr type="l" for="ch" forName="L1TextContainer1" refType="w" fact="0"/>
                        <dgm:constr type="t" for="ch" forName="L1TextContainer1" refType="h" fact="0.01"/>
                        <dgm:constr type="b" for="ch" forName="L1TextContainer1" refType="h" fact="0.16"/>
                        <dgm:constr type="w" for="ch" forName="L2TextContainer1" refType="w" fact="0.83"/>
                        <dgm:constr type="l" for="ch" forName="L2TextContainer1" refType="w" fact="0"/>
                        <dgm:constr type="t" for="ch" forName="L2TextContainer1" refType="h" fact="0.16"/>
                        <dgm:constr type="b" for="ch" forName="L2TextContainer1" refType="h" fact="0.45"/>
                        <dgm:constr type="w" for="ch" forName="DropPinPlaceHolder1" refType="h" fact="0.16"/>
                        <dgm:constr type="h" for="ch" forName="DropPinPlaceHolder1" refType="h" fact="0.16"/>
                        <dgm:constr type="t" for="ch" forName="DropPinPlaceHolder1" refType="h" fact="0"/>
                        <dgm:constr type="r" for="ch" forName="DropPinPlaceHolder1" refType="w"/>
                        <dgm:constr type="w" for="ch" forName="ConnectLine1" refType="h" fact="0.01"/>
                        <dgm:constr type="ctrX" for="ch" forName="ConnectLine1" refType="ctrX" refFor="ch" refForName="DropPinPlaceHolder1"/>
                        <dgm:constr type="b" for="ch" forName="ConnectLine1" refType="h" fact="0.49"/>
                        <dgm:constr type="t" for="ch" forName="ConnectLine1" refType="b" refFor="ch" refForName="DropPinPlaceHolder1" fact="0"/>
                        <dgm:constr type="w" for="ch" forName="ConnectorPoint1" refType="h" refFor="ch" refForName="DropPinPlaceHolder1" fact="0.325"/>
                        <dgm:constr type="h" for="ch" forName="ConnectorPoint1" refType="h" refFor="ch" refForName="DropPinPlaceHolder1" fact="0.325"/>
                        <dgm:constr type="ctrX" for="ch" forName="ConnectorPoint1" refType="ctrX" refFor="ch" refForName="ConnectLine1"/>
                        <dgm:constr type="ctrY" for="ch" forName="ConnectorPoint1" refType="t" refFor="ch" refForName="DropPinPlaceHolder1"/>
                        <dgm:constr type="w" for="ch" forName="EmptyPlaceHolder1" refType="w"/>
                        <dgm:constr type="h" for="ch" forName="EmptyPlaceHolder1" refType="h" fact="0.5"/>
                        <dgm:constr type="t" for="ch" forName="EmptyPlaceHolder1" refType="h" fact="0.5"/>
                      </dgm:constrLst>
                    </dgm:if>
                    <dgm:else name="CaseForPlacingNodeBelowDividerRTL1">
                      <dgm:constrLst>
                        <dgm:constr type="w" for="ch" forName="L1TextContainer1" refType="w" fact="0.83"/>
                        <dgm:constr type="l" for="ch" forName="L1TextContainer1" refType="w" fact="0"/>
                        <dgm:constr type="b" for="ch" forName="L1TextContainer1" refType="h" fact="0.755"/>
                        <dgm:constr type="t" for="ch" forName="L1TextContainer1" refType="h" fact="0.6"/>
                        <dgm:constr type="w" for="ch" forName="L2TextContainer1" refType="w" fact="0.83"/>
                        <dgm:constr type="l" for="ch" forName="L2TextContainer1" refType="w" fact="0"/>
                        <dgm:constr type="b" for="ch" forName="L2TextContainer1" refType="h" fact="0.99"/>
                        <dgm:constr type="t" for="ch" forName="L2TextContainer1" refType="h" fact="0.755"/>
                        <dgm:constr type="w" for="ch" forName="DropPinPlaceHolder1" refType="h" fact="0.16"/>
                        <dgm:constr type="h" for="ch" forName="DropPinPlaceHolder1" refType="h" fact="0.16"/>
                        <dgm:constr type="b" for="ch" forName="DropPinPlaceHolder1" refType="h"/>
                        <dgm:constr type="r" for="ch" forName="DropPinPlaceHolder1" refType="w"/>
                        <dgm:constr type="w" for="ch" forName="ConnectLine1" refType="h" fact="0.01"/>
                        <dgm:constr type="ctrX" for="ch" forName="ConnectLine1" refType="ctrX" refFor="ch" refForName="DropPinPlaceHolder1"/>
                        <dgm:constr type="t" for="ch" forName="ConnectLine1" refType="h" fact="0.51"/>
                        <dgm:constr type="b" for="ch" forName="ConnectLine1" refType="b" refFor="ch" refForName="DropPinPlaceHolder1"/>
                        <dgm:constr type="w" for="ch" forName="ConnectorPoint1" refType="h" refFor="ch" refForName="DropPinPlaceHolder1" fact="0.325"/>
                        <dgm:constr type="h" for="ch" forName="ConnectorPoint1" refType="h" refFor="ch" refForName="DropPinPlaceHolder1" fact="0.325"/>
                        <dgm:constr type="ctrX" for="ch" forName="ConnectorPoint1" refType="ctrX" refFor="ch" refForName="ConnectLine1"/>
                        <dgm:constr type="ctrY" for="ch" forName="ConnectorPoint1" refType="b" refFor="ch" refForName="DropPinPlaceHolder1"/>
                        <dgm:constr type="w" for="ch" forName="EmptyPlaceHolder1" refType="w"/>
                        <dgm:constr type="h" for="ch" forName="EmptyPlaceHolder1" refType="h" fact="0.5"/>
                        <dgm:constr type="t" for="ch" forName="EmptyPlaceHolder1" refType="h" fact="0"/>
                      </dgm:constrLst>
                    </dgm:else>
                  </dgm:choose>
                </dgm:else>
              </dgm:choose>
              <dgm:layoutNode name="DropPinPlaceHolder1">
                <dgm:alg type="composite"/>
                <dgm:shape xmlns:r="http://schemas.openxmlformats.org/officeDocument/2006/relationships" r:blip="">
                  <dgm:adjLst/>
                </dgm:shape>
                <dgm:constrLst>
                  <dgm:constr type="w" for="ch" forName="DropPin1" refType="w" fact="0"/>
                  <dgm:constr type="h" for="ch" forName="DropPin1" refType="h" fact="0"/>
                  <dgm:constr type="ctrX" for="ch" forName="DropPin1" refType="w" fact="0"/>
                  <dgm:constr type="ctrY" for="ch" forName="DropPin1" refType="h" fact="0"/>
                  <dgm:constr type="w" for="ch" forName="Ellipse1" refType="w" refFor="ch" refForName="DropPin1" fact="0"/>
                  <dgm:constr type="h" for="ch" forName="Ellipse1" refType="w" refFor="ch" refForName="DropPin1" fact="0"/>
                  <dgm:constr type="ctrX" for="ch" forName="Ellipse1" refType="ctrX" refFor="ch" refForName="DropPin1" fact="0"/>
                  <dgm:constr type="ctrY" for="ch" forName="Ellipse1" refType="ctrY" refFor="ch" refForName="DropPin1" fact="0"/>
                </dgm:constrLst>
                <dgm:layoutNode name="DropPin1" styleLbl="alignNode1">
                  <dgm:alg type="sp"/>
                  <dgm:choose name="CaseForPlacingTearDropAboveAndBelowDivider1">
                    <dgm:if name="CaseForPlacingTearDropAboveDivider1" axis="self" ptType="node" func="posOdd" op="equ" val="1">
                      <dgm:shape xmlns:r="http://schemas.openxmlformats.org/officeDocument/2006/relationships" rot="135" type="teardrop" r:blip="">
                        <dgm:adjLst>
                          <dgm:adj idx="1" val="1.15"/>
                        </dgm:adjLst>
                      </dgm:shape>
                    </dgm:if>
                    <dgm:else name="CaseForPlacingTearDropBelowDivider1">
                      <dgm:shape xmlns:r="http://schemas.openxmlformats.org/officeDocument/2006/relationships" rot="-45" type="teardrop" r:blip="">
                        <dgm:adjLst>
                          <dgm:adj idx="1" val="1.15"/>
                        </dgm:adjLst>
                      </dgm:shape>
                    </dgm:else>
                  </dgm:choose>
                  <dgm:presOf/>
                  <dgm:constrLst/>
                </dgm:layoutNode>
                <dgm:layoutNode name="Ellipse1" styleLbl="fgAcc1" moveWith="DropPin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</dgm:layoutNode>
              </dgm:layoutNode>
              <dgm:layoutNode name="L2TextContainer1" styleLbl="revTx" moveWith="L1TextContainer">
                <dgm:varLst>
                  <dgm:bulletEnabled val="1"/>
                </dgm:varLst>
                <dgm:choose name="casesForTxtDirLogic1">
                  <dgm:if name="Name771" axis="self" ptType="node" func="posOdd" op="equ" val="1">
                    <dgm:alg type="tx">
                      <dgm:param type="txAnchorVert" val="t"/>
                      <dgm:param type="parTxLTRAlign" val="l"/>
                      <dgm:param type="parTxRTLAlign" val="l"/>
                      <dgm:param type="txAnchorVertCh" val="t"/>
                      <dgm:param type="shpTxRTLAlignCh" val="l"/>
                      <dgm:param type="shpTxLTRAlignCh" val="l"/>
                    </dgm:alg>
                    <dgm:constrLst>
                      <dgm:constr type="lMarg"/>
                      <dgm:constr type="rMarg"/>
                      <dgm:constr type="tMarg"/>
                      <dgm:constr type="bMarg"/>
                    </dgm:constrLst>
                  </dgm:if>
                  <dgm:else name="Name881">
                    <dgm:alg type="tx">
                      <dgm:param type="txAnchorVert" val="t"/>
                      <dgm:param type="parTxLTRAlign" val="l"/>
                      <dgm:param type="parTxRTLAlign" val="l"/>
                      <dgm:param type="txAnchorVertCh" val="t"/>
                      <dgm:param type="shpTxRTLAlignCh" val="l"/>
                      <dgm:param type="shpTxLTRAlignCh" val="l"/>
                    </dgm:alg>
                    <dgm:constrLst>
                      <dgm:constr type="lMarg"/>
                      <dgm:constr type="rMarg"/>
                      <dgm:constr type="tMarg"/>
                      <dgm:constr type="bMarg"/>
                    </dgm:constrLst>
                  </dgm:else>
                </dgm:choose>
                <dgm:shape xmlns:r="http://schemas.openxmlformats.org/officeDocument/2006/relationships" type="rect" r:blip="">
                  <dgm:adjLst/>
                </dgm:shape>
                <dgm:presOf axis="des" ptType="node"/>
                <dgm:ruleLst>
                  <dgm:rule type="primFontSz" val="5" fact="NaN" max="NaN"/>
                </dgm:ruleLst>
              </dgm:layoutNode>
              <dgm:layoutNode name="L1TextContainer1" styleLbl="revTx">
                <dgm:varLst>
                  <dgm:chMax val="1"/>
                  <dgm:chPref val="1"/>
                  <dgm:bulletEnabled val="1"/>
                </dgm:varLst>
                <dgm:alg type="tx">
                  <dgm:param type="txAnchorVert" val="mid"/>
                  <dgm:param type="parTxLTRAlign" val="l"/>
                  <dgm:param type="parTxRTLAlign" val="l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  <dgm:layoutNode name="ConnectLine1" styleLbl="dkBgShp">
                <dgm:alg type="sp"/>
                <dgm:shape xmlns:r="http://schemas.openxmlformats.org/officeDocument/2006/relationships" type="rect" r:blip="">
                  <dgm:adjLst/>
                </dgm:shape>
                <dgm:presOf/>
                <dgm:constrLst/>
              </dgm:layoutNode>
              <dgm:layoutNode name="ConnectorPoint1" moveWith="ConnectLine1">
                <dgm:alg type="composite"/>
                <dgm:shape xmlns:r="http://schemas.openxmlformats.org/officeDocument/2006/relationships" r:blip="">
                  <dgm:adjLst/>
                </dgm:shape>
                <dgm:presOf/>
                <dgm:constrLst>
                  <dgm:constr type="w" for="ch" forName="Bullet1" refType="w"/>
                  <dgm:constr type="h" for="ch" forName="Bullet1" refType="w"/>
                  <dgm:constr type="ctrX" for="ch" forName="Bullet1" refType="w" fact="0.5"/>
                  <dgm:constr type="ctrY" for="ch" forName="Bullet1" refType="h" fact="0.5"/>
                </dgm:constrLst>
                <dgm:layoutNode name="Bullet1" styleLbl="lnNode1">
                  <dgm:alg type="sp"/>
                  <dgm:shape xmlns:r="http://schemas.openxmlformats.org/officeDocument/2006/relationships" type="ellipse" r:blip="" zOrderOff="10">
                    <dgm:adjLst/>
                  </dgm:shape>
                  <dgm:presOf/>
                  <dgm:constrLst/>
                </dgm:layoutNode>
              </dgm:layoutNode>
              <dgm:layoutNode name="EmptyPlaceHolder1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</dgm:layoutNode>
            </dgm:layoutNode>
            <dgm:forEach name="Name281" axis="followSib" ptType="sibTrans" cnt="1">
              <dgm:layoutNode name="spaceBetweenRectangles1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</dgm:layoutNode>
            </dgm:forEach>
          </dgm:forEach>
        </dgm:if>
        <dgm:else name="MoreThanTwoNodes">
          <dgm:forEach name="nodesForEach" axis="ch" ptType="node">
            <dgm:layoutNode name="composite">
              <dgm:alg type="composite"/>
              <dgm:shape xmlns:r="http://schemas.openxmlformats.org/officeDocument/2006/relationships" r:blip="">
                <dgm:adjLst/>
              </dgm:shape>
              <dgm:choose name="CaseForLayoutDirection">
                <dgm:if name="CaseForLayoutDirectionLTR" func="var" arg="dir" op="equ" val="norm">
                  <dgm:choose name="CaseForPlacingNodesAboveAndBelowDividerLTR">
                    <dgm:if name="CaseForPlacingNodeAboveDividerLTR" axis="self" ptType="node" func="posOdd" op="equ" val="1">
                      <dgm:constrLst>
                        <dgm:constr type="w" for="ch" forName="ConnectorPoint" refType="h" refFor="ch" refForName="DropPinPlaceHolder" fact="0.325"/>
                        <dgm:constr type="h" for="ch" forName="ConnectorPoint" refType="h" refFor="ch" refForName="DropPinPlaceHolder" fact="0.325"/>
                        <dgm:constr type="ctrX" for="ch" forName="ConnectorPoint" refType="ctrX" refFor="ch" refForName="ConnectLine"/>
                        <dgm:constr type="ctrY" for="ch" forName="ConnectorPoint" refType="t" refFor="ch" refForName="DropPinPlaceHolder"/>
                        <dgm:constr type="w" for="ch" forName="DropPinPlaceHolder" refType="h" fact="0.16"/>
                        <dgm:constr type="h" for="ch" forName="DropPinPlaceHolder" refType="h" fact="0.16"/>
                        <dgm:constr type="t" for="ch" forName="DropPinPlaceHolder" refType="h" fact="0"/>
                        <dgm:constr type="l" for="ch" forName="DropPinPlaceHolder" refType="w" fact="0"/>
                        <dgm:constr type="w" for="ch" forName="L2TextContainer" refType="w" fact="0.83"/>
                        <dgm:constr type="l" for="ch" forName="L2TextContainer" refType="r" refFor="ch" refForName="DropPinPlaceHolder"/>
                        <dgm:constr type="t" for="ch" forName="L2TextContainer" refType="h" fact="0.16"/>
                        <dgm:constr type="b" for="ch" forName="L2TextContainer" refType="h" fact="0.45"/>
                        <dgm:constr type="w" for="ch" forName="L1TextContainer" refType="w" fact="0.83"/>
                        <dgm:constr type="l" for="ch" forName="L1TextContainer" refType="r" refFor="ch" refForName="DropPinPlaceHolder"/>
                        <dgm:constr type="t" for="ch" forName="L1TextContainer" refType="h" fact="0.01"/>
                        <dgm:constr type="b" for="ch" forName="L1TextContainer" refType="h" fact="0.16"/>
                        <dgm:constr type="w" for="ch" forName="ConnectLine" refType="h" fact="0.01"/>
                        <dgm:constr type="ctrX" for="ch" forName="ConnectLine" refType="ctrX" refFor="ch" refForName="DropPinPlaceHolder"/>
                        <dgm:constr type="b" for="ch" forName="ConnectLine" refType="h" fact="0.49"/>
                        <dgm:constr type="t" for="ch" forName="ConnectLine" refType="b" refFor="ch" refForName="DropPinPlaceHolder" fact="0"/>
                        <dgm:constr type="w" for="ch" forName="EmptyPlaceHolder" refType="w"/>
                        <dgm:constr type="h" for="ch" forName="EmptyPlaceHolder" refType="h" fact="0.5"/>
                        <dgm:constr type="t" for="ch" forName="EmptyPlaceHolder" refType="h" fact="0.5"/>
                      </dgm:constrLst>
                    </dgm:if>
                    <dgm:else name="CaseForPlacingNodeBelowDividerLTR">
                      <dgm:constrLst>
                        <dgm:constr type="w" for="ch" forName="ConnectorPoint" refType="h" refFor="ch" refForName="DropPinPlaceHolder" fact="0.325"/>
                        <dgm:constr type="h" for="ch" forName="ConnectorPoint" refType="h" refFor="ch" refForName="DropPinPlaceHolder" fact="0.325"/>
                        <dgm:constr type="ctrX" for="ch" forName="ConnectorPoint" refType="ctrX" refFor="ch" refForName="ConnectLine"/>
                        <dgm:constr type="ctrY" for="ch" forName="ConnectorPoint" refType="b" refFor="ch" refForName="DropPinPlaceHolder"/>
                        <dgm:constr type="w" for="ch" forName="DropPinPlaceHolder" refType="h" fact="0.16"/>
                        <dgm:constr type="h" for="ch" forName="DropPinPlaceHolder" refType="h" fact="0.16"/>
                        <dgm:constr type="b" for="ch" forName="DropPinPlaceHolder" refType="h"/>
                        <dgm:constr type="l" for="ch" forName="DropPinPlaceHolder" refType="w" fact="0"/>
                        <dgm:constr type="w" for="ch" forName="L1TextContainer" refType="w" fact="0.83"/>
                        <dgm:constr type="l" for="ch" forName="L1TextContainer" refType="r" refFor="ch" refForName="DropPinPlaceHolder"/>
                        <dgm:constr type="b" for="ch" forName="L1TextContainer" refType="h" fact="0.755"/>
                        <dgm:constr type="t" for="ch" forName="L1TextContainer" refType="h" fact="0.6"/>
                        <dgm:constr type="w" for="ch" forName="L2TextContainer" refType="w" fact="0.83"/>
                        <dgm:constr type="l" for="ch" forName="L2TextContainer" refType="r" refFor="ch" refForName="DropPinPlaceHolder"/>
                        <dgm:constr type="b" for="ch" forName="L2TextContainer" refType="h" fact="0.99"/>
                        <dgm:constr type="t" for="ch" forName="L2TextContainer" refType="h" fact="0.755"/>
                        <dgm:constr type="w" for="ch" forName="ConnectLine" refType="h" fact="0.01"/>
                        <dgm:constr type="ctrX" for="ch" forName="ConnectLine" refType="ctrX" refFor="ch" refForName="DropPinPlaceHolder"/>
                        <dgm:constr type="t" for="ch" forName="ConnectLine" refType="h" fact="0.51"/>
                        <dgm:constr type="b" for="ch" forName="ConnectLine" refType="b" refFor="ch" refForName="DropPinPlaceHolder"/>
                        <dgm:constr type="w" for="ch" forName="EmptyPlaceHolder" refType="w"/>
                        <dgm:constr type="h" for="ch" forName="EmptyPlaceHolder" refType="h" fact="0.5"/>
                        <dgm:constr type="t" for="ch" forName="EmptyPlaceHolder" refType="h" fact="0"/>
                      </dgm:constrLst>
                    </dgm:else>
                  </dgm:choose>
                </dgm:if>
                <dgm:else name="CaseForLayoutDirectionRTL">
                  <dgm:choose name="CaseForPlacingNodesAboveAndBelowDividerRTL">
                    <dgm:if name="CaseForPlacingNodeAboveDividerRTL" axis="self" ptType="node" func="posOdd" op="equ" val="1">
                      <dgm:constrLst>
                        <dgm:constr type="w" for="ch" forName="L1TextContainer" refType="w" fact="0.83"/>
                        <dgm:constr type="l" for="ch" forName="L1TextContainer" refType="w" fact="0"/>
                        <dgm:constr type="t" for="ch" forName="L1TextContainer" refType="h" fact="0.01"/>
                        <dgm:constr type="b" for="ch" forName="L1TextContainer" refType="h" fact="0.16"/>
                        <dgm:constr type="w" for="ch" forName="L2TextContainer" refType="w" fact="0.83"/>
                        <dgm:constr type="l" for="ch" forName="L2TextContainer" refType="w" fact="0"/>
                        <dgm:constr type="t" for="ch" forName="L2TextContainer" refType="h" fact="0.16"/>
                        <dgm:constr type="b" for="ch" forName="L2TextContainer" refType="h" fact="0.45"/>
                        <dgm:constr type="w" for="ch" forName="DropPinPlaceHolder" refType="h" fact="0.16"/>
                        <dgm:constr type="h" for="ch" forName="DropPinPlaceHolder" refType="h" fact="0.16"/>
                        <dgm:constr type="t" for="ch" forName="DropPinPlaceHolder" refType="h" fact="0"/>
                        <dgm:constr type="r" for="ch" forName="DropPinPlaceHolder" refType="w"/>
                        <dgm:constr type="w" for="ch" forName="ConnectLine" refType="h" fact="0.01"/>
                        <dgm:constr type="ctrX" for="ch" forName="ConnectLine" refType="ctrX" refFor="ch" refForName="DropPinPlaceHolder"/>
                        <dgm:constr type="b" for="ch" forName="ConnectLine" refType="h" fact="0.49"/>
                        <dgm:constr type="t" for="ch" forName="ConnectLine" refType="b" refFor="ch" refForName="DropPinPlaceHolder" fact="0"/>
                        <dgm:constr type="w" for="ch" forName="ConnectorPoint" refType="h" refFor="ch" refForName="DropPinPlaceHolder" fact="0.325"/>
                        <dgm:constr type="h" for="ch" forName="ConnectorPoint" refType="h" refFor="ch" refForName="DropPinPlaceHolder" fact="0.325"/>
                        <dgm:constr type="ctrX" for="ch" forName="ConnectorPoint" refType="ctrX" refFor="ch" refForName="ConnectLine"/>
                        <dgm:constr type="ctrY" for="ch" forName="ConnectorPoint" refType="t" refFor="ch" refForName="DropPinPlaceHolder"/>
                        <dgm:constr type="w" for="ch" forName="EmptyPlaceHolder" refType="w"/>
                        <dgm:constr type="h" for="ch" forName="EmptyPlaceHolder" refType="h" fact="0.5"/>
                        <dgm:constr type="t" for="ch" forName="EmptyPlaceHolder" refType="h" fact="0.5"/>
                      </dgm:constrLst>
                    </dgm:if>
                    <dgm:else name="CaseForPlacingNodeBelowDividerRTL">
                      <dgm:constrLst>
                        <dgm:constr type="w" for="ch" forName="L1TextContainer" refType="w" fact="0.83"/>
                        <dgm:constr type="l" for="ch" forName="L1TextContainer" refType="w" fact="0"/>
                        <dgm:constr type="b" for="ch" forName="L1TextContainer" refType="h" fact="0.755"/>
                        <dgm:constr type="t" for="ch" forName="L1TextContainer" refType="h" fact="0.6"/>
                        <dgm:constr type="w" for="ch" forName="L2TextContainer" refType="w" fact="0.83"/>
                        <dgm:constr type="l" for="ch" forName="L2TextContainer" refType="w" fact="0"/>
                        <dgm:constr type="b" for="ch" forName="L2TextContainer" refType="h" fact="0.99"/>
                        <dgm:constr type="t" for="ch" forName="L2TextContainer" refType="h" fact="0.755"/>
                        <dgm:constr type="w" for="ch" forName="DropPinPlaceHolder" refType="h" fact="0.16"/>
                        <dgm:constr type="h" for="ch" forName="DropPinPlaceHolder" refType="h" fact="0.16"/>
                        <dgm:constr type="b" for="ch" forName="DropPinPlaceHolder" refType="h"/>
                        <dgm:constr type="r" for="ch" forName="DropPinPlaceHolder" refType="w"/>
                        <dgm:constr type="w" for="ch" forName="ConnectLine" refType="h" fact="0.01"/>
                        <dgm:constr type="ctrX" for="ch" forName="ConnectLine" refType="ctrX" refFor="ch" refForName="DropPinPlaceHolder"/>
                        <dgm:constr type="t" for="ch" forName="ConnectLine" refType="h" fact="0.51"/>
                        <dgm:constr type="b" for="ch" forName="ConnectLine" refType="b" refFor="ch" refForName="DropPinPlaceHolder"/>
                        <dgm:constr type="w" for="ch" forName="ConnectorPoint" refType="h" refFor="ch" refForName="DropPinPlaceHolder" fact="0.325"/>
                        <dgm:constr type="h" for="ch" forName="ConnectorPoint" refType="h" refFor="ch" refForName="DropPinPlaceHolder" fact="0.325"/>
                        <dgm:constr type="ctrX" for="ch" forName="ConnectorPoint" refType="ctrX" refFor="ch" refForName="ConnectLine"/>
                        <dgm:constr type="ctrY" for="ch" forName="ConnectorPoint" refType="b" refFor="ch" refForName="DropPinPlaceHolder"/>
                        <dgm:constr type="w" for="ch" forName="EmptyPlaceHolder" refType="w"/>
                        <dgm:constr type="h" for="ch" forName="EmptyPlaceHolder" refType="h" fact="0.5"/>
                        <dgm:constr type="t" for="ch" forName="EmptyPlaceHolder" refType="h" fact="0"/>
                      </dgm:constrLst>
                    </dgm:else>
                  </dgm:choose>
                </dgm:else>
              </dgm:choose>
              <dgm:layoutNode name="DropPinPlaceHolder">
                <dgm:alg type="composite"/>
                <dgm:shape xmlns:r="http://schemas.openxmlformats.org/officeDocument/2006/relationships" r:blip="">
                  <dgm:adjLst/>
                </dgm:shape>
                <dgm:constrLst>
                  <dgm:constr type="w" for="ch" forName="DropPin" refType="w" fact="0"/>
                  <dgm:constr type="h" for="ch" forName="DropPin" refType="h" fact="0"/>
                  <dgm:constr type="ctrX" for="ch" forName="DropPin" refType="w" fact="0"/>
                  <dgm:constr type="ctrY" for="ch" forName="DropPin" refType="h" fact="0"/>
                  <dgm:constr type="w" for="ch" forName="Ellipse" refType="w" refFor="ch" refForName="DropPin" fact="0"/>
                  <dgm:constr type="h" for="ch" forName="Ellipse" refType="w" refFor="ch" refForName="DropPin" fact="0"/>
                  <dgm:constr type="ctrX" for="ch" forName="Ellipse" refType="ctrX" refFor="ch" refForName="DropPin" fact="0"/>
                  <dgm:constr type="ctrY" for="ch" forName="Ellipse" refType="ctrY" refFor="ch" refForName="DropPin" fact="0"/>
                </dgm:constrLst>
                <dgm:layoutNode name="DropPin" styleLbl="alignNode1">
                  <dgm:alg type="sp"/>
                  <dgm:choose name="CaseForPlacingTearDropAboveAndBelowDivider">
                    <dgm:if name="CaseForPlacingTearDropAboveDivider" axis="self" ptType="node" func="posOdd" op="equ" val="1">
                      <dgm:shape xmlns:r="http://schemas.openxmlformats.org/officeDocument/2006/relationships" rot="135" type="teardrop" r:blip="">
                        <dgm:adjLst>
                          <dgm:adj idx="1" val="1.15"/>
                        </dgm:adjLst>
                      </dgm:shape>
                    </dgm:if>
                    <dgm:else name="CaseForPlacingTearDropBelowDivider">
                      <dgm:shape xmlns:r="http://schemas.openxmlformats.org/officeDocument/2006/relationships" rot="-45" type="teardrop" r:blip="">
                        <dgm:adjLst>
                          <dgm:adj idx="1" val="1.15"/>
                        </dgm:adjLst>
                      </dgm:shape>
                    </dgm:else>
                  </dgm:choose>
                  <dgm:presOf/>
                  <dgm:constrLst/>
                </dgm:layoutNode>
                <dgm:layoutNode name="Ellipse" styleLbl="fgAcc1" moveWith="DropPin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</dgm:layoutNode>
              </dgm:layoutNode>
              <dgm:layoutNode name="L2TextContainer" styleLbl="revTx" moveWith="L1TextContainer">
                <dgm:varLst>
                  <dgm:bulletEnabled val="1"/>
                </dgm:varLst>
                <dgm:choose name="casesForTxtDirLogic">
                  <dgm:if name="Name77" axis="self" ptType="node" func="posOdd" op="equ" val="1">
                    <dgm:alg type="tx">
                      <dgm:param type="txAnchorVert" val="t"/>
                      <dgm:param type="parTxLTRAlign" val="l"/>
                      <dgm:param type="parTxRTLAlign" val="l"/>
                      <dgm:param type="txAnchorVertCh" val="t"/>
                      <dgm:param type="shpTxRTLAlignCh" val="l"/>
                      <dgm:param type="shpTxLTRAlignCh" val="l"/>
                    </dgm:alg>
                    <dgm:constrLst>
                      <dgm:constr type="lMarg"/>
                      <dgm:constr type="rMarg"/>
                      <dgm:constr type="tMarg"/>
                      <dgm:constr type="bMarg"/>
                    </dgm:constrLst>
                  </dgm:if>
                  <dgm:else name="Name88">
                    <dgm:alg type="tx">
                      <dgm:param type="txAnchorVert" val="t"/>
                      <dgm:param type="parTxLTRAlign" val="l"/>
                      <dgm:param type="parTxRTLAlign" val="l"/>
                      <dgm:param type="txAnchorVertCh" val="t"/>
                      <dgm:param type="shpTxRTLAlignCh" val="l"/>
                      <dgm:param type="shpTxLTRAlignCh" val="l"/>
                    </dgm:alg>
                    <dgm:constrLst>
                      <dgm:constr type="lMarg"/>
                      <dgm:constr type="rMarg"/>
                      <dgm:constr type="tMarg"/>
                      <dgm:constr type="bMarg"/>
                    </dgm:constrLst>
                  </dgm:else>
                </dgm:choose>
                <dgm:shape xmlns:r="http://schemas.openxmlformats.org/officeDocument/2006/relationships" type="rect" r:blip="">
                  <dgm:adjLst/>
                </dgm:shape>
                <dgm:presOf axis="des" ptType="node"/>
                <dgm:ruleLst>
                  <dgm:rule type="primFontSz" val="5" fact="NaN" max="NaN"/>
                </dgm:ruleLst>
              </dgm:layoutNode>
              <dgm:layoutNode name="L1TextContainer" styleLbl="revTx">
                <dgm:varLst>
                  <dgm:chMax val="1"/>
                  <dgm:chPref val="1"/>
                  <dgm:bulletEnabled val="1"/>
                </dgm:varLst>
                <dgm:alg type="tx">
                  <dgm:param type="txAnchorVert" val="mid"/>
                  <dgm:param type="parTxLTRAlign" val="l"/>
                  <dgm:param type="parTxRTLAlign" val="l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  <dgm:layoutNode name="ConnectLine" styleLbl="dkBgShp">
                <dgm:alg type="sp"/>
                <dgm:shape xmlns:r="http://schemas.openxmlformats.org/officeDocument/2006/relationships" type="rect" r:blip="">
                  <dgm:adjLst/>
                </dgm:shape>
                <dgm:presOf/>
                <dgm:constrLst/>
              </dgm:layoutNode>
              <dgm:layoutNode name="ConnectorPoint" moveWith="ConnectLine">
                <dgm:alg type="composite"/>
                <dgm:shape xmlns:r="http://schemas.openxmlformats.org/officeDocument/2006/relationships" r:blip="">
                  <dgm:adjLst/>
                </dgm:shape>
                <dgm:presOf/>
                <dgm:constrLst>
                  <dgm:constr type="w" for="ch" forName="Bullet" refType="w"/>
                  <dgm:constr type="h" for="ch" forName="Bullet" refType="w"/>
                  <dgm:constr type="ctrX" for="ch" forName="Bullet" refType="w" fact="0.5"/>
                  <dgm:constr type="ctrY" for="ch" forName="Bullet" refType="h" fact="0.5"/>
                </dgm:constrLst>
                <dgm:layoutNode name="Bullet" styleLbl="lnNode1">
                  <dgm:alg type="sp"/>
                  <dgm:shape xmlns:r="http://schemas.openxmlformats.org/officeDocument/2006/relationships" type="ellipse" r:blip="" zOrderOff="10">
                    <dgm:adjLst/>
                  </dgm:shape>
                  <dgm:presOf/>
                  <dgm:constrLst/>
                </dgm:layoutNode>
              </dgm:layoutNode>
              <dgm:layoutNode name="EmptyPlaceHolder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</dgm:layoutNode>
            </dgm:layoutNode>
            <dgm:forEach name="Name28" axis="followSib" ptType="sibTrans" cnt="1">
              <dgm:layoutNode name="spaceBetweenRectangles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</dgm:layoutNode>
            </dgm:forEach>
          </dgm:forEach>
        </dgm:else>
      </dgm:choose>
    </dgm:layoutNode>
  </dgm:layoutNode>
  <dgm:extLst>
    <a:ext uri="{68A01E43-0DF5-4B5B-8FA6-DAF915123BFB}">
      <dgm1612:lstStyle xmlns:dgm1612="http://schemas.microsoft.com/office/drawing/2016/12/diagram">
        <a:lvl1pPr>
          <a:defRPr b="1"/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4">
  <dgm:title val=""/>
  <dgm:desc val=""/>
  <dgm:catLst>
    <dgm:cat type="3D" pri="11400"/>
  </dgm:catLst>
  <dgm:scene3d>
    <a:camera prst="orthographicFront"/>
    <a:lightRig rig="threePt" dir="t"/>
  </dgm:scene3d>
  <dgm:styleLbl name="node0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chilly" dir="t"/>
    </dgm:scene3d>
    <dgm:sp3d z="12700" extrusionH="12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ImgPlace1">
    <dgm:scene3d>
      <a:camera prst="orthographicFront"/>
      <a:lightRig rig="chilly" dir="t"/>
    </dgm:scene3d>
    <dgm:sp3d z="-257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chilly" dir="t"/>
    </dgm:scene3d>
    <dgm:sp3d z="-700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chilly" dir="t"/>
    </dgm:scene3d>
    <dgm:sp3d z="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chilly" dir="t"/>
    </dgm:scene3d>
    <dgm:sp3d z="-25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chilly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chilly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chilly" dir="t"/>
    </dgm:scene3d>
    <dgm:sp3d z="1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/>
      <a:lightRig rig="chilly" dir="t"/>
    </dgm:scene3d>
    <dgm:sp3d z="1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chilly" dir="t"/>
    </dgm:scene3d>
    <dgm:sp3d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chilly" dir="t"/>
    </dgm:scene3d>
    <dgm:sp3d prstMaterial="dkEdge">
      <a:bevelT w="127000" h="254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chilly" dir="t"/>
    </dgm:scene3d>
    <dgm:sp3d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chilly" dir="t"/>
    </dgm:scene3d>
    <dgm:sp3d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chilly" dir="t"/>
    </dgm:scene3d>
    <dgm:sp3d z="-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chilly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chilly" dir="t"/>
    </dgm:scene3d>
    <dgm:sp3d z="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3d4">
  <dgm:title val=""/>
  <dgm:desc val=""/>
  <dgm:catLst>
    <dgm:cat type="3D" pri="11400"/>
  </dgm:catLst>
  <dgm:scene3d>
    <a:camera prst="orthographicFront"/>
    <a:lightRig rig="threePt" dir="t"/>
  </dgm:scene3d>
  <dgm:styleLbl name="node0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chilly" dir="t"/>
    </dgm:scene3d>
    <dgm:sp3d z="12700" extrusionH="12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ImgPlace1">
    <dgm:scene3d>
      <a:camera prst="orthographicFront"/>
      <a:lightRig rig="chilly" dir="t"/>
    </dgm:scene3d>
    <dgm:sp3d z="-257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chilly" dir="t"/>
    </dgm:scene3d>
    <dgm:sp3d z="-700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chilly" dir="t"/>
    </dgm:scene3d>
    <dgm:sp3d z="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chilly" dir="t"/>
    </dgm:scene3d>
    <dgm:sp3d z="-25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chilly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chilly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chilly" dir="t"/>
    </dgm:scene3d>
    <dgm:sp3d z="1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/>
      <a:lightRig rig="chilly" dir="t"/>
    </dgm:scene3d>
    <dgm:sp3d z="1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chilly" dir="t"/>
    </dgm:scene3d>
    <dgm:sp3d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chilly" dir="t"/>
    </dgm:scene3d>
    <dgm:sp3d prstMaterial="dkEdge">
      <a:bevelT w="127000" h="254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chilly" dir="t"/>
    </dgm:scene3d>
    <dgm:sp3d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chilly" dir="t"/>
    </dgm:scene3d>
    <dgm:sp3d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chilly" dir="t"/>
    </dgm:scene3d>
    <dgm:sp3d z="-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chilly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chilly" dir="t"/>
    </dgm:scene3d>
    <dgm:sp3d z="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D530786-0666-417B-8738-2D3523D5CB4F}" type="datetimeFigureOut">
              <a:rPr lang="en-US" smtClean="0"/>
              <a:t>5/19/2026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DC5D673-FA5C-4EBC-AF47-FE5DA972E8B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810859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DC5D673-FA5C-4EBC-AF47-FE5DA972E8B8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69655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DC5D673-FA5C-4EBC-AF47-FE5DA972E8B8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661163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DC5D673-FA5C-4EBC-AF47-FE5DA972E8B8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870191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hyperlink" Target="http://bit.ly/2TtBDfr" TargetMode="External"/><Relationship Id="rId2" Type="http://schemas.openxmlformats.org/officeDocument/2006/relationships/hyperlink" Target="http://bit.ly/2Tynxth" TargetMode="External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Google Shape;9;p2"/>
          <p:cNvSpPr/>
          <p:nvPr/>
        </p:nvSpPr>
        <p:spPr>
          <a:xfrm>
            <a:off x="0" y="0"/>
            <a:ext cx="4548240" cy="5143320"/>
          </a:xfrm>
          <a:prstGeom prst="rect">
            <a:avLst/>
          </a:prstGeom>
          <a:solidFill>
            <a:schemeClr val="dk1"/>
          </a:solidFill>
          <a:ln w="9525">
            <a:solidFill>
              <a:srgbClr val="1D3675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tIns="91440" bIns="9144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 algn="l"/>
              </a:tabLst>
            </a:pPr>
            <a:endParaRPr lang="en-US" sz="1800" b="0" u="none" strike="noStrike">
              <a:solidFill>
                <a:srgbClr val="FFFFFF"/>
              </a:solidFill>
              <a:effectLst/>
              <a:uFillTx/>
              <a:latin typeface="OpenSymbol"/>
            </a:endParaRPr>
          </a:p>
        </p:txBody>
      </p:sp>
      <p:sp>
        <p:nvSpPr>
          <p:cNvPr id="3" name="PlaceHolder 1"/>
          <p:cNvSpPr>
            <a:spLocks noGrp="1"/>
          </p:cNvSpPr>
          <p:nvPr>
            <p:ph type="title"/>
          </p:nvPr>
        </p:nvSpPr>
        <p:spPr>
          <a:xfrm>
            <a:off x="720000" y="2627280"/>
            <a:ext cx="3624120" cy="19764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>
              <a:buNone/>
            </a:pPr>
            <a:r>
              <a:rPr lang="fr-FR" sz="3800" b="0" u="none" strike="noStrike">
                <a:solidFill>
                  <a:schemeClr val="dk1"/>
                </a:solidFill>
                <a:effectLst/>
                <a:uFillTx/>
                <a:latin typeface="Arial"/>
              </a:rPr>
              <a:t>Click to edit the title text format</a:t>
            </a:r>
          </a:p>
        </p:txBody>
      </p:sp>
      <p:sp>
        <p:nvSpPr>
          <p:cNvPr id="4" name="PlaceHolder 2"/>
          <p:cNvSpPr>
            <a:spLocks noGrp="1"/>
          </p:cNvSpPr>
          <p:nvPr>
            <p:ph type="body"/>
          </p:nvPr>
        </p:nvSpPr>
        <p:spPr>
          <a:xfrm>
            <a:off x="4548600" y="0"/>
            <a:ext cx="4595040" cy="385812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t">
            <a:normAutofit/>
          </a:bodyPr>
          <a:lstStyle/>
          <a:p>
            <a:pPr marL="432000" indent="-324000"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fr-FR" sz="1800" b="0" u="none" strike="noStrike">
                <a:solidFill>
                  <a:srgbClr val="000000"/>
                </a:solidFill>
                <a:effectLst/>
                <a:uFillTx/>
                <a:latin typeface="Arial"/>
              </a:rPr>
              <a:t>Click to edit the outline text format</a:t>
            </a:r>
          </a:p>
          <a:p>
            <a:pPr marL="864000" lvl="1" indent="-324000"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lang="fr-FR" sz="1800" b="0" u="none" strike="noStrike">
                <a:solidFill>
                  <a:srgbClr val="000000"/>
                </a:solidFill>
                <a:effectLst/>
                <a:uFillTx/>
                <a:latin typeface="Arial"/>
              </a:rPr>
              <a:t>Second Outline Level</a:t>
            </a:r>
          </a:p>
          <a:p>
            <a:pPr marL="1296000" lvl="2" indent="-288000"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fr-FR" sz="1800" b="0" u="none" strike="noStrike">
                <a:solidFill>
                  <a:srgbClr val="000000"/>
                </a:solidFill>
                <a:effectLst/>
                <a:uFillTx/>
                <a:latin typeface="Arial"/>
              </a:rPr>
              <a:t>Third Outline Level</a:t>
            </a:r>
          </a:p>
          <a:p>
            <a:pPr marL="1728000" lvl="3" indent="-216000"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lang="fr-FR" sz="1800" b="0" u="none" strike="noStrike">
                <a:solidFill>
                  <a:srgbClr val="000000"/>
                </a:solidFill>
                <a:effectLst/>
                <a:uFillTx/>
                <a:latin typeface="Arial"/>
              </a:rPr>
              <a:t>Fourth Outline Level</a:t>
            </a:r>
          </a:p>
          <a:p>
            <a:pPr marL="2160000" lvl="4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fr-FR" sz="1800" b="0" u="none" strike="noStrike">
                <a:solidFill>
                  <a:srgbClr val="000000"/>
                </a:solidFill>
                <a:effectLst/>
                <a:uFillTx/>
                <a:latin typeface="Arial"/>
              </a:rPr>
              <a:t>Fifth Outline Level</a:t>
            </a:r>
          </a:p>
          <a:p>
            <a:pPr marL="2592000" lvl="5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fr-FR" sz="1800" b="0" u="none" strike="noStrike">
                <a:solidFill>
                  <a:srgbClr val="000000"/>
                </a:solidFill>
                <a:effectLst/>
                <a:uFillTx/>
                <a:latin typeface="Arial"/>
              </a:rPr>
              <a:t>Sixth Outline Level</a:t>
            </a:r>
          </a:p>
          <a:p>
            <a:pPr marL="3024000" lvl="6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fr-FR" sz="1800" b="0" u="none" strike="noStrike">
                <a:solidFill>
                  <a:srgbClr val="000000"/>
                </a:solidFill>
                <a:effectLst/>
                <a:uFillTx/>
                <a:latin typeface="Arial"/>
              </a:rPr>
              <a:t>Seventh Outline Level</a:t>
            </a: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ONE_COLUMN_TEXT_1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713520" y="539640"/>
            <a:ext cx="7717320" cy="680040"/>
          </a:xfrm>
          <a:prstGeom prst="rect">
            <a:avLst/>
          </a:prstGeom>
          <a:noFill/>
          <a:ln w="0">
            <a:noFill/>
          </a:ln>
        </p:spPr>
        <p:txBody>
          <a:bodyPr lIns="91440" tIns="91440" rIns="91440" bIns="91440" anchor="ctr">
            <a:noAutofit/>
          </a:bodyPr>
          <a:lstStyle/>
          <a:p>
            <a:pPr indent="0">
              <a:buNone/>
            </a:pPr>
            <a:r>
              <a:rPr lang="fr-FR" sz="3000" b="0" u="none" strike="noStrike">
                <a:solidFill>
                  <a:schemeClr val="dk1"/>
                </a:solidFill>
                <a:effectLst/>
                <a:uFillTx/>
                <a:latin typeface="Arial"/>
              </a:rPr>
              <a:t>Click to edit the title text format</a:t>
            </a:r>
          </a:p>
        </p:txBody>
      </p:sp>
      <p:sp>
        <p:nvSpPr>
          <p:cNvPr id="6" name="PlaceHolder 2"/>
          <p:cNvSpPr>
            <a:spLocks noGrp="1"/>
          </p:cNvSpPr>
          <p:nvPr>
            <p:ph type="body"/>
          </p:nvPr>
        </p:nvSpPr>
        <p:spPr>
          <a:xfrm>
            <a:off x="5284440" y="1457640"/>
            <a:ext cx="3859200" cy="368532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t">
            <a:normAutofit/>
          </a:bodyPr>
          <a:lstStyle/>
          <a:p>
            <a:pPr marL="432000" indent="-324000"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fr-FR" sz="1800" b="0" u="none" strike="noStrike">
                <a:solidFill>
                  <a:srgbClr val="000000"/>
                </a:solidFill>
                <a:effectLst/>
                <a:uFillTx/>
                <a:latin typeface="Arial"/>
              </a:rPr>
              <a:t>Click to edit the outline text format</a:t>
            </a:r>
          </a:p>
          <a:p>
            <a:pPr marL="864000" lvl="1" indent="-324000"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lang="fr-FR" sz="1800" b="0" u="none" strike="noStrike">
                <a:solidFill>
                  <a:srgbClr val="000000"/>
                </a:solidFill>
                <a:effectLst/>
                <a:uFillTx/>
                <a:latin typeface="Arial"/>
              </a:rPr>
              <a:t>Second Outline Level</a:t>
            </a:r>
          </a:p>
          <a:p>
            <a:pPr marL="1296000" lvl="2" indent="-288000"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fr-FR" sz="1800" b="0" u="none" strike="noStrike">
                <a:solidFill>
                  <a:srgbClr val="000000"/>
                </a:solidFill>
                <a:effectLst/>
                <a:uFillTx/>
                <a:latin typeface="Arial"/>
              </a:rPr>
              <a:t>Third Outline Level</a:t>
            </a:r>
          </a:p>
          <a:p>
            <a:pPr marL="1728000" lvl="3" indent="-216000"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lang="fr-FR" sz="1800" b="0" u="none" strike="noStrike">
                <a:solidFill>
                  <a:srgbClr val="000000"/>
                </a:solidFill>
                <a:effectLst/>
                <a:uFillTx/>
                <a:latin typeface="Arial"/>
              </a:rPr>
              <a:t>Fourth Outline Level</a:t>
            </a:r>
          </a:p>
          <a:p>
            <a:pPr marL="2160000" lvl="4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fr-FR" sz="1800" b="0" u="none" strike="noStrike">
                <a:solidFill>
                  <a:srgbClr val="000000"/>
                </a:solidFill>
                <a:effectLst/>
                <a:uFillTx/>
                <a:latin typeface="Arial"/>
              </a:rPr>
              <a:t>Fifth Outline Level</a:t>
            </a:r>
          </a:p>
          <a:p>
            <a:pPr marL="2592000" lvl="5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fr-FR" sz="1800" b="0" u="none" strike="noStrike">
                <a:solidFill>
                  <a:srgbClr val="000000"/>
                </a:solidFill>
                <a:effectLst/>
                <a:uFillTx/>
                <a:latin typeface="Arial"/>
              </a:rPr>
              <a:t>Sixth Outline Level</a:t>
            </a:r>
          </a:p>
          <a:p>
            <a:pPr marL="3024000" lvl="6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fr-FR" sz="1800" b="0" u="none" strike="noStrike">
                <a:solidFill>
                  <a:srgbClr val="000000"/>
                </a:solidFill>
                <a:effectLst/>
                <a:uFillTx/>
                <a:latin typeface="Arial"/>
              </a:rPr>
              <a:t>Seventh Outline Level</a:t>
            </a:r>
          </a:p>
        </p:txBody>
      </p:sp>
      <p:cxnSp>
        <p:nvCxnSpPr>
          <p:cNvPr id="7" name="Google Shape;110;p17"/>
          <p:cNvCxnSpPr/>
          <p:nvPr/>
        </p:nvCxnSpPr>
        <p:spPr>
          <a:xfrm>
            <a:off x="817920" y="464400"/>
            <a:ext cx="816480" cy="360"/>
          </a:xfrm>
          <a:prstGeom prst="straightConnector1">
            <a:avLst/>
          </a:prstGeom>
          <a:ln w="19050">
            <a:solidFill>
              <a:srgbClr val="1D3675"/>
            </a:solidFill>
            <a:round/>
          </a:ln>
        </p:spPr>
      </p:cxn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ONE_COLUMN_TEXT_1_1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laceHolder 1"/>
          <p:cNvSpPr>
            <a:spLocks noGrp="1"/>
          </p:cNvSpPr>
          <p:nvPr>
            <p:ph type="title"/>
          </p:nvPr>
        </p:nvSpPr>
        <p:spPr>
          <a:xfrm>
            <a:off x="713520" y="539640"/>
            <a:ext cx="7717320" cy="680040"/>
          </a:xfrm>
          <a:prstGeom prst="rect">
            <a:avLst/>
          </a:prstGeom>
          <a:noFill/>
          <a:ln w="0">
            <a:noFill/>
          </a:ln>
        </p:spPr>
        <p:txBody>
          <a:bodyPr lIns="91440" tIns="91440" rIns="91440" bIns="91440" anchor="ctr">
            <a:noAutofit/>
          </a:bodyPr>
          <a:lstStyle/>
          <a:p>
            <a:pPr indent="0">
              <a:buNone/>
            </a:pPr>
            <a:r>
              <a:rPr lang="fr-FR" sz="3000" b="0" u="none" strike="noStrike">
                <a:solidFill>
                  <a:schemeClr val="dk1"/>
                </a:solidFill>
                <a:effectLst/>
                <a:uFillTx/>
                <a:latin typeface="Arial"/>
              </a:rPr>
              <a:t>Click to edit the title text format</a:t>
            </a:r>
          </a:p>
        </p:txBody>
      </p:sp>
      <p:cxnSp>
        <p:nvCxnSpPr>
          <p:cNvPr id="9" name="Google Shape;114;p18"/>
          <p:cNvCxnSpPr/>
          <p:nvPr/>
        </p:nvCxnSpPr>
        <p:spPr>
          <a:xfrm>
            <a:off x="817920" y="464400"/>
            <a:ext cx="816480" cy="360"/>
          </a:xfrm>
          <a:prstGeom prst="straightConnector1">
            <a:avLst/>
          </a:prstGeom>
          <a:ln w="19050">
            <a:solidFill>
              <a:srgbClr val="1D3675"/>
            </a:solidFill>
            <a:round/>
          </a:ln>
        </p:spPr>
      </p:cxnSp>
      <p:sp>
        <p:nvSpPr>
          <p:cNvPr id="10" name="PlaceHolder 2"/>
          <p:cNvSpPr>
            <a:spLocks noGrp="1"/>
          </p:cNvSpPr>
          <p:nvPr>
            <p:ph type="body"/>
          </p:nvPr>
        </p:nvSpPr>
        <p:spPr>
          <a:xfrm>
            <a:off x="457200" y="1203480"/>
            <a:ext cx="8229240" cy="298296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fr-FR" sz="1400" b="0" u="none" strike="noStrike">
                <a:solidFill>
                  <a:srgbClr val="000000"/>
                </a:solidFill>
                <a:effectLst/>
                <a:uFillTx/>
                <a:latin typeface="Arial"/>
              </a:rPr>
              <a:t>Click to edit the outline text format</a:t>
            </a:r>
          </a:p>
          <a:p>
            <a:pPr marL="864000" lvl="1" indent="-324000"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lang="fr-FR" sz="1400" b="0" u="none" strike="noStrike">
                <a:solidFill>
                  <a:srgbClr val="000000"/>
                </a:solidFill>
                <a:effectLst/>
                <a:uFillTx/>
                <a:latin typeface="Arial"/>
              </a:rPr>
              <a:t>Second Outline Level</a:t>
            </a:r>
          </a:p>
          <a:p>
            <a:pPr marL="1296000" lvl="2" indent="-288000"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fr-FR" sz="1400" b="0" u="none" strike="noStrike">
                <a:solidFill>
                  <a:srgbClr val="000000"/>
                </a:solidFill>
                <a:effectLst/>
                <a:uFillTx/>
                <a:latin typeface="Arial"/>
              </a:rPr>
              <a:t>Third Outline Level</a:t>
            </a:r>
          </a:p>
          <a:p>
            <a:pPr marL="1728000" lvl="3" indent="-216000"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lang="fr-FR" sz="1400" b="0" u="none" strike="noStrike">
                <a:solidFill>
                  <a:srgbClr val="000000"/>
                </a:solidFill>
                <a:effectLst/>
                <a:uFillTx/>
                <a:latin typeface="Arial"/>
              </a:rPr>
              <a:t>Fourth Outline Level</a:t>
            </a:r>
          </a:p>
          <a:p>
            <a:pPr marL="2160000" lvl="4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fr-FR" sz="2000" b="0" u="none" strike="noStrike">
                <a:solidFill>
                  <a:srgbClr val="000000"/>
                </a:solidFill>
                <a:effectLst/>
                <a:uFillTx/>
                <a:latin typeface="Arial"/>
              </a:rPr>
              <a:t>Fifth Outline Level</a:t>
            </a:r>
          </a:p>
          <a:p>
            <a:pPr marL="2592000" lvl="5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fr-FR" sz="2000" b="0" u="none" strike="noStrike">
                <a:solidFill>
                  <a:srgbClr val="000000"/>
                </a:solidFill>
                <a:effectLst/>
                <a:uFillTx/>
                <a:latin typeface="Arial"/>
              </a:rPr>
              <a:t>Sixth Outline Level</a:t>
            </a:r>
          </a:p>
          <a:p>
            <a:pPr marL="3024000" lvl="6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fr-FR" sz="2000" b="0" u="none" strike="noStrike">
                <a:solidFill>
                  <a:srgbClr val="000000"/>
                </a:solidFill>
                <a:effectLst/>
                <a:uFillTx/>
                <a:latin typeface="Arial"/>
              </a:rPr>
              <a:t>Seventh Outline Level</a:t>
            </a: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CUSTOM_3_1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Google Shape;116;p19"/>
          <p:cNvSpPr/>
          <p:nvPr/>
        </p:nvSpPr>
        <p:spPr>
          <a:xfrm>
            <a:off x="4586040" y="0"/>
            <a:ext cx="4557600" cy="5185440"/>
          </a:xfrm>
          <a:prstGeom prst="rect">
            <a:avLst/>
          </a:prstGeom>
          <a:solidFill>
            <a:schemeClr val="dk1"/>
          </a:solidFill>
          <a:ln w="9525">
            <a:solidFill>
              <a:srgbClr val="1D3675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tIns="91440" bIns="9144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 algn="l"/>
              </a:tabLst>
            </a:pPr>
            <a:endParaRPr lang="en-US" sz="1800" b="0" u="none" strike="noStrike">
              <a:solidFill>
                <a:srgbClr val="FFFFFF"/>
              </a:solidFill>
              <a:effectLst/>
              <a:uFillTx/>
              <a:latin typeface="OpenSymbol"/>
            </a:endParaRPr>
          </a:p>
        </p:txBody>
      </p:sp>
      <p:sp>
        <p:nvSpPr>
          <p:cNvPr id="12" name="PlaceHolder 1"/>
          <p:cNvSpPr>
            <a:spLocks noGrp="1"/>
          </p:cNvSpPr>
          <p:nvPr>
            <p:ph type="title"/>
          </p:nvPr>
        </p:nvSpPr>
        <p:spPr>
          <a:xfrm>
            <a:off x="5061240" y="2264400"/>
            <a:ext cx="3369600" cy="540720"/>
          </a:xfrm>
          <a:prstGeom prst="rect">
            <a:avLst/>
          </a:prstGeom>
          <a:noFill/>
          <a:ln w="0">
            <a:noFill/>
          </a:ln>
        </p:spPr>
        <p:txBody>
          <a:bodyPr lIns="91440" tIns="91440" rIns="91440" bIns="91440" anchor="ctr">
            <a:noAutofit/>
          </a:bodyPr>
          <a:lstStyle/>
          <a:p>
            <a:pPr indent="0">
              <a:buNone/>
            </a:pPr>
            <a:r>
              <a:rPr lang="fr-FR" sz="3800" b="0" u="none" strike="noStrike">
                <a:solidFill>
                  <a:schemeClr val="dk1"/>
                </a:solidFill>
                <a:effectLst/>
                <a:uFillTx/>
                <a:latin typeface="Arial"/>
              </a:rPr>
              <a:t>Click to edit the title text format</a:t>
            </a:r>
          </a:p>
        </p:txBody>
      </p:sp>
      <p:sp>
        <p:nvSpPr>
          <p:cNvPr id="13" name="PlaceHolder 2"/>
          <p:cNvSpPr>
            <a:spLocks noGrp="1"/>
          </p:cNvSpPr>
          <p:nvPr>
            <p:ph type="body"/>
          </p:nvPr>
        </p:nvSpPr>
        <p:spPr>
          <a:xfrm>
            <a:off x="0" y="0"/>
            <a:ext cx="4585680" cy="385812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t">
            <a:normAutofit/>
          </a:bodyPr>
          <a:lstStyle/>
          <a:p>
            <a:pPr marL="432000" indent="-324000"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fr-FR" sz="1800" b="0" u="none" strike="noStrike">
                <a:solidFill>
                  <a:srgbClr val="000000"/>
                </a:solidFill>
                <a:effectLst/>
                <a:uFillTx/>
                <a:latin typeface="Arial"/>
              </a:rPr>
              <a:t>Click to edit the outline text format</a:t>
            </a:r>
          </a:p>
          <a:p>
            <a:pPr marL="864000" lvl="1" indent="-324000"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lang="fr-FR" sz="1800" b="0" u="none" strike="noStrike">
                <a:solidFill>
                  <a:srgbClr val="000000"/>
                </a:solidFill>
                <a:effectLst/>
                <a:uFillTx/>
                <a:latin typeface="Arial"/>
              </a:rPr>
              <a:t>Second Outline Level</a:t>
            </a:r>
          </a:p>
          <a:p>
            <a:pPr marL="1296000" lvl="2" indent="-288000"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fr-FR" sz="1800" b="0" u="none" strike="noStrike">
                <a:solidFill>
                  <a:srgbClr val="000000"/>
                </a:solidFill>
                <a:effectLst/>
                <a:uFillTx/>
                <a:latin typeface="Arial"/>
              </a:rPr>
              <a:t>Third Outline Level</a:t>
            </a:r>
          </a:p>
          <a:p>
            <a:pPr marL="1728000" lvl="3" indent="-216000"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lang="fr-FR" sz="1800" b="0" u="none" strike="noStrike">
                <a:solidFill>
                  <a:srgbClr val="000000"/>
                </a:solidFill>
                <a:effectLst/>
                <a:uFillTx/>
                <a:latin typeface="Arial"/>
              </a:rPr>
              <a:t>Fourth Outline Level</a:t>
            </a:r>
          </a:p>
          <a:p>
            <a:pPr marL="2160000" lvl="4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fr-FR" sz="1800" b="0" u="none" strike="noStrike">
                <a:solidFill>
                  <a:srgbClr val="000000"/>
                </a:solidFill>
                <a:effectLst/>
                <a:uFillTx/>
                <a:latin typeface="Arial"/>
              </a:rPr>
              <a:t>Fifth Outline Level</a:t>
            </a:r>
          </a:p>
          <a:p>
            <a:pPr marL="2592000" lvl="5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fr-FR" sz="1800" b="0" u="none" strike="noStrike">
                <a:solidFill>
                  <a:srgbClr val="000000"/>
                </a:solidFill>
                <a:effectLst/>
                <a:uFillTx/>
                <a:latin typeface="Arial"/>
              </a:rPr>
              <a:t>Sixth Outline Level</a:t>
            </a:r>
          </a:p>
          <a:p>
            <a:pPr marL="3024000" lvl="6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fr-FR" sz="1800" b="0" u="none" strike="noStrike">
                <a:solidFill>
                  <a:srgbClr val="000000"/>
                </a:solidFill>
                <a:effectLst/>
                <a:uFillTx/>
                <a:latin typeface="Arial"/>
              </a:rPr>
              <a:t>Seventh Outline Level</a:t>
            </a:r>
          </a:p>
        </p:txBody>
      </p:sp>
      <p:sp>
        <p:nvSpPr>
          <p:cNvPr id="14" name="Google Shape;120;p19"/>
          <p:cNvSpPr/>
          <p:nvPr/>
        </p:nvSpPr>
        <p:spPr>
          <a:xfrm>
            <a:off x="713520" y="4030560"/>
            <a:ext cx="2928960" cy="5778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tIns="91440" bIns="91440" anchor="b">
            <a:noAutofit/>
          </a:bodyPr>
          <a:lstStyle/>
          <a:p>
            <a:pPr defTabSz="914400">
              <a:lnSpc>
                <a:spcPct val="100000"/>
              </a:lnSpc>
              <a:spcBef>
                <a:spcPts val="300"/>
              </a:spcBef>
              <a:tabLst>
                <a:tab pos="0" algn="l"/>
              </a:tabLst>
            </a:pPr>
            <a:r>
              <a:rPr lang="en" sz="1000" b="0" u="none" strike="noStrike">
                <a:solidFill>
                  <a:schemeClr val="dk1"/>
                </a:solidFill>
                <a:effectLst/>
                <a:uFillTx/>
                <a:latin typeface="Syne"/>
                <a:ea typeface="Syne"/>
              </a:rPr>
              <a:t>CREDITS: This presentation template was created by </a:t>
            </a:r>
            <a:r>
              <a:rPr lang="en" sz="1000" b="1" u="sng" strike="noStrike">
                <a:solidFill>
                  <a:schemeClr val="dk1"/>
                </a:solidFill>
                <a:effectLst/>
                <a:uFillTx/>
                <a:latin typeface="Syne"/>
                <a:ea typeface="Syne"/>
                <a:hlinkClick r:id="rId2"/>
              </a:rPr>
              <a:t>Slidesgo</a:t>
            </a:r>
            <a:r>
              <a:rPr lang="en" sz="1000" b="0" u="none" strike="noStrike">
                <a:solidFill>
                  <a:schemeClr val="dk1"/>
                </a:solidFill>
                <a:effectLst/>
                <a:uFillTx/>
                <a:latin typeface="Syne"/>
                <a:ea typeface="Syne"/>
              </a:rPr>
              <a:t>, including icons, infographics &amp; images by </a:t>
            </a:r>
            <a:r>
              <a:rPr lang="en" sz="1000" b="1" u="sng" strike="noStrike">
                <a:solidFill>
                  <a:schemeClr val="dk1"/>
                </a:solidFill>
                <a:effectLst/>
                <a:uFillTx/>
                <a:latin typeface="Syne"/>
                <a:ea typeface="Syne"/>
                <a:hlinkClick r:id="rId3"/>
              </a:rPr>
              <a:t>Freepik</a:t>
            </a:r>
            <a:r>
              <a:rPr lang="en" sz="1000" b="0" u="none" strike="noStrike">
                <a:solidFill>
                  <a:schemeClr val="dk1"/>
                </a:solidFill>
                <a:effectLst/>
                <a:uFillTx/>
                <a:latin typeface="Syne"/>
                <a:ea typeface="Syne"/>
              </a:rPr>
              <a:t>. </a:t>
            </a:r>
            <a:endParaRPr lang="en-US" sz="1000" b="0" u="none" strike="noStrike">
              <a:solidFill>
                <a:srgbClr val="000000"/>
              </a:solidFill>
              <a:effectLst/>
              <a:uFillTx/>
              <a:latin typeface="OpenSymbol"/>
            </a:endParaRP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SECTION_HEADER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Google Shape;14;p3"/>
          <p:cNvSpPr/>
          <p:nvPr/>
        </p:nvSpPr>
        <p:spPr>
          <a:xfrm>
            <a:off x="0" y="0"/>
            <a:ext cx="4365000" cy="5143320"/>
          </a:xfrm>
          <a:prstGeom prst="rect">
            <a:avLst/>
          </a:prstGeom>
          <a:solidFill>
            <a:schemeClr val="dk1"/>
          </a:solidFill>
          <a:ln w="9525">
            <a:solidFill>
              <a:srgbClr val="1D3675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tIns="91440" bIns="9144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 algn="l"/>
              </a:tabLst>
            </a:pPr>
            <a:endParaRPr lang="en-US" sz="1800" b="0" u="none" strike="noStrike">
              <a:solidFill>
                <a:srgbClr val="FFFFFF"/>
              </a:solidFill>
              <a:effectLst/>
              <a:uFillTx/>
              <a:latin typeface="OpenSymbol"/>
            </a:endParaRPr>
          </a:p>
        </p:txBody>
      </p:sp>
      <p:sp>
        <p:nvSpPr>
          <p:cNvPr id="16" name="PlaceHolder 1"/>
          <p:cNvSpPr>
            <a:spLocks noGrp="1"/>
          </p:cNvSpPr>
          <p:nvPr>
            <p:ph type="title"/>
          </p:nvPr>
        </p:nvSpPr>
        <p:spPr>
          <a:xfrm>
            <a:off x="713520" y="3422160"/>
            <a:ext cx="3398400" cy="1185840"/>
          </a:xfrm>
          <a:prstGeom prst="rect">
            <a:avLst/>
          </a:prstGeom>
          <a:noFill/>
          <a:ln w="0">
            <a:noFill/>
          </a:ln>
        </p:spPr>
        <p:txBody>
          <a:bodyPr lIns="91440" tIns="91440" rIns="91440" bIns="91440" anchor="b">
            <a:noAutofit/>
          </a:bodyPr>
          <a:lstStyle/>
          <a:p>
            <a:pPr indent="0">
              <a:buNone/>
            </a:pPr>
            <a:r>
              <a:rPr lang="fr-FR" sz="3800" b="0" u="none" strike="noStrike">
                <a:solidFill>
                  <a:schemeClr val="dk1"/>
                </a:solidFill>
                <a:effectLst/>
                <a:uFillTx/>
                <a:latin typeface="Arial"/>
              </a:rPr>
              <a:t>Click to edit the title text format</a:t>
            </a:r>
          </a:p>
        </p:txBody>
      </p:sp>
      <p:sp>
        <p:nvSpPr>
          <p:cNvPr id="17" name="PlaceHolder 2"/>
          <p:cNvSpPr>
            <a:spLocks noGrp="1"/>
          </p:cNvSpPr>
          <p:nvPr>
            <p:ph type="title"/>
          </p:nvPr>
        </p:nvSpPr>
        <p:spPr>
          <a:xfrm>
            <a:off x="713520" y="887760"/>
            <a:ext cx="1463760" cy="651960"/>
          </a:xfrm>
          <a:prstGeom prst="rect">
            <a:avLst/>
          </a:prstGeom>
          <a:noFill/>
          <a:ln w="0">
            <a:noFill/>
          </a:ln>
        </p:spPr>
        <p:txBody>
          <a:bodyPr lIns="91440" tIns="91440" rIns="91440" bIns="91440" anchor="ctr">
            <a:noAutofit/>
          </a:bodyPr>
          <a:lstStyle/>
          <a:p>
            <a:pPr indent="0">
              <a:lnSpc>
                <a:spcPct val="100000"/>
              </a:lnSpc>
              <a:buNone/>
            </a:pPr>
            <a:r>
              <a:rPr lang="fr-FR" sz="2500" b="0" u="none" strike="noStrike">
                <a:solidFill>
                  <a:schemeClr val="lt1"/>
                </a:solidFill>
                <a:effectLst/>
                <a:uFillTx/>
                <a:latin typeface="Funnel Display"/>
                <a:ea typeface="Funnel Display"/>
              </a:rPr>
              <a:t>xx%</a:t>
            </a:r>
            <a:endParaRPr lang="fr-FR" sz="25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18" name="PlaceHolder 3"/>
          <p:cNvSpPr>
            <a:spLocks noGrp="1"/>
          </p:cNvSpPr>
          <p:nvPr>
            <p:ph type="body"/>
          </p:nvPr>
        </p:nvSpPr>
        <p:spPr>
          <a:xfrm>
            <a:off x="4374000" y="-15840"/>
            <a:ext cx="4770000" cy="363312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t">
            <a:normAutofit/>
          </a:bodyPr>
          <a:lstStyle/>
          <a:p>
            <a:pPr marL="432000" indent="-324000"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fr-FR" sz="1800" b="0" u="none" strike="noStrike">
                <a:solidFill>
                  <a:srgbClr val="000000"/>
                </a:solidFill>
                <a:effectLst/>
                <a:uFillTx/>
                <a:latin typeface="Arial"/>
              </a:rPr>
              <a:t>Click to edit the outline text format</a:t>
            </a:r>
          </a:p>
          <a:p>
            <a:pPr marL="864000" lvl="1" indent="-324000"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lang="fr-FR" sz="1800" b="0" u="none" strike="noStrike">
                <a:solidFill>
                  <a:srgbClr val="000000"/>
                </a:solidFill>
                <a:effectLst/>
                <a:uFillTx/>
                <a:latin typeface="Arial"/>
              </a:rPr>
              <a:t>Second Outline Level</a:t>
            </a:r>
          </a:p>
          <a:p>
            <a:pPr marL="1296000" lvl="2" indent="-288000"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fr-FR" sz="1800" b="0" u="none" strike="noStrike">
                <a:solidFill>
                  <a:srgbClr val="000000"/>
                </a:solidFill>
                <a:effectLst/>
                <a:uFillTx/>
                <a:latin typeface="Arial"/>
              </a:rPr>
              <a:t>Third Outline Level</a:t>
            </a:r>
          </a:p>
          <a:p>
            <a:pPr marL="1728000" lvl="3" indent="-216000"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lang="fr-FR" sz="1800" b="0" u="none" strike="noStrike">
                <a:solidFill>
                  <a:srgbClr val="000000"/>
                </a:solidFill>
                <a:effectLst/>
                <a:uFillTx/>
                <a:latin typeface="Arial"/>
              </a:rPr>
              <a:t>Fourth Outline Level</a:t>
            </a:r>
          </a:p>
          <a:p>
            <a:pPr marL="2160000" lvl="4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fr-FR" sz="1800" b="0" u="none" strike="noStrike">
                <a:solidFill>
                  <a:srgbClr val="000000"/>
                </a:solidFill>
                <a:effectLst/>
                <a:uFillTx/>
                <a:latin typeface="Arial"/>
              </a:rPr>
              <a:t>Fifth Outline Level</a:t>
            </a:r>
          </a:p>
          <a:p>
            <a:pPr marL="2592000" lvl="5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fr-FR" sz="1800" b="0" u="none" strike="noStrike">
                <a:solidFill>
                  <a:srgbClr val="000000"/>
                </a:solidFill>
                <a:effectLst/>
                <a:uFillTx/>
                <a:latin typeface="Arial"/>
              </a:rPr>
              <a:t>Sixth Outline Level</a:t>
            </a:r>
          </a:p>
          <a:p>
            <a:pPr marL="3024000" lvl="6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fr-FR" sz="1800" b="0" u="none" strike="noStrike">
                <a:solidFill>
                  <a:srgbClr val="000000"/>
                </a:solidFill>
                <a:effectLst/>
                <a:uFillTx/>
                <a:latin typeface="Arial"/>
              </a:rPr>
              <a:t>Seventh Outline Level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TITLE_AND_BODY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PlaceHolder 1"/>
          <p:cNvSpPr>
            <a:spLocks noGrp="1"/>
          </p:cNvSpPr>
          <p:nvPr>
            <p:ph type="body"/>
          </p:nvPr>
        </p:nvSpPr>
        <p:spPr>
          <a:xfrm>
            <a:off x="713160" y="1063800"/>
            <a:ext cx="7717320" cy="333000"/>
          </a:xfrm>
          <a:prstGeom prst="rect">
            <a:avLst/>
          </a:prstGeom>
          <a:noFill/>
          <a:ln w="0">
            <a:noFill/>
          </a:ln>
        </p:spPr>
        <p:txBody>
          <a:bodyPr lIns="91440" tIns="91440" rIns="91440" bIns="91440" anchor="t">
            <a:noAutofit/>
          </a:bodyPr>
          <a:lstStyle/>
          <a:p>
            <a:pPr marL="432000" indent="-324000"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fr-FR" sz="1200" b="0" u="none" strike="noStrike">
                <a:solidFill>
                  <a:srgbClr val="000000"/>
                </a:solidFill>
                <a:effectLst/>
                <a:uFillTx/>
                <a:latin typeface="Arial"/>
              </a:rPr>
              <a:t>Click to edit the outline text format</a:t>
            </a:r>
          </a:p>
          <a:p>
            <a:pPr marL="864000" lvl="1" indent="-324000"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lang="fr-FR" sz="1200" b="0" u="none" strike="noStrike">
                <a:solidFill>
                  <a:srgbClr val="000000"/>
                </a:solidFill>
                <a:effectLst/>
                <a:uFillTx/>
                <a:latin typeface="Arial"/>
              </a:rPr>
              <a:t>Second Outline Level</a:t>
            </a:r>
          </a:p>
          <a:p>
            <a:pPr marL="1296000" lvl="2" indent="-288000"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fr-FR" sz="1200" b="0" u="none" strike="noStrike">
                <a:solidFill>
                  <a:srgbClr val="000000"/>
                </a:solidFill>
                <a:effectLst/>
                <a:uFillTx/>
                <a:latin typeface="Arial"/>
              </a:rPr>
              <a:t>Third Outline Level</a:t>
            </a:r>
          </a:p>
          <a:p>
            <a:pPr marL="1728000" lvl="3" indent="-216000"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lang="fr-FR" sz="1200" b="0" u="none" strike="noStrike">
                <a:solidFill>
                  <a:srgbClr val="000000"/>
                </a:solidFill>
                <a:effectLst/>
                <a:uFillTx/>
                <a:latin typeface="Arial"/>
              </a:rPr>
              <a:t>Fourth Outline Level</a:t>
            </a:r>
          </a:p>
          <a:p>
            <a:pPr marL="2160000" lvl="4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fr-FR" sz="1200" b="0" u="none" strike="noStrike">
                <a:solidFill>
                  <a:srgbClr val="000000"/>
                </a:solidFill>
                <a:effectLst/>
                <a:uFillTx/>
                <a:latin typeface="Arial"/>
              </a:rPr>
              <a:t>Fifth Outline Level</a:t>
            </a:r>
          </a:p>
          <a:p>
            <a:pPr marL="2592000" lvl="5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fr-FR" sz="1200" b="0" u="none" strike="noStrike">
                <a:solidFill>
                  <a:srgbClr val="000000"/>
                </a:solidFill>
                <a:effectLst/>
                <a:uFillTx/>
                <a:latin typeface="Arial"/>
              </a:rPr>
              <a:t>Sixth Outline Level</a:t>
            </a:r>
          </a:p>
          <a:p>
            <a:pPr marL="3024000" lvl="6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fr-FR" sz="1200" b="0" u="none" strike="noStrike">
                <a:solidFill>
                  <a:srgbClr val="000000"/>
                </a:solidFill>
                <a:effectLst/>
                <a:uFillTx/>
                <a:latin typeface="Arial"/>
              </a:rPr>
              <a:t>Seventh Outline Level</a:t>
            </a:r>
          </a:p>
        </p:txBody>
      </p:sp>
      <p:sp>
        <p:nvSpPr>
          <p:cNvPr id="20" name="PlaceHolder 2"/>
          <p:cNvSpPr>
            <a:spLocks noGrp="1"/>
          </p:cNvSpPr>
          <p:nvPr>
            <p:ph type="title"/>
          </p:nvPr>
        </p:nvSpPr>
        <p:spPr>
          <a:xfrm>
            <a:off x="713520" y="535320"/>
            <a:ext cx="7717320" cy="586440"/>
          </a:xfrm>
          <a:prstGeom prst="rect">
            <a:avLst/>
          </a:prstGeom>
          <a:noFill/>
          <a:ln w="0">
            <a:noFill/>
          </a:ln>
        </p:spPr>
        <p:txBody>
          <a:bodyPr lIns="91440" tIns="91440" rIns="91440" bIns="91440" anchor="t">
            <a:noAutofit/>
          </a:bodyPr>
          <a:lstStyle/>
          <a:p>
            <a:pPr indent="0">
              <a:buNone/>
            </a:pPr>
            <a:r>
              <a:rPr lang="fr-FR" sz="3000" b="0" u="none" strike="noStrike">
                <a:solidFill>
                  <a:schemeClr val="dk1"/>
                </a:solidFill>
                <a:effectLst/>
                <a:uFillTx/>
                <a:latin typeface="Arial"/>
              </a:rPr>
              <a:t>Click to edit the title text format</a:t>
            </a:r>
          </a:p>
        </p:txBody>
      </p:sp>
      <p:cxnSp>
        <p:nvCxnSpPr>
          <p:cNvPr id="21" name="Google Shape;22;p4"/>
          <p:cNvCxnSpPr/>
          <p:nvPr/>
        </p:nvCxnSpPr>
        <p:spPr>
          <a:xfrm>
            <a:off x="817920" y="464400"/>
            <a:ext cx="816480" cy="360"/>
          </a:xfrm>
          <a:prstGeom prst="straightConnector1">
            <a:avLst/>
          </a:prstGeom>
          <a:ln w="19050">
            <a:solidFill>
              <a:srgbClr val="1D3675"/>
            </a:solidFill>
            <a:round/>
          </a:ln>
        </p:spPr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3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3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tescoplc.com/media/hlgd5fnn/prelims-2324-slides.pdf" TargetMode="External"/><Relationship Id="rId3" Type="http://schemas.openxmlformats.org/officeDocument/2006/relationships/hyperlink" Target="https://www.marketing91.com/marketing-mix-tesco/" TargetMode="External"/><Relationship Id="rId7" Type="http://schemas.openxmlformats.org/officeDocument/2006/relationships/hyperlink" Target="https://www.statista.com/forecasts/1335777/tesco-grocery-stores-brand-profile-in-the-uk/" TargetMode="External"/><Relationship Id="rId2" Type="http://schemas.openxmlformats.org/officeDocument/2006/relationships/hyperlink" Target="https://doi.org/10.3390/su142316024" TargetMode="External"/><Relationship Id="rId1" Type="http://schemas.openxmlformats.org/officeDocument/2006/relationships/slideLayout" Target="../slideLayouts/slideLayout3.xml"/><Relationship Id="rId6" Type="http://schemas.openxmlformats.org/officeDocument/2006/relationships/hyperlink" Target="https://ueaeprints.uea.ac.uk/id/eprint/97288/1/Nadia%20Koerniawan%20Final%20Thesis%20Document.pdf" TargetMode="External"/><Relationship Id="rId5" Type="http://schemas.openxmlformats.org/officeDocument/2006/relationships/hyperlink" Target="https://ojs.srce.hr/index.php/ekonomski-vjesnik/article/view/10500" TargetMode="External"/><Relationship Id="rId4" Type="http://schemas.openxmlformats.org/officeDocument/2006/relationships/hyperlink" Target="https://finance.yahoo.com/news/tesco-grows-fy-2024-25-115115740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Google Shape;138;p26"/>
          <p:cNvPicPr/>
          <p:nvPr/>
        </p:nvPicPr>
        <p:blipFill>
          <a:blip r:embed="rId2"/>
          <a:stretch/>
        </p:blipFill>
        <p:spPr>
          <a:xfrm>
            <a:off x="4548600" y="0"/>
            <a:ext cx="4595040" cy="3858120"/>
          </a:xfrm>
          <a:prstGeom prst="rect">
            <a:avLst/>
          </a:prstGeom>
          <a:noFill/>
          <a:ln w="0">
            <a:noFill/>
          </a:ln>
        </p:spPr>
      </p:pic>
      <p:sp>
        <p:nvSpPr>
          <p:cNvPr id="23" name="PlaceHolder 1"/>
          <p:cNvSpPr>
            <a:spLocks noGrp="1"/>
          </p:cNvSpPr>
          <p:nvPr>
            <p:ph type="title"/>
          </p:nvPr>
        </p:nvSpPr>
        <p:spPr>
          <a:xfrm>
            <a:off x="183600" y="1406880"/>
            <a:ext cx="4152600" cy="198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algn="ctr">
              <a:lnSpc>
                <a:spcPct val="90000"/>
              </a:lnSpc>
              <a:buNone/>
              <a:tabLst>
                <a:tab pos="0" algn="l"/>
              </a:tabLst>
            </a:pPr>
            <a:r>
              <a:rPr lang="en-US" sz="3200" b="1" u="none" strike="noStrike" dirty="0">
                <a:solidFill>
                  <a:schemeClr val="tx2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A Business Plan Analysis of TESCO: Evaluating Business Environment, Strategy, and Competitive Position</a:t>
            </a:r>
            <a:endParaRPr lang="fr-FR" sz="3200" b="1" u="none" strike="noStrike" dirty="0">
              <a:solidFill>
                <a:schemeClr val="tx2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4" name="PlaceHolder 2"/>
          <p:cNvSpPr>
            <a:spLocks noGrp="1"/>
          </p:cNvSpPr>
          <p:nvPr>
            <p:ph type="subTitle"/>
          </p:nvPr>
        </p:nvSpPr>
        <p:spPr>
          <a:xfrm>
            <a:off x="964020" y="4394880"/>
            <a:ext cx="3285720" cy="313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algn="just">
              <a:lnSpc>
                <a:spcPct val="100000"/>
              </a:lnSpc>
              <a:buNone/>
              <a:tabLst>
                <a:tab pos="0" algn="l"/>
              </a:tabLst>
            </a:pPr>
            <a:r>
              <a:rPr lang="en-US" sz="1400" b="1" u="none" strike="noStrike" dirty="0">
                <a:solidFill>
                  <a:schemeClr val="tx2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Student Name </a:t>
            </a:r>
          </a:p>
          <a:p>
            <a:pPr indent="0" algn="just">
              <a:lnSpc>
                <a:spcPct val="100000"/>
              </a:lnSpc>
              <a:buNone/>
              <a:tabLst>
                <a:tab pos="0" algn="l"/>
              </a:tabLst>
            </a:pPr>
            <a:r>
              <a:rPr lang="en-US" sz="1400" b="1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Course Name</a:t>
            </a:r>
          </a:p>
          <a:p>
            <a:pPr indent="0" algn="just">
              <a:lnSpc>
                <a:spcPct val="100000"/>
              </a:lnSpc>
              <a:buNone/>
              <a:tabLst>
                <a:tab pos="0" algn="l"/>
              </a:tabLst>
            </a:pPr>
            <a:r>
              <a:rPr lang="en-US" sz="1400" b="1" u="none" strike="noStrike" dirty="0">
                <a:solidFill>
                  <a:schemeClr val="tx2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Course Tutor</a:t>
            </a:r>
          </a:p>
          <a:p>
            <a:pPr indent="0" algn="just">
              <a:lnSpc>
                <a:spcPct val="100000"/>
              </a:lnSpc>
              <a:buNone/>
              <a:tabLst>
                <a:tab pos="0" algn="l"/>
              </a:tabLst>
            </a:pPr>
            <a:r>
              <a:rPr lang="en-US" sz="1400" b="1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Date</a:t>
            </a:r>
            <a:endParaRPr lang="en-US" sz="1400" b="1" u="none" strike="noStrike" dirty="0">
              <a:solidFill>
                <a:schemeClr val="tx2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5" name="Google Shape;141;p26"/>
          <p:cNvSpPr/>
          <p:nvPr/>
        </p:nvSpPr>
        <p:spPr>
          <a:xfrm>
            <a:off x="123840" y="85680"/>
            <a:ext cx="4219200" cy="3139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870823080" tIns="156960" rIns="870823080" bIns="156960" anchor="t">
            <a:normAutofit fontScale="25000" lnSpcReduction="20000"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endParaRPr lang="en-US" sz="1200" b="0" u="none" strike="noStrike" dirty="0">
              <a:solidFill>
                <a:srgbClr val="000000"/>
              </a:solidFill>
              <a:effectLst/>
              <a:uFillTx/>
              <a:latin typeface="OpenSymbol"/>
            </a:endParaRPr>
          </a:p>
        </p:txBody>
      </p:sp>
      <p:cxnSp>
        <p:nvCxnSpPr>
          <p:cNvPr id="26" name="Google Shape;142;p26"/>
          <p:cNvCxnSpPr/>
          <p:nvPr/>
        </p:nvCxnSpPr>
        <p:spPr>
          <a:xfrm>
            <a:off x="880920" y="2768040"/>
            <a:ext cx="816120" cy="360"/>
          </a:xfrm>
          <a:prstGeom prst="straightConnector1">
            <a:avLst/>
          </a:prstGeom>
          <a:ln w="19050">
            <a:solidFill>
              <a:srgbClr val="FFFFFF"/>
            </a:solidFill>
            <a:round/>
          </a:ln>
        </p:spPr>
      </p:cxnSp>
      <p:grpSp>
        <p:nvGrpSpPr>
          <p:cNvPr id="27" name="Google Shape;143;p26"/>
          <p:cNvGrpSpPr/>
          <p:nvPr/>
        </p:nvGrpSpPr>
        <p:grpSpPr>
          <a:xfrm>
            <a:off x="8552160" y="4551840"/>
            <a:ext cx="385560" cy="385560"/>
            <a:chOff x="8552160" y="4551840"/>
            <a:chExt cx="385560" cy="385560"/>
          </a:xfrm>
        </p:grpSpPr>
        <p:sp>
          <p:nvSpPr>
            <p:cNvPr id="28" name="Google Shape;144;p26"/>
            <p:cNvSpPr/>
            <p:nvPr/>
          </p:nvSpPr>
          <p:spPr>
            <a:xfrm rot="16200000">
              <a:off x="8552160" y="4551840"/>
              <a:ext cx="385560" cy="385560"/>
            </a:xfrm>
            <a:prstGeom prst="rect">
              <a:avLst/>
            </a:prstGeom>
            <a:noFill/>
            <a:ln w="19050">
              <a:solidFill>
                <a:srgbClr val="F07621"/>
              </a:solidFill>
              <a:round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tIns="91440" bIns="91440" anchor="ctr">
              <a:noAutofit/>
            </a:bodyPr>
            <a:lstStyle/>
            <a:p>
              <a:pPr algn="ctr" defTabSz="914400">
                <a:lnSpc>
                  <a:spcPct val="100000"/>
                </a:lnSpc>
                <a:tabLst>
                  <a:tab pos="0" algn="l"/>
                </a:tabLst>
              </a:pPr>
              <a:endParaRPr lang="en-US" sz="1800" b="0" u="none" strike="noStrike">
                <a:solidFill>
                  <a:srgbClr val="000000"/>
                </a:solidFill>
                <a:effectLst/>
                <a:uFillTx/>
                <a:latin typeface="OpenSymbol"/>
              </a:endParaRPr>
            </a:p>
          </p:txBody>
        </p:sp>
        <p:grpSp>
          <p:nvGrpSpPr>
            <p:cNvPr id="29" name="Google Shape;145;p26"/>
            <p:cNvGrpSpPr/>
            <p:nvPr/>
          </p:nvGrpSpPr>
          <p:grpSpPr>
            <a:xfrm>
              <a:off x="8632440" y="4632120"/>
              <a:ext cx="224280" cy="224280"/>
              <a:chOff x="8632440" y="4632120"/>
              <a:chExt cx="224280" cy="224280"/>
            </a:xfrm>
          </p:grpSpPr>
          <p:sp>
            <p:nvSpPr>
              <p:cNvPr id="30" name="Google Shape;146;p26"/>
              <p:cNvSpPr/>
              <p:nvPr/>
            </p:nvSpPr>
            <p:spPr>
              <a:xfrm flipV="1">
                <a:off x="8632440" y="4631760"/>
                <a:ext cx="224280" cy="224280"/>
              </a:xfrm>
              <a:custGeom>
                <a:avLst/>
                <a:gdLst>
                  <a:gd name="textAreaLeft" fmla="*/ 0 w 224280"/>
                  <a:gd name="textAreaRight" fmla="*/ 224640 w 224280"/>
                  <a:gd name="textAreaTop" fmla="*/ -360 h 224280"/>
                  <a:gd name="textAreaBottom" fmla="*/ 224280 h 224280"/>
                </a:gdLst>
                <a:ahLst/>
                <a:cxnLst/>
                <a:rect l="textAreaLeft" t="textAreaTop" r="textAreaRight" b="textAreaBottom"/>
                <a:pathLst>
                  <a:path w="3513962" h="3513962">
                    <a:moveTo>
                      <a:pt x="3513963" y="0"/>
                    </a:moveTo>
                    <a:lnTo>
                      <a:pt x="3513963" y="3513963"/>
                    </a:lnTo>
                    <a:lnTo>
                      <a:pt x="0" y="3513963"/>
                    </a:lnTo>
                  </a:path>
                </a:pathLst>
              </a:custGeom>
              <a:noFill/>
              <a:ln w="19050">
                <a:solidFill>
                  <a:srgbClr val="F07621"/>
                </a:solidFill>
                <a:miter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  <p:txBody>
              <a:bodyPr anchor="ctr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 algn="l"/>
                  </a:tabLst>
                </a:pPr>
                <a:endParaRPr lang="en-US" sz="1800" b="0" u="none" strike="noStrike">
                  <a:solidFill>
                    <a:srgbClr val="000000"/>
                  </a:solidFill>
                  <a:effectLst/>
                  <a:uFillTx/>
                  <a:latin typeface="OpenSymbol"/>
                </a:endParaRPr>
              </a:p>
            </p:txBody>
          </p:sp>
          <p:sp>
            <p:nvSpPr>
              <p:cNvPr id="31" name="Google Shape;147;p26"/>
              <p:cNvSpPr/>
              <p:nvPr/>
            </p:nvSpPr>
            <p:spPr>
              <a:xfrm flipV="1">
                <a:off x="8632440" y="4631760"/>
                <a:ext cx="224280" cy="224280"/>
              </a:xfrm>
              <a:custGeom>
                <a:avLst/>
                <a:gdLst>
                  <a:gd name="textAreaLeft" fmla="*/ 0 w 224280"/>
                  <a:gd name="textAreaRight" fmla="*/ 224640 w 224280"/>
                  <a:gd name="textAreaTop" fmla="*/ -360 h 224280"/>
                  <a:gd name="textAreaBottom" fmla="*/ 224280 h 224280"/>
                </a:gdLst>
                <a:ahLst/>
                <a:cxnLst/>
                <a:rect l="textAreaLeft" t="textAreaTop" r="textAreaRight" b="textAreaBottom"/>
                <a:pathLst>
                  <a:path w="3513963" h="3513962">
                    <a:moveTo>
                      <a:pt x="0" y="0"/>
                    </a:moveTo>
                    <a:lnTo>
                      <a:pt x="3513963" y="3513963"/>
                    </a:lnTo>
                  </a:path>
                </a:pathLst>
              </a:custGeom>
              <a:noFill/>
              <a:ln w="19050">
                <a:solidFill>
                  <a:srgbClr val="F07621"/>
                </a:solidFill>
                <a:miter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  <p:txBody>
              <a:bodyPr anchor="ctr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 algn="l"/>
                  </a:tabLst>
                </a:pPr>
                <a:endParaRPr lang="en-US" sz="1800" b="0" u="none" strike="noStrike">
                  <a:solidFill>
                    <a:srgbClr val="000000"/>
                  </a:solidFill>
                  <a:effectLst/>
                  <a:uFillTx/>
                  <a:latin typeface="OpenSymbol"/>
                </a:endParaRPr>
              </a:p>
            </p:txBody>
          </p:sp>
        </p:grpSp>
      </p:grpSp>
      <p:sp>
        <p:nvSpPr>
          <p:cNvPr id="32" name="Google Shape;148;p26"/>
          <p:cNvSpPr/>
          <p:nvPr/>
        </p:nvSpPr>
        <p:spPr>
          <a:xfrm>
            <a:off x="8553600" y="4552920"/>
            <a:ext cx="390240" cy="3902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870823080" tIns="195120" rIns="870823080" bIns="195120" anchor="ctr">
            <a:normAutofit fontScale="25000" lnSpcReduction="20000"/>
          </a:bodyPr>
          <a:lstStyle/>
          <a:p>
            <a:pPr algn="ctr" defTabSz="914400">
              <a:lnSpc>
                <a:spcPct val="100000"/>
              </a:lnSpc>
              <a:tabLst>
                <a:tab pos="0" algn="l"/>
              </a:tabLst>
            </a:pPr>
            <a:endParaRPr lang="fr-FR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PlaceHolder 1"/>
          <p:cNvSpPr>
            <a:spLocks noGrp="1"/>
          </p:cNvSpPr>
          <p:nvPr>
            <p:ph type="title"/>
          </p:nvPr>
        </p:nvSpPr>
        <p:spPr>
          <a:xfrm>
            <a:off x="702780" y="323820"/>
            <a:ext cx="7714800" cy="676080"/>
          </a:xfrm>
          <a:prstGeom prst="rect">
            <a:avLst/>
          </a:prstGeom>
          <a:noFill/>
          <a:ln w="0">
            <a:noFill/>
          </a:ln>
        </p:spPr>
        <p:txBody>
          <a:bodyPr lIns="91440" tIns="91440" rIns="91440" bIns="91440" anchor="ctr">
            <a:normAutofit/>
          </a:bodyPr>
          <a:lstStyle/>
          <a:p>
            <a:pPr indent="0" algn="ctr">
              <a:lnSpc>
                <a:spcPct val="100000"/>
              </a:lnSpc>
              <a:buNone/>
              <a:tabLst>
                <a:tab pos="0" algn="l"/>
              </a:tabLst>
            </a:pPr>
            <a:r>
              <a:rPr lang="en-US" sz="3200" b="1" u="none" strike="noStrike" dirty="0">
                <a:solidFill>
                  <a:schemeClr val="dk1"/>
                </a:solidFill>
                <a:effectLst/>
                <a:uFillTx/>
                <a:latin typeface="Times New Roman" panose="02020603050405020304" pitchFamily="18" charset="0"/>
                <a:ea typeface="Funnel Display"/>
                <a:cs typeface="Times New Roman" panose="02020603050405020304" pitchFamily="18" charset="0"/>
              </a:rPr>
              <a:t>Introduction</a:t>
            </a:r>
            <a:endParaRPr lang="fr-FR" sz="3200" b="1" u="none" strike="noStrike" dirty="0">
              <a:solidFill>
                <a:schemeClr val="dk1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4" name="PlaceHolder 2"/>
          <p:cNvSpPr>
            <a:spLocks noGrp="1"/>
          </p:cNvSpPr>
          <p:nvPr>
            <p:ph type="subTitle"/>
          </p:nvPr>
        </p:nvSpPr>
        <p:spPr>
          <a:xfrm>
            <a:off x="702779" y="1457280"/>
            <a:ext cx="4124401" cy="2457000"/>
          </a:xfrm>
          <a:prstGeom prst="rect">
            <a:avLst/>
          </a:prstGeom>
          <a:noFill/>
          <a:ln w="0">
            <a:noFill/>
          </a:ln>
        </p:spPr>
        <p:txBody>
          <a:bodyPr lIns="91440" tIns="91440" rIns="91440" bIns="91440" anchor="t">
            <a:no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  <a:tabLst>
                <a:tab pos="0" algn="l"/>
              </a:tabLst>
            </a:pPr>
            <a:r>
              <a:rPr lang="en-US" sz="1800" b="0" u="none" strike="noStrike" dirty="0">
                <a:solidFill>
                  <a:schemeClr val="dk1"/>
                </a:solidFill>
                <a:effectLst/>
                <a:uFillTx/>
                <a:latin typeface="Times New Roman" panose="02020603050405020304" pitchFamily="18" charset="0"/>
                <a:ea typeface="Syne"/>
                <a:cs typeface="Times New Roman" panose="02020603050405020304" pitchFamily="18" charset="0"/>
              </a:rPr>
              <a:t>TESCO is the UK’s biggest supermarket </a:t>
            </a:r>
            <a:r>
              <a:rPr lang="en-US" sz="1800" dirty="0">
                <a:solidFill>
                  <a:schemeClr val="dk1"/>
                </a:solidFill>
                <a:latin typeface="Times New Roman" panose="02020603050405020304" pitchFamily="18" charset="0"/>
                <a:ea typeface="Syne"/>
                <a:cs typeface="Times New Roman" panose="02020603050405020304" pitchFamily="18" charset="0"/>
              </a:rPr>
              <a:t>and Retail chain.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  <a:tabLst>
                <a:tab pos="0" algn="l"/>
              </a:tabLst>
            </a:pPr>
            <a:r>
              <a:rPr lang="en-US" sz="1800" dirty="0">
                <a:solidFill>
                  <a:schemeClr val="dk1"/>
                </a:solidFill>
                <a:latin typeface="Times New Roman" panose="02020603050405020304" pitchFamily="18" charset="0"/>
                <a:ea typeface="Syne"/>
                <a:cs typeface="Times New Roman" panose="02020603050405020304" pitchFamily="18" charset="0"/>
              </a:rPr>
              <a:t>It deals with groceries, finances, and clothing.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  <a:tabLst>
                <a:tab pos="0" algn="l"/>
              </a:tabLst>
            </a:pPr>
            <a:r>
              <a:rPr lang="en-US" sz="1800" b="0" u="none" strike="noStrike" dirty="0">
                <a:solidFill>
                  <a:schemeClr val="dk1"/>
                </a:solidFill>
                <a:effectLst/>
                <a:uFillTx/>
                <a:latin typeface="Times New Roman" panose="02020603050405020304" pitchFamily="18" charset="0"/>
                <a:ea typeface="Syne"/>
                <a:cs typeface="Times New Roman" panose="02020603050405020304" pitchFamily="18" charset="0"/>
              </a:rPr>
              <a:t>Manage an extra, express, and other stores.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  <a:tabLst>
                <a:tab pos="0" algn="l"/>
              </a:tabLst>
            </a:pPr>
            <a:r>
              <a:rPr lang="en-US" sz="1800" b="0" u="none" strike="noStrike" dirty="0">
                <a:solidFill>
                  <a:schemeClr val="dk1"/>
                </a:solidFill>
                <a:effectLst/>
                <a:uFillTx/>
                <a:latin typeface="Times New Roman" panose="02020603050405020304" pitchFamily="18" charset="0"/>
                <a:ea typeface="Syne"/>
                <a:cs typeface="Times New Roman" panose="02020603050405020304" pitchFamily="18" charset="0"/>
              </a:rPr>
              <a:t>It was constructed for convenience and affordabi</a:t>
            </a:r>
            <a:r>
              <a:rPr lang="en-US" sz="1800" dirty="0">
                <a:solidFill>
                  <a:schemeClr val="dk1"/>
                </a:solidFill>
                <a:latin typeface="Times New Roman" panose="02020603050405020304" pitchFamily="18" charset="0"/>
                <a:ea typeface="Syne"/>
                <a:cs typeface="Times New Roman" panose="02020603050405020304" pitchFamily="18" charset="0"/>
              </a:rPr>
              <a:t>lity (Tesco PLC, 2024).</a:t>
            </a:r>
            <a:endParaRPr lang="en-US" sz="1800" b="0" u="none" strike="noStrike" dirty="0">
              <a:solidFill>
                <a:schemeClr val="dk1"/>
              </a:solidFill>
              <a:effectLst/>
              <a:uFillTx/>
              <a:latin typeface="Times New Roman" panose="02020603050405020304" pitchFamily="18" charset="0"/>
              <a:ea typeface="Syne"/>
              <a:cs typeface="Times New Roman" panose="02020603050405020304" pitchFamily="18" charset="0"/>
            </a:endParaRPr>
          </a:p>
        </p:txBody>
      </p:sp>
      <p:sp>
        <p:nvSpPr>
          <p:cNvPr id="5" name="PlaceHolder 1">
            <a:extLst>
              <a:ext uri="{FF2B5EF4-FFF2-40B4-BE49-F238E27FC236}">
                <a16:creationId xmlns:a16="http://schemas.microsoft.com/office/drawing/2014/main" id="{B19FD4C3-0A18-4176-A546-574C4070456A}"/>
              </a:ext>
            </a:extLst>
          </p:cNvPr>
          <p:cNvSpPr txBox="1">
            <a:spLocks/>
          </p:cNvSpPr>
          <p:nvPr/>
        </p:nvSpPr>
        <p:spPr>
          <a:xfrm>
            <a:off x="702780" y="890550"/>
            <a:ext cx="7714800" cy="676080"/>
          </a:xfrm>
          <a:prstGeom prst="rect">
            <a:avLst/>
          </a:prstGeom>
          <a:noFill/>
          <a:ln w="0">
            <a:noFill/>
          </a:ln>
        </p:spPr>
        <p:txBody>
          <a:bodyPr lIns="91440" tIns="91440" rIns="91440" bIns="9144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00000"/>
              </a:lnSpc>
              <a:tabLst>
                <a:tab pos="0" algn="l"/>
              </a:tabLst>
            </a:pPr>
            <a:r>
              <a:rPr lang="fr-FR" sz="24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TESCO Business </a:t>
            </a:r>
            <a:r>
              <a:rPr lang="fr-FR" sz="2400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Overview</a:t>
            </a:r>
            <a:endParaRPr lang="fr-FR" sz="2400" b="1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2603690-FB11-4C23-A04A-4CAC16A932B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72980" y="1117600"/>
            <a:ext cx="3036017" cy="302600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1C03743B-FE5D-4110-ADAF-C8C3D5367579}"/>
              </a:ext>
            </a:extLst>
          </p:cNvPr>
          <p:cNvSpPr txBox="1"/>
          <p:nvPr/>
        </p:nvSpPr>
        <p:spPr>
          <a:xfrm>
            <a:off x="4572000" y="4233160"/>
            <a:ext cx="4572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Tesco Business Profile (Statista, 2024).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PlaceHolder 1"/>
          <p:cNvSpPr>
            <a:spLocks noGrp="1"/>
          </p:cNvSpPr>
          <p:nvPr>
            <p:ph type="title"/>
          </p:nvPr>
        </p:nvSpPr>
        <p:spPr>
          <a:xfrm>
            <a:off x="4772639" y="193842"/>
            <a:ext cx="3923821" cy="1051015"/>
          </a:xfrm>
          <a:prstGeom prst="rect">
            <a:avLst/>
          </a:prstGeom>
          <a:noFill/>
          <a:ln w="0">
            <a:noFill/>
          </a:ln>
        </p:spPr>
        <p:txBody>
          <a:bodyPr lIns="91440" tIns="91440" rIns="91440" bIns="91440" anchor="b">
            <a:normAutofit fontScale="90000"/>
          </a:bodyPr>
          <a:lstStyle/>
          <a:p>
            <a:pPr indent="0" algn="ctr">
              <a:lnSpc>
                <a:spcPct val="100000"/>
              </a:lnSpc>
              <a:buNone/>
              <a:tabLst>
                <a:tab pos="0" algn="l"/>
              </a:tabLst>
            </a:pPr>
            <a:r>
              <a:rPr lang="en-US" sz="3200" b="1" u="none" strike="noStrike" dirty="0">
                <a:solidFill>
                  <a:srgbClr val="002060"/>
                </a:solidFill>
                <a:effectLst/>
                <a:uFillTx/>
                <a:latin typeface="Times New Roman" panose="02020603050405020304" pitchFamily="18" charset="0"/>
                <a:ea typeface="Funnel Display"/>
                <a:cs typeface="Times New Roman" panose="02020603050405020304" pitchFamily="18" charset="0"/>
              </a:rPr>
              <a:t>TESCO Products and Services</a:t>
            </a:r>
            <a:endParaRPr lang="fr-FR" sz="3200" b="1" u="none" strike="noStrike" dirty="0">
              <a:solidFill>
                <a:srgbClr val="00206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9" name="PlaceHolder 3"/>
          <p:cNvSpPr>
            <a:spLocks noGrp="1"/>
          </p:cNvSpPr>
          <p:nvPr>
            <p:ph type="subTitle"/>
          </p:nvPr>
        </p:nvSpPr>
        <p:spPr>
          <a:xfrm>
            <a:off x="4509660" y="1264815"/>
            <a:ext cx="4186800" cy="1306934"/>
          </a:xfrm>
          <a:prstGeom prst="rect">
            <a:avLst/>
          </a:prstGeom>
          <a:noFill/>
          <a:ln w="0">
            <a:noFill/>
          </a:ln>
        </p:spPr>
        <p:txBody>
          <a:bodyPr lIns="91440" tIns="91440" rIns="91440" bIns="91440" anchor="t">
            <a:noAutofit/>
          </a:bodyPr>
          <a:lstStyle/>
          <a:p>
            <a:pPr marL="285750" indent="-285750" algn="just">
              <a:lnSpc>
                <a:spcPct val="170000"/>
              </a:lnSpc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dk1"/>
                </a:solidFill>
                <a:latin typeface="Times New Roman" panose="02020603050405020304" pitchFamily="18" charset="0"/>
                <a:ea typeface="Syne"/>
                <a:cs typeface="Times New Roman" panose="02020603050405020304" pitchFamily="18" charset="0"/>
              </a:rPr>
              <a:t>Deals with fresh food, grocery items, and daily life usage products.</a:t>
            </a:r>
            <a:endParaRPr lang="en-US" sz="1600" b="0" u="none" strike="noStrike" dirty="0">
              <a:solidFill>
                <a:schemeClr val="dk1"/>
              </a:solidFill>
              <a:effectLst/>
              <a:uFillTx/>
              <a:latin typeface="Times New Roman" panose="02020603050405020304" pitchFamily="18" charset="0"/>
              <a:ea typeface="Syne"/>
              <a:cs typeface="Times New Roman" panose="02020603050405020304" pitchFamily="18" charset="0"/>
            </a:endParaRPr>
          </a:p>
          <a:p>
            <a:pPr marL="285750" indent="-285750" algn="just">
              <a:lnSpc>
                <a:spcPct val="170000"/>
              </a:lnSpc>
              <a:buFont typeface="Arial" panose="020B0604020202020204" pitchFamily="34" charset="0"/>
              <a:buChar char="•"/>
            </a:pPr>
            <a:r>
              <a:rPr lang="en-US" sz="1600" b="0" u="none" strike="noStrike" dirty="0">
                <a:solidFill>
                  <a:schemeClr val="dk1"/>
                </a:solidFill>
                <a:effectLst/>
                <a:uFillTx/>
                <a:latin typeface="Times New Roman" panose="02020603050405020304" pitchFamily="18" charset="0"/>
                <a:ea typeface="Syne"/>
                <a:cs typeface="Times New Roman" panose="02020603050405020304" pitchFamily="18" charset="0"/>
              </a:rPr>
              <a:t>Offers clothing through the F&amp;F brand.</a:t>
            </a:r>
          </a:p>
          <a:p>
            <a:pPr marL="285750" indent="-285750" algn="just">
              <a:lnSpc>
                <a:spcPct val="170000"/>
              </a:lnSpc>
              <a:buFont typeface="Arial" panose="020B0604020202020204" pitchFamily="34" charset="0"/>
              <a:buChar char="•"/>
            </a:pPr>
            <a:r>
              <a:rPr lang="en-US" sz="1600" b="0" u="none" strike="noStrike" dirty="0">
                <a:solidFill>
                  <a:schemeClr val="dk1"/>
                </a:solidFill>
                <a:effectLst/>
                <a:uFillTx/>
                <a:latin typeface="Times New Roman" panose="02020603050405020304" pitchFamily="18" charset="0"/>
                <a:ea typeface="Syne"/>
                <a:cs typeface="Times New Roman" panose="02020603050405020304" pitchFamily="18" charset="0"/>
              </a:rPr>
              <a:t>Offers Tesco mobile services as well as Tesco Bank services.</a:t>
            </a:r>
          </a:p>
          <a:p>
            <a:pPr marL="285750" indent="-285750" algn="just">
              <a:lnSpc>
                <a:spcPct val="170000"/>
              </a:lnSpc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dk1"/>
                </a:solidFill>
                <a:latin typeface="Times New Roman" panose="02020603050405020304" pitchFamily="18" charset="0"/>
                <a:ea typeface="Syne"/>
                <a:cs typeface="Times New Roman" panose="02020603050405020304" pitchFamily="18" charset="0"/>
              </a:rPr>
              <a:t>G</a:t>
            </a:r>
            <a:r>
              <a:rPr lang="en-US" sz="1600" b="0" u="none" strike="noStrike" dirty="0">
                <a:solidFill>
                  <a:schemeClr val="dk1"/>
                </a:solidFill>
                <a:effectLst/>
                <a:uFillTx/>
                <a:latin typeface="Times New Roman" panose="02020603050405020304" pitchFamily="18" charset="0"/>
                <a:ea typeface="Syne"/>
                <a:cs typeface="Times New Roman" panose="02020603050405020304" pitchFamily="18" charset="0"/>
              </a:rPr>
              <a:t>ive the option of online shopping and delivery services and </a:t>
            </a:r>
            <a:r>
              <a:rPr lang="en-US" sz="1600" b="0" u="none" strike="noStrike" dirty="0" err="1">
                <a:solidFill>
                  <a:schemeClr val="dk1"/>
                </a:solidFill>
                <a:effectLst/>
                <a:uFillTx/>
                <a:latin typeface="Times New Roman" panose="02020603050405020304" pitchFamily="18" charset="0"/>
                <a:ea typeface="Syne"/>
                <a:cs typeface="Times New Roman" panose="02020603050405020304" pitchFamily="18" charset="0"/>
              </a:rPr>
              <a:t>Click&amp;Collect</a:t>
            </a:r>
            <a:r>
              <a:rPr lang="en-US" sz="1600" dirty="0">
                <a:solidFill>
                  <a:schemeClr val="dk1"/>
                </a:solidFill>
                <a:latin typeface="Times New Roman" panose="02020603050405020304" pitchFamily="18" charset="0"/>
                <a:ea typeface="Syne"/>
                <a:cs typeface="Times New Roman" panose="02020603050405020304" pitchFamily="18" charset="0"/>
              </a:rPr>
              <a:t> </a:t>
            </a:r>
            <a:r>
              <a:rPr lang="en-US" sz="1600" b="0" i="0" dirty="0">
                <a:solidFill>
                  <a:srgbClr val="00206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(Tesco PLC, 2024; </a:t>
            </a:r>
            <a:r>
              <a:rPr lang="en-US" sz="1600" b="0" i="0" dirty="0" err="1">
                <a:solidFill>
                  <a:srgbClr val="00206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Domański</a:t>
            </a:r>
            <a:r>
              <a:rPr lang="en-US" sz="1600" b="0" i="0" dirty="0">
                <a:solidFill>
                  <a:srgbClr val="00206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and </a:t>
            </a:r>
            <a:r>
              <a:rPr lang="en-US" sz="1600" b="0" i="0" dirty="0" err="1">
                <a:solidFill>
                  <a:srgbClr val="00206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Łabenda</a:t>
            </a:r>
            <a:r>
              <a:rPr lang="en-US" sz="1600" b="0" i="0" dirty="0">
                <a:solidFill>
                  <a:srgbClr val="00206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2020).</a:t>
            </a:r>
            <a:endParaRPr lang="en-US" sz="1600" b="0" u="none" strike="noStrike" dirty="0">
              <a:solidFill>
                <a:srgbClr val="002060"/>
              </a:solidFill>
              <a:effectLst/>
              <a:uFillTx/>
              <a:latin typeface="Times New Roman" panose="02020603050405020304" pitchFamily="18" charset="0"/>
              <a:ea typeface="Syne"/>
              <a:cs typeface="Times New Roman" panose="02020603050405020304" pitchFamily="18" charset="0"/>
            </a:endParaRPr>
          </a:p>
        </p:txBody>
      </p:sp>
      <p:cxnSp>
        <p:nvCxnSpPr>
          <p:cNvPr id="40" name="Google Shape;191;p30"/>
          <p:cNvCxnSpPr/>
          <p:nvPr/>
        </p:nvCxnSpPr>
        <p:spPr>
          <a:xfrm>
            <a:off x="619740" y="364860"/>
            <a:ext cx="816480" cy="360"/>
          </a:xfrm>
          <a:prstGeom prst="straightConnector1">
            <a:avLst/>
          </a:prstGeom>
          <a:ln w="19050">
            <a:solidFill>
              <a:srgbClr val="FFFFFF"/>
            </a:solidFill>
            <a:round/>
          </a:ln>
        </p:spPr>
      </p:cxnSp>
      <p:sp>
        <p:nvSpPr>
          <p:cNvPr id="46" name="Google Shape;197;p30"/>
          <p:cNvSpPr/>
          <p:nvPr/>
        </p:nvSpPr>
        <p:spPr>
          <a:xfrm>
            <a:off x="8553600" y="4552920"/>
            <a:ext cx="390240" cy="3902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870823080" tIns="195120" rIns="870823080" bIns="195120" anchor="t">
            <a:sp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endParaRPr lang="fr-FR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E8A05A8A-06B8-4912-86F7-A21AADB14CF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7523" y="793930"/>
            <a:ext cx="3677280" cy="3555639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Rectangle 46"/>
          <p:cNvSpPr/>
          <p:nvPr/>
        </p:nvSpPr>
        <p:spPr>
          <a:xfrm>
            <a:off x="384426" y="0"/>
            <a:ext cx="8191080" cy="9522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anchor="t">
            <a:normAutofit/>
          </a:bodyPr>
          <a:lstStyle/>
          <a:p>
            <a:pPr algn="ctr">
              <a:tabLst>
                <a:tab pos="0" algn="l"/>
              </a:tabLst>
            </a:pPr>
            <a:r>
              <a:rPr lang="en-US" sz="3200" b="1" u="none" strike="noStrike" dirty="0">
                <a:solidFill>
                  <a:schemeClr val="dk1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Business Short- and Long-Term Objectives</a:t>
            </a:r>
            <a:endParaRPr lang="en-US" sz="3200" b="1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8" name="Rectangle 47"/>
          <p:cNvSpPr/>
          <p:nvPr/>
        </p:nvSpPr>
        <p:spPr>
          <a:xfrm>
            <a:off x="476280" y="1905120"/>
            <a:ext cx="8191080" cy="27619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anchor="t">
            <a:normAutofit/>
          </a:bodyPr>
          <a:lstStyle/>
          <a:p>
            <a:pPr defTabSz="914400">
              <a:lnSpc>
                <a:spcPct val="150000"/>
              </a:lnSpc>
              <a:tabLst>
                <a:tab pos="0" algn="l"/>
              </a:tabLst>
            </a:pPr>
            <a:endParaRPr lang="en-US" sz="1400" b="0" u="none" strike="noStrike" dirty="0">
              <a:solidFill>
                <a:schemeClr val="tx1">
                  <a:lumMod val="50000"/>
                </a:schemeClr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0E9E2C0-E558-4F96-BA9B-1E528B14578A}"/>
              </a:ext>
            </a:extLst>
          </p:cNvPr>
          <p:cNvSpPr txBox="1"/>
          <p:nvPr/>
        </p:nvSpPr>
        <p:spPr>
          <a:xfrm>
            <a:off x="607710" y="2085572"/>
            <a:ext cx="5547360" cy="37683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849601F1-9699-C664-8F58-6971CC4D52A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031214828"/>
              </p:ext>
            </p:extLst>
          </p:nvPr>
        </p:nvGraphicFramePr>
        <p:xfrm>
          <a:off x="1240787" y="856217"/>
          <a:ext cx="7105771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PlaceHolder 1"/>
          <p:cNvSpPr>
            <a:spLocks noGrp="1"/>
          </p:cNvSpPr>
          <p:nvPr>
            <p:ph type="title"/>
          </p:nvPr>
        </p:nvSpPr>
        <p:spPr>
          <a:xfrm>
            <a:off x="714240" y="542880"/>
            <a:ext cx="7714800" cy="676080"/>
          </a:xfrm>
          <a:prstGeom prst="rect">
            <a:avLst/>
          </a:prstGeom>
          <a:noFill/>
          <a:ln w="0">
            <a:noFill/>
          </a:ln>
        </p:spPr>
        <p:txBody>
          <a:bodyPr lIns="91440" tIns="91440" rIns="91440" bIns="91440" anchor="ctr">
            <a:noAutofit/>
          </a:bodyPr>
          <a:lstStyle/>
          <a:p>
            <a:pPr indent="0" algn="ctr">
              <a:lnSpc>
                <a:spcPct val="100000"/>
              </a:lnSpc>
              <a:buNone/>
              <a:tabLst>
                <a:tab pos="0" algn="l"/>
              </a:tabLst>
            </a:pPr>
            <a:r>
              <a:rPr lang="en-US" sz="3200" b="1" u="none" strike="noStrike" dirty="0">
                <a:solidFill>
                  <a:schemeClr val="dk1"/>
                </a:solidFill>
                <a:effectLst/>
                <a:uFillTx/>
                <a:latin typeface="Times New Roman" panose="02020603050405020304" pitchFamily="18" charset="0"/>
                <a:ea typeface="Funnel Display"/>
                <a:cs typeface="Times New Roman" panose="02020603050405020304" pitchFamily="18" charset="0"/>
              </a:rPr>
              <a:t>Uniqueness Selling Point (USP)</a:t>
            </a:r>
            <a:endParaRPr lang="fr-FR" sz="3200" b="1" u="none" strike="noStrike" dirty="0">
              <a:solidFill>
                <a:schemeClr val="dk1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627EB3D1-D427-ECFB-B9A3-EDE1DC62D8B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621288466"/>
              </p:ext>
            </p:extLst>
          </p:nvPr>
        </p:nvGraphicFramePr>
        <p:xfrm>
          <a:off x="1523640" y="10795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Rectangle 50"/>
          <p:cNvSpPr/>
          <p:nvPr/>
        </p:nvSpPr>
        <p:spPr>
          <a:xfrm>
            <a:off x="5048280" y="476280"/>
            <a:ext cx="3619080" cy="9522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anchor="t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endParaRPr lang="en-US" sz="3000" b="0" u="none" strike="noStrike" dirty="0">
              <a:solidFill>
                <a:srgbClr val="000000"/>
              </a:solidFill>
              <a:effectLst/>
              <a:uFillTx/>
              <a:latin typeface="OpenSymbol"/>
            </a:endParaRPr>
          </a:p>
        </p:txBody>
      </p:sp>
      <p:sp>
        <p:nvSpPr>
          <p:cNvPr id="52" name="Rectangle 51"/>
          <p:cNvSpPr/>
          <p:nvPr/>
        </p:nvSpPr>
        <p:spPr>
          <a:xfrm>
            <a:off x="4444409" y="736746"/>
            <a:ext cx="4699591" cy="2933932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 algn="l"/>
              </a:tabLst>
            </a:pPr>
            <a:r>
              <a:rPr lang="en-US" sz="1600" b="1" u="none" strike="noStrike" dirty="0">
                <a:solidFill>
                  <a:schemeClr val="dk1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Strengths</a:t>
            </a:r>
          </a:p>
          <a:p>
            <a:pPr marL="285750" indent="-285750" defTabSz="914400">
              <a:lnSpc>
                <a:spcPct val="150000"/>
              </a:lnSpc>
              <a:buFont typeface="Arial" panose="020B0604020202020204" pitchFamily="34" charset="0"/>
              <a:buChar char="•"/>
              <a:tabLst>
                <a:tab pos="0" algn="l"/>
              </a:tabLst>
            </a:pPr>
            <a:r>
              <a:rPr lang="en-US" sz="1600" b="0" u="none" strike="noStrike" dirty="0">
                <a:solidFill>
                  <a:schemeClr val="dk1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Has 28.3% of the UK market share.</a:t>
            </a:r>
          </a:p>
          <a:p>
            <a:pPr marL="285750" indent="-285750" defTabSz="914400">
              <a:lnSpc>
                <a:spcPct val="150000"/>
              </a:lnSpc>
              <a:buFont typeface="Arial" panose="020B0604020202020204" pitchFamily="34" charset="0"/>
              <a:buChar char="•"/>
              <a:tabLst>
                <a:tab pos="0" algn="l"/>
              </a:tabLst>
            </a:pPr>
            <a:r>
              <a:rPr lang="en-US" sz="1600" b="0" u="none" strike="noStrike" dirty="0">
                <a:solidFill>
                  <a:schemeClr val="dk1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Good cash flows and customer base.</a:t>
            </a:r>
          </a:p>
          <a:p>
            <a:pPr defTabSz="914400">
              <a:lnSpc>
                <a:spcPct val="150000"/>
              </a:lnSpc>
              <a:tabLst>
                <a:tab pos="0" algn="l"/>
              </a:tabLst>
            </a:pPr>
            <a:r>
              <a:rPr lang="en-US" sz="1600" b="1" u="none" strike="noStrike" dirty="0">
                <a:solidFill>
                  <a:schemeClr val="dk1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Weaknesses</a:t>
            </a:r>
          </a:p>
          <a:p>
            <a:pPr marL="285750" indent="-285750" defTabSz="914400">
              <a:lnSpc>
                <a:spcPct val="150000"/>
              </a:lnSpc>
              <a:buFont typeface="Arial" panose="020B0604020202020204" pitchFamily="34" charset="0"/>
              <a:buChar char="•"/>
              <a:tabLst>
                <a:tab pos="0" algn="l"/>
              </a:tabLst>
            </a:pPr>
            <a:r>
              <a:rPr lang="en-US" sz="1600" b="0" u="none" strike="noStrike" dirty="0">
                <a:solidFill>
                  <a:schemeClr val="dk1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High debt levels.</a:t>
            </a:r>
          </a:p>
          <a:p>
            <a:pPr marL="285750" indent="-285750" defTabSz="914400">
              <a:lnSpc>
                <a:spcPct val="150000"/>
              </a:lnSpc>
              <a:buFont typeface="Arial" panose="020B0604020202020204" pitchFamily="34" charset="0"/>
              <a:buChar char="•"/>
              <a:tabLst>
                <a:tab pos="0" algn="l"/>
              </a:tabLst>
            </a:pPr>
            <a:r>
              <a:rPr lang="en-US" sz="1600" b="0" u="none" strike="noStrike" dirty="0">
                <a:solidFill>
                  <a:schemeClr val="dk1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Inseparable linkages with UK market.</a:t>
            </a:r>
          </a:p>
          <a:p>
            <a:pPr defTabSz="914400">
              <a:lnSpc>
                <a:spcPct val="150000"/>
              </a:lnSpc>
              <a:tabLst>
                <a:tab pos="0" algn="l"/>
              </a:tabLst>
            </a:pPr>
            <a:r>
              <a:rPr lang="en-US" sz="1600" b="1" u="none" strike="noStrike" dirty="0">
                <a:solidFill>
                  <a:schemeClr val="dk1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Opportunities</a:t>
            </a:r>
          </a:p>
          <a:p>
            <a:pPr marL="285750" indent="-285750" defTabSz="914400">
              <a:lnSpc>
                <a:spcPct val="150000"/>
              </a:lnSpc>
              <a:buFont typeface="Arial" panose="020B0604020202020204" pitchFamily="34" charset="0"/>
              <a:buChar char="•"/>
              <a:tabLst>
                <a:tab pos="0" algn="l"/>
              </a:tabLst>
            </a:pPr>
            <a:r>
              <a:rPr lang="en-US" sz="1600" b="0" u="none" strike="noStrike" dirty="0">
                <a:solidFill>
                  <a:schemeClr val="dk1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Transformation in growth via </a:t>
            </a:r>
            <a:r>
              <a:rPr lang="en-US" sz="1600" b="0" u="none" strike="noStrike" dirty="0" err="1">
                <a:solidFill>
                  <a:schemeClr val="dk1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digitalisation</a:t>
            </a:r>
            <a:r>
              <a:rPr lang="en-US" sz="1600" b="0" u="none" strike="noStrike" dirty="0">
                <a:solidFill>
                  <a:schemeClr val="dk1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 and sustainable products.</a:t>
            </a:r>
          </a:p>
          <a:p>
            <a:pPr defTabSz="914400">
              <a:lnSpc>
                <a:spcPct val="150000"/>
              </a:lnSpc>
              <a:tabLst>
                <a:tab pos="0" algn="l"/>
              </a:tabLst>
            </a:pPr>
            <a:r>
              <a:rPr lang="en-US" sz="1600" b="1" u="none" strike="noStrike" dirty="0">
                <a:solidFill>
                  <a:schemeClr val="dk1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Threats</a:t>
            </a:r>
          </a:p>
          <a:p>
            <a:pPr marL="285750" indent="-285750" defTabSz="914400">
              <a:lnSpc>
                <a:spcPct val="150000"/>
              </a:lnSpc>
              <a:buFont typeface="Arial" panose="020B0604020202020204" pitchFamily="34" charset="0"/>
              <a:buChar char="•"/>
              <a:tabLst>
                <a:tab pos="0" algn="l"/>
              </a:tabLst>
            </a:pPr>
            <a:r>
              <a:rPr lang="en-US" sz="1600" b="0" u="none" strike="noStrike" dirty="0">
                <a:solidFill>
                  <a:schemeClr val="dk1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Fierce competition and economic instability (Tesco PLC, 2024).</a:t>
            </a:r>
            <a:endParaRPr lang="en-US" sz="1600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C4DB0E8-D1C6-459E-95C3-2C2B74CF040D}"/>
              </a:ext>
            </a:extLst>
          </p:cNvPr>
          <p:cNvSpPr txBox="1"/>
          <p:nvPr/>
        </p:nvSpPr>
        <p:spPr>
          <a:xfrm>
            <a:off x="1945758" y="151971"/>
            <a:ext cx="7091916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TESCO SWOT Analysis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A70A06D-731C-4AE8-9A56-E64523C3C80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-273" b="-1"/>
          <a:stretch/>
        </p:blipFill>
        <p:spPr>
          <a:xfrm>
            <a:off x="430859" y="1428480"/>
            <a:ext cx="3685801" cy="3124683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Rectangle 53"/>
          <p:cNvSpPr/>
          <p:nvPr/>
        </p:nvSpPr>
        <p:spPr>
          <a:xfrm>
            <a:off x="2668920" y="240545"/>
            <a:ext cx="3806160" cy="584775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square" anchor="t">
            <a:spAutoFit/>
          </a:bodyPr>
          <a:lstStyle/>
          <a:p>
            <a:pPr algn="ct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3200" b="1" u="none" strike="noStrike" dirty="0">
                <a:solidFill>
                  <a:schemeClr val="dk1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Competitor Analysis</a:t>
            </a:r>
            <a:endParaRPr lang="en-US" sz="3200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5" name="Rectangle 54"/>
          <p:cNvSpPr/>
          <p:nvPr/>
        </p:nvSpPr>
        <p:spPr>
          <a:xfrm>
            <a:off x="476280" y="1428840"/>
            <a:ext cx="3619080" cy="142848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anchor="t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endParaRPr lang="en-US" sz="4000" b="0" u="none" strike="noStrike" dirty="0">
              <a:solidFill>
                <a:srgbClr val="000000"/>
              </a:solidFill>
              <a:effectLst/>
              <a:uFillTx/>
              <a:latin typeface="OpenSymbol"/>
            </a:endParaRPr>
          </a:p>
        </p:txBody>
      </p:sp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54D8EDE5-17D4-982B-9743-576407901C1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672559359"/>
              </p:ext>
            </p:extLst>
          </p:nvPr>
        </p:nvGraphicFramePr>
        <p:xfrm>
          <a:off x="1685971" y="82532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" name="Rectangle 57"/>
          <p:cNvSpPr/>
          <p:nvPr/>
        </p:nvSpPr>
        <p:spPr>
          <a:xfrm>
            <a:off x="433749" y="1190790"/>
            <a:ext cx="4733674" cy="27619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anchor="t">
            <a:normAutofit fontScale="92500"/>
          </a:bodyPr>
          <a:lstStyle/>
          <a:p>
            <a:pPr marL="285750" indent="-285750" algn="just" defTabSz="914400">
              <a:lnSpc>
                <a:spcPct val="150000"/>
              </a:lnSpc>
              <a:buFont typeface="Arial" panose="020B0604020202020204" pitchFamily="34" charset="0"/>
              <a:buChar char="•"/>
              <a:tabLst>
                <a:tab pos="0" algn="l"/>
              </a:tabLst>
            </a:pPr>
            <a:r>
              <a:rPr lang="en-US" b="1" u="none" strike="noStrike" dirty="0">
                <a:solidFill>
                  <a:schemeClr val="dk1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Product</a:t>
            </a:r>
            <a:r>
              <a:rPr lang="en-US" b="0" u="none" strike="noStrike" dirty="0">
                <a:solidFill>
                  <a:schemeClr val="dk1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 - A variety of groceries and non-food items.</a:t>
            </a:r>
          </a:p>
          <a:p>
            <a:pPr marL="285750" indent="-285750" algn="just" defTabSz="914400">
              <a:lnSpc>
                <a:spcPct val="150000"/>
              </a:lnSpc>
              <a:buFont typeface="Arial" panose="020B0604020202020204" pitchFamily="34" charset="0"/>
              <a:buChar char="•"/>
              <a:tabLst>
                <a:tab pos="0" algn="l"/>
              </a:tabLst>
            </a:pPr>
            <a:r>
              <a:rPr lang="en-US" b="1" u="none" strike="noStrike" dirty="0">
                <a:solidFill>
                  <a:schemeClr val="dk1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Price </a:t>
            </a:r>
            <a:r>
              <a:rPr lang="en-US" b="0" u="none" strike="noStrike" dirty="0">
                <a:solidFill>
                  <a:schemeClr val="dk1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- Everyday low prices, Clubcard discounts.</a:t>
            </a:r>
          </a:p>
          <a:p>
            <a:pPr marL="285750" indent="-285750" algn="just" defTabSz="914400">
              <a:lnSpc>
                <a:spcPct val="150000"/>
              </a:lnSpc>
              <a:buFont typeface="Arial" panose="020B0604020202020204" pitchFamily="34" charset="0"/>
              <a:buChar char="•"/>
              <a:tabLst>
                <a:tab pos="0" algn="l"/>
              </a:tabLst>
            </a:pPr>
            <a:r>
              <a:rPr lang="en-US" b="1" u="none" strike="noStrike" dirty="0">
                <a:solidFill>
                  <a:schemeClr val="dk1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Place </a:t>
            </a:r>
            <a:r>
              <a:rPr lang="en-US" b="0" u="none" strike="noStrike" dirty="0">
                <a:solidFill>
                  <a:schemeClr val="dk1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-  In-store, online and Click &amp; Collect.</a:t>
            </a:r>
          </a:p>
          <a:p>
            <a:pPr marL="285750" indent="-285750" algn="just" defTabSz="914400">
              <a:lnSpc>
                <a:spcPct val="150000"/>
              </a:lnSpc>
              <a:buFont typeface="Arial" panose="020B0604020202020204" pitchFamily="34" charset="0"/>
              <a:buChar char="•"/>
              <a:tabLst>
                <a:tab pos="0" algn="l"/>
              </a:tabLst>
            </a:pPr>
            <a:r>
              <a:rPr lang="en-US" b="1" dirty="0">
                <a:solidFill>
                  <a:schemeClr val="dk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Promote</a:t>
            </a:r>
            <a:r>
              <a:rPr lang="en-US" b="0" u="none" strike="noStrike" dirty="0">
                <a:solidFill>
                  <a:schemeClr val="dk1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 - Provided by the club for performances (</a:t>
            </a:r>
            <a:r>
              <a:rPr lang="en-US" b="0" u="none" strike="noStrike" dirty="0" err="1">
                <a:solidFill>
                  <a:schemeClr val="dk1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Koerniawan</a:t>
            </a:r>
            <a:r>
              <a:rPr lang="en-US" b="0" u="none" strike="noStrike" dirty="0">
                <a:solidFill>
                  <a:schemeClr val="dk1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, 2022; Meng, 2024).</a:t>
            </a:r>
            <a:endParaRPr lang="en-US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8D135ED-8CE0-480B-9982-59D8FCE8E6F5}"/>
              </a:ext>
            </a:extLst>
          </p:cNvPr>
          <p:cNvSpPr txBox="1"/>
          <p:nvPr/>
        </p:nvSpPr>
        <p:spPr>
          <a:xfrm>
            <a:off x="2034363" y="243383"/>
            <a:ext cx="5830186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600" b="1" u="none" strike="noStrike" dirty="0">
                <a:solidFill>
                  <a:schemeClr val="dk1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4Ps TESCO Marketing Mix</a:t>
            </a:r>
            <a:endParaRPr lang="en-US" sz="36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553CF4F-B2BD-4480-AF58-945855DBAE5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24925" y="1329290"/>
            <a:ext cx="3761450" cy="210641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6" name="Rectangle 1">
            <a:extLst>
              <a:ext uri="{FF2B5EF4-FFF2-40B4-BE49-F238E27FC236}">
                <a16:creationId xmlns:a16="http://schemas.microsoft.com/office/drawing/2014/main" id="{EC64A19C-CF4F-40EC-BF4F-082B50AFC794}"/>
              </a:ext>
            </a:extLst>
          </p:cNvPr>
          <p:cNvSpPr>
            <a:spLocks noChangeArrowheads="1"/>
          </p:cNvSpPr>
          <p:nvPr/>
        </p:nvSpPr>
        <p:spPr bwMode="auto">
          <a:xfrm>
            <a:off x="5937702" y="3814210"/>
            <a:ext cx="2335896" cy="276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4Ps Marketing Mix (Bhasin, 2024)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PlaceHolder 1"/>
          <p:cNvSpPr>
            <a:spLocks noGrp="1"/>
          </p:cNvSpPr>
          <p:nvPr>
            <p:ph type="title"/>
          </p:nvPr>
        </p:nvSpPr>
        <p:spPr>
          <a:xfrm>
            <a:off x="937524" y="82550"/>
            <a:ext cx="7714800" cy="676080"/>
          </a:xfrm>
          <a:prstGeom prst="rect">
            <a:avLst/>
          </a:prstGeom>
          <a:noFill/>
          <a:ln w="0">
            <a:noFill/>
          </a:ln>
        </p:spPr>
        <p:txBody>
          <a:bodyPr lIns="91440" tIns="91440" rIns="91440" bIns="91440" anchor="ctr">
            <a:noAutofit/>
          </a:bodyPr>
          <a:lstStyle/>
          <a:p>
            <a:pPr indent="0" algn="ctr">
              <a:lnSpc>
                <a:spcPct val="100000"/>
              </a:lnSpc>
              <a:buNone/>
              <a:tabLst>
                <a:tab pos="0" algn="l"/>
              </a:tabLst>
            </a:pPr>
            <a:r>
              <a:rPr lang="en-US" sz="3200" b="1" u="none" strike="noStrike" dirty="0">
                <a:solidFill>
                  <a:schemeClr val="dk1"/>
                </a:solidFill>
                <a:effectLst/>
                <a:uFillTx/>
                <a:latin typeface="Times New Roman" panose="02020603050405020304" pitchFamily="18" charset="0"/>
                <a:ea typeface="Funnel Display"/>
                <a:cs typeface="Times New Roman" panose="02020603050405020304" pitchFamily="18" charset="0"/>
              </a:rPr>
              <a:t>Digital Marketing Strategy</a:t>
            </a:r>
            <a:endParaRPr lang="fr-FR" sz="3200" b="1" u="none" strike="noStrike" dirty="0">
              <a:solidFill>
                <a:schemeClr val="dk1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1C3405AE-9D71-C094-D1BB-740F92059EA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269880463"/>
              </p:ext>
            </p:extLst>
          </p:nvPr>
        </p:nvGraphicFramePr>
        <p:xfrm>
          <a:off x="1151859" y="1079500"/>
          <a:ext cx="7577471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" name="PlaceHolder 1"/>
          <p:cNvSpPr>
            <a:spLocks noGrp="1"/>
          </p:cNvSpPr>
          <p:nvPr>
            <p:ph type="title"/>
          </p:nvPr>
        </p:nvSpPr>
        <p:spPr>
          <a:xfrm>
            <a:off x="714240" y="542880"/>
            <a:ext cx="7714800" cy="676080"/>
          </a:xfrm>
          <a:prstGeom prst="rect">
            <a:avLst/>
          </a:prstGeom>
          <a:noFill/>
          <a:ln w="0">
            <a:noFill/>
          </a:ln>
        </p:spPr>
        <p:txBody>
          <a:bodyPr lIns="91440" tIns="91440" rIns="91440" bIns="91440" anchor="ctr">
            <a:normAutofit/>
          </a:bodyPr>
          <a:lstStyle/>
          <a:p>
            <a:pPr indent="0" algn="ctr">
              <a:lnSpc>
                <a:spcPct val="100000"/>
              </a:lnSpc>
              <a:buNone/>
              <a:tabLst>
                <a:tab pos="0" algn="l"/>
              </a:tabLst>
            </a:pPr>
            <a:r>
              <a:rPr lang="en-US" sz="3200" b="1" u="none" strike="noStrike" dirty="0">
                <a:solidFill>
                  <a:schemeClr val="dk1"/>
                </a:solidFill>
                <a:effectLst/>
                <a:uFillTx/>
                <a:latin typeface="Times New Roman" panose="02020603050405020304" pitchFamily="18" charset="0"/>
                <a:ea typeface="Funnel Display"/>
                <a:cs typeface="Times New Roman" panose="02020603050405020304" pitchFamily="18" charset="0"/>
              </a:rPr>
              <a:t>Funding and Conclusion</a:t>
            </a:r>
            <a:endParaRPr lang="fr-FR" sz="3200" b="1" u="none" strike="noStrike" dirty="0">
              <a:solidFill>
                <a:schemeClr val="dk1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2" name="PlaceHolder 2"/>
          <p:cNvSpPr>
            <a:spLocks noGrp="1"/>
          </p:cNvSpPr>
          <p:nvPr>
            <p:ph type="subTitle"/>
          </p:nvPr>
        </p:nvSpPr>
        <p:spPr>
          <a:xfrm>
            <a:off x="714240" y="1457280"/>
            <a:ext cx="7823704" cy="2457000"/>
          </a:xfrm>
          <a:prstGeom prst="rect">
            <a:avLst/>
          </a:prstGeom>
          <a:noFill/>
          <a:ln w="0">
            <a:noFill/>
          </a:ln>
        </p:spPr>
        <p:txBody>
          <a:bodyPr lIns="91440" tIns="91440" rIns="91440" bIns="91440" anchor="t">
            <a:noAutofit/>
          </a:bodyPr>
          <a:lstStyle/>
          <a:p>
            <a:pPr marL="285750" indent="-285750" algn="ctr">
              <a:lnSpc>
                <a:spcPct val="150000"/>
              </a:lnSpc>
              <a:buFont typeface="Arial" panose="020B0604020202020204" pitchFamily="34" charset="0"/>
              <a:buChar char="•"/>
              <a:tabLst>
                <a:tab pos="0" algn="l"/>
              </a:tabLst>
            </a:pPr>
            <a:r>
              <a:rPr lang="en-US" sz="1800" b="0" u="none" strike="noStrike" dirty="0">
                <a:solidFill>
                  <a:schemeClr val="dk1"/>
                </a:solidFill>
                <a:effectLst/>
                <a:uFillTx/>
                <a:latin typeface="Times New Roman" panose="02020603050405020304" pitchFamily="18" charset="0"/>
                <a:ea typeface="Syne"/>
                <a:cs typeface="Times New Roman" panose="02020603050405020304" pitchFamily="18" charset="0"/>
              </a:rPr>
              <a:t>Group sales were £61.5 billion in 2023/24.</a:t>
            </a:r>
          </a:p>
          <a:p>
            <a:pPr marL="285750" indent="-285750" algn="ctr">
              <a:lnSpc>
                <a:spcPct val="150000"/>
              </a:lnSpc>
              <a:buFont typeface="Arial" panose="020B0604020202020204" pitchFamily="34" charset="0"/>
              <a:buChar char="•"/>
              <a:tabLst>
                <a:tab pos="0" algn="l"/>
              </a:tabLst>
            </a:pPr>
            <a:r>
              <a:rPr lang="en-US" sz="1800" b="0" u="none" strike="noStrike" dirty="0">
                <a:solidFill>
                  <a:schemeClr val="dk1"/>
                </a:solidFill>
                <a:effectLst/>
                <a:uFillTx/>
                <a:latin typeface="Times New Roman" panose="02020603050405020304" pitchFamily="18" charset="0"/>
                <a:ea typeface="Syne"/>
                <a:cs typeface="Times New Roman" panose="02020603050405020304" pitchFamily="18" charset="0"/>
              </a:rPr>
              <a:t>Sales grew to £63.6 billion in 2024/25.</a:t>
            </a:r>
          </a:p>
          <a:p>
            <a:pPr marL="285750" indent="-285750" algn="ctr">
              <a:lnSpc>
                <a:spcPct val="150000"/>
              </a:lnSpc>
              <a:buFont typeface="Arial" panose="020B0604020202020204" pitchFamily="34" charset="0"/>
              <a:buChar char="•"/>
              <a:tabLst>
                <a:tab pos="0" algn="l"/>
              </a:tabLst>
            </a:pPr>
            <a:r>
              <a:rPr lang="en-US" sz="1800" b="0" u="none" strike="noStrike" dirty="0">
                <a:solidFill>
                  <a:schemeClr val="dk1"/>
                </a:solidFill>
                <a:effectLst/>
                <a:uFillTx/>
                <a:latin typeface="Times New Roman" panose="02020603050405020304" pitchFamily="18" charset="0"/>
                <a:ea typeface="Syne"/>
                <a:cs typeface="Times New Roman" panose="02020603050405020304" pitchFamily="18" charset="0"/>
              </a:rPr>
              <a:t>Operating profit increased from £2.83bn to £3.13bn.</a:t>
            </a:r>
          </a:p>
          <a:p>
            <a:pPr marL="285750" indent="-285750" algn="ctr">
              <a:lnSpc>
                <a:spcPct val="150000"/>
              </a:lnSpc>
              <a:buFont typeface="Arial" panose="020B0604020202020204" pitchFamily="34" charset="0"/>
              <a:buChar char="•"/>
              <a:tabLst>
                <a:tab pos="0" algn="l"/>
              </a:tabLst>
            </a:pPr>
            <a:r>
              <a:rPr lang="en-US" sz="1800" b="0" u="none" strike="noStrike" dirty="0">
                <a:solidFill>
                  <a:schemeClr val="dk1"/>
                </a:solidFill>
                <a:effectLst/>
                <a:uFillTx/>
                <a:latin typeface="Times New Roman" panose="02020603050405020304" pitchFamily="18" charset="0"/>
                <a:ea typeface="Syne"/>
                <a:cs typeface="Times New Roman" panose="02020603050405020304" pitchFamily="18" charset="0"/>
              </a:rPr>
              <a:t>Continual investment steps up growth in the long term</a:t>
            </a:r>
            <a:endParaRPr lang="en-US" sz="1800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" name="PlaceHolder 1"/>
          <p:cNvSpPr>
            <a:spLocks noGrp="1"/>
          </p:cNvSpPr>
          <p:nvPr>
            <p:ph type="title"/>
          </p:nvPr>
        </p:nvSpPr>
        <p:spPr>
          <a:xfrm>
            <a:off x="714240" y="-81960"/>
            <a:ext cx="7714800" cy="676080"/>
          </a:xfrm>
          <a:prstGeom prst="rect">
            <a:avLst/>
          </a:prstGeom>
          <a:noFill/>
          <a:ln w="0">
            <a:noFill/>
          </a:ln>
        </p:spPr>
        <p:txBody>
          <a:bodyPr lIns="91440" tIns="91440" rIns="91440" bIns="91440" anchor="ctr">
            <a:normAutofit/>
          </a:bodyPr>
          <a:lstStyle/>
          <a:p>
            <a:pPr indent="0">
              <a:lnSpc>
                <a:spcPct val="100000"/>
              </a:lnSpc>
              <a:buNone/>
              <a:tabLst>
                <a:tab pos="0" algn="l"/>
              </a:tabLst>
            </a:pPr>
            <a:r>
              <a:rPr lang="en-US" sz="2400" b="1" dirty="0">
                <a:solidFill>
                  <a:schemeClr val="dk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  <a:endParaRPr lang="fr-FR" sz="2400" b="1" u="none" strike="noStrike" dirty="0">
              <a:solidFill>
                <a:schemeClr val="dk1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5" name="PlaceHolder 2"/>
          <p:cNvSpPr>
            <a:spLocks noGrp="1"/>
          </p:cNvSpPr>
          <p:nvPr>
            <p:ph type="subTitle"/>
          </p:nvPr>
        </p:nvSpPr>
        <p:spPr>
          <a:xfrm>
            <a:off x="342540" y="679890"/>
            <a:ext cx="8458200" cy="2457000"/>
          </a:xfrm>
          <a:prstGeom prst="rect">
            <a:avLst/>
          </a:prstGeom>
          <a:noFill/>
          <a:ln w="0">
            <a:noFill/>
          </a:ln>
        </p:spPr>
        <p:txBody>
          <a:bodyPr lIns="91440" tIns="91440" rIns="91440" bIns="91440" anchor="t">
            <a:noAutofit/>
          </a:bodyPr>
          <a:lstStyle/>
          <a:p>
            <a:pPr marL="171450" indent="-171450" algn="just">
              <a:lnSpc>
                <a:spcPct val="150000"/>
              </a:lnSpc>
              <a:buFont typeface="Arial" panose="020B0604020202020204" pitchFamily="34" charset="0"/>
              <a:buChar char="•"/>
              <a:tabLst>
                <a:tab pos="0" algn="l"/>
              </a:tabLst>
            </a:pPr>
            <a:r>
              <a:rPr lang="en-US" sz="800" b="0" u="none" strike="noStrike" dirty="0">
                <a:solidFill>
                  <a:schemeClr val="tx1">
                    <a:lumMod val="50000"/>
                  </a:schemeClr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Attar, R.W., </a:t>
            </a:r>
            <a:r>
              <a:rPr lang="en-US" sz="800" b="0" u="none" strike="noStrike" dirty="0" err="1">
                <a:solidFill>
                  <a:schemeClr val="tx1">
                    <a:lumMod val="50000"/>
                  </a:schemeClr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Almusharraf</a:t>
            </a:r>
            <a:r>
              <a:rPr lang="en-US" sz="800" b="0" u="none" strike="noStrike" dirty="0">
                <a:solidFill>
                  <a:schemeClr val="tx1">
                    <a:lumMod val="50000"/>
                  </a:schemeClr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, A., </a:t>
            </a:r>
            <a:r>
              <a:rPr lang="en-US" sz="800" b="0" u="none" strike="noStrike" dirty="0" err="1">
                <a:solidFill>
                  <a:schemeClr val="tx1">
                    <a:lumMod val="50000"/>
                  </a:schemeClr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Alfawaz</a:t>
            </a:r>
            <a:r>
              <a:rPr lang="en-US" sz="800" b="0" u="none" strike="noStrike" dirty="0">
                <a:solidFill>
                  <a:schemeClr val="tx1">
                    <a:lumMod val="50000"/>
                  </a:schemeClr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, A. and </a:t>
            </a:r>
            <a:r>
              <a:rPr lang="en-US" sz="800" b="0" u="none" strike="noStrike" dirty="0" err="1">
                <a:solidFill>
                  <a:schemeClr val="tx1">
                    <a:lumMod val="50000"/>
                  </a:schemeClr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Hajli</a:t>
            </a:r>
            <a:r>
              <a:rPr lang="en-US" sz="800" b="0" u="none" strike="noStrike" dirty="0">
                <a:solidFill>
                  <a:schemeClr val="tx1">
                    <a:lumMod val="50000"/>
                  </a:schemeClr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, N. (2022). New Trends in E-Commerce Research: Linking Social Commerce and Sharing Commerce: A Systematic Literature Review. Sustainability, [online] 14(23), p.16024. </a:t>
            </a:r>
            <a:r>
              <a:rPr lang="en-US" sz="800" b="0" u="none" strike="noStrike" dirty="0" err="1">
                <a:solidFill>
                  <a:schemeClr val="tx1">
                    <a:lumMod val="50000"/>
                  </a:schemeClr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doi</a:t>
            </a:r>
            <a:r>
              <a:rPr lang="en-US" sz="800" b="0" u="none" strike="noStrike" dirty="0">
                <a:solidFill>
                  <a:schemeClr val="tx1">
                    <a:lumMod val="50000"/>
                  </a:schemeClr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: </a:t>
            </a:r>
            <a:r>
              <a:rPr lang="en-US" sz="800" b="0" u="none" strike="noStrike" dirty="0">
                <a:solidFill>
                  <a:schemeClr val="tx1">
                    <a:lumMod val="50000"/>
                  </a:schemeClr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https://doi.org/10.3390/su142316024</a:t>
            </a:r>
            <a:r>
              <a:rPr lang="en-US" sz="800" b="0" u="none" strike="noStrike" dirty="0">
                <a:solidFill>
                  <a:schemeClr val="tx1">
                    <a:lumMod val="50000"/>
                  </a:schemeClr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marL="171450" indent="-171450" algn="just">
              <a:lnSpc>
                <a:spcPct val="150000"/>
              </a:lnSpc>
              <a:buFont typeface="Arial" panose="020B0604020202020204" pitchFamily="34" charset="0"/>
              <a:buChar char="•"/>
              <a:tabLst>
                <a:tab pos="0" algn="l"/>
              </a:tabLst>
            </a:pPr>
            <a:r>
              <a:rPr lang="en-US" sz="800" b="0" u="none" strike="noStrike" dirty="0">
                <a:solidFill>
                  <a:schemeClr val="tx1">
                    <a:lumMod val="50000"/>
                  </a:schemeClr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Bhasin, H. (2024). Marketing mix of Tesco - Tesco Service marketing mix and 7 P’s. [online] Marketing91. Available at: </a:t>
            </a:r>
            <a:r>
              <a:rPr lang="en-US" sz="800" b="0" u="none" strike="noStrike" dirty="0">
                <a:solidFill>
                  <a:srgbClr val="002060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https://www.marketing91.com/marketing-mix-tesco/</a:t>
            </a:r>
            <a:r>
              <a:rPr lang="en-US" sz="800" b="0" u="none" strike="noStrike" dirty="0">
                <a:solidFill>
                  <a:srgbClr val="002060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marL="171450" indent="-171450" algn="just">
              <a:lnSpc>
                <a:spcPct val="150000"/>
              </a:lnSpc>
              <a:buFont typeface="Arial" panose="020B0604020202020204" pitchFamily="34" charset="0"/>
              <a:buChar char="•"/>
              <a:tabLst>
                <a:tab pos="0" algn="l"/>
              </a:tabLst>
            </a:pPr>
            <a:r>
              <a:rPr lang="en-US" sz="800" b="0" u="none" strike="noStrike" dirty="0">
                <a:solidFill>
                  <a:schemeClr val="tx1">
                    <a:lumMod val="50000"/>
                  </a:schemeClr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Dabo, M. (2025). Tesco grows FY 2024/25 profit, trims debt amid rising costs. [online] Yahoo Finance. Available at: </a:t>
            </a:r>
            <a:r>
              <a:rPr lang="en-US" sz="800" b="0" u="none" strike="noStrike" dirty="0">
                <a:solidFill>
                  <a:schemeClr val="tx1">
                    <a:lumMod val="50000"/>
                  </a:schemeClr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https://finance.yahoo.com/news/tesco-grows-fy-2024-25-115115740.html</a:t>
            </a:r>
            <a:r>
              <a:rPr lang="en-US" sz="800" b="0" u="none" strike="noStrike" dirty="0">
                <a:solidFill>
                  <a:schemeClr val="tx1">
                    <a:lumMod val="50000"/>
                  </a:schemeClr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</a:p>
          <a:p>
            <a:pPr marL="171450" indent="-171450" algn="just">
              <a:lnSpc>
                <a:spcPct val="150000"/>
              </a:lnSpc>
              <a:buFont typeface="Arial" panose="020B0604020202020204" pitchFamily="34" charset="0"/>
              <a:buChar char="•"/>
              <a:tabLst>
                <a:tab pos="0" algn="l"/>
              </a:tabLst>
            </a:pPr>
            <a:r>
              <a:rPr lang="en-US" sz="800" b="0" u="none" strike="noStrike" dirty="0" err="1">
                <a:solidFill>
                  <a:schemeClr val="tx1">
                    <a:lumMod val="50000"/>
                  </a:schemeClr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Domański</a:t>
            </a:r>
            <a:r>
              <a:rPr lang="en-US" sz="800" b="0" u="none" strike="noStrike" dirty="0">
                <a:solidFill>
                  <a:schemeClr val="tx1">
                    <a:lumMod val="50000"/>
                  </a:schemeClr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, R. and </a:t>
            </a:r>
            <a:r>
              <a:rPr lang="en-US" sz="800" b="0" u="none" strike="noStrike" dirty="0" err="1">
                <a:solidFill>
                  <a:schemeClr val="tx1">
                    <a:lumMod val="50000"/>
                  </a:schemeClr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Michalina</a:t>
            </a:r>
            <a:r>
              <a:rPr lang="en-US" sz="800" b="0" u="none" strike="noStrike" dirty="0">
                <a:solidFill>
                  <a:schemeClr val="tx1">
                    <a:lumMod val="50000"/>
                  </a:schemeClr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800" b="0" u="none" strike="noStrike" dirty="0" err="1">
                <a:solidFill>
                  <a:schemeClr val="tx1">
                    <a:lumMod val="50000"/>
                  </a:schemeClr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Łabenda</a:t>
            </a:r>
            <a:r>
              <a:rPr lang="en-US" sz="800" b="0" u="none" strike="noStrike" dirty="0">
                <a:solidFill>
                  <a:schemeClr val="tx1">
                    <a:lumMod val="50000"/>
                  </a:schemeClr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 (2020). OMNICHANNEL OF PRIVATE LABEL GROCERY PRODUCTS IN TESCO AND CARREFOUR RETAIL CHAINS ON THE POLISH MARKET. </a:t>
            </a:r>
            <a:r>
              <a:rPr lang="en-US" sz="800" b="0" u="none" strike="noStrike" dirty="0" err="1">
                <a:solidFill>
                  <a:schemeClr val="tx1">
                    <a:lumMod val="50000"/>
                  </a:schemeClr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Ekonomski</a:t>
            </a:r>
            <a:r>
              <a:rPr lang="en-US" sz="800" b="0" u="none" strike="noStrike" dirty="0">
                <a:solidFill>
                  <a:schemeClr val="tx1">
                    <a:lumMod val="50000"/>
                  </a:schemeClr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800" b="0" u="none" strike="noStrike" dirty="0" err="1">
                <a:solidFill>
                  <a:schemeClr val="tx1">
                    <a:lumMod val="50000"/>
                  </a:schemeClr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vjesnik</a:t>
            </a:r>
            <a:r>
              <a:rPr lang="en-US" sz="800" b="0" u="none" strike="noStrike" dirty="0">
                <a:solidFill>
                  <a:schemeClr val="tx1">
                    <a:lumMod val="50000"/>
                  </a:schemeClr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/</a:t>
            </a:r>
            <a:r>
              <a:rPr lang="en-US" sz="800" b="0" u="none" strike="noStrike" dirty="0" err="1">
                <a:solidFill>
                  <a:schemeClr val="tx1">
                    <a:lumMod val="50000"/>
                  </a:schemeClr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Econviews</a:t>
            </a:r>
            <a:r>
              <a:rPr lang="en-US" sz="800" b="0" u="none" strike="noStrike" dirty="0">
                <a:solidFill>
                  <a:schemeClr val="tx1">
                    <a:lumMod val="50000"/>
                  </a:schemeClr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 - Review of Contemporary Business, Entrepreneurship and Economic Issues, [online] 33(1), pp.191–202. Available at: </a:t>
            </a:r>
            <a:r>
              <a:rPr lang="en-US" sz="800" b="0" u="none" strike="noStrike" dirty="0">
                <a:solidFill>
                  <a:schemeClr val="tx1">
                    <a:lumMod val="50000"/>
                  </a:schemeClr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https://ojs.srce.hr/index.php/ekonomski-vjesnik/article/view/10500</a:t>
            </a:r>
            <a:r>
              <a:rPr lang="en-US" sz="800" b="0" u="none" strike="noStrike" dirty="0">
                <a:solidFill>
                  <a:schemeClr val="tx1">
                    <a:lumMod val="50000"/>
                  </a:schemeClr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marL="171450" indent="-171450" algn="just">
              <a:lnSpc>
                <a:spcPct val="150000"/>
              </a:lnSpc>
              <a:buFont typeface="Arial" panose="020B0604020202020204" pitchFamily="34" charset="0"/>
              <a:buChar char="•"/>
              <a:tabLst>
                <a:tab pos="0" algn="l"/>
              </a:tabLst>
            </a:pPr>
            <a:r>
              <a:rPr lang="en-US" sz="800" b="0" u="none" strike="noStrike" dirty="0">
                <a:solidFill>
                  <a:schemeClr val="tx1">
                    <a:lumMod val="50000"/>
                  </a:schemeClr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Jones, P. and Comfort, D. (2020a). Leading European Retailers and the Sustainable Development Goals. Journal of Sustainability Research, 3(1). </a:t>
            </a:r>
            <a:r>
              <a:rPr lang="en-US" sz="800" b="0" u="none" strike="noStrike" dirty="0" err="1">
                <a:solidFill>
                  <a:schemeClr val="tx1">
                    <a:lumMod val="50000"/>
                  </a:schemeClr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doi</a:t>
            </a:r>
            <a:r>
              <a:rPr lang="en-US" sz="800" b="0" u="none" strike="noStrike" dirty="0">
                <a:solidFill>
                  <a:schemeClr val="tx1">
                    <a:lumMod val="50000"/>
                  </a:schemeClr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: https://doi.org/10.20900/jsr20210001.</a:t>
            </a:r>
          </a:p>
          <a:p>
            <a:pPr marL="171450" indent="-171450" algn="just">
              <a:lnSpc>
                <a:spcPct val="150000"/>
              </a:lnSpc>
              <a:buFont typeface="Arial" panose="020B0604020202020204" pitchFamily="34" charset="0"/>
              <a:buChar char="•"/>
              <a:tabLst>
                <a:tab pos="0" algn="l"/>
              </a:tabLst>
            </a:pPr>
            <a:r>
              <a:rPr lang="en-US" sz="800" b="0" u="none" strike="noStrike" dirty="0" err="1">
                <a:solidFill>
                  <a:schemeClr val="tx1">
                    <a:lumMod val="50000"/>
                  </a:schemeClr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Koerniawan</a:t>
            </a:r>
            <a:r>
              <a:rPr lang="en-US" sz="800" b="0" u="none" strike="noStrike" dirty="0">
                <a:solidFill>
                  <a:schemeClr val="tx1">
                    <a:lumMod val="50000"/>
                  </a:schemeClr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, N. (2022). The Use of </a:t>
            </a:r>
            <a:r>
              <a:rPr lang="en-US" sz="800" b="0" u="none" strike="noStrike" dirty="0" err="1">
                <a:solidFill>
                  <a:schemeClr val="tx1">
                    <a:lumMod val="50000"/>
                  </a:schemeClr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Customised</a:t>
            </a:r>
            <a:r>
              <a:rPr lang="en-US" sz="800" b="0" u="none" strike="noStrike" dirty="0">
                <a:solidFill>
                  <a:schemeClr val="tx1">
                    <a:lumMod val="50000"/>
                  </a:schemeClr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 Market Intelligence by Small Food and Drink Producers: The Role of Strategic Orientations and Commitment  - UEA Digital Repository. Uea.ac.uk. [online] </a:t>
            </a:r>
            <a:r>
              <a:rPr lang="en-US" sz="800" b="0" u="none" strike="noStrike" dirty="0" err="1">
                <a:solidFill>
                  <a:schemeClr val="tx1">
                    <a:lumMod val="50000"/>
                  </a:schemeClr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doi</a:t>
            </a:r>
            <a:r>
              <a:rPr lang="en-US" sz="800" b="0" u="none" strike="noStrike" dirty="0">
                <a:solidFill>
                  <a:schemeClr val="tx1">
                    <a:lumMod val="50000"/>
                  </a:schemeClr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: </a:t>
            </a:r>
            <a:r>
              <a:rPr lang="en-US" sz="800" b="0" u="none" strike="noStrike" dirty="0">
                <a:solidFill>
                  <a:schemeClr val="tx1">
                    <a:lumMod val="50000"/>
                  </a:schemeClr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https://ueaeprints.uea.ac.uk/id/eprint/97288/1/Nadia%20Koerniawan%20Final%20Thesis%20Document.pdf</a:t>
            </a:r>
            <a:r>
              <a:rPr lang="en-US" sz="800" b="0" u="none" strike="noStrike" dirty="0">
                <a:solidFill>
                  <a:schemeClr val="tx1">
                    <a:lumMod val="50000"/>
                  </a:schemeClr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</a:p>
          <a:p>
            <a:pPr marL="171450" indent="-171450" algn="just">
              <a:lnSpc>
                <a:spcPct val="150000"/>
              </a:lnSpc>
              <a:buFont typeface="Arial" panose="020B0604020202020204" pitchFamily="34" charset="0"/>
              <a:buChar char="•"/>
              <a:tabLst>
                <a:tab pos="0" algn="l"/>
              </a:tabLst>
            </a:pPr>
            <a:r>
              <a:rPr lang="en-US" sz="800" b="0" u="none" strike="noStrike" dirty="0">
                <a:solidFill>
                  <a:schemeClr val="tx1">
                    <a:lumMod val="50000"/>
                  </a:schemeClr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Meng, S. (2024). Operation Management of Grocery Retailer in the UK: A Case of Tesco. Pacific International Journal, 7(2), pp.136–142. </a:t>
            </a:r>
          </a:p>
          <a:p>
            <a:pPr marL="171450" indent="-171450" algn="just">
              <a:lnSpc>
                <a:spcPct val="150000"/>
              </a:lnSpc>
              <a:buFont typeface="Arial" panose="020B0604020202020204" pitchFamily="34" charset="0"/>
              <a:buChar char="•"/>
              <a:tabLst>
                <a:tab pos="0" algn="l"/>
              </a:tabLst>
            </a:pPr>
            <a:r>
              <a:rPr lang="en-US" sz="800" b="0" u="none" strike="noStrike" dirty="0" err="1">
                <a:solidFill>
                  <a:schemeClr val="tx1">
                    <a:lumMod val="50000"/>
                  </a:schemeClr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Mollah</a:t>
            </a:r>
            <a:r>
              <a:rPr lang="en-US" sz="800" b="0" u="none" strike="noStrike" dirty="0">
                <a:solidFill>
                  <a:schemeClr val="tx1">
                    <a:lumMod val="50000"/>
                  </a:schemeClr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, M.A., Amin, M.B., Debnath, G.C., Hossain, M.S., Rahman, M.A. and Abdullah, M. (2024). Nexus among Digital Leadership, Digital Transformation, and Digital Innovation for Sustainable Financial Performance: Revealing the Influence of Environmental Dynamism. Sustainability, [online] 16(18), pp.8023–8023. </a:t>
            </a:r>
            <a:r>
              <a:rPr lang="en-US" sz="800" b="0" u="none" strike="noStrike" dirty="0" err="1">
                <a:solidFill>
                  <a:schemeClr val="tx1">
                    <a:lumMod val="50000"/>
                  </a:schemeClr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doi</a:t>
            </a:r>
            <a:r>
              <a:rPr lang="en-US" sz="800" b="0" u="none" strike="noStrike" dirty="0">
                <a:solidFill>
                  <a:schemeClr val="tx1">
                    <a:lumMod val="50000"/>
                  </a:schemeClr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: https://doi.org/10.3390/su16188023.</a:t>
            </a:r>
          </a:p>
          <a:p>
            <a:pPr marL="171450" indent="-171450" algn="just">
              <a:lnSpc>
                <a:spcPct val="150000"/>
              </a:lnSpc>
              <a:buFont typeface="Arial" panose="020B0604020202020204" pitchFamily="34" charset="0"/>
              <a:buChar char="•"/>
              <a:tabLst>
                <a:tab pos="0" algn="l"/>
              </a:tabLst>
            </a:pPr>
            <a:r>
              <a:rPr lang="en-US" sz="800" b="0" u="none" strike="noStrike" dirty="0" err="1">
                <a:solidFill>
                  <a:schemeClr val="tx1">
                    <a:lumMod val="50000"/>
                  </a:schemeClr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Siregar</a:t>
            </a:r>
            <a:r>
              <a:rPr lang="en-US" sz="800" b="0" u="none" strike="noStrike" dirty="0">
                <a:solidFill>
                  <a:schemeClr val="tx1">
                    <a:lumMod val="50000"/>
                  </a:schemeClr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, N., </a:t>
            </a:r>
            <a:r>
              <a:rPr lang="en-US" sz="800" b="0" u="none" strike="noStrike" dirty="0" err="1">
                <a:solidFill>
                  <a:schemeClr val="tx1">
                    <a:lumMod val="50000"/>
                  </a:schemeClr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Nursyamsi</a:t>
            </a:r>
            <a:r>
              <a:rPr lang="en-US" sz="800" b="0" u="none" strike="noStrike" dirty="0">
                <a:solidFill>
                  <a:schemeClr val="tx1">
                    <a:lumMod val="50000"/>
                  </a:schemeClr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, S.E., </a:t>
            </a:r>
            <a:r>
              <a:rPr lang="en-US" sz="800" b="0" u="none" strike="noStrike" dirty="0" err="1">
                <a:solidFill>
                  <a:schemeClr val="tx1">
                    <a:lumMod val="50000"/>
                  </a:schemeClr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Angellia</a:t>
            </a:r>
            <a:r>
              <a:rPr lang="en-US" sz="800" b="0" u="none" strike="noStrike" dirty="0">
                <a:solidFill>
                  <a:schemeClr val="tx1">
                    <a:lumMod val="50000"/>
                  </a:schemeClr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, F., </a:t>
            </a:r>
            <a:r>
              <a:rPr lang="en-US" sz="800" b="0" u="none" strike="noStrike" dirty="0" err="1">
                <a:solidFill>
                  <a:schemeClr val="tx1">
                    <a:lumMod val="50000"/>
                  </a:schemeClr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Hamboer</a:t>
            </a:r>
            <a:r>
              <a:rPr lang="en-US" sz="800" b="0" u="none" strike="noStrike" dirty="0">
                <a:solidFill>
                  <a:schemeClr val="tx1">
                    <a:lumMod val="50000"/>
                  </a:schemeClr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, M.J.E. and </a:t>
            </a:r>
            <a:r>
              <a:rPr lang="en-US" sz="800" b="0" u="none" strike="noStrike" dirty="0" err="1">
                <a:solidFill>
                  <a:schemeClr val="tx1">
                    <a:lumMod val="50000"/>
                  </a:schemeClr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Riyantie</a:t>
            </a:r>
            <a:r>
              <a:rPr lang="en-US" sz="800" b="0" u="none" strike="noStrike" dirty="0">
                <a:solidFill>
                  <a:schemeClr val="tx1">
                    <a:lumMod val="50000"/>
                  </a:schemeClr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, M. (2023). The Role of Social Media in Increasing Customer Interaction and Brand Loyalty. </a:t>
            </a:r>
            <a:r>
              <a:rPr lang="en-US" sz="800" b="0" u="none" strike="noStrike" dirty="0" err="1">
                <a:solidFill>
                  <a:schemeClr val="tx1">
                    <a:lumMod val="50000"/>
                  </a:schemeClr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Jurnal</a:t>
            </a:r>
            <a:r>
              <a:rPr lang="en-US" sz="800" b="0" u="none" strike="noStrike" dirty="0">
                <a:solidFill>
                  <a:schemeClr val="tx1">
                    <a:lumMod val="50000"/>
                  </a:schemeClr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800" b="0" u="none" strike="noStrike" dirty="0" err="1">
                <a:solidFill>
                  <a:schemeClr val="tx1">
                    <a:lumMod val="50000"/>
                  </a:schemeClr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Minfo</a:t>
            </a:r>
            <a:r>
              <a:rPr lang="en-US" sz="800" b="0" u="none" strike="noStrike" dirty="0">
                <a:solidFill>
                  <a:schemeClr val="tx1">
                    <a:lumMod val="50000"/>
                  </a:schemeClr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800" b="0" u="none" strike="noStrike" dirty="0" err="1">
                <a:solidFill>
                  <a:schemeClr val="tx1">
                    <a:lumMod val="50000"/>
                  </a:schemeClr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Polgan</a:t>
            </a:r>
            <a:r>
              <a:rPr lang="en-US" sz="800" b="0" u="none" strike="noStrike" dirty="0">
                <a:solidFill>
                  <a:schemeClr val="tx1">
                    <a:lumMod val="50000"/>
                  </a:schemeClr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, [online] 12(2), pp.1865–1873. </a:t>
            </a:r>
            <a:r>
              <a:rPr lang="en-US" sz="800" b="0" u="none" strike="noStrike" dirty="0" err="1">
                <a:solidFill>
                  <a:schemeClr val="tx1">
                    <a:lumMod val="50000"/>
                  </a:schemeClr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doi</a:t>
            </a:r>
            <a:r>
              <a:rPr lang="en-US" sz="800" b="0" u="none" strike="noStrike" dirty="0">
                <a:solidFill>
                  <a:schemeClr val="tx1">
                    <a:lumMod val="50000"/>
                  </a:schemeClr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: https://doi.org/10.33395/jmp.v12i2.13058.</a:t>
            </a:r>
          </a:p>
          <a:p>
            <a:pPr marL="171450" indent="-171450" algn="just">
              <a:lnSpc>
                <a:spcPct val="150000"/>
              </a:lnSpc>
              <a:buFont typeface="Arial" panose="020B0604020202020204" pitchFamily="34" charset="0"/>
              <a:buChar char="•"/>
              <a:tabLst>
                <a:tab pos="0" algn="l"/>
              </a:tabLst>
            </a:pPr>
            <a:r>
              <a:rPr lang="en-US" sz="800" dirty="0">
                <a:solidFill>
                  <a:schemeClr val="tx1">
                    <a:lumMod val="50000"/>
                  </a:schemeClr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Statista (2024). Tesco brand profile UK 2024| Statista. [online] Statista. Available at: </a:t>
            </a:r>
            <a:r>
              <a:rPr lang="en-US" sz="800" dirty="0">
                <a:solidFill>
                  <a:schemeClr val="tx1">
                    <a:lumMod val="50000"/>
                  </a:schemeClr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https://www.statista.com/forecasts/1335777/tesco-grocery-stores-brand-profile-in-the-uk/</a:t>
            </a:r>
            <a:r>
              <a:rPr lang="en-US" sz="800" dirty="0">
                <a:solidFill>
                  <a:schemeClr val="tx1">
                    <a:lumMod val="50000"/>
                  </a:schemeClr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marL="171450" indent="-171450" algn="just">
              <a:lnSpc>
                <a:spcPct val="150000"/>
              </a:lnSpc>
              <a:buFont typeface="Arial" panose="020B0604020202020204" pitchFamily="34" charset="0"/>
              <a:buChar char="•"/>
              <a:tabLst>
                <a:tab pos="0" algn="l"/>
              </a:tabLst>
            </a:pPr>
            <a:r>
              <a:rPr lang="en-US" sz="800" dirty="0">
                <a:solidFill>
                  <a:schemeClr val="tx1">
                    <a:lumMod val="50000"/>
                  </a:schemeClr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TESCO (2024). Tesco Preliminary Results 2023/24. [online] Available at: </a:t>
            </a:r>
            <a:r>
              <a:rPr lang="en-US" sz="800" u="sng" dirty="0">
                <a:solidFill>
                  <a:schemeClr val="tx1">
                    <a:lumMod val="50000"/>
                  </a:schemeClr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https://www.tescoplc.com/media/hlgd5fnn/prelims-2324-slides.pdf</a:t>
            </a:r>
            <a:r>
              <a:rPr lang="en-US" sz="800" dirty="0">
                <a:solidFill>
                  <a:schemeClr val="tx1">
                    <a:lumMod val="50000"/>
                  </a:schemeClr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marL="171450" indent="-171450" algn="just">
              <a:lnSpc>
                <a:spcPct val="150000"/>
              </a:lnSpc>
              <a:buFont typeface="Arial" panose="020B0604020202020204" pitchFamily="34" charset="0"/>
              <a:buChar char="•"/>
              <a:tabLst>
                <a:tab pos="0" algn="l"/>
              </a:tabLst>
            </a:pPr>
            <a:r>
              <a:rPr lang="en-US" sz="800" dirty="0">
                <a:solidFill>
                  <a:schemeClr val="tx1">
                    <a:lumMod val="50000"/>
                  </a:schemeClr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Tesco PLC (2024). Annual Report and Financial Statements 2024. [online] tescoplc.com. </a:t>
            </a:r>
            <a:r>
              <a:rPr lang="en-US" sz="800" dirty="0" err="1">
                <a:solidFill>
                  <a:schemeClr val="tx1">
                    <a:lumMod val="50000"/>
                  </a:schemeClr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Welwyn</a:t>
            </a:r>
            <a:r>
              <a:rPr lang="en-US" sz="800" dirty="0">
                <a:solidFill>
                  <a:schemeClr val="tx1">
                    <a:lumMod val="50000"/>
                  </a:schemeClr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Garden City: Tesco PLC. Available at: https://www.tescoplc.com/ [Accessed 21 May 2026]. </a:t>
            </a:r>
          </a:p>
          <a:p>
            <a:pPr marL="171450" indent="-171450" algn="just">
              <a:lnSpc>
                <a:spcPct val="150000"/>
              </a:lnSpc>
              <a:buFont typeface="Arial" panose="020B0604020202020204" pitchFamily="34" charset="0"/>
              <a:buChar char="•"/>
              <a:tabLst>
                <a:tab pos="0" algn="l"/>
              </a:tabLst>
            </a:pPr>
            <a:r>
              <a:rPr lang="en-US" sz="800" dirty="0">
                <a:solidFill>
                  <a:schemeClr val="tx1">
                    <a:lumMod val="50000"/>
                  </a:schemeClr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Wynn, M. and Jones, P. (2023). Corporate Responsibility in the Digital Era. Information, [online] 14(6), p.324. </a:t>
            </a:r>
            <a:r>
              <a:rPr lang="en-US" sz="800" dirty="0" err="1">
                <a:solidFill>
                  <a:schemeClr val="tx1">
                    <a:lumMod val="50000"/>
                  </a:schemeClr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doi</a:t>
            </a:r>
            <a:r>
              <a:rPr lang="en-US" sz="800" dirty="0">
                <a:solidFill>
                  <a:schemeClr val="tx1">
                    <a:lumMod val="50000"/>
                  </a:schemeClr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: https://doi.org/10.3390/info14060324.</a:t>
            </a:r>
          </a:p>
          <a:p>
            <a:pPr marL="171450" indent="-171450" algn="just">
              <a:lnSpc>
                <a:spcPct val="150000"/>
              </a:lnSpc>
              <a:buFont typeface="Arial" panose="020B0604020202020204" pitchFamily="34" charset="0"/>
              <a:buChar char="•"/>
              <a:tabLst>
                <a:tab pos="0" algn="l"/>
              </a:tabLst>
            </a:pPr>
            <a:r>
              <a:rPr lang="en-US" sz="800" b="0" u="none" strike="noStrike" dirty="0" err="1">
                <a:solidFill>
                  <a:srgbClr val="000000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Yawson</a:t>
            </a:r>
            <a:r>
              <a:rPr lang="en-US" sz="800" b="0" u="none" strike="noStrike" dirty="0">
                <a:solidFill>
                  <a:srgbClr val="000000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, D.E. and </a:t>
            </a:r>
            <a:r>
              <a:rPr lang="en-US" sz="800" b="0" u="none" strike="noStrike" dirty="0" err="1">
                <a:solidFill>
                  <a:srgbClr val="000000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Yamoah</a:t>
            </a:r>
            <a:r>
              <a:rPr lang="en-US" sz="800" b="0" u="none" strike="noStrike" dirty="0">
                <a:solidFill>
                  <a:srgbClr val="000000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, F.A. (2022). The TESCO Club Card Loyalty </a:t>
            </a:r>
            <a:r>
              <a:rPr lang="en-US" sz="800" b="0" u="none" strike="noStrike" dirty="0" err="1">
                <a:solidFill>
                  <a:srgbClr val="000000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Programme</a:t>
            </a:r>
            <a:r>
              <a:rPr lang="en-US" sz="800" b="0" u="none" strike="noStrike" dirty="0">
                <a:solidFill>
                  <a:srgbClr val="000000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: the Gold Standard. Contemporary Retail Marketing in Emerging Economies, pp.77–87 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Strategic Business Management by Slidesgo">
  <a:themeElements>
    <a:clrScheme name="Simple Light">
      <a:dk1>
        <a:srgbClr val="1D3675"/>
      </a:dk1>
      <a:lt1>
        <a:srgbClr val="FFFFFF"/>
      </a:lt1>
      <a:dk2>
        <a:srgbClr val="F07621"/>
      </a:dk2>
      <a:lt2>
        <a:srgbClr val="FFFFFF"/>
      </a:lt2>
      <a:accent1>
        <a:srgbClr val="FFFFFF"/>
      </a:accent1>
      <a:accent2>
        <a:srgbClr val="FFFFFF"/>
      </a:accent2>
      <a:accent3>
        <a:srgbClr val="FFFFFF"/>
      </a:accent3>
      <a:accent4>
        <a:srgbClr val="FFFFFF"/>
      </a:accent4>
      <a:accent5>
        <a:srgbClr val="FFFFFF"/>
      </a:accent5>
      <a:accent6>
        <a:srgbClr val="FFFFFF"/>
      </a:accent6>
      <a:hlink>
        <a:srgbClr val="1D3675"/>
      </a:hlink>
      <a:folHlink>
        <a:srgbClr val="0097A7"/>
      </a:folHlink>
    </a:clrScheme>
    <a:fontScheme name="Office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tint val="50000"/>
              </a:schemeClr>
            </a:gs>
            <a:gs pos="35000">
              <a:schemeClr val="phClr">
                <a:tint val="37000"/>
              </a:schemeClr>
            </a:gs>
            <a:gs pos="100000">
              <a:schemeClr val="phClr">
                <a:tint val="15000"/>
              </a:schemeClr>
            </a:gs>
          </a:gsLst>
          <a:lin ang="16200000" scaled="1"/>
          <a:tileRect/>
        </a:gradFill>
        <a:gradFill>
          <a:gsLst>
            <a:gs pos="0">
              <a:schemeClr val="phClr">
                <a:tint val="100000"/>
                <a:shade val="100000"/>
              </a:schemeClr>
            </a:gs>
            <a:gs pos="100000">
              <a:schemeClr val="phClr">
                <a:tint val="50000"/>
                <a:shade val="100000"/>
              </a:schemeClr>
            </a:gs>
          </a:gsLst>
          <a:lin ang="16200000" scaled="0"/>
          <a:tileRect/>
        </a:gradFill>
      </a:fillStyleLst>
      <a:lnStyleLst>
        <a:ln w="9525" cap="flat" cmpd="sng" algn="ctr">
          <a:prstDash val="solid"/>
        </a:ln>
        <a:ln w="25400" cap="flat" cmpd="sng" algn="ctr">
          <a:prstDash val="solid"/>
        </a:ln>
        <a:ln w="38100" cap="flat" cmpd="sng" algn="ctr"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tint val="40000"/>
              </a:schemeClr>
            </a:gs>
            <a:gs pos="40000">
              <a:schemeClr val="phClr">
                <a:tint val="45000"/>
                <a:shade val="99000"/>
              </a:schemeClr>
            </a:gs>
            <a:gs pos="100000">
              <a:schemeClr val="phClr">
                <a:shade val="20000"/>
              </a:schemeClr>
            </a:gs>
          </a:gsLst>
          <a:path path="circle">
            <a:fillToRect l="50000" t="-80000" r="50000" b="180000"/>
          </a:path>
          <a:tileRect/>
        </a:gradFill>
        <a:gradFill>
          <a:gsLst>
            <a:gs pos="0">
              <a:schemeClr val="phClr">
                <a:tint val="8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50000" t="50000" r="50000" b="50000"/>
          </a:path>
          <a:tileRect/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219</TotalTime>
  <Words>1181</Words>
  <Application>Microsoft Office PowerPoint</Application>
  <PresentationFormat>On-screen Show (16:9)</PresentationFormat>
  <Paragraphs>76</Paragraphs>
  <Slides>11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20" baseType="lpstr">
      <vt:lpstr>Arial</vt:lpstr>
      <vt:lpstr>Calibri</vt:lpstr>
      <vt:lpstr>Funnel Display</vt:lpstr>
      <vt:lpstr>OpenSymbol</vt:lpstr>
      <vt:lpstr>Symbol</vt:lpstr>
      <vt:lpstr>Syne</vt:lpstr>
      <vt:lpstr>Times New Roman</vt:lpstr>
      <vt:lpstr>Wingdings</vt:lpstr>
      <vt:lpstr>Strategic Business Management by Slidesgo</vt:lpstr>
      <vt:lpstr>A Business Plan Analysis of TESCO: Evaluating Business Environment, Strategy, and Competitive Position</vt:lpstr>
      <vt:lpstr>Introduction</vt:lpstr>
      <vt:lpstr>TESCO Products and Services</vt:lpstr>
      <vt:lpstr>PowerPoint Presentation</vt:lpstr>
      <vt:lpstr>Uniqueness Selling Point (USP)</vt:lpstr>
      <vt:lpstr>PowerPoint Presentation</vt:lpstr>
      <vt:lpstr>PowerPoint Presentation</vt:lpstr>
      <vt:lpstr>PowerPoint Presentation</vt:lpstr>
      <vt:lpstr>Digital Marketing Strategy</vt:lpstr>
      <vt:lpstr>Funding and Conclusion</vt:lpstr>
      <vt:lpstr>References</vt:lpstr>
    </vt:vector>
  </TitlesOfParts>
  <Company>Microsoft Corporation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 Business Plan Analysis of TESCO: Evaluating Business Environment, Strategy, and Competitive Position</dc:title>
  <dc:creator>cvalley</dc:creator>
  <cp:lastModifiedBy>Aly Hayder</cp:lastModifiedBy>
  <cp:revision>7</cp:revision>
  <dcterms:modified xsi:type="dcterms:W3CDTF">2026-05-19T16:45:38Z</dcterms:modified>
</cp:coreProperties>
</file>

<file path=docProps/core0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terms:created xsi:type="dcterms:W3CDTF">2026-05-19T09:42:43Z</dcterms:created>
  <dc:creator>Unknown Creator</dc:creator>
  <dc:description/>
  <dc:language>en-US</dc:language>
  <cp:lastModifiedBy>Unknown Creator</cp:lastModifiedBy>
  <dcterms:modified xsi:type="dcterms:W3CDTF">2026-05-19T09:42:43Z</dcterms:modified>
  <cp:revision>0</cp:revision>
  <dc:subject/>
  <dc:title>Untitled Presentation</dc:title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Slides">
    <vt:r8>12</vt:r8>
  </property>
</Properties>
</file>