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3" r:id="rId4"/>
  </p:sldMasterIdLst>
  <p:sldIdLst>
    <p:sldId id="257" r:id="rId5"/>
    <p:sldId id="258" r:id="rId6"/>
    <p:sldId id="259" r:id="rId7"/>
    <p:sldId id="262" r:id="rId8"/>
    <p:sldId id="261" r:id="rId9"/>
    <p:sldId id="263" r:id="rId10"/>
    <p:sldId id="260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Hannah Owen (1905802)" initials="HO(" lastIdx="1" clrIdx="0">
    <p:extLst>
      <p:ext uri="{19B8F6BF-5375-455C-9EA6-DF929625EA0E}">
        <p15:presenceInfo xmlns:p15="http://schemas.microsoft.com/office/powerpoint/2012/main" userId="S::1905802@student.uwtsd.ac.uk::9e1c9937-11f2-4f60-b18e-c788960f27a8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C4F3D3A-5AE4-4FA7-A4C3-BD227EF257B2}" v="14" dt="2021-11-19T15:47:34.99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227" autoAdjust="0"/>
    <p:restoredTop sz="94619" autoAdjust="0"/>
  </p:normalViewPr>
  <p:slideViewPr>
    <p:cSldViewPr snapToGrid="0">
      <p:cViewPr varScale="1">
        <p:scale>
          <a:sx n="78" d="100"/>
          <a:sy n="78" d="100"/>
        </p:scale>
        <p:origin x="56" y="4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commentAuthors" Target="commentAuthors.xml"/><Relationship Id="rId17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annah Owen (1905802)" userId="9e1c9937-11f2-4f60-b18e-c788960f27a8" providerId="ADAL" clId="{4C4F3D3A-5AE4-4FA7-A4C3-BD227EF257B2}"/>
    <pc:docChg chg="custSel modSld">
      <pc:chgData name="Hannah Owen (1905802)" userId="9e1c9937-11f2-4f60-b18e-c788960f27a8" providerId="ADAL" clId="{4C4F3D3A-5AE4-4FA7-A4C3-BD227EF257B2}" dt="2021-11-22T11:22:21.345" v="385" actId="20577"/>
      <pc:docMkLst>
        <pc:docMk/>
      </pc:docMkLst>
      <pc:sldChg chg="modSp mod">
        <pc:chgData name="Hannah Owen (1905802)" userId="9e1c9937-11f2-4f60-b18e-c788960f27a8" providerId="ADAL" clId="{4C4F3D3A-5AE4-4FA7-A4C3-BD227EF257B2}" dt="2021-11-16T18:08:24.782" v="29" actId="14100"/>
        <pc:sldMkLst>
          <pc:docMk/>
          <pc:sldMk cId="1736693185" sldId="257"/>
        </pc:sldMkLst>
        <pc:spChg chg="mod">
          <ac:chgData name="Hannah Owen (1905802)" userId="9e1c9937-11f2-4f60-b18e-c788960f27a8" providerId="ADAL" clId="{4C4F3D3A-5AE4-4FA7-A4C3-BD227EF257B2}" dt="2021-11-16T18:07:52.784" v="21" actId="947"/>
          <ac:spMkLst>
            <pc:docMk/>
            <pc:sldMk cId="1736693185" sldId="257"/>
            <ac:spMk id="2" creationId="{18C3B467-088C-4F3D-A9A7-105C4E1E20CD}"/>
          </ac:spMkLst>
        </pc:spChg>
        <pc:spChg chg="mod">
          <ac:chgData name="Hannah Owen (1905802)" userId="9e1c9937-11f2-4f60-b18e-c788960f27a8" providerId="ADAL" clId="{4C4F3D3A-5AE4-4FA7-A4C3-BD227EF257B2}" dt="2021-11-16T18:08:24.782" v="29" actId="14100"/>
          <ac:spMkLst>
            <pc:docMk/>
            <pc:sldMk cId="1736693185" sldId="257"/>
            <ac:spMk id="3" creationId="{C8722DDC-8EEE-4A06-8DFE-B44871EAA2CF}"/>
          </ac:spMkLst>
        </pc:spChg>
      </pc:sldChg>
      <pc:sldChg chg="addSp delSp modSp mod delCm">
        <pc:chgData name="Hannah Owen (1905802)" userId="9e1c9937-11f2-4f60-b18e-c788960f27a8" providerId="ADAL" clId="{4C4F3D3A-5AE4-4FA7-A4C3-BD227EF257B2}" dt="2021-11-18T14:50:08.525" v="128" actId="255"/>
        <pc:sldMkLst>
          <pc:docMk/>
          <pc:sldMk cId="121601030" sldId="258"/>
        </pc:sldMkLst>
        <pc:spChg chg="mod">
          <ac:chgData name="Hannah Owen (1905802)" userId="9e1c9937-11f2-4f60-b18e-c788960f27a8" providerId="ADAL" clId="{4C4F3D3A-5AE4-4FA7-A4C3-BD227EF257B2}" dt="2021-11-17T13:27:09.162" v="86" actId="14100"/>
          <ac:spMkLst>
            <pc:docMk/>
            <pc:sldMk cId="121601030" sldId="258"/>
            <ac:spMk id="2" creationId="{92C9295F-E638-4F61-AFE2-CF3E40556031}"/>
          </ac:spMkLst>
        </pc:spChg>
        <pc:spChg chg="mod">
          <ac:chgData name="Hannah Owen (1905802)" userId="9e1c9937-11f2-4f60-b18e-c788960f27a8" providerId="ADAL" clId="{4C4F3D3A-5AE4-4FA7-A4C3-BD227EF257B2}" dt="2021-11-18T14:50:08.525" v="128" actId="255"/>
          <ac:spMkLst>
            <pc:docMk/>
            <pc:sldMk cId="121601030" sldId="258"/>
            <ac:spMk id="3" creationId="{3400A91B-91F9-40D3-AA8B-32B96BF8766E}"/>
          </ac:spMkLst>
        </pc:spChg>
        <pc:spChg chg="add del mod">
          <ac:chgData name="Hannah Owen (1905802)" userId="9e1c9937-11f2-4f60-b18e-c788960f27a8" providerId="ADAL" clId="{4C4F3D3A-5AE4-4FA7-A4C3-BD227EF257B2}" dt="2021-11-18T14:46:44.950" v="89" actId="767"/>
          <ac:spMkLst>
            <pc:docMk/>
            <pc:sldMk cId="121601030" sldId="258"/>
            <ac:spMk id="4" creationId="{908E61B0-0189-41B4-8441-2890704D56D8}"/>
          </ac:spMkLst>
        </pc:spChg>
        <pc:spChg chg="add del mod">
          <ac:chgData name="Hannah Owen (1905802)" userId="9e1c9937-11f2-4f60-b18e-c788960f27a8" providerId="ADAL" clId="{4C4F3D3A-5AE4-4FA7-A4C3-BD227EF257B2}" dt="2021-11-17T13:24:14.319" v="33"/>
          <ac:spMkLst>
            <pc:docMk/>
            <pc:sldMk cId="121601030" sldId="258"/>
            <ac:spMk id="4" creationId="{D8B0641B-C82C-49E9-8071-B3D0E7193DE1}"/>
          </ac:spMkLst>
        </pc:spChg>
        <pc:spChg chg="add mod">
          <ac:chgData name="Hannah Owen (1905802)" userId="9e1c9937-11f2-4f60-b18e-c788960f27a8" providerId="ADAL" clId="{4C4F3D3A-5AE4-4FA7-A4C3-BD227EF257B2}" dt="2021-11-17T13:28:00.027" v="87" actId="2711"/>
          <ac:spMkLst>
            <pc:docMk/>
            <pc:sldMk cId="121601030" sldId="258"/>
            <ac:spMk id="5" creationId="{2E42EEF1-03CB-462A-A829-74B7A127BE10}"/>
          </ac:spMkLst>
        </pc:spChg>
        <pc:spChg chg="add mod">
          <ac:chgData name="Hannah Owen (1905802)" userId="9e1c9937-11f2-4f60-b18e-c788960f27a8" providerId="ADAL" clId="{4C4F3D3A-5AE4-4FA7-A4C3-BD227EF257B2}" dt="2021-11-18T14:49:33.318" v="125" actId="1076"/>
          <ac:spMkLst>
            <pc:docMk/>
            <pc:sldMk cId="121601030" sldId="258"/>
            <ac:spMk id="6" creationId="{FB5BF8B5-E0CC-49C6-83FC-EEFFF4B45C5D}"/>
          </ac:spMkLst>
        </pc:spChg>
      </pc:sldChg>
      <pc:sldChg chg="addSp modSp mod">
        <pc:chgData name="Hannah Owen (1905802)" userId="9e1c9937-11f2-4f60-b18e-c788960f27a8" providerId="ADAL" clId="{4C4F3D3A-5AE4-4FA7-A4C3-BD227EF257B2}" dt="2021-11-18T16:19:37.178" v="164" actId="14100"/>
        <pc:sldMkLst>
          <pc:docMk/>
          <pc:sldMk cId="2172091050" sldId="259"/>
        </pc:sldMkLst>
        <pc:spChg chg="add mod">
          <ac:chgData name="Hannah Owen (1905802)" userId="9e1c9937-11f2-4f60-b18e-c788960f27a8" providerId="ADAL" clId="{4C4F3D3A-5AE4-4FA7-A4C3-BD227EF257B2}" dt="2021-11-18T16:19:37.178" v="164" actId="14100"/>
          <ac:spMkLst>
            <pc:docMk/>
            <pc:sldMk cId="2172091050" sldId="259"/>
            <ac:spMk id="4" creationId="{46208F5D-1DBD-400A-BE57-FE5D13410199}"/>
          </ac:spMkLst>
        </pc:spChg>
        <pc:spChg chg="mod">
          <ac:chgData name="Hannah Owen (1905802)" userId="9e1c9937-11f2-4f60-b18e-c788960f27a8" providerId="ADAL" clId="{4C4F3D3A-5AE4-4FA7-A4C3-BD227EF257B2}" dt="2021-11-18T15:25:12.765" v="155" actId="255"/>
          <ac:spMkLst>
            <pc:docMk/>
            <pc:sldMk cId="2172091050" sldId="259"/>
            <ac:spMk id="7" creationId="{336CDCEC-B649-40D2-A517-BE13A31DBFB5}"/>
          </ac:spMkLst>
        </pc:spChg>
      </pc:sldChg>
      <pc:sldChg chg="modSp mod">
        <pc:chgData name="Hannah Owen (1905802)" userId="9e1c9937-11f2-4f60-b18e-c788960f27a8" providerId="ADAL" clId="{4C4F3D3A-5AE4-4FA7-A4C3-BD227EF257B2}" dt="2021-11-22T11:22:21.345" v="385" actId="20577"/>
        <pc:sldMkLst>
          <pc:docMk/>
          <pc:sldMk cId="3434911148" sldId="260"/>
        </pc:sldMkLst>
        <pc:spChg chg="mod">
          <ac:chgData name="Hannah Owen (1905802)" userId="9e1c9937-11f2-4f60-b18e-c788960f27a8" providerId="ADAL" clId="{4C4F3D3A-5AE4-4FA7-A4C3-BD227EF257B2}" dt="2021-11-22T11:22:21.345" v="385" actId="20577"/>
          <ac:spMkLst>
            <pc:docMk/>
            <pc:sldMk cId="3434911148" sldId="260"/>
            <ac:spMk id="3" creationId="{892CDEDD-80BE-46C6-9CA0-2A7A7CDFF211}"/>
          </ac:spMkLst>
        </pc:spChg>
      </pc:sldChg>
      <pc:sldChg chg="addSp modSp mod">
        <pc:chgData name="Hannah Owen (1905802)" userId="9e1c9937-11f2-4f60-b18e-c788960f27a8" providerId="ADAL" clId="{4C4F3D3A-5AE4-4FA7-A4C3-BD227EF257B2}" dt="2021-11-19T15:23:51.030" v="269" actId="1076"/>
        <pc:sldMkLst>
          <pc:docMk/>
          <pc:sldMk cId="2414462227" sldId="261"/>
        </pc:sldMkLst>
        <pc:spChg chg="add mod">
          <ac:chgData name="Hannah Owen (1905802)" userId="9e1c9937-11f2-4f60-b18e-c788960f27a8" providerId="ADAL" clId="{4C4F3D3A-5AE4-4FA7-A4C3-BD227EF257B2}" dt="2021-11-19T14:47:46.540" v="245" actId="14100"/>
          <ac:spMkLst>
            <pc:docMk/>
            <pc:sldMk cId="2414462227" sldId="261"/>
            <ac:spMk id="3" creationId="{C575A6B1-00CA-4898-B2A0-1824030803AB}"/>
          </ac:spMkLst>
        </pc:spChg>
        <pc:spChg chg="add mod">
          <ac:chgData name="Hannah Owen (1905802)" userId="9e1c9937-11f2-4f60-b18e-c788960f27a8" providerId="ADAL" clId="{4C4F3D3A-5AE4-4FA7-A4C3-BD227EF257B2}" dt="2021-11-19T15:23:51.030" v="269" actId="1076"/>
          <ac:spMkLst>
            <pc:docMk/>
            <pc:sldMk cId="2414462227" sldId="261"/>
            <ac:spMk id="5" creationId="{F6253EDF-F424-481D-AEB9-820F53A7DBE3}"/>
          </ac:spMkLst>
        </pc:spChg>
        <pc:spChg chg="mod">
          <ac:chgData name="Hannah Owen (1905802)" userId="9e1c9937-11f2-4f60-b18e-c788960f27a8" providerId="ADAL" clId="{4C4F3D3A-5AE4-4FA7-A4C3-BD227EF257B2}" dt="2021-11-19T14:24:49.090" v="239" actId="14100"/>
          <ac:spMkLst>
            <pc:docMk/>
            <pc:sldMk cId="2414462227" sldId="261"/>
            <ac:spMk id="8" creationId="{5EC3B034-919C-4A0D-AD5F-AA03E42E4913}"/>
          </ac:spMkLst>
        </pc:spChg>
        <pc:picChg chg="mod">
          <ac:chgData name="Hannah Owen (1905802)" userId="9e1c9937-11f2-4f60-b18e-c788960f27a8" providerId="ADAL" clId="{4C4F3D3A-5AE4-4FA7-A4C3-BD227EF257B2}" dt="2021-11-19T15:11:45.984" v="267" actId="1076"/>
          <ac:picMkLst>
            <pc:docMk/>
            <pc:sldMk cId="2414462227" sldId="261"/>
            <ac:picMk id="4" creationId="{B86B2BA9-8EC1-4345-B52B-824DC24AE5B7}"/>
          </ac:picMkLst>
        </pc:picChg>
      </pc:sldChg>
      <pc:sldChg chg="addSp modSp mod">
        <pc:chgData name="Hannah Owen (1905802)" userId="9e1c9937-11f2-4f60-b18e-c788960f27a8" providerId="ADAL" clId="{4C4F3D3A-5AE4-4FA7-A4C3-BD227EF257B2}" dt="2021-11-18T19:09:43.095" v="229" actId="113"/>
        <pc:sldMkLst>
          <pc:docMk/>
          <pc:sldMk cId="2713387662" sldId="262"/>
        </pc:sldMkLst>
        <pc:spChg chg="add mod">
          <ac:chgData name="Hannah Owen (1905802)" userId="9e1c9937-11f2-4f60-b18e-c788960f27a8" providerId="ADAL" clId="{4C4F3D3A-5AE4-4FA7-A4C3-BD227EF257B2}" dt="2021-11-18T19:09:30.002" v="227" actId="20577"/>
          <ac:spMkLst>
            <pc:docMk/>
            <pc:sldMk cId="2713387662" sldId="262"/>
            <ac:spMk id="4" creationId="{BD8E3028-8975-422D-A331-539FECD30810}"/>
          </ac:spMkLst>
        </pc:spChg>
        <pc:spChg chg="add mod">
          <ac:chgData name="Hannah Owen (1905802)" userId="9e1c9937-11f2-4f60-b18e-c788960f27a8" providerId="ADAL" clId="{4C4F3D3A-5AE4-4FA7-A4C3-BD227EF257B2}" dt="2021-11-18T19:09:06.499" v="224" actId="1076"/>
          <ac:spMkLst>
            <pc:docMk/>
            <pc:sldMk cId="2713387662" sldId="262"/>
            <ac:spMk id="5" creationId="{35DF0C8F-EE68-4F76-A8AD-0B28E5147D3B}"/>
          </ac:spMkLst>
        </pc:spChg>
        <pc:spChg chg="mod">
          <ac:chgData name="Hannah Owen (1905802)" userId="9e1c9937-11f2-4f60-b18e-c788960f27a8" providerId="ADAL" clId="{4C4F3D3A-5AE4-4FA7-A4C3-BD227EF257B2}" dt="2021-11-18T19:09:43.095" v="229" actId="113"/>
          <ac:spMkLst>
            <pc:docMk/>
            <pc:sldMk cId="2713387662" sldId="262"/>
            <ac:spMk id="6" creationId="{82165AAA-2871-4B7F-9B52-9584621246C4}"/>
          </ac:spMkLst>
        </pc:spChg>
      </pc:sldChg>
      <pc:sldChg chg="addSp delSp modSp mod">
        <pc:chgData name="Hannah Owen (1905802)" userId="9e1c9937-11f2-4f60-b18e-c788960f27a8" providerId="ADAL" clId="{4C4F3D3A-5AE4-4FA7-A4C3-BD227EF257B2}" dt="2021-11-19T15:49:10.314" v="312" actId="1076"/>
        <pc:sldMkLst>
          <pc:docMk/>
          <pc:sldMk cId="393046124" sldId="263"/>
        </pc:sldMkLst>
        <pc:spChg chg="add del mod">
          <ac:chgData name="Hannah Owen (1905802)" userId="9e1c9937-11f2-4f60-b18e-c788960f27a8" providerId="ADAL" clId="{4C4F3D3A-5AE4-4FA7-A4C3-BD227EF257B2}" dt="2021-11-19T15:10:46.690" v="258"/>
          <ac:spMkLst>
            <pc:docMk/>
            <pc:sldMk cId="393046124" sldId="263"/>
            <ac:spMk id="4" creationId="{3007BA78-EB24-493C-AA1A-B874AFAD90FA}"/>
          </ac:spMkLst>
        </pc:spChg>
        <pc:spChg chg="add mod">
          <ac:chgData name="Hannah Owen (1905802)" userId="9e1c9937-11f2-4f60-b18e-c788960f27a8" providerId="ADAL" clId="{4C4F3D3A-5AE4-4FA7-A4C3-BD227EF257B2}" dt="2021-11-19T15:32:11.891" v="285" actId="14100"/>
          <ac:spMkLst>
            <pc:docMk/>
            <pc:sldMk cId="393046124" sldId="263"/>
            <ac:spMk id="5" creationId="{8C06E1AF-33EF-4BD9-B432-0531C84A4FD9}"/>
          </ac:spMkLst>
        </pc:spChg>
        <pc:spChg chg="add mod">
          <ac:chgData name="Hannah Owen (1905802)" userId="9e1c9937-11f2-4f60-b18e-c788960f27a8" providerId="ADAL" clId="{4C4F3D3A-5AE4-4FA7-A4C3-BD227EF257B2}" dt="2021-11-19T15:49:10.314" v="312" actId="1076"/>
          <ac:spMkLst>
            <pc:docMk/>
            <pc:sldMk cId="393046124" sldId="263"/>
            <ac:spMk id="6" creationId="{D5A2DFE3-B5F7-4BAE-8130-D5B1EAC6F320}"/>
          </ac:spMkLst>
        </pc:spChg>
        <pc:spChg chg="mod">
          <ac:chgData name="Hannah Owen (1905802)" userId="9e1c9937-11f2-4f60-b18e-c788960f27a8" providerId="ADAL" clId="{4C4F3D3A-5AE4-4FA7-A4C3-BD227EF257B2}" dt="2021-11-19T15:32:01.464" v="283" actId="14100"/>
          <ac:spMkLst>
            <pc:docMk/>
            <pc:sldMk cId="393046124" sldId="263"/>
            <ac:spMk id="7" creationId="{5253F517-53FC-45FB-9589-02306824FEF2}"/>
          </ac:spMkLst>
        </pc:spChg>
        <pc:picChg chg="mod">
          <ac:chgData name="Hannah Owen (1905802)" userId="9e1c9937-11f2-4f60-b18e-c788960f27a8" providerId="ADAL" clId="{4C4F3D3A-5AE4-4FA7-A4C3-BD227EF257B2}" dt="2021-11-19T15:48:55.133" v="311" actId="1076"/>
          <ac:picMkLst>
            <pc:docMk/>
            <pc:sldMk cId="393046124" sldId="263"/>
            <ac:picMk id="3" creationId="{8725525C-5996-4954-8837-83B2FF1FAB29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11/22/2021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77701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11/22/2021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37087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11/22/2021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60714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11/22/2021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46721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11/22/2021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99607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11/22/2021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74131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11/22/2021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72471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11/22/2021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86021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11/22/2021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782230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F40B7-36AB-4376-BE14-EF7004D79BB9}" type="datetime1">
              <a:rPr lang="en-US" smtClean="0"/>
              <a:t>11/22/2021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33299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7CAB8-DCAE-46A5-AADA-B3FAD11A54E0}" type="datetime1">
              <a:rPr lang="en-US" smtClean="0"/>
              <a:t>11/22/2021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00734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11/22/2021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8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15776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65" r:id="rId5"/>
    <p:sldLayoutId id="2147483671" r:id="rId6"/>
    <p:sldLayoutId id="2147483672" r:id="rId7"/>
    <p:sldLayoutId id="2147483662" r:id="rId8"/>
    <p:sldLayoutId id="2147483663" r:id="rId9"/>
    <p:sldLayoutId id="2147483664" r:id="rId10"/>
    <p:sldLayoutId id="2147483666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0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5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bstract image">
            <a:extLst>
              <a:ext uri="{FF2B5EF4-FFF2-40B4-BE49-F238E27FC236}">
                <a16:creationId xmlns:a16="http://schemas.microsoft.com/office/drawing/2014/main" id="{6D3BA21E-E6C8-4E14-8E53-C5DF567E9DF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1" y="10"/>
            <a:ext cx="12191979" cy="6857990"/>
          </a:xfrm>
          <a:prstGeom prst="rect">
            <a:avLst/>
          </a:prstGeom>
        </p:spPr>
      </p:pic>
      <p:sp>
        <p:nvSpPr>
          <p:cNvPr id="64" name="Rectangle 59">
            <a:extLst>
              <a:ext uri="{FF2B5EF4-FFF2-40B4-BE49-F238E27FC236}">
                <a16:creationId xmlns:a16="http://schemas.microsoft.com/office/drawing/2014/main" id="{2644B391-9BFE-445C-A9EC-F544BB85F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7329" y="1808532"/>
            <a:ext cx="5452527" cy="3240936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 cap="sq" cmpd="sng" algn="ctr">
            <a:noFill/>
            <a:prstDash val="solid"/>
            <a:miter lim="800000"/>
          </a:ln>
          <a:effectLst/>
        </p:spPr>
      </p:sp>
      <p:sp>
        <p:nvSpPr>
          <p:cNvPr id="65" name="Rectangle 61">
            <a:extLst>
              <a:ext uri="{FF2B5EF4-FFF2-40B4-BE49-F238E27FC236}">
                <a16:creationId xmlns:a16="http://schemas.microsoft.com/office/drawing/2014/main" id="{80F26E69-87D9-4655-AE7B-280A87AA3C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3272" y="1975104"/>
            <a:ext cx="5120640" cy="2907792"/>
          </a:xfrm>
          <a:prstGeom prst="rect">
            <a:avLst/>
          </a:prstGeom>
          <a:noFill/>
          <a:ln w="6350" cap="sq" cmpd="sng" algn="ctr">
            <a:solidFill>
              <a:schemeClr val="tx1"/>
            </a:solidFill>
            <a:prstDash val="solid"/>
            <a:miter lim="800000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C3B467-088C-4F3D-A9A7-105C4E1E20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76055" y="2350017"/>
            <a:ext cx="4775075" cy="1630906"/>
          </a:xfrm>
        </p:spPr>
        <p:txBody>
          <a:bodyPr>
            <a:normAutofit/>
          </a:bodyPr>
          <a:lstStyle/>
          <a:p>
            <a:r>
              <a:rPr lang="en-US" sz="4400" dirty="0">
                <a:solidFill>
                  <a:schemeClr val="tx1"/>
                </a:solidFill>
                <a:latin typeface="Arial Black" panose="020B0A04020102020204" pitchFamily="34" charset="0"/>
              </a:rPr>
              <a:t>Postnatal depression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722DDC-8EEE-4A06-8DFE-B44871EAA2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76055" y="3990545"/>
            <a:ext cx="4775075" cy="822523"/>
          </a:xfrm>
        </p:spPr>
        <p:txBody>
          <a:bodyPr>
            <a:noAutofit/>
          </a:bodyPr>
          <a:lstStyle/>
          <a:p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Hannah Owen</a:t>
            </a:r>
          </a:p>
          <a:p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1905802</a:t>
            </a:r>
          </a:p>
        </p:txBody>
      </p:sp>
    </p:spTree>
    <p:extLst>
      <p:ext uri="{BB962C8B-B14F-4D97-AF65-F5344CB8AC3E}">
        <p14:creationId xmlns:p14="http://schemas.microsoft.com/office/powerpoint/2010/main" val="173669318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8" name="Rectangle 83">
            <a:extLst>
              <a:ext uri="{FF2B5EF4-FFF2-40B4-BE49-F238E27FC236}">
                <a16:creationId xmlns:a16="http://schemas.microsoft.com/office/drawing/2014/main" id="{904DB13E-F722-4ED6-BB00-556651E95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39" name="Rectangle 85">
            <a:extLst>
              <a:ext uri="{FF2B5EF4-FFF2-40B4-BE49-F238E27FC236}">
                <a16:creationId xmlns:a16="http://schemas.microsoft.com/office/drawing/2014/main" id="{1419E3D9-C5FB-41A9-B6D2-DFB210BB6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040" name="Rectangle 87">
            <a:extLst>
              <a:ext uri="{FF2B5EF4-FFF2-40B4-BE49-F238E27FC236}">
                <a16:creationId xmlns:a16="http://schemas.microsoft.com/office/drawing/2014/main" id="{367909BF-1DF7-4ACE-8F58-6CF719BB27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041" name="Rectangle 89">
            <a:extLst>
              <a:ext uri="{FF2B5EF4-FFF2-40B4-BE49-F238E27FC236}">
                <a16:creationId xmlns:a16="http://schemas.microsoft.com/office/drawing/2014/main" id="{89E8BEDB-0BBC-4F21-9CFB-8530D664C3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42" name="Group 91">
            <a:extLst>
              <a:ext uri="{FF2B5EF4-FFF2-40B4-BE49-F238E27FC236}">
                <a16:creationId xmlns:a16="http://schemas.microsoft.com/office/drawing/2014/main" id="{E26428D7-C6F3-473D-A360-A3F5C3E872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93" name="Straight Connector 92">
              <a:extLst>
                <a:ext uri="{FF2B5EF4-FFF2-40B4-BE49-F238E27FC236}">
                  <a16:creationId xmlns:a16="http://schemas.microsoft.com/office/drawing/2014/main" id="{51D6D676-6F2F-4446-9935-2D8D038214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4" name="Straight Connector 93">
              <a:extLst>
                <a:ext uri="{FF2B5EF4-FFF2-40B4-BE49-F238E27FC236}">
                  <a16:creationId xmlns:a16="http://schemas.microsoft.com/office/drawing/2014/main" id="{E9BAEA2B-9C25-4B43-8C9A-A9D0C3E9B1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5" name="Straight Connector 94">
              <a:extLst>
                <a:ext uri="{FF2B5EF4-FFF2-40B4-BE49-F238E27FC236}">
                  <a16:creationId xmlns:a16="http://schemas.microsoft.com/office/drawing/2014/main" id="{21FC5F3A-7F1A-4EE8-A913-C8E96ACC3C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43" name="Rectangle 96">
            <a:extLst>
              <a:ext uri="{FF2B5EF4-FFF2-40B4-BE49-F238E27FC236}">
                <a16:creationId xmlns:a16="http://schemas.microsoft.com/office/drawing/2014/main" id="{420551B3-B4DA-48EE-988C-4FAEAEB5C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8" name="Picture 4" descr="Overwhelmed Instead of Overjoyed: Why Baby Blues and Postpartum Depression  Hit so Hard">
            <a:extLst>
              <a:ext uri="{FF2B5EF4-FFF2-40B4-BE49-F238E27FC236}">
                <a16:creationId xmlns:a16="http://schemas.microsoft.com/office/drawing/2014/main" id="{2492D8BF-CED9-4D78-803C-C70C62731BF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519" b="5211"/>
          <a:stretch/>
        </p:blipFill>
        <p:spPr bwMode="auto">
          <a:xfrm>
            <a:off x="23" y="0"/>
            <a:ext cx="12191977" cy="6858022"/>
          </a:xfrm>
          <a:prstGeom prst="rect">
            <a:avLst/>
          </a:prstGeom>
          <a:noFill/>
          <a:effectLst>
            <a:outerShdw blurRad="50800" dist="50800" dir="5400000" algn="ctr" rotWithShape="0">
              <a:srgbClr val="000000">
                <a:alpha val="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44" name="Rectangle 98">
            <a:extLst>
              <a:ext uri="{FF2B5EF4-FFF2-40B4-BE49-F238E27FC236}">
                <a16:creationId xmlns:a16="http://schemas.microsoft.com/office/drawing/2014/main" id="{D5B012D8-7F27-4758-9AC6-C889B154BD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103377" y="1100316"/>
            <a:ext cx="6858003" cy="4657347"/>
          </a:xfrm>
          <a:prstGeom prst="rect">
            <a:avLst/>
          </a:prstGeom>
          <a:gradFill flip="none" rotWithShape="1">
            <a:gsLst>
              <a:gs pos="48000">
                <a:schemeClr val="tx1">
                  <a:alpha val="24000"/>
                </a:schemeClr>
              </a:gs>
              <a:gs pos="85000">
                <a:schemeClr val="tx1">
                  <a:alpha val="45000"/>
                </a:schemeClr>
              </a:gs>
              <a:gs pos="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C9295F-E638-4F61-AFE2-CF3E405560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4319" y="382385"/>
            <a:ext cx="11696007" cy="6409113"/>
          </a:xfrm>
          <a:effectLst>
            <a:softEdge rad="876300"/>
          </a:effectLst>
        </p:spPr>
        <p:txBody>
          <a:bodyPr vert="horz" lIns="91440" tIns="45720" rIns="91440" bIns="45720" rtlCol="0" anchor="t">
            <a:normAutofit fontScale="90000"/>
          </a:bodyPr>
          <a:lstStyle/>
          <a:p>
            <a:pPr algn="ctr">
              <a:lnSpc>
                <a:spcPct val="83000"/>
              </a:lnSpc>
            </a:pPr>
            <a:br>
              <a:rPr lang="en-US" sz="8800" b="1" cap="all" spc="-100" dirty="0">
                <a:solidFill>
                  <a:schemeClr val="tx1"/>
                </a:solidFill>
                <a:latin typeface="Arial Black" panose="020B0A04020102020204" pitchFamily="34" charset="0"/>
              </a:rPr>
            </a:br>
            <a:br>
              <a:rPr lang="en-US" sz="8800" b="1" cap="all" spc="-100" dirty="0">
                <a:solidFill>
                  <a:schemeClr val="tx1"/>
                </a:solidFill>
                <a:latin typeface="Arial Black" panose="020B0A04020102020204" pitchFamily="34" charset="0"/>
              </a:rPr>
            </a:br>
            <a:r>
              <a:rPr lang="en-US" sz="13300" b="1" cap="all" spc="-100" dirty="0">
                <a:ln>
                  <a:solidFill>
                    <a:schemeClr val="accent1"/>
                  </a:solidFill>
                </a:ln>
                <a:solidFill>
                  <a:schemeClr val="bg1"/>
                </a:solidFill>
                <a:latin typeface="Arial Black" panose="020B0A04020102020204" pitchFamily="34" charset="0"/>
              </a:rPr>
              <a:t>What is it?</a:t>
            </a:r>
            <a:br>
              <a:rPr lang="en-US" sz="8800" b="1" cap="all" spc="-100" dirty="0">
                <a:ln>
                  <a:solidFill>
                    <a:schemeClr val="accent1"/>
                  </a:solidFill>
                </a:ln>
                <a:solidFill>
                  <a:schemeClr val="bg1"/>
                </a:solidFill>
                <a:latin typeface="Arial Black" panose="020B0A04020102020204" pitchFamily="34" charset="0"/>
              </a:rPr>
            </a:br>
            <a:br>
              <a:rPr lang="en-US" sz="8800" b="1" cap="all" spc="-100" dirty="0">
                <a:ln>
                  <a:solidFill>
                    <a:schemeClr val="accent1"/>
                  </a:solidFill>
                </a:ln>
                <a:solidFill>
                  <a:schemeClr val="bg1"/>
                </a:solidFill>
                <a:latin typeface="Arial Black" panose="020B0A04020102020204" pitchFamily="34" charset="0"/>
              </a:rPr>
            </a:br>
            <a:br>
              <a:rPr lang="en-US" sz="5100" cap="all" spc="-100" dirty="0">
                <a:solidFill>
                  <a:schemeClr val="bg1"/>
                </a:solidFill>
              </a:rPr>
            </a:br>
            <a:br>
              <a:rPr lang="en-US" sz="5100" cap="all" spc="-100" dirty="0">
                <a:solidFill>
                  <a:schemeClr val="bg1"/>
                </a:solidFill>
              </a:rPr>
            </a:br>
            <a:br>
              <a:rPr lang="en-US" sz="5100" cap="all" spc="-100" dirty="0">
                <a:solidFill>
                  <a:schemeClr val="bg1"/>
                </a:solidFill>
              </a:rPr>
            </a:br>
            <a:endParaRPr lang="en-US" sz="5100" cap="all" spc="-100" dirty="0">
              <a:solidFill>
                <a:schemeClr val="bg1"/>
              </a:solidFill>
            </a:endParaRPr>
          </a:p>
        </p:txBody>
      </p:sp>
      <p:sp>
        <p:nvSpPr>
          <p:cNvPr id="1045" name="Rectangle 100">
            <a:extLst>
              <a:ext uri="{FF2B5EF4-FFF2-40B4-BE49-F238E27FC236}">
                <a16:creationId xmlns:a16="http://schemas.microsoft.com/office/drawing/2014/main" id="{4063B759-00FC-46D1-9898-8E8625268F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731935" y="1397930"/>
            <a:ext cx="6858003" cy="4062128"/>
          </a:xfrm>
          <a:prstGeom prst="rect">
            <a:avLst/>
          </a:prstGeom>
          <a:gradFill flip="none" rotWithShape="1">
            <a:gsLst>
              <a:gs pos="48000">
                <a:schemeClr val="tx1">
                  <a:alpha val="24000"/>
                </a:schemeClr>
              </a:gs>
              <a:gs pos="85000">
                <a:schemeClr val="tx1">
                  <a:alpha val="45000"/>
                </a:schemeClr>
              </a:gs>
              <a:gs pos="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400A91B-91F9-40D3-AA8B-32B96BF8766E}"/>
              </a:ext>
            </a:extLst>
          </p:cNvPr>
          <p:cNvSpPr txBox="1"/>
          <p:nvPr/>
        </p:nvSpPr>
        <p:spPr>
          <a:xfrm>
            <a:off x="3485686" y="6344459"/>
            <a:ext cx="1282337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(</a:t>
            </a:r>
            <a:r>
              <a:rPr lang="en-GB" sz="9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Mind Doc, 2021)</a:t>
            </a:r>
            <a:endParaRPr lang="en-GB" sz="9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E42EEF1-03CB-462A-A829-74B7A127BE10}"/>
              </a:ext>
            </a:extLst>
          </p:cNvPr>
          <p:cNvSpPr txBox="1"/>
          <p:nvPr/>
        </p:nvSpPr>
        <p:spPr>
          <a:xfrm>
            <a:off x="423949" y="6374882"/>
            <a:ext cx="317546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(National Childbirth trust 2021)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B5BF8B5-E0CC-49C6-83FC-EEFFF4B45C5D}"/>
              </a:ext>
            </a:extLst>
          </p:cNvPr>
          <p:cNvSpPr txBox="1"/>
          <p:nvPr/>
        </p:nvSpPr>
        <p:spPr>
          <a:xfrm>
            <a:off x="2513214" y="6367747"/>
            <a:ext cx="1197034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(NHS.UK 2021</a:t>
            </a:r>
            <a:r>
              <a:rPr lang="en-GB" sz="90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21601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Rectangle 153">
            <a:extLst>
              <a:ext uri="{FF2B5EF4-FFF2-40B4-BE49-F238E27FC236}">
                <a16:creationId xmlns:a16="http://schemas.microsoft.com/office/drawing/2014/main" id="{904DB13E-F722-4ED6-BB00-556651E95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6" name="Rectangle 155">
            <a:extLst>
              <a:ext uri="{FF2B5EF4-FFF2-40B4-BE49-F238E27FC236}">
                <a16:creationId xmlns:a16="http://schemas.microsoft.com/office/drawing/2014/main" id="{1419E3D9-C5FB-41A9-B6D2-DFB210BB6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58" name="Rectangle 157">
            <a:extLst>
              <a:ext uri="{FF2B5EF4-FFF2-40B4-BE49-F238E27FC236}">
                <a16:creationId xmlns:a16="http://schemas.microsoft.com/office/drawing/2014/main" id="{367909BF-1DF7-4ACE-8F58-6CF719BB27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60" name="Rectangle 159">
            <a:extLst>
              <a:ext uri="{FF2B5EF4-FFF2-40B4-BE49-F238E27FC236}">
                <a16:creationId xmlns:a16="http://schemas.microsoft.com/office/drawing/2014/main" id="{89E8BEDB-0BBC-4F21-9CFB-8530D664C3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62" name="Group 161">
            <a:extLst>
              <a:ext uri="{FF2B5EF4-FFF2-40B4-BE49-F238E27FC236}">
                <a16:creationId xmlns:a16="http://schemas.microsoft.com/office/drawing/2014/main" id="{E26428D7-C6F3-473D-A360-A3F5C3E872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63" name="Straight Connector 162">
              <a:extLst>
                <a:ext uri="{FF2B5EF4-FFF2-40B4-BE49-F238E27FC236}">
                  <a16:creationId xmlns:a16="http://schemas.microsoft.com/office/drawing/2014/main" id="{51D6D676-6F2F-4446-9935-2D8D038214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4" name="Straight Connector 163">
              <a:extLst>
                <a:ext uri="{FF2B5EF4-FFF2-40B4-BE49-F238E27FC236}">
                  <a16:creationId xmlns:a16="http://schemas.microsoft.com/office/drawing/2014/main" id="{E9BAEA2B-9C25-4B43-8C9A-A9D0C3E9B1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>
              <a:extLst>
                <a:ext uri="{FF2B5EF4-FFF2-40B4-BE49-F238E27FC236}">
                  <a16:creationId xmlns:a16="http://schemas.microsoft.com/office/drawing/2014/main" id="{21FC5F3A-7F1A-4EE8-A913-C8E96ACC3C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67" name="Rectangle 166">
            <a:extLst>
              <a:ext uri="{FF2B5EF4-FFF2-40B4-BE49-F238E27FC236}">
                <a16:creationId xmlns:a16="http://schemas.microsoft.com/office/drawing/2014/main" id="{420551B3-B4DA-48EE-988C-4FAEAEB5C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5CA09E0-E248-4AB4-96AD-FDA7EAB9C80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541" r="4793" b="1"/>
          <a:stretch/>
        </p:blipFill>
        <p:spPr>
          <a:xfrm>
            <a:off x="20" y="-22"/>
            <a:ext cx="12191977" cy="6858022"/>
          </a:xfrm>
          <a:prstGeom prst="rect">
            <a:avLst/>
          </a:prstGeom>
        </p:spPr>
      </p:pic>
      <p:sp>
        <p:nvSpPr>
          <p:cNvPr id="169" name="Rectangle 168">
            <a:extLst>
              <a:ext uri="{FF2B5EF4-FFF2-40B4-BE49-F238E27FC236}">
                <a16:creationId xmlns:a16="http://schemas.microsoft.com/office/drawing/2014/main" id="{D5B012D8-7F27-4758-9AC6-C889B154BD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103377" y="1100316"/>
            <a:ext cx="6858003" cy="4657347"/>
          </a:xfrm>
          <a:prstGeom prst="rect">
            <a:avLst/>
          </a:prstGeom>
          <a:gradFill flip="none" rotWithShape="1">
            <a:gsLst>
              <a:gs pos="48000">
                <a:schemeClr val="tx1">
                  <a:alpha val="24000"/>
                </a:schemeClr>
              </a:gs>
              <a:gs pos="85000">
                <a:schemeClr val="tx1">
                  <a:alpha val="45000"/>
                </a:schemeClr>
              </a:gs>
              <a:gs pos="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C9295F-E638-4F61-AFE2-CF3E405560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6" y="643467"/>
            <a:ext cx="5452529" cy="356924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83000"/>
              </a:lnSpc>
            </a:pPr>
            <a:br>
              <a:rPr lang="en-US" sz="6000" cap="all" spc="-100">
                <a:solidFill>
                  <a:schemeClr val="bg1"/>
                </a:solidFill>
              </a:rPr>
            </a:br>
            <a:br>
              <a:rPr lang="en-US" sz="6000" cap="all" spc="-100">
                <a:solidFill>
                  <a:schemeClr val="bg1"/>
                </a:solidFill>
              </a:rPr>
            </a:br>
            <a:br>
              <a:rPr lang="en-US" sz="6000" cap="all" spc="-100">
                <a:solidFill>
                  <a:schemeClr val="bg1"/>
                </a:solidFill>
              </a:rPr>
            </a:br>
            <a:endParaRPr lang="en-US" sz="6000" cap="all" spc="-100">
              <a:solidFill>
                <a:schemeClr val="bg1"/>
              </a:solidFill>
            </a:endParaRPr>
          </a:p>
        </p:txBody>
      </p:sp>
      <p:sp>
        <p:nvSpPr>
          <p:cNvPr id="171" name="Rectangle 170">
            <a:extLst>
              <a:ext uri="{FF2B5EF4-FFF2-40B4-BE49-F238E27FC236}">
                <a16:creationId xmlns:a16="http://schemas.microsoft.com/office/drawing/2014/main" id="{4063B759-00FC-46D1-9898-8E8625268F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731935" y="1397930"/>
            <a:ext cx="6858003" cy="4062128"/>
          </a:xfrm>
          <a:prstGeom prst="rect">
            <a:avLst/>
          </a:prstGeom>
          <a:gradFill flip="none" rotWithShape="1">
            <a:gsLst>
              <a:gs pos="48000">
                <a:schemeClr val="tx1">
                  <a:alpha val="24000"/>
                </a:schemeClr>
              </a:gs>
              <a:gs pos="85000">
                <a:schemeClr val="tx1">
                  <a:alpha val="45000"/>
                </a:schemeClr>
              </a:gs>
              <a:gs pos="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D719A041-DAC1-425C-B67A-A12863DD5691}"/>
              </a:ext>
            </a:extLst>
          </p:cNvPr>
          <p:cNvSpPr txBox="1"/>
          <p:nvPr/>
        </p:nvSpPr>
        <p:spPr>
          <a:xfrm>
            <a:off x="918207" y="2107532"/>
            <a:ext cx="11223171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8800" b="1" cap="all" spc="-100" dirty="0">
                <a:ln>
                  <a:solidFill>
                    <a:schemeClr val="accent1"/>
                  </a:solidFill>
                </a:ln>
                <a:solidFill>
                  <a:schemeClr val="bg1"/>
                </a:solidFill>
                <a:latin typeface="Arial Black" panose="020B0A04020102020204" pitchFamily="34" charset="0"/>
              </a:rPr>
              <a:t>Who it effects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36CDCEC-B649-40D2-A517-BE13A31DBFB5}"/>
              </a:ext>
            </a:extLst>
          </p:cNvPr>
          <p:cNvSpPr txBox="1"/>
          <p:nvPr/>
        </p:nvSpPr>
        <p:spPr>
          <a:xfrm>
            <a:off x="533400" y="5943600"/>
            <a:ext cx="321128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(Baby and Child, 2021)</a:t>
            </a: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6208F5D-1DBD-400A-BE57-FE5D13410199}"/>
              </a:ext>
            </a:extLst>
          </p:cNvPr>
          <p:cNvSpPr txBox="1"/>
          <p:nvPr/>
        </p:nvSpPr>
        <p:spPr>
          <a:xfrm>
            <a:off x="1901703" y="5935905"/>
            <a:ext cx="366782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UCL news (2021)    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(</a:t>
            </a:r>
            <a:r>
              <a:rPr lang="en-GB" sz="1000" b="0" i="0" dirty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Azhar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, Mughal and Siddiqui, 2021)</a:t>
            </a: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2091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Rectangle 111">
            <a:extLst>
              <a:ext uri="{FF2B5EF4-FFF2-40B4-BE49-F238E27FC236}">
                <a16:creationId xmlns:a16="http://schemas.microsoft.com/office/drawing/2014/main" id="{904DB13E-F722-4ED6-BB00-556651E95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4" name="Rectangle 113">
            <a:extLst>
              <a:ext uri="{FF2B5EF4-FFF2-40B4-BE49-F238E27FC236}">
                <a16:creationId xmlns:a16="http://schemas.microsoft.com/office/drawing/2014/main" id="{1419E3D9-C5FB-41A9-B6D2-DFB210BB6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6" name="Rectangle 115">
            <a:extLst>
              <a:ext uri="{FF2B5EF4-FFF2-40B4-BE49-F238E27FC236}">
                <a16:creationId xmlns:a16="http://schemas.microsoft.com/office/drawing/2014/main" id="{367909BF-1DF7-4ACE-8F58-6CF719BB27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18" name="Rectangle 117">
            <a:extLst>
              <a:ext uri="{FF2B5EF4-FFF2-40B4-BE49-F238E27FC236}">
                <a16:creationId xmlns:a16="http://schemas.microsoft.com/office/drawing/2014/main" id="{89E8BEDB-0BBC-4F21-9CFB-8530D664C3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20" name="Group 119">
            <a:extLst>
              <a:ext uri="{FF2B5EF4-FFF2-40B4-BE49-F238E27FC236}">
                <a16:creationId xmlns:a16="http://schemas.microsoft.com/office/drawing/2014/main" id="{E26428D7-C6F3-473D-A360-A3F5C3E872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21" name="Straight Connector 120">
              <a:extLst>
                <a:ext uri="{FF2B5EF4-FFF2-40B4-BE49-F238E27FC236}">
                  <a16:creationId xmlns:a16="http://schemas.microsoft.com/office/drawing/2014/main" id="{51D6D676-6F2F-4446-9935-2D8D038214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2" name="Straight Connector 121">
              <a:extLst>
                <a:ext uri="{FF2B5EF4-FFF2-40B4-BE49-F238E27FC236}">
                  <a16:creationId xmlns:a16="http://schemas.microsoft.com/office/drawing/2014/main" id="{E9BAEA2B-9C25-4B43-8C9A-A9D0C3E9B1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3" name="Straight Connector 122">
              <a:extLst>
                <a:ext uri="{FF2B5EF4-FFF2-40B4-BE49-F238E27FC236}">
                  <a16:creationId xmlns:a16="http://schemas.microsoft.com/office/drawing/2014/main" id="{21FC5F3A-7F1A-4EE8-A913-C8E96ACC3C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25" name="Rectangle 124">
            <a:extLst>
              <a:ext uri="{FF2B5EF4-FFF2-40B4-BE49-F238E27FC236}">
                <a16:creationId xmlns:a16="http://schemas.microsoft.com/office/drawing/2014/main" id="{420551B3-B4DA-48EE-988C-4FAEAEB5C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Rectangle 126">
            <a:extLst>
              <a:ext uri="{FF2B5EF4-FFF2-40B4-BE49-F238E27FC236}">
                <a16:creationId xmlns:a16="http://schemas.microsoft.com/office/drawing/2014/main" id="{0B121716-8B64-478F-ABDB-17030AD1B7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3" y="4530071"/>
            <a:ext cx="12191999" cy="2327926"/>
          </a:xfrm>
          <a:prstGeom prst="rect">
            <a:avLst/>
          </a:prstGeom>
          <a:gradFill flip="none" rotWithShape="1">
            <a:gsLst>
              <a:gs pos="24000">
                <a:schemeClr val="bg1">
                  <a:alpha val="20000"/>
                </a:schemeClr>
              </a:gs>
              <a:gs pos="78000">
                <a:schemeClr val="bg1">
                  <a:alpha val="30000"/>
                </a:schemeClr>
              </a:gs>
              <a:gs pos="50000">
                <a:schemeClr val="bg1">
                  <a:alpha val="30000"/>
                </a:schemeClr>
              </a:gs>
              <a:gs pos="100000">
                <a:schemeClr val="bg1">
                  <a:alpha val="40000"/>
                </a:schemeClr>
              </a:gs>
              <a:gs pos="0">
                <a:schemeClr val="bg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C9295F-E638-4F61-AFE2-CF3E405560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723" y="4956811"/>
            <a:ext cx="11439414" cy="89743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83000"/>
              </a:lnSpc>
            </a:pPr>
            <a:br>
              <a:rPr lang="en-US" sz="1400" cap="all" spc="-100">
                <a:solidFill>
                  <a:schemeClr val="tx1"/>
                </a:solidFill>
              </a:rPr>
            </a:br>
            <a:br>
              <a:rPr lang="en-US" sz="1400" cap="all" spc="-100">
                <a:solidFill>
                  <a:schemeClr val="tx1"/>
                </a:solidFill>
              </a:rPr>
            </a:br>
            <a:br>
              <a:rPr lang="en-US" sz="1400" cap="all" spc="-100">
                <a:solidFill>
                  <a:schemeClr val="tx1"/>
                </a:solidFill>
              </a:rPr>
            </a:br>
            <a:endParaRPr lang="en-US" sz="1400" cap="all" spc="-100">
              <a:solidFill>
                <a:schemeClr val="tx1"/>
              </a:solidFill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D719A041-DAC1-425C-B67A-A12863DD5691}"/>
              </a:ext>
            </a:extLst>
          </p:cNvPr>
          <p:cNvSpPr txBox="1"/>
          <p:nvPr/>
        </p:nvSpPr>
        <p:spPr>
          <a:xfrm>
            <a:off x="764275" y="5783001"/>
            <a:ext cx="10656310" cy="42596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ctr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</a:pPr>
            <a:endParaRPr lang="en-US" spc="80" dirty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AAD988B-89EF-4CD3-875B-7C234C0E138A}"/>
              </a:ext>
            </a:extLst>
          </p:cNvPr>
          <p:cNvSpPr txBox="1"/>
          <p:nvPr/>
        </p:nvSpPr>
        <p:spPr>
          <a:xfrm>
            <a:off x="841255" y="1829253"/>
            <a:ext cx="9423973" cy="28007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8800" b="1" cap="all" spc="-100" dirty="0">
                <a:ln>
                  <a:solidFill>
                    <a:schemeClr val="accent1"/>
                  </a:solidFill>
                </a:ln>
                <a:latin typeface="Arial Black" panose="020B0A04020102020204" pitchFamily="34" charset="0"/>
              </a:rPr>
              <a:t>What HELP IS AVAILABLE </a:t>
            </a:r>
            <a:endParaRPr lang="en-GB" sz="88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AA07D29-B876-4A81-B46B-F6B18E62E4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7091" y="5012"/>
            <a:ext cx="12279085" cy="6858000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0E375581-F4B9-4DD6-8B75-606A330A46AA}"/>
              </a:ext>
            </a:extLst>
          </p:cNvPr>
          <p:cNvSpPr txBox="1"/>
          <p:nvPr/>
        </p:nvSpPr>
        <p:spPr>
          <a:xfrm>
            <a:off x="458333" y="568457"/>
            <a:ext cx="11188239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9600" b="1" cap="all" spc="-100" dirty="0">
                <a:ln>
                  <a:solidFill>
                    <a:schemeClr val="accent1"/>
                  </a:solidFill>
                </a:ln>
                <a:latin typeface="Arial Black" panose="020B0A04020102020204" pitchFamily="34" charset="0"/>
              </a:rPr>
              <a:t>What HELP IS AVAILABLE </a:t>
            </a:r>
            <a:endParaRPr lang="en-GB" sz="96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2165AAA-2871-4B7F-9B52-9584621246C4}"/>
              </a:ext>
            </a:extLst>
          </p:cNvPr>
          <p:cNvSpPr txBox="1"/>
          <p:nvPr/>
        </p:nvSpPr>
        <p:spPr>
          <a:xfrm>
            <a:off x="7500858" y="6544357"/>
            <a:ext cx="2075405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(Metro.UK, 2021)</a:t>
            </a: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D8E3028-8975-422D-A331-539FECD30810}"/>
              </a:ext>
            </a:extLst>
          </p:cNvPr>
          <p:cNvSpPr txBox="1"/>
          <p:nvPr/>
        </p:nvSpPr>
        <p:spPr>
          <a:xfrm>
            <a:off x="7500858" y="6233013"/>
            <a:ext cx="1753985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(PATH 2021)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5DF0C8F-EE68-4F76-A8AD-0B28E5147D3B}"/>
              </a:ext>
            </a:extLst>
          </p:cNvPr>
          <p:cNvSpPr txBox="1"/>
          <p:nvPr/>
        </p:nvSpPr>
        <p:spPr>
          <a:xfrm>
            <a:off x="7326844" y="6042374"/>
            <a:ext cx="125189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(Parents 1</a:t>
            </a:r>
            <a:r>
              <a:rPr lang="en-GB" sz="900" baseline="30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</a:t>
            </a:r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2021)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2D1C343-4C61-4E8F-B530-4F3C3BBC2A6B}"/>
              </a:ext>
            </a:extLst>
          </p:cNvPr>
          <p:cNvSpPr txBox="1"/>
          <p:nvPr/>
        </p:nvSpPr>
        <p:spPr>
          <a:xfrm>
            <a:off x="7399993" y="5509053"/>
            <a:ext cx="11055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(Wales.nhs.uk. 2021)</a:t>
            </a: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1138981-8ACA-4D0E-B41F-7AB449A38A0A}"/>
              </a:ext>
            </a:extLst>
          </p:cNvPr>
          <p:cNvSpPr txBox="1"/>
          <p:nvPr/>
        </p:nvSpPr>
        <p:spPr>
          <a:xfrm>
            <a:off x="7500858" y="5171115"/>
            <a:ext cx="9393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9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Dewis</a:t>
            </a:r>
            <a:r>
              <a:rPr lang="en-GB" sz="9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Wales, 2021)</a:t>
            </a: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1338766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Rectangle 111">
            <a:extLst>
              <a:ext uri="{FF2B5EF4-FFF2-40B4-BE49-F238E27FC236}">
                <a16:creationId xmlns:a16="http://schemas.microsoft.com/office/drawing/2014/main" id="{904DB13E-F722-4ED6-BB00-556651E95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4" name="Rectangle 113">
            <a:extLst>
              <a:ext uri="{FF2B5EF4-FFF2-40B4-BE49-F238E27FC236}">
                <a16:creationId xmlns:a16="http://schemas.microsoft.com/office/drawing/2014/main" id="{1419E3D9-C5FB-41A9-B6D2-DFB210BB6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6" name="Rectangle 115">
            <a:extLst>
              <a:ext uri="{FF2B5EF4-FFF2-40B4-BE49-F238E27FC236}">
                <a16:creationId xmlns:a16="http://schemas.microsoft.com/office/drawing/2014/main" id="{367909BF-1DF7-4ACE-8F58-6CF719BB27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18" name="Rectangle 117">
            <a:extLst>
              <a:ext uri="{FF2B5EF4-FFF2-40B4-BE49-F238E27FC236}">
                <a16:creationId xmlns:a16="http://schemas.microsoft.com/office/drawing/2014/main" id="{89E8BEDB-0BBC-4F21-9CFB-8530D664C3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20" name="Group 119">
            <a:extLst>
              <a:ext uri="{FF2B5EF4-FFF2-40B4-BE49-F238E27FC236}">
                <a16:creationId xmlns:a16="http://schemas.microsoft.com/office/drawing/2014/main" id="{E26428D7-C6F3-473D-A360-A3F5C3E872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21" name="Straight Connector 120">
              <a:extLst>
                <a:ext uri="{FF2B5EF4-FFF2-40B4-BE49-F238E27FC236}">
                  <a16:creationId xmlns:a16="http://schemas.microsoft.com/office/drawing/2014/main" id="{51D6D676-6F2F-4446-9935-2D8D038214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2" name="Straight Connector 121">
              <a:extLst>
                <a:ext uri="{FF2B5EF4-FFF2-40B4-BE49-F238E27FC236}">
                  <a16:creationId xmlns:a16="http://schemas.microsoft.com/office/drawing/2014/main" id="{E9BAEA2B-9C25-4B43-8C9A-A9D0C3E9B1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3" name="Straight Connector 122">
              <a:extLst>
                <a:ext uri="{FF2B5EF4-FFF2-40B4-BE49-F238E27FC236}">
                  <a16:creationId xmlns:a16="http://schemas.microsoft.com/office/drawing/2014/main" id="{21FC5F3A-7F1A-4EE8-A913-C8E96ACC3C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25" name="Rectangle 124">
            <a:extLst>
              <a:ext uri="{FF2B5EF4-FFF2-40B4-BE49-F238E27FC236}">
                <a16:creationId xmlns:a16="http://schemas.microsoft.com/office/drawing/2014/main" id="{420551B3-B4DA-48EE-988C-4FAEAEB5C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86B2BA9-8EC1-4345-B52B-824DC24AE5B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523" r="7589"/>
          <a:stretch/>
        </p:blipFill>
        <p:spPr>
          <a:xfrm>
            <a:off x="-3570" y="12"/>
            <a:ext cx="12192000" cy="6857988"/>
          </a:xfrm>
          <a:prstGeom prst="rect">
            <a:avLst/>
          </a:prstGeom>
        </p:spPr>
      </p:pic>
      <p:sp>
        <p:nvSpPr>
          <p:cNvPr id="127" name="Rectangle 126">
            <a:extLst>
              <a:ext uri="{FF2B5EF4-FFF2-40B4-BE49-F238E27FC236}">
                <a16:creationId xmlns:a16="http://schemas.microsoft.com/office/drawing/2014/main" id="{0B121716-8B64-478F-ABDB-17030AD1B7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3" y="4530071"/>
            <a:ext cx="12191999" cy="2327926"/>
          </a:xfrm>
          <a:prstGeom prst="rect">
            <a:avLst/>
          </a:prstGeom>
          <a:gradFill flip="none" rotWithShape="1">
            <a:gsLst>
              <a:gs pos="24000">
                <a:schemeClr val="bg1">
                  <a:alpha val="20000"/>
                </a:schemeClr>
              </a:gs>
              <a:gs pos="78000">
                <a:schemeClr val="bg1">
                  <a:alpha val="30000"/>
                </a:schemeClr>
              </a:gs>
              <a:gs pos="50000">
                <a:schemeClr val="bg1">
                  <a:alpha val="30000"/>
                </a:schemeClr>
              </a:gs>
              <a:gs pos="100000">
                <a:schemeClr val="bg1">
                  <a:alpha val="40000"/>
                </a:schemeClr>
              </a:gs>
              <a:gs pos="0">
                <a:schemeClr val="bg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C9295F-E638-4F61-AFE2-CF3E405560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723" y="4956811"/>
            <a:ext cx="11439414" cy="89743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83000"/>
              </a:lnSpc>
            </a:pPr>
            <a:br>
              <a:rPr lang="en-US" sz="1400" cap="all" spc="-100">
                <a:solidFill>
                  <a:schemeClr val="tx1"/>
                </a:solidFill>
              </a:rPr>
            </a:br>
            <a:br>
              <a:rPr lang="en-US" sz="1400" cap="all" spc="-100">
                <a:solidFill>
                  <a:schemeClr val="tx1"/>
                </a:solidFill>
              </a:rPr>
            </a:br>
            <a:br>
              <a:rPr lang="en-US" sz="1400" cap="all" spc="-100">
                <a:solidFill>
                  <a:schemeClr val="tx1"/>
                </a:solidFill>
              </a:rPr>
            </a:br>
            <a:endParaRPr lang="en-US" sz="1400" cap="all" spc="-100">
              <a:solidFill>
                <a:schemeClr val="tx1"/>
              </a:solidFill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D719A041-DAC1-425C-B67A-A12863DD5691}"/>
              </a:ext>
            </a:extLst>
          </p:cNvPr>
          <p:cNvSpPr txBox="1"/>
          <p:nvPr/>
        </p:nvSpPr>
        <p:spPr>
          <a:xfrm>
            <a:off x="764275" y="5783001"/>
            <a:ext cx="10656310" cy="42596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ctr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</a:pPr>
            <a:endParaRPr lang="en-US" spc="80" dirty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AAD988B-89EF-4CD3-875B-7C234C0E138A}"/>
              </a:ext>
            </a:extLst>
          </p:cNvPr>
          <p:cNvSpPr txBox="1"/>
          <p:nvPr/>
        </p:nvSpPr>
        <p:spPr>
          <a:xfrm>
            <a:off x="372720" y="1003750"/>
            <a:ext cx="11198794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9600" b="1" cap="all" spc="-100" dirty="0">
                <a:ln>
                  <a:solidFill>
                    <a:schemeClr val="accent1"/>
                  </a:solidFill>
                </a:ln>
                <a:latin typeface="Arial Black" panose="020B0A04020102020204" pitchFamily="34" charset="0"/>
              </a:rPr>
              <a:t>DOES THE DELIVERANCE WORK </a:t>
            </a:r>
            <a:endParaRPr lang="en-GB" sz="96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EC3B034-919C-4A0D-AD5F-AA03E42E4913}"/>
              </a:ext>
            </a:extLst>
          </p:cNvPr>
          <p:cNvSpPr txBox="1"/>
          <p:nvPr/>
        </p:nvSpPr>
        <p:spPr>
          <a:xfrm rot="10800000" flipV="1">
            <a:off x="489857" y="6405554"/>
            <a:ext cx="95794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0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bpac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2021</a:t>
            </a:r>
            <a:r>
              <a:rPr lang="en-GB" sz="9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575A6B1-00CA-4898-B2A0-1824030803AB}"/>
              </a:ext>
            </a:extLst>
          </p:cNvPr>
          <p:cNvSpPr txBox="1"/>
          <p:nvPr/>
        </p:nvSpPr>
        <p:spPr>
          <a:xfrm>
            <a:off x="1437501" y="6356129"/>
            <a:ext cx="271055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(Car, </a:t>
            </a:r>
            <a:r>
              <a:rPr lang="en-GB" sz="10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Colledge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Donnelly and Majeed, 2008)</a:t>
            </a: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6253EDF-F424-481D-AEB9-820F53A7DBE3}"/>
              </a:ext>
            </a:extLst>
          </p:cNvPr>
          <p:cNvSpPr txBox="1"/>
          <p:nvPr/>
        </p:nvSpPr>
        <p:spPr>
          <a:xfrm>
            <a:off x="4148051" y="6348482"/>
            <a:ext cx="2443942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(DVJ Insights. 2021)</a:t>
            </a: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1446222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Rectangle 111">
            <a:extLst>
              <a:ext uri="{FF2B5EF4-FFF2-40B4-BE49-F238E27FC236}">
                <a16:creationId xmlns:a16="http://schemas.microsoft.com/office/drawing/2014/main" id="{904DB13E-F722-4ED6-BB00-556651E95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4" name="Rectangle 113">
            <a:extLst>
              <a:ext uri="{FF2B5EF4-FFF2-40B4-BE49-F238E27FC236}">
                <a16:creationId xmlns:a16="http://schemas.microsoft.com/office/drawing/2014/main" id="{1419E3D9-C5FB-41A9-B6D2-DFB210BB6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6" name="Rectangle 115">
            <a:extLst>
              <a:ext uri="{FF2B5EF4-FFF2-40B4-BE49-F238E27FC236}">
                <a16:creationId xmlns:a16="http://schemas.microsoft.com/office/drawing/2014/main" id="{367909BF-1DF7-4ACE-8F58-6CF719BB27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18" name="Rectangle 117">
            <a:extLst>
              <a:ext uri="{FF2B5EF4-FFF2-40B4-BE49-F238E27FC236}">
                <a16:creationId xmlns:a16="http://schemas.microsoft.com/office/drawing/2014/main" id="{89E8BEDB-0BBC-4F21-9CFB-8530D664C3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20" name="Group 119">
            <a:extLst>
              <a:ext uri="{FF2B5EF4-FFF2-40B4-BE49-F238E27FC236}">
                <a16:creationId xmlns:a16="http://schemas.microsoft.com/office/drawing/2014/main" id="{E26428D7-C6F3-473D-A360-A3F5C3E872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21" name="Straight Connector 120">
              <a:extLst>
                <a:ext uri="{FF2B5EF4-FFF2-40B4-BE49-F238E27FC236}">
                  <a16:creationId xmlns:a16="http://schemas.microsoft.com/office/drawing/2014/main" id="{51D6D676-6F2F-4446-9935-2D8D038214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2" name="Straight Connector 121">
              <a:extLst>
                <a:ext uri="{FF2B5EF4-FFF2-40B4-BE49-F238E27FC236}">
                  <a16:creationId xmlns:a16="http://schemas.microsoft.com/office/drawing/2014/main" id="{E9BAEA2B-9C25-4B43-8C9A-A9D0C3E9B1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3" name="Straight Connector 122">
              <a:extLst>
                <a:ext uri="{FF2B5EF4-FFF2-40B4-BE49-F238E27FC236}">
                  <a16:creationId xmlns:a16="http://schemas.microsoft.com/office/drawing/2014/main" id="{21FC5F3A-7F1A-4EE8-A913-C8E96ACC3C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25" name="Rectangle 124">
            <a:extLst>
              <a:ext uri="{FF2B5EF4-FFF2-40B4-BE49-F238E27FC236}">
                <a16:creationId xmlns:a16="http://schemas.microsoft.com/office/drawing/2014/main" id="{420551B3-B4DA-48EE-988C-4FAEAEB5C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Rectangle 126">
            <a:extLst>
              <a:ext uri="{FF2B5EF4-FFF2-40B4-BE49-F238E27FC236}">
                <a16:creationId xmlns:a16="http://schemas.microsoft.com/office/drawing/2014/main" id="{0B121716-8B64-478F-ABDB-17030AD1B7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3" y="4530071"/>
            <a:ext cx="12191999" cy="2327926"/>
          </a:xfrm>
          <a:prstGeom prst="rect">
            <a:avLst/>
          </a:prstGeom>
          <a:gradFill flip="none" rotWithShape="1">
            <a:gsLst>
              <a:gs pos="24000">
                <a:schemeClr val="bg1">
                  <a:alpha val="20000"/>
                </a:schemeClr>
              </a:gs>
              <a:gs pos="78000">
                <a:schemeClr val="bg1">
                  <a:alpha val="30000"/>
                </a:schemeClr>
              </a:gs>
              <a:gs pos="50000">
                <a:schemeClr val="bg1">
                  <a:alpha val="30000"/>
                </a:schemeClr>
              </a:gs>
              <a:gs pos="100000">
                <a:schemeClr val="bg1">
                  <a:alpha val="40000"/>
                </a:schemeClr>
              </a:gs>
              <a:gs pos="0">
                <a:schemeClr val="bg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C9295F-E638-4F61-AFE2-CF3E405560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723" y="4956811"/>
            <a:ext cx="11439414" cy="89743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83000"/>
              </a:lnSpc>
            </a:pPr>
            <a:br>
              <a:rPr lang="en-US" sz="1400" cap="all" spc="-100">
                <a:solidFill>
                  <a:schemeClr val="tx1"/>
                </a:solidFill>
              </a:rPr>
            </a:br>
            <a:br>
              <a:rPr lang="en-US" sz="1400" cap="all" spc="-100">
                <a:solidFill>
                  <a:schemeClr val="tx1"/>
                </a:solidFill>
              </a:rPr>
            </a:br>
            <a:br>
              <a:rPr lang="en-US" sz="1400" cap="all" spc="-100">
                <a:solidFill>
                  <a:schemeClr val="tx1"/>
                </a:solidFill>
              </a:rPr>
            </a:br>
            <a:endParaRPr lang="en-US" sz="1400" cap="all" spc="-100">
              <a:solidFill>
                <a:schemeClr val="tx1"/>
              </a:solidFill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D719A041-DAC1-425C-B67A-A12863DD5691}"/>
              </a:ext>
            </a:extLst>
          </p:cNvPr>
          <p:cNvSpPr txBox="1"/>
          <p:nvPr/>
        </p:nvSpPr>
        <p:spPr>
          <a:xfrm>
            <a:off x="764275" y="5783001"/>
            <a:ext cx="10656310" cy="42596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ctr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</a:pPr>
            <a:endParaRPr lang="en-US" spc="80" dirty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AAD988B-89EF-4CD3-875B-7C234C0E138A}"/>
              </a:ext>
            </a:extLst>
          </p:cNvPr>
          <p:cNvSpPr txBox="1"/>
          <p:nvPr/>
        </p:nvSpPr>
        <p:spPr>
          <a:xfrm>
            <a:off x="372720" y="1003750"/>
            <a:ext cx="11198794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9600" b="1" cap="all" spc="-100" dirty="0">
                <a:ln>
                  <a:solidFill>
                    <a:schemeClr val="accent1"/>
                  </a:solidFill>
                </a:ln>
                <a:latin typeface="Arial Black" panose="020B0A04020102020204" pitchFamily="34" charset="0"/>
              </a:rPr>
              <a:t>DOES THE DELIVERANCE WORK </a:t>
            </a:r>
            <a:endParaRPr lang="en-GB" sz="96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EC3B034-919C-4A0D-AD5F-AA03E42E4913}"/>
              </a:ext>
            </a:extLst>
          </p:cNvPr>
          <p:cNvSpPr txBox="1"/>
          <p:nvPr/>
        </p:nvSpPr>
        <p:spPr>
          <a:xfrm rot="10800000" flipV="1">
            <a:off x="489857" y="6345588"/>
            <a:ext cx="2057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(bpac, 2021)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725525C-5996-4954-8837-83B2FF1FAB2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423" b="13867"/>
          <a:stretch/>
        </p:blipFill>
        <p:spPr>
          <a:xfrm>
            <a:off x="0" y="-25922"/>
            <a:ext cx="12039600" cy="6858000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D8D99B01-CD72-4842-A57F-38F8D6451A66}"/>
              </a:ext>
            </a:extLst>
          </p:cNvPr>
          <p:cNvSpPr txBox="1"/>
          <p:nvPr/>
        </p:nvSpPr>
        <p:spPr>
          <a:xfrm>
            <a:off x="476359" y="4755960"/>
            <a:ext cx="11791835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8800" b="1" cap="all" spc="-100" dirty="0">
                <a:ln>
                  <a:solidFill>
                    <a:schemeClr val="accent1"/>
                  </a:solidFill>
                </a:ln>
                <a:latin typeface="Arial Black" panose="020B0A04020102020204" pitchFamily="34" charset="0"/>
              </a:rPr>
              <a:t>What is missing </a:t>
            </a:r>
            <a:endParaRPr lang="en-GB" sz="88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253F517-53FC-45FB-9589-02306824FEF2}"/>
              </a:ext>
            </a:extLst>
          </p:cNvPr>
          <p:cNvSpPr txBox="1"/>
          <p:nvPr/>
        </p:nvSpPr>
        <p:spPr>
          <a:xfrm>
            <a:off x="372720" y="6585857"/>
            <a:ext cx="1260137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0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Vecteezy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2021)</a:t>
            </a: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C06E1AF-33EF-4BD9-B432-0531C84A4FD9}"/>
              </a:ext>
            </a:extLst>
          </p:cNvPr>
          <p:cNvSpPr txBox="1"/>
          <p:nvPr/>
        </p:nvSpPr>
        <p:spPr>
          <a:xfrm>
            <a:off x="1518558" y="6578183"/>
            <a:ext cx="17145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(The Conversation. 2021)</a:t>
            </a: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5A2DFE3-B5F7-4BAE-8130-D5B1EAC6F320}"/>
              </a:ext>
            </a:extLst>
          </p:cNvPr>
          <p:cNvSpPr txBox="1"/>
          <p:nvPr/>
        </p:nvSpPr>
        <p:spPr>
          <a:xfrm>
            <a:off x="3145124" y="6539539"/>
            <a:ext cx="294730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1" i="0" dirty="0">
                <a:solidFill>
                  <a:srgbClr val="666666"/>
                </a:solidFill>
                <a:effectLst/>
                <a:latin typeface="Open Sans" panose="020B0606030504020204" pitchFamily="34" charset="0"/>
              </a:rPr>
              <a:t> </a:t>
            </a:r>
            <a:r>
              <a:rPr lang="en-GB" sz="1000" b="1" i="0" dirty="0">
                <a:solidFill>
                  <a:srgbClr val="666666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Internet Matters. 2021)</a:t>
            </a: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304612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EB0205-30BE-4C3B-8067-119558BD2B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dirty="0"/>
              <a:t>References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2CDEDD-80BE-46C6-9CA0-2A7A7CDFF2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8764" y="1246909"/>
            <a:ext cx="11272058" cy="5104015"/>
          </a:xfrm>
        </p:spPr>
        <p:txBody>
          <a:bodyPr>
            <a:normAutofit fontScale="92500"/>
          </a:bodyPr>
          <a:lstStyle/>
          <a:p>
            <a:r>
              <a:rPr lang="en-GB" sz="9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Azhar</a:t>
            </a:r>
            <a:r>
              <a:rPr lang="en-GB" sz="9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Y., Mughal, S. and Siddiqui, W. (2021</a:t>
            </a:r>
            <a:r>
              <a:rPr lang="en-GB" sz="9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) Postpartum Depression. Stat Pearls Publishing</a:t>
            </a:r>
            <a:r>
              <a:rPr lang="en-GB" sz="9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,.</a:t>
            </a:r>
          </a:p>
          <a:p>
            <a:r>
              <a:rPr lang="en-GB" sz="9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Baby and Child, (2021) </a:t>
            </a:r>
            <a:r>
              <a:rPr lang="en-GB" sz="9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</a:t>
            </a:r>
            <a:r>
              <a:rPr lang="en-GB" sz="9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 natal cloud</a:t>
            </a:r>
            <a:r>
              <a:rPr lang="en-GB" sz="9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[image] Available at: &lt;https://babyandchild.ae/for-mums/all-about-you/article/1648/coping-with-postpartum-mood-problems-in-a-pandemic&gt; [Accessed 16 November 2021].</a:t>
            </a:r>
            <a:endParaRPr lang="en-GB" sz="9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9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bpac</a:t>
            </a:r>
            <a:r>
              <a:rPr lang="en-GB" sz="9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(2021) </a:t>
            </a:r>
            <a:r>
              <a:rPr lang="en-GB" sz="9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9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ost natal depression mother and cot</a:t>
            </a:r>
            <a:r>
              <a:rPr lang="en-GB" sz="9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[image] Available at: &lt;http://perinatal-depression.aspx&gt; [Accessed 16 November 2021].</a:t>
            </a:r>
          </a:p>
          <a:p>
            <a:r>
              <a:rPr lang="en-GB" sz="9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Car, J., </a:t>
            </a:r>
            <a:r>
              <a:rPr lang="en-GB" sz="9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Colledge</a:t>
            </a:r>
            <a:r>
              <a:rPr lang="en-GB" sz="9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A., Donnelly, A. and Majeed, A. (2008). Health information for patients: time to look beyond patient information leaflets. </a:t>
            </a:r>
            <a:r>
              <a:rPr lang="en-GB" sz="9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Journal of the Royal Society of Medicine</a:t>
            </a:r>
            <a:r>
              <a:rPr lang="en-GB" sz="9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101(9), pp.447-453.</a:t>
            </a:r>
          </a:p>
          <a:p>
            <a:r>
              <a:rPr lang="en-GB" sz="9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Dewis.wales</a:t>
            </a:r>
            <a:r>
              <a:rPr lang="en-GB" sz="9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(2021). </a:t>
            </a:r>
            <a:r>
              <a:rPr lang="en-GB" sz="9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Postnatal depression - </a:t>
            </a:r>
            <a:r>
              <a:rPr lang="en-GB" sz="900" b="0" i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Dewis</a:t>
            </a:r>
            <a:r>
              <a:rPr lang="en-GB" sz="9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Wales</a:t>
            </a:r>
            <a:r>
              <a:rPr lang="en-GB" sz="9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Available at: &lt;https://www.dewis.wales/postnatal-depression-cyp&gt; [Accessed 19 November 2021].</a:t>
            </a:r>
          </a:p>
          <a:p>
            <a:r>
              <a:rPr lang="en-GB" sz="9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DVJ Insights. (2021). </a:t>
            </a:r>
            <a:r>
              <a:rPr lang="en-GB" sz="9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From creativity…to effectiveness! - DVJ Insights</a:t>
            </a:r>
            <a:r>
              <a:rPr lang="en-GB" sz="9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Available at: &lt;https://www.dvj-insights.com/from-creativity-to-effectiveness/?ppc_keyword=%2Badvertising%20%2Beffectiveness&amp;gclid=CjwKCAiAs92MBhAXEiwAXTi250nKAIlGlL0ekeInB8jLq6BXctjn1LEXM6LseVxzHGC72JbNrmwbSxoCROIQAvD_BwE&gt; [Accessed 19 November 2021].</a:t>
            </a:r>
          </a:p>
          <a:p>
            <a:r>
              <a:rPr lang="en-GB" sz="9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Internet Matters. (2021). </a:t>
            </a:r>
            <a:r>
              <a:rPr lang="en-GB" sz="9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Social media benefits for young people | Internet Matters</a:t>
            </a:r>
            <a:r>
              <a:rPr lang="en-GB" sz="9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Available at: &lt;https://www.internetmatters.org/resources/social-media-advice-hub/social-media-benefits/&gt; [Accessed 19 November 2021].</a:t>
            </a:r>
          </a:p>
          <a:p>
            <a:r>
              <a:rPr lang="en-GB" sz="9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Mind Doc, (2021) </a:t>
            </a:r>
            <a:r>
              <a:rPr lang="en-GB" sz="9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Post natal depression woman and pram</a:t>
            </a:r>
            <a:r>
              <a:rPr lang="en-GB" sz="9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[image] Available at: &lt;https://mymoodpath.com/en/magazin/baby-blues-and-postpartum-depression/&gt; [Accessed 16 November 2021].</a:t>
            </a:r>
          </a:p>
          <a:p>
            <a:r>
              <a:rPr lang="en-GB" sz="9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Metro.UK, (2021</a:t>
            </a:r>
            <a:r>
              <a:rPr lang="en-GB" sz="9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r>
              <a:rPr lang="en-GB" sz="9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9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Post natal mother sadness</a:t>
            </a:r>
            <a:r>
              <a:rPr lang="en-GB" sz="9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[image] Available at: &lt;https://metro.co.uk/2017/05/03/world-maternal-mental-health-day-12-ways-you-can-support-someone-with-postnatal-depression-6605498/&gt; [Accessed 16 November 2021].</a:t>
            </a:r>
          </a:p>
          <a:p>
            <a:r>
              <a:rPr lang="en-GB" sz="9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National Health Service</a:t>
            </a:r>
            <a:r>
              <a:rPr lang="en-GB" sz="9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.UK. (2021). </a:t>
            </a:r>
            <a:r>
              <a:rPr lang="en-GB" sz="9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Overview - Postnatal depression</a:t>
            </a:r>
            <a:r>
              <a:rPr lang="en-GB" sz="9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Available at: &lt;https://www.nhs.uk/mental-health/conditions/post-natal-depression/overview/&gt; [Accessed 18 November 2021].</a:t>
            </a:r>
          </a:p>
          <a:p>
            <a:r>
              <a:rPr lang="en-GB" sz="9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Parents 1st. (2021). </a:t>
            </a:r>
            <a:r>
              <a:rPr lang="en-GB" sz="9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difference peer support can make</a:t>
            </a:r>
            <a:r>
              <a:rPr lang="en-GB" sz="9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Available at: &lt;https://parents1st.org.uk/the-difference-peer-support-can-make?gclid=Cj0KCQiAkNiMBhCxARIsAIDDKNULUndA-35koqZKRS4cS3370NJZniRcxO9_q01LIwtrNV82sTiVayUaApiUEALw_wcB&gt; [Accessed 18 November 2021].</a:t>
            </a:r>
          </a:p>
          <a:p>
            <a:r>
              <a:rPr lang="en-GB" sz="9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PATH. (2021). </a:t>
            </a:r>
            <a:r>
              <a:rPr lang="en-GB" sz="9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Tackling mental health stigma « </a:t>
            </a:r>
            <a:r>
              <a:rPr lang="en-GB" sz="900" b="0" i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PATH_UK</a:t>
            </a:r>
            <a:r>
              <a:rPr lang="en-GB" sz="9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Available at: &lt;https://path-perinatal.eu/uk/tackling-mental-health-stigma/?utm_source=google&amp;utm_medium=cpc&amp;utm_campaign=uk_path_families&amp;utm_content=textad1&gt; [Accessed 18 November 2021].</a:t>
            </a:r>
          </a:p>
          <a:p>
            <a:r>
              <a:rPr lang="en-GB" sz="9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Conversation. (2021). </a:t>
            </a:r>
            <a:r>
              <a:rPr lang="en-GB" sz="9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Is online therapy as good as talking face-to-face with a clinician?</a:t>
            </a:r>
            <a:r>
              <a:rPr lang="en-GB" sz="9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Available at: &lt;https://theconversation.com/is-online-therapy-as-good-as-talking-face-to-face-with-a-clinician-51492&gt; [Accessed 19 November 2021].</a:t>
            </a:r>
          </a:p>
          <a:p>
            <a:r>
              <a:rPr lang="en-GB" sz="9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UCL News. (2021). </a:t>
            </a:r>
            <a:r>
              <a:rPr lang="en-GB" sz="9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New mothers twice as likely to have post-natal depression in lockdown</a:t>
            </a:r>
            <a:r>
              <a:rPr lang="en-GB" sz="9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Available at: &lt;https://www.ucl.ac.uk/news/2021/may/new-mothers-twice-likely-have-post-natal-depression-lockdown&gt; [Accessed 18 November 2021].</a:t>
            </a:r>
          </a:p>
          <a:p>
            <a:r>
              <a:rPr lang="en-GB" sz="9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Vecteezy</a:t>
            </a:r>
            <a:r>
              <a:rPr lang="en-GB" sz="9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(2021) </a:t>
            </a:r>
            <a:r>
              <a:rPr lang="en-GB" sz="9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9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ost natal mum and technology</a:t>
            </a:r>
            <a:r>
              <a:rPr lang="en-GB" sz="9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[image] Available at: &lt;https://www.vecteezy.com/vector-art/3722525-mother-working-with-baby-sitting-desk-computer-freelance-worker-motherhood-parenthood-career-cartoon-flat-illustration&gt; [Accessed 16 November 2021].</a:t>
            </a:r>
          </a:p>
          <a:p>
            <a:r>
              <a:rPr lang="en-GB" sz="9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Wales.nhs.uk. </a:t>
            </a:r>
            <a:r>
              <a:rPr lang="en-GB" sz="900" b="0" i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(2021). </a:t>
            </a:r>
            <a:r>
              <a:rPr lang="en-GB" sz="9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Health in Wales | Mental health support for new mums is born</a:t>
            </a:r>
            <a:r>
              <a:rPr lang="en-GB" sz="9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Available at: &lt;http://www.wales.nhs.uk/news/12068&gt; [Accessed 19 November 2021].</a:t>
            </a:r>
          </a:p>
          <a:p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343491114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Custom 38">
      <a:dk1>
        <a:sysClr val="windowText" lastClr="000000"/>
      </a:dk1>
      <a:lt1>
        <a:sysClr val="window" lastClr="FFFFFF"/>
      </a:lt1>
      <a:dk2>
        <a:srgbClr val="505046"/>
      </a:dk2>
      <a:lt2>
        <a:srgbClr val="EEECE1"/>
      </a:lt2>
      <a:accent1>
        <a:srgbClr val="EE462D"/>
      </a:accent1>
      <a:accent2>
        <a:srgbClr val="595A85"/>
      </a:accent2>
      <a:accent3>
        <a:srgbClr val="8D6F5B"/>
      </a:accent3>
      <a:accent4>
        <a:srgbClr val="FABD2F"/>
      </a:accent4>
      <a:accent5>
        <a:srgbClr val="AF8073"/>
      </a:accent5>
      <a:accent6>
        <a:srgbClr val="787880"/>
      </a:accent6>
      <a:hlink>
        <a:srgbClr val="CC8D00"/>
      </a:hlink>
      <a:folHlink>
        <a:srgbClr val="82829E"/>
      </a:folHlink>
    </a:clrScheme>
    <a:fontScheme name="Savon">
      <a:majorFont>
        <a:latin typeface="Avenir Next LT Pro Light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venir Next LT Pro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VTI" id="{A72E8C35-66DD-49F8-AF66-813F19B983AE}" vid="{93CCBC76-B7A1-4C3D-93EA-5CE34C4670F9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E92E9E5-79AF-4029-8FCA-9C327D54FD8F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659927E4-E194-47BE-91C2-B87D50CF51D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34A532A-EA0D-41F9-B458-AF9358EF2F0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{DE795F30-1540-4876-9545-A874DDF4036A}tf56410444_win32</Template>
  <TotalTime>0</TotalTime>
  <Words>840</Words>
  <Application>Microsoft Office PowerPoint</Application>
  <PresentationFormat>Widescreen</PresentationFormat>
  <Paragraphs>48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4" baseType="lpstr">
      <vt:lpstr>Arial</vt:lpstr>
      <vt:lpstr>Arial Black</vt:lpstr>
      <vt:lpstr>Avenir Next LT Pro</vt:lpstr>
      <vt:lpstr>Avenir Next LT Pro Light</vt:lpstr>
      <vt:lpstr>Garamond</vt:lpstr>
      <vt:lpstr>Open Sans</vt:lpstr>
      <vt:lpstr>SavonVTI</vt:lpstr>
      <vt:lpstr>Postnatal depression</vt:lpstr>
      <vt:lpstr>  What is it?     </vt:lpstr>
      <vt:lpstr>   </vt:lpstr>
      <vt:lpstr>   </vt:lpstr>
      <vt:lpstr>   </vt:lpstr>
      <vt:lpstr>  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Postnatal depression</dc:title>
  <dc:creator>Hannah Owen (1905802)</dc:creator>
  <cp:lastModifiedBy>Hannah Owen (1905802)</cp:lastModifiedBy>
  <cp:revision>2</cp:revision>
  <dcterms:created xsi:type="dcterms:W3CDTF">2021-11-16T16:19:00Z</dcterms:created>
  <dcterms:modified xsi:type="dcterms:W3CDTF">2021-11-22T11:22:22Z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