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11"/>
  </p:notesMasterIdLst>
  <p:sldIdLst>
    <p:sldId id="256" r:id="rId5"/>
    <p:sldId id="257" r:id="rId6"/>
    <p:sldId id="258" r:id="rId7"/>
    <p:sldId id="260" r:id="rId8"/>
    <p:sldId id="259"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6FB8A9-7EB7-60BF-17D6-F6499F486EC5}" v="228" dt="2026-07-19T00:54:53.192"/>
    <p1510:client id="{967CB853-940B-C1DA-7255-2370B9124EE4}" v="269" dt="2026-07-17T22:08:47.674"/>
    <p1510:client id="{D0B3980F-6A7F-4B99-82F4-7A24D9DAC898}" v="124" dt="2026-07-17T20:50:09.5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o Dumitru (2541630)" userId="S::2541630@student.uwtsd.ac.uk::52019ee7-ccfc-49c0-b278-bb0974b5b119" providerId="AD" clId="Web-{146FB8A9-7EB7-60BF-17D6-F6499F486EC5}"/>
    <pc:docChg chg="modSld">
      <pc:chgData name="Roberto Dumitru (2541630)" userId="S::2541630@student.uwtsd.ac.uk::52019ee7-ccfc-49c0-b278-bb0974b5b119" providerId="AD" clId="Web-{146FB8A9-7EB7-60BF-17D6-F6499F486EC5}" dt="2026-07-19T00:54:53.192" v="123" actId="20577"/>
      <pc:docMkLst>
        <pc:docMk/>
      </pc:docMkLst>
      <pc:sldChg chg="delSp modSp">
        <pc:chgData name="Roberto Dumitru (2541630)" userId="S::2541630@student.uwtsd.ac.uk::52019ee7-ccfc-49c0-b278-bb0974b5b119" providerId="AD" clId="Web-{146FB8A9-7EB7-60BF-17D6-F6499F486EC5}" dt="2026-07-19T00:46:07.253" v="1"/>
        <pc:sldMkLst>
          <pc:docMk/>
          <pc:sldMk cId="3587475259" sldId="260"/>
        </pc:sldMkLst>
        <pc:spChg chg="del mod">
          <ac:chgData name="Roberto Dumitru (2541630)" userId="S::2541630@student.uwtsd.ac.uk::52019ee7-ccfc-49c0-b278-bb0974b5b119" providerId="AD" clId="Web-{146FB8A9-7EB7-60BF-17D6-F6499F486EC5}" dt="2026-07-19T00:46:07.253" v="1"/>
          <ac:spMkLst>
            <pc:docMk/>
            <pc:sldMk cId="3587475259" sldId="260"/>
            <ac:spMk id="9" creationId="{5571668D-3563-63AB-25C9-D356132A8B8F}"/>
          </ac:spMkLst>
        </pc:spChg>
      </pc:sldChg>
      <pc:sldChg chg="modSp">
        <pc:chgData name="Roberto Dumitru (2541630)" userId="S::2541630@student.uwtsd.ac.uk::52019ee7-ccfc-49c0-b278-bb0974b5b119" providerId="AD" clId="Web-{146FB8A9-7EB7-60BF-17D6-F6499F486EC5}" dt="2026-07-19T00:54:53.192" v="123" actId="20577"/>
        <pc:sldMkLst>
          <pc:docMk/>
          <pc:sldMk cId="788635781" sldId="261"/>
        </pc:sldMkLst>
        <pc:spChg chg="mod">
          <ac:chgData name="Roberto Dumitru (2541630)" userId="S::2541630@student.uwtsd.ac.uk::52019ee7-ccfc-49c0-b278-bb0974b5b119" providerId="AD" clId="Web-{146FB8A9-7EB7-60BF-17D6-F6499F486EC5}" dt="2026-07-19T00:54:53.192" v="123" actId="20577"/>
          <ac:spMkLst>
            <pc:docMk/>
            <pc:sldMk cId="788635781" sldId="261"/>
            <ac:spMk id="3" creationId="{72CD1F0E-9B0C-A4DC-E999-4F342FB6666C}"/>
          </ac:spMkLst>
        </pc:spChg>
      </pc:sldChg>
    </pc:docChg>
  </pc:docChgLst>
  <pc:docChgLst>
    <pc:chgData name="Roberto Dumitru (2541630)" userId="52019ee7-ccfc-49c0-b278-bb0974b5b119" providerId="ADAL" clId="{F1D9181A-6B65-44AA-A8AC-F39A8525AF93}"/>
    <pc:docChg chg="undo custSel addSld modSld">
      <pc:chgData name="Roberto Dumitru (2541630)" userId="52019ee7-ccfc-49c0-b278-bb0974b5b119" providerId="ADAL" clId="{F1D9181A-6B65-44AA-A8AC-F39A8525AF93}" dt="2026-07-17T21:54:16.956" v="2053" actId="33699"/>
      <pc:docMkLst>
        <pc:docMk/>
      </pc:docMkLst>
      <pc:sldChg chg="modSp mod modTransition">
        <pc:chgData name="Roberto Dumitru (2541630)" userId="52019ee7-ccfc-49c0-b278-bb0974b5b119" providerId="ADAL" clId="{F1D9181A-6B65-44AA-A8AC-F39A8525AF93}" dt="2026-07-17T21:53:00.247" v="2051" actId="2"/>
        <pc:sldMkLst>
          <pc:docMk/>
          <pc:sldMk cId="239991241" sldId="256"/>
        </pc:sldMkLst>
        <pc:spChg chg="mod">
          <ac:chgData name="Roberto Dumitru (2541630)" userId="52019ee7-ccfc-49c0-b278-bb0974b5b119" providerId="ADAL" clId="{F1D9181A-6B65-44AA-A8AC-F39A8525AF93}" dt="2026-07-17T21:53:00.247" v="2051" actId="2"/>
          <ac:spMkLst>
            <pc:docMk/>
            <pc:sldMk cId="239991241" sldId="256"/>
            <ac:spMk id="2" creationId="{25FF6FBD-BC10-67C5-3EC2-7B2A927EFA04}"/>
          </ac:spMkLst>
        </pc:spChg>
      </pc:sldChg>
      <pc:sldChg chg="addSp delSp modSp mod modTransition setBg">
        <pc:chgData name="Roberto Dumitru (2541630)" userId="52019ee7-ccfc-49c0-b278-bb0974b5b119" providerId="ADAL" clId="{F1D9181A-6B65-44AA-A8AC-F39A8525AF93}" dt="2026-07-17T20:46:01.844" v="2032" actId="12"/>
        <pc:sldMkLst>
          <pc:docMk/>
          <pc:sldMk cId="1355671450" sldId="257"/>
        </pc:sldMkLst>
        <pc:spChg chg="add mod">
          <ac:chgData name="Roberto Dumitru (2541630)" userId="52019ee7-ccfc-49c0-b278-bb0974b5b119" providerId="ADAL" clId="{F1D9181A-6B65-44AA-A8AC-F39A8525AF93}" dt="2026-07-17T20:46:01.844" v="2032" actId="12"/>
          <ac:spMkLst>
            <pc:docMk/>
            <pc:sldMk cId="1355671450" sldId="257"/>
            <ac:spMk id="19" creationId="{27FC23CB-02B0-9BFA-896B-6E778E2F39DE}"/>
          </ac:spMkLst>
        </pc:spChg>
        <pc:spChg chg="add">
          <ac:chgData name="Roberto Dumitru (2541630)" userId="52019ee7-ccfc-49c0-b278-bb0974b5b119" providerId="ADAL" clId="{F1D9181A-6B65-44AA-A8AC-F39A8525AF93}" dt="2026-07-17T18:34:45.082" v="1000" actId="26606"/>
          <ac:spMkLst>
            <pc:docMk/>
            <pc:sldMk cId="1355671450" sldId="257"/>
            <ac:spMk id="25" creationId="{E1F9ED9C-121B-44C6-A308-5824769C40D5}"/>
          </ac:spMkLst>
        </pc:spChg>
        <pc:spChg chg="add">
          <ac:chgData name="Roberto Dumitru (2541630)" userId="52019ee7-ccfc-49c0-b278-bb0974b5b119" providerId="ADAL" clId="{F1D9181A-6B65-44AA-A8AC-F39A8525AF93}" dt="2026-07-17T18:34:45.082" v="1000" actId="26606"/>
          <ac:spMkLst>
            <pc:docMk/>
            <pc:sldMk cId="1355671450" sldId="257"/>
            <ac:spMk id="26" creationId="{26FF42C2-EA15-4154-B242-E98E88CED99C}"/>
          </ac:spMkLst>
        </pc:spChg>
        <pc:spChg chg="add">
          <ac:chgData name="Roberto Dumitru (2541630)" userId="52019ee7-ccfc-49c0-b278-bb0974b5b119" providerId="ADAL" clId="{F1D9181A-6B65-44AA-A8AC-F39A8525AF93}" dt="2026-07-17T18:34:45.082" v="1000" actId="26606"/>
          <ac:spMkLst>
            <pc:docMk/>
            <pc:sldMk cId="1355671450" sldId="257"/>
            <ac:spMk id="27" creationId="{4A5F8185-F27B-4E99-A06C-007336FE3F2D}"/>
          </ac:spMkLst>
        </pc:spChg>
        <pc:spChg chg="add">
          <ac:chgData name="Roberto Dumitru (2541630)" userId="52019ee7-ccfc-49c0-b278-bb0974b5b119" providerId="ADAL" clId="{F1D9181A-6B65-44AA-A8AC-F39A8525AF93}" dt="2026-07-17T18:34:45.082" v="1000" actId="26606"/>
          <ac:spMkLst>
            <pc:docMk/>
            <pc:sldMk cId="1355671450" sldId="257"/>
            <ac:spMk id="28" creationId="{D79DE9F7-28C4-4856-BA57-D696E124C137}"/>
          </ac:spMkLst>
        </pc:spChg>
        <pc:graphicFrameChg chg="add mod modGraphic">
          <ac:chgData name="Roberto Dumitru (2541630)" userId="52019ee7-ccfc-49c0-b278-bb0974b5b119" providerId="ADAL" clId="{F1D9181A-6B65-44AA-A8AC-F39A8525AF93}" dt="2026-07-17T18:35:58.263" v="1010" actId="1076"/>
          <ac:graphicFrameMkLst>
            <pc:docMk/>
            <pc:sldMk cId="1355671450" sldId="257"/>
            <ac:graphicFrameMk id="16" creationId="{F6EC5ADE-11BC-3F92-FC2A-B2770E18E7B5}"/>
          </ac:graphicFrameMkLst>
        </pc:graphicFrameChg>
        <pc:graphicFrameChg chg="add mod">
          <ac:chgData name="Roberto Dumitru (2541630)" userId="52019ee7-ccfc-49c0-b278-bb0974b5b119" providerId="ADAL" clId="{F1D9181A-6B65-44AA-A8AC-F39A8525AF93}" dt="2026-07-17T18:37:57.864" v="1023"/>
          <ac:graphicFrameMkLst>
            <pc:docMk/>
            <pc:sldMk cId="1355671450" sldId="257"/>
            <ac:graphicFrameMk id="17" creationId="{43C16CC3-BF4A-8ABF-A1EF-E6EB14778081}"/>
          </ac:graphicFrameMkLst>
        </pc:graphicFrameChg>
      </pc:sldChg>
      <pc:sldChg chg="addSp delSp modSp mod modTransition">
        <pc:chgData name="Roberto Dumitru (2541630)" userId="52019ee7-ccfc-49c0-b278-bb0974b5b119" providerId="ADAL" clId="{F1D9181A-6B65-44AA-A8AC-F39A8525AF93}" dt="2026-07-17T20:49:39.811" v="2049" actId="20577"/>
        <pc:sldMkLst>
          <pc:docMk/>
          <pc:sldMk cId="1634189583" sldId="258"/>
        </pc:sldMkLst>
        <pc:spChg chg="add mod">
          <ac:chgData name="Roberto Dumitru (2541630)" userId="52019ee7-ccfc-49c0-b278-bb0974b5b119" providerId="ADAL" clId="{F1D9181A-6B65-44AA-A8AC-F39A8525AF93}" dt="2026-07-17T17:18:41.739" v="79" actId="20577"/>
          <ac:spMkLst>
            <pc:docMk/>
            <pc:sldMk cId="1634189583" sldId="258"/>
            <ac:spMk id="4" creationId="{76D45FDD-00FF-5213-30C5-0E89322A12FE}"/>
          </ac:spMkLst>
        </pc:spChg>
        <pc:spChg chg="add mod">
          <ac:chgData name="Roberto Dumitru (2541630)" userId="52019ee7-ccfc-49c0-b278-bb0974b5b119" providerId="ADAL" clId="{F1D9181A-6B65-44AA-A8AC-F39A8525AF93}" dt="2026-07-17T20:49:39.811" v="2049" actId="20577"/>
          <ac:spMkLst>
            <pc:docMk/>
            <pc:sldMk cId="1634189583" sldId="258"/>
            <ac:spMk id="9" creationId="{3C34938B-9505-95C2-9550-78DAFC71D04B}"/>
          </ac:spMkLst>
        </pc:spChg>
      </pc:sldChg>
      <pc:sldChg chg="addSp delSp modSp new mod modTransition setBg modClrScheme modAnim delDesignElem chgLayout">
        <pc:chgData name="Roberto Dumitru (2541630)" userId="52019ee7-ccfc-49c0-b278-bb0974b5b119" providerId="ADAL" clId="{F1D9181A-6B65-44AA-A8AC-F39A8525AF93}" dt="2026-07-17T21:53:10.249" v="2052" actId="313"/>
        <pc:sldMkLst>
          <pc:docMk/>
          <pc:sldMk cId="3745493946" sldId="259"/>
        </pc:sldMkLst>
        <pc:spChg chg="add mod">
          <ac:chgData name="Roberto Dumitru (2541630)" userId="52019ee7-ccfc-49c0-b278-bb0974b5b119" providerId="ADAL" clId="{F1D9181A-6B65-44AA-A8AC-F39A8525AF93}" dt="2026-07-17T21:53:10.249" v="2052" actId="313"/>
          <ac:spMkLst>
            <pc:docMk/>
            <pc:sldMk cId="3745493946" sldId="259"/>
            <ac:spMk id="15" creationId="{CCF69B17-1CA7-78A1-B9B8-2DA2DD09F659}"/>
          </ac:spMkLst>
        </pc:spChg>
        <pc:graphicFrameChg chg="add mod modGraphic">
          <ac:chgData name="Roberto Dumitru (2541630)" userId="52019ee7-ccfc-49c0-b278-bb0974b5b119" providerId="ADAL" clId="{F1D9181A-6B65-44AA-A8AC-F39A8525AF93}" dt="2026-07-17T19:42:56.315" v="1494" actId="1076"/>
          <ac:graphicFrameMkLst>
            <pc:docMk/>
            <pc:sldMk cId="3745493946" sldId="259"/>
            <ac:graphicFrameMk id="4" creationId="{386B700E-82CA-A75A-5D8A-8483ABC02524}"/>
          </ac:graphicFrameMkLst>
        </pc:graphicFrameChg>
        <pc:graphicFrameChg chg="add mod modGraphic">
          <ac:chgData name="Roberto Dumitru (2541630)" userId="52019ee7-ccfc-49c0-b278-bb0974b5b119" providerId="ADAL" clId="{F1D9181A-6B65-44AA-A8AC-F39A8525AF93}" dt="2026-07-17T20:03:27.405" v="1912"/>
          <ac:graphicFrameMkLst>
            <pc:docMk/>
            <pc:sldMk cId="3745493946" sldId="259"/>
            <ac:graphicFrameMk id="24" creationId="{8D005EF1-790C-6400-BF42-872CCD072FB4}"/>
          </ac:graphicFrameMkLst>
        </pc:graphicFrameChg>
        <pc:picChg chg="add mod">
          <ac:chgData name="Roberto Dumitru (2541630)" userId="52019ee7-ccfc-49c0-b278-bb0974b5b119" providerId="ADAL" clId="{F1D9181A-6B65-44AA-A8AC-F39A8525AF93}" dt="2026-07-17T19:41:53.130" v="1492" actId="1076"/>
          <ac:picMkLst>
            <pc:docMk/>
            <pc:sldMk cId="3745493946" sldId="259"/>
            <ac:picMk id="9" creationId="{5F5B1150-C5D4-1D90-7EE6-30CA5D5F6479}"/>
          </ac:picMkLst>
        </pc:picChg>
      </pc:sldChg>
      <pc:sldChg chg="addSp delSp modSp new mod modTransition">
        <pc:chgData name="Roberto Dumitru (2541630)" userId="52019ee7-ccfc-49c0-b278-bb0974b5b119" providerId="ADAL" clId="{F1D9181A-6B65-44AA-A8AC-F39A8525AF93}" dt="2026-07-17T21:54:16.956" v="2053" actId="33699"/>
        <pc:sldMkLst>
          <pc:docMk/>
          <pc:sldMk cId="3587475259" sldId="260"/>
        </pc:sldMkLst>
        <pc:spChg chg="add mod">
          <ac:chgData name="Roberto Dumitru (2541630)" userId="52019ee7-ccfc-49c0-b278-bb0974b5b119" providerId="ADAL" clId="{F1D9181A-6B65-44AA-A8AC-F39A8525AF93}" dt="2026-07-17T19:01:55.502" v="1119" actId="1076"/>
          <ac:spMkLst>
            <pc:docMk/>
            <pc:sldMk cId="3587475259" sldId="260"/>
            <ac:spMk id="4" creationId="{308B8B72-D49B-A0C4-E4BA-763EAB9A35CC}"/>
          </ac:spMkLst>
        </pc:spChg>
        <pc:spChg chg="add mod">
          <ac:chgData name="Roberto Dumitru (2541630)" userId="52019ee7-ccfc-49c0-b278-bb0974b5b119" providerId="ADAL" clId="{F1D9181A-6B65-44AA-A8AC-F39A8525AF93}" dt="2026-07-17T20:50:09.578" v="2050" actId="11"/>
          <ac:spMkLst>
            <pc:docMk/>
            <pc:sldMk cId="3587475259" sldId="260"/>
            <ac:spMk id="7" creationId="{31CCFB36-403A-8DFF-C32C-1F74F4C04887}"/>
          </ac:spMkLst>
        </pc:spChg>
        <pc:spChg chg="add mod">
          <ac:chgData name="Roberto Dumitru (2541630)" userId="52019ee7-ccfc-49c0-b278-bb0974b5b119" providerId="ADAL" clId="{F1D9181A-6B65-44AA-A8AC-F39A8525AF93}" dt="2026-07-17T20:29:59.409" v="2031" actId="1076"/>
          <ac:spMkLst>
            <pc:docMk/>
            <pc:sldMk cId="3587475259" sldId="260"/>
            <ac:spMk id="8" creationId="{7BCB63E6-6773-E877-B649-864A92157727}"/>
          </ac:spMkLst>
        </pc:spChg>
        <pc:picChg chg="add mod">
          <ac:chgData name="Roberto Dumitru (2541630)" userId="52019ee7-ccfc-49c0-b278-bb0974b5b119" providerId="ADAL" clId="{F1D9181A-6B65-44AA-A8AC-F39A8525AF93}" dt="2026-07-17T19:03:04.246" v="1128" actId="14100"/>
          <ac:picMkLst>
            <pc:docMk/>
            <pc:sldMk cId="3587475259" sldId="260"/>
            <ac:picMk id="6" creationId="{437CDBE3-083D-8EDA-D75B-33237E03EB32}"/>
          </ac:picMkLst>
        </pc:picChg>
      </pc:sldChg>
    </pc:docChg>
  </pc:docChgLst>
  <pc:docChgLst>
    <pc:chgData name="Roberto Dumitru (2541630)" userId="S::2541630@student.uwtsd.ac.uk::52019ee7-ccfc-49c0-b278-bb0974b5b119" providerId="AD" clId="Web-{967CB853-940B-C1DA-7255-2370B9124EE4}"/>
    <pc:docChg chg="addSld modSld">
      <pc:chgData name="Roberto Dumitru (2541630)" userId="S::2541630@student.uwtsd.ac.uk::52019ee7-ccfc-49c0-b278-bb0974b5b119" providerId="AD" clId="Web-{967CB853-940B-C1DA-7255-2370B9124EE4}" dt="2026-07-17T22:23:51.856" v="137" actId="1076"/>
      <pc:docMkLst>
        <pc:docMk/>
      </pc:docMkLst>
      <pc:sldChg chg="modSp">
        <pc:chgData name="Roberto Dumitru (2541630)" userId="S::2541630@student.uwtsd.ac.uk::52019ee7-ccfc-49c0-b278-bb0974b5b119" providerId="AD" clId="Web-{967CB853-940B-C1DA-7255-2370B9124EE4}" dt="2026-07-17T22:23:51.856" v="137" actId="1076"/>
        <pc:sldMkLst>
          <pc:docMk/>
          <pc:sldMk cId="1355671450" sldId="257"/>
        </pc:sldMkLst>
        <pc:graphicFrameChg chg="mod">
          <ac:chgData name="Roberto Dumitru (2541630)" userId="S::2541630@student.uwtsd.ac.uk::52019ee7-ccfc-49c0-b278-bb0974b5b119" providerId="AD" clId="Web-{967CB853-940B-C1DA-7255-2370B9124EE4}" dt="2026-07-17T22:23:51.856" v="137" actId="1076"/>
          <ac:graphicFrameMkLst>
            <pc:docMk/>
            <pc:sldMk cId="1355671450" sldId="257"/>
            <ac:graphicFrameMk id="17" creationId="{43C16CC3-BF4A-8ABF-A1EF-E6EB14778081}"/>
          </ac:graphicFrameMkLst>
        </pc:graphicFrameChg>
      </pc:sldChg>
      <pc:sldChg chg="addSp delSp modSp new">
        <pc:chgData name="Roberto Dumitru (2541630)" userId="S::2541630@student.uwtsd.ac.uk::52019ee7-ccfc-49c0-b278-bb0974b5b119" providerId="AD" clId="Web-{967CB853-940B-C1DA-7255-2370B9124EE4}" dt="2026-07-17T22:08:16.734" v="136" actId="20577"/>
        <pc:sldMkLst>
          <pc:docMk/>
          <pc:sldMk cId="788635781" sldId="261"/>
        </pc:sldMkLst>
        <pc:spChg chg="add mod">
          <ac:chgData name="Roberto Dumitru (2541630)" userId="S::2541630@student.uwtsd.ac.uk::52019ee7-ccfc-49c0-b278-bb0974b5b119" providerId="AD" clId="Web-{967CB853-940B-C1DA-7255-2370B9124EE4}" dt="2026-07-17T22:08:16.734" v="136" actId="20577"/>
          <ac:spMkLst>
            <pc:docMk/>
            <pc:sldMk cId="788635781" sldId="261"/>
            <ac:spMk id="3" creationId="{72CD1F0E-9B0C-A4DC-E999-4F342FB6666C}"/>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101_50CDE79A.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n-US"/>
        </a:p>
      </c:txPr>
    </c:title>
    <c:autoTitleDeleted val="0"/>
    <c:plotArea>
      <c:layout>
        <c:manualLayout>
          <c:layoutTarget val="inner"/>
          <c:xMode val="edge"/>
          <c:yMode val="edge"/>
          <c:x val="6.119749023261821E-2"/>
          <c:y val="2.4685481730514023E-2"/>
          <c:w val="0.93514118306402882"/>
          <c:h val="0.68003008050959923"/>
        </c:manualLayout>
      </c:layout>
      <c:barChart>
        <c:barDir val="col"/>
        <c:grouping val="clustered"/>
        <c:varyColors val="0"/>
        <c:ser>
          <c:idx val="0"/>
          <c:order val="0"/>
          <c:tx>
            <c:strRef>
              <c:f>'Training Requests'!$B$1</c:f>
              <c:strCache>
                <c:ptCount val="1"/>
                <c:pt idx="0">
                  <c:v>Number of Requests</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strRef>
              <c:f>'Training Requests'!$A$2:$A$7</c:f>
              <c:strCache>
                <c:ptCount val="5"/>
                <c:pt idx="0">
                  <c:v>Health and safety</c:v>
                </c:pt>
                <c:pt idx="1">
                  <c:v>Customer communication</c:v>
                </c:pt>
                <c:pt idx="2">
                  <c:v>Digital Systems</c:v>
                </c:pt>
                <c:pt idx="3">
                  <c:v>Data protection</c:v>
                </c:pt>
                <c:pt idx="4">
                  <c:v>Time management</c:v>
                </c:pt>
              </c:strCache>
            </c:strRef>
          </c:cat>
          <c:val>
            <c:numRef>
              <c:f>'Training Requests'!$B$2:$B$7</c:f>
              <c:numCache>
                <c:formatCode>General</c:formatCode>
                <c:ptCount val="6"/>
                <c:pt idx="0">
                  <c:v>22</c:v>
                </c:pt>
                <c:pt idx="1">
                  <c:v>18</c:v>
                </c:pt>
                <c:pt idx="2">
                  <c:v>15</c:v>
                </c:pt>
                <c:pt idx="3">
                  <c:v>9</c:v>
                </c:pt>
                <c:pt idx="4">
                  <c:v>7</c:v>
                </c:pt>
              </c:numCache>
            </c:numRef>
          </c:val>
          <c:extLst>
            <c:ext xmlns:c16="http://schemas.microsoft.com/office/drawing/2014/chart" uri="{C3380CC4-5D6E-409C-BE32-E72D297353CC}">
              <c16:uniqueId val="{00000000-E8F3-41BF-9D93-CF34677DDC2A}"/>
            </c:ext>
          </c:extLst>
        </c:ser>
        <c:dLbls>
          <c:showLegendKey val="0"/>
          <c:showVal val="0"/>
          <c:showCatName val="0"/>
          <c:showSerName val="0"/>
          <c:showPercent val="0"/>
          <c:showBubbleSize val="0"/>
        </c:dLbls>
        <c:gapWidth val="164"/>
        <c:overlap val="-22"/>
        <c:axId val="1197074399"/>
        <c:axId val="1190787807"/>
      </c:barChart>
      <c:catAx>
        <c:axId val="1197074399"/>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90787807"/>
        <c:crosses val="autoZero"/>
        <c:auto val="1"/>
        <c:lblAlgn val="ctr"/>
        <c:lblOffset val="100"/>
        <c:noMultiLvlLbl val="0"/>
      </c:catAx>
      <c:valAx>
        <c:axId val="1190787807"/>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9707439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C918B1-6B06-449C-8EFF-32911967A75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088CA9-87FE-4F01-8379-06B518CDD1A2}">
      <dgm:prSet/>
      <dgm:spPr/>
      <dgm:t>
        <a:bodyPr/>
        <a:lstStyle/>
        <a:p>
          <a:r>
            <a:rPr lang="en-US"/>
            <a:t>PowerPoint is used to make slides add effects </a:t>
          </a:r>
        </a:p>
      </dgm:t>
    </dgm:pt>
    <dgm:pt modelId="{52F7A5FE-8D3C-46A7-94EC-7C63CAE6E7B9}" type="parTrans" cxnId="{B7A6F574-5176-4A48-89F5-99F90E72CD44}">
      <dgm:prSet/>
      <dgm:spPr/>
      <dgm:t>
        <a:bodyPr/>
        <a:lstStyle/>
        <a:p>
          <a:endParaRPr lang="en-US"/>
        </a:p>
      </dgm:t>
    </dgm:pt>
    <dgm:pt modelId="{D13FA926-8767-44E8-BDBC-E44B25D54D6F}" type="sibTrans" cxnId="{B7A6F574-5176-4A48-89F5-99F90E72CD44}">
      <dgm:prSet/>
      <dgm:spPr/>
      <dgm:t>
        <a:bodyPr/>
        <a:lstStyle/>
        <a:p>
          <a:endParaRPr lang="en-US"/>
        </a:p>
      </dgm:t>
    </dgm:pt>
    <dgm:pt modelId="{5BA40243-EC3B-403E-A8B4-4D454EE81847}">
      <dgm:prSet/>
      <dgm:spPr/>
      <dgm:t>
        <a:bodyPr/>
        <a:lstStyle/>
        <a:p>
          <a:r>
            <a:rPr lang="en-US"/>
            <a:t>Animations transitions and make slideshows</a:t>
          </a:r>
        </a:p>
      </dgm:t>
    </dgm:pt>
    <dgm:pt modelId="{23129DC0-9B6C-4ED5-9587-FEFACF708A07}" type="parTrans" cxnId="{D70D41A4-52FA-4ED7-8320-E541EB736431}">
      <dgm:prSet/>
      <dgm:spPr/>
      <dgm:t>
        <a:bodyPr/>
        <a:lstStyle/>
        <a:p>
          <a:endParaRPr lang="en-US"/>
        </a:p>
      </dgm:t>
    </dgm:pt>
    <dgm:pt modelId="{90587E88-CB80-403A-8CF0-0D20130D2D80}" type="sibTrans" cxnId="{D70D41A4-52FA-4ED7-8320-E541EB736431}">
      <dgm:prSet/>
      <dgm:spPr/>
      <dgm:t>
        <a:bodyPr/>
        <a:lstStyle/>
        <a:p>
          <a:endParaRPr lang="en-US"/>
        </a:p>
      </dgm:t>
    </dgm:pt>
    <dgm:pt modelId="{A2C9A6B1-9E52-4C60-A126-9065401984E1}">
      <dgm:prSet/>
      <dgm:spPr/>
      <dgm:t>
        <a:bodyPr/>
        <a:lstStyle/>
        <a:p>
          <a:r>
            <a:rPr lang="en-US"/>
            <a:t>It also allows users to record video audio </a:t>
          </a:r>
        </a:p>
      </dgm:t>
    </dgm:pt>
    <dgm:pt modelId="{90DCAD31-DA29-48B3-8A5F-492D5A2DB6FC}" type="parTrans" cxnId="{4CBC4C9D-4A56-4FE1-B354-90551E0A80D5}">
      <dgm:prSet/>
      <dgm:spPr/>
      <dgm:t>
        <a:bodyPr/>
        <a:lstStyle/>
        <a:p>
          <a:endParaRPr lang="en-US"/>
        </a:p>
      </dgm:t>
    </dgm:pt>
    <dgm:pt modelId="{D28D62BB-A78F-4E5F-AFC8-8902D22F515B}" type="sibTrans" cxnId="{4CBC4C9D-4A56-4FE1-B354-90551E0A80D5}">
      <dgm:prSet/>
      <dgm:spPr/>
      <dgm:t>
        <a:bodyPr/>
        <a:lstStyle/>
        <a:p>
          <a:endParaRPr lang="en-US"/>
        </a:p>
      </dgm:t>
    </dgm:pt>
    <dgm:pt modelId="{BCB77D5C-FB30-4537-BD60-7513BC8B6F32}">
      <dgm:prSet/>
      <dgm:spPr/>
      <dgm:t>
        <a:bodyPr/>
        <a:lstStyle/>
        <a:p>
          <a:r>
            <a:rPr lang="en-US"/>
            <a:t>Drawings &amp; create presentations </a:t>
          </a:r>
        </a:p>
      </dgm:t>
    </dgm:pt>
    <dgm:pt modelId="{7CBDF950-8DBD-4287-8C60-2E63D77CCBEC}" type="parTrans" cxnId="{5F5307B0-F0B8-4B97-AE32-45BB47FEF539}">
      <dgm:prSet/>
      <dgm:spPr/>
      <dgm:t>
        <a:bodyPr/>
        <a:lstStyle/>
        <a:p>
          <a:endParaRPr lang="en-US"/>
        </a:p>
      </dgm:t>
    </dgm:pt>
    <dgm:pt modelId="{F5B85B68-2504-4C75-B219-9DA24B4A09B9}" type="sibTrans" cxnId="{5F5307B0-F0B8-4B97-AE32-45BB47FEF539}">
      <dgm:prSet/>
      <dgm:spPr/>
      <dgm:t>
        <a:bodyPr/>
        <a:lstStyle/>
        <a:p>
          <a:endParaRPr lang="en-US"/>
        </a:p>
      </dgm:t>
    </dgm:pt>
    <dgm:pt modelId="{731A9A9A-305B-4609-8144-8729DCEA4EC6}" type="pres">
      <dgm:prSet presAssocID="{E1C918B1-6B06-449C-8EFF-32911967A75F}" presName="root" presStyleCnt="0">
        <dgm:presLayoutVars>
          <dgm:dir/>
          <dgm:resizeHandles val="exact"/>
        </dgm:presLayoutVars>
      </dgm:prSet>
      <dgm:spPr/>
    </dgm:pt>
    <dgm:pt modelId="{BAFF9F1D-1ADF-4FD7-B713-95B08145A2EC}" type="pres">
      <dgm:prSet presAssocID="{03088CA9-87FE-4F01-8379-06B518CDD1A2}" presName="compNode" presStyleCnt="0"/>
      <dgm:spPr/>
    </dgm:pt>
    <dgm:pt modelId="{8A279D66-AAAD-42E3-9C62-91D523DC298B}" type="pres">
      <dgm:prSet presAssocID="{03088CA9-87FE-4F01-8379-06B518CDD1A2}"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eacher"/>
        </a:ext>
      </dgm:extLst>
    </dgm:pt>
    <dgm:pt modelId="{DB5A7764-2BE6-4C3A-9F2E-04A2FE4F5401}" type="pres">
      <dgm:prSet presAssocID="{03088CA9-87FE-4F01-8379-06B518CDD1A2}" presName="spaceRect" presStyleCnt="0"/>
      <dgm:spPr/>
    </dgm:pt>
    <dgm:pt modelId="{A600FE72-BBE4-48D5-8649-0D7DEA1F9397}" type="pres">
      <dgm:prSet presAssocID="{03088CA9-87FE-4F01-8379-06B518CDD1A2}" presName="textRect" presStyleLbl="revTx" presStyleIdx="0" presStyleCnt="4">
        <dgm:presLayoutVars>
          <dgm:chMax val="1"/>
          <dgm:chPref val="1"/>
        </dgm:presLayoutVars>
      </dgm:prSet>
      <dgm:spPr/>
    </dgm:pt>
    <dgm:pt modelId="{FDE09072-6505-4EDD-A863-FCC53E8F3042}" type="pres">
      <dgm:prSet presAssocID="{D13FA926-8767-44E8-BDBC-E44B25D54D6F}" presName="sibTrans" presStyleCnt="0"/>
      <dgm:spPr/>
    </dgm:pt>
    <dgm:pt modelId="{E1972B41-6A00-4200-8E2B-D2B350F3A755}" type="pres">
      <dgm:prSet presAssocID="{5BA40243-EC3B-403E-A8B4-4D454EE81847}" presName="compNode" presStyleCnt="0"/>
      <dgm:spPr/>
    </dgm:pt>
    <dgm:pt modelId="{D96475F8-3088-4288-9017-6D24A8F420C7}" type="pres">
      <dgm:prSet presAssocID="{5BA40243-EC3B-403E-A8B4-4D454EE8184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mera"/>
        </a:ext>
      </dgm:extLst>
    </dgm:pt>
    <dgm:pt modelId="{C8105D53-8E5A-4910-AFD5-5E6D948C78C1}" type="pres">
      <dgm:prSet presAssocID="{5BA40243-EC3B-403E-A8B4-4D454EE81847}" presName="spaceRect" presStyleCnt="0"/>
      <dgm:spPr/>
    </dgm:pt>
    <dgm:pt modelId="{07FB914E-9E15-4301-BA22-B1F08144B650}" type="pres">
      <dgm:prSet presAssocID="{5BA40243-EC3B-403E-A8B4-4D454EE81847}" presName="textRect" presStyleLbl="revTx" presStyleIdx="1" presStyleCnt="4">
        <dgm:presLayoutVars>
          <dgm:chMax val="1"/>
          <dgm:chPref val="1"/>
        </dgm:presLayoutVars>
      </dgm:prSet>
      <dgm:spPr/>
    </dgm:pt>
    <dgm:pt modelId="{F2D8F121-1C10-429E-BC52-1075C863D054}" type="pres">
      <dgm:prSet presAssocID="{90587E88-CB80-403A-8CF0-0D20130D2D80}" presName="sibTrans" presStyleCnt="0"/>
      <dgm:spPr/>
    </dgm:pt>
    <dgm:pt modelId="{9228DD7C-82BF-4CD3-AD43-D6F7455E0FB8}" type="pres">
      <dgm:prSet presAssocID="{A2C9A6B1-9E52-4C60-A126-9065401984E1}" presName="compNode" presStyleCnt="0"/>
      <dgm:spPr/>
    </dgm:pt>
    <dgm:pt modelId="{662633C4-8909-47F5-BBEF-74E31A30F1C8}" type="pres">
      <dgm:prSet presAssocID="{A2C9A6B1-9E52-4C60-A126-9065401984E1}"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Video camera"/>
        </a:ext>
      </dgm:extLst>
    </dgm:pt>
    <dgm:pt modelId="{675A51A4-8B59-42A8-B11F-5ED2943C70CB}" type="pres">
      <dgm:prSet presAssocID="{A2C9A6B1-9E52-4C60-A126-9065401984E1}" presName="spaceRect" presStyleCnt="0"/>
      <dgm:spPr/>
    </dgm:pt>
    <dgm:pt modelId="{0A9D54ED-D33D-4721-89C1-CD0A0CB43757}" type="pres">
      <dgm:prSet presAssocID="{A2C9A6B1-9E52-4C60-A126-9065401984E1}" presName="textRect" presStyleLbl="revTx" presStyleIdx="2" presStyleCnt="4">
        <dgm:presLayoutVars>
          <dgm:chMax val="1"/>
          <dgm:chPref val="1"/>
        </dgm:presLayoutVars>
      </dgm:prSet>
      <dgm:spPr/>
    </dgm:pt>
    <dgm:pt modelId="{8DED9CE1-8043-45A0-A949-BF5352C3F9FD}" type="pres">
      <dgm:prSet presAssocID="{D28D62BB-A78F-4E5F-AFC8-8902D22F515B}" presName="sibTrans" presStyleCnt="0"/>
      <dgm:spPr/>
    </dgm:pt>
    <dgm:pt modelId="{743DD021-0A93-4B90-A1A6-0F30F1E0BA96}" type="pres">
      <dgm:prSet presAssocID="{BCB77D5C-FB30-4537-BD60-7513BC8B6F32}" presName="compNode" presStyleCnt="0"/>
      <dgm:spPr/>
    </dgm:pt>
    <dgm:pt modelId="{BC32845B-26D5-4F08-966D-788DFE4E19DF}" type="pres">
      <dgm:prSet presAssocID="{BCB77D5C-FB30-4537-BD60-7513BC8B6F32}"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58F88389-5972-48F3-9B4F-9479ECC87334}" type="pres">
      <dgm:prSet presAssocID="{BCB77D5C-FB30-4537-BD60-7513BC8B6F32}" presName="spaceRect" presStyleCnt="0"/>
      <dgm:spPr/>
    </dgm:pt>
    <dgm:pt modelId="{C25E1623-CCFF-4170-92FB-B02E4D0D3C47}" type="pres">
      <dgm:prSet presAssocID="{BCB77D5C-FB30-4537-BD60-7513BC8B6F32}" presName="textRect" presStyleLbl="revTx" presStyleIdx="3" presStyleCnt="4">
        <dgm:presLayoutVars>
          <dgm:chMax val="1"/>
          <dgm:chPref val="1"/>
        </dgm:presLayoutVars>
      </dgm:prSet>
      <dgm:spPr/>
    </dgm:pt>
  </dgm:ptLst>
  <dgm:cxnLst>
    <dgm:cxn modelId="{1B61460E-06BE-4D5D-8851-904AF9E98732}" type="presOf" srcId="{5BA40243-EC3B-403E-A8B4-4D454EE81847}" destId="{07FB914E-9E15-4301-BA22-B1F08144B650}" srcOrd="0" destOrd="0" presId="urn:microsoft.com/office/officeart/2018/2/layout/IconLabelList"/>
    <dgm:cxn modelId="{1EBB4D27-0E90-4B30-B501-23E664571151}" type="presOf" srcId="{BCB77D5C-FB30-4537-BD60-7513BC8B6F32}" destId="{C25E1623-CCFF-4170-92FB-B02E4D0D3C47}" srcOrd="0" destOrd="0" presId="urn:microsoft.com/office/officeart/2018/2/layout/IconLabelList"/>
    <dgm:cxn modelId="{B7A6F574-5176-4A48-89F5-99F90E72CD44}" srcId="{E1C918B1-6B06-449C-8EFF-32911967A75F}" destId="{03088CA9-87FE-4F01-8379-06B518CDD1A2}" srcOrd="0" destOrd="0" parTransId="{52F7A5FE-8D3C-46A7-94EC-7C63CAE6E7B9}" sibTransId="{D13FA926-8767-44E8-BDBC-E44B25D54D6F}"/>
    <dgm:cxn modelId="{E33AEF79-9208-4B1D-A0E4-D110AE57C0D5}" type="presOf" srcId="{E1C918B1-6B06-449C-8EFF-32911967A75F}" destId="{731A9A9A-305B-4609-8144-8729DCEA4EC6}" srcOrd="0" destOrd="0" presId="urn:microsoft.com/office/officeart/2018/2/layout/IconLabelList"/>
    <dgm:cxn modelId="{5230177A-0519-48B7-8AC8-8EE225DD07B2}" type="presOf" srcId="{03088CA9-87FE-4F01-8379-06B518CDD1A2}" destId="{A600FE72-BBE4-48D5-8649-0D7DEA1F9397}" srcOrd="0" destOrd="0" presId="urn:microsoft.com/office/officeart/2018/2/layout/IconLabelList"/>
    <dgm:cxn modelId="{4CBC4C9D-4A56-4FE1-B354-90551E0A80D5}" srcId="{E1C918B1-6B06-449C-8EFF-32911967A75F}" destId="{A2C9A6B1-9E52-4C60-A126-9065401984E1}" srcOrd="2" destOrd="0" parTransId="{90DCAD31-DA29-48B3-8A5F-492D5A2DB6FC}" sibTransId="{D28D62BB-A78F-4E5F-AFC8-8902D22F515B}"/>
    <dgm:cxn modelId="{D70D41A4-52FA-4ED7-8320-E541EB736431}" srcId="{E1C918B1-6B06-449C-8EFF-32911967A75F}" destId="{5BA40243-EC3B-403E-A8B4-4D454EE81847}" srcOrd="1" destOrd="0" parTransId="{23129DC0-9B6C-4ED5-9587-FEFACF708A07}" sibTransId="{90587E88-CB80-403A-8CF0-0D20130D2D80}"/>
    <dgm:cxn modelId="{5F5307B0-F0B8-4B97-AE32-45BB47FEF539}" srcId="{E1C918B1-6B06-449C-8EFF-32911967A75F}" destId="{BCB77D5C-FB30-4537-BD60-7513BC8B6F32}" srcOrd="3" destOrd="0" parTransId="{7CBDF950-8DBD-4287-8C60-2E63D77CCBEC}" sibTransId="{F5B85B68-2504-4C75-B219-9DA24B4A09B9}"/>
    <dgm:cxn modelId="{5C54A8B2-7D13-4E40-A786-39A5E621D61D}" type="presOf" srcId="{A2C9A6B1-9E52-4C60-A126-9065401984E1}" destId="{0A9D54ED-D33D-4721-89C1-CD0A0CB43757}" srcOrd="0" destOrd="0" presId="urn:microsoft.com/office/officeart/2018/2/layout/IconLabelList"/>
    <dgm:cxn modelId="{A7A913D9-4BF5-4B32-8B6D-67263657A64C}" type="presParOf" srcId="{731A9A9A-305B-4609-8144-8729DCEA4EC6}" destId="{BAFF9F1D-1ADF-4FD7-B713-95B08145A2EC}" srcOrd="0" destOrd="0" presId="urn:microsoft.com/office/officeart/2018/2/layout/IconLabelList"/>
    <dgm:cxn modelId="{9C31373D-448B-449C-A757-5EC7708924EC}" type="presParOf" srcId="{BAFF9F1D-1ADF-4FD7-B713-95B08145A2EC}" destId="{8A279D66-AAAD-42E3-9C62-91D523DC298B}" srcOrd="0" destOrd="0" presId="urn:microsoft.com/office/officeart/2018/2/layout/IconLabelList"/>
    <dgm:cxn modelId="{8D61CF01-46EF-4D46-9422-B49A77E8528D}" type="presParOf" srcId="{BAFF9F1D-1ADF-4FD7-B713-95B08145A2EC}" destId="{DB5A7764-2BE6-4C3A-9F2E-04A2FE4F5401}" srcOrd="1" destOrd="0" presId="urn:microsoft.com/office/officeart/2018/2/layout/IconLabelList"/>
    <dgm:cxn modelId="{80FF98BD-F979-429E-9AC6-09185312C982}" type="presParOf" srcId="{BAFF9F1D-1ADF-4FD7-B713-95B08145A2EC}" destId="{A600FE72-BBE4-48D5-8649-0D7DEA1F9397}" srcOrd="2" destOrd="0" presId="urn:microsoft.com/office/officeart/2018/2/layout/IconLabelList"/>
    <dgm:cxn modelId="{E874C1EF-B71F-4C27-8F6B-77B623969AA7}" type="presParOf" srcId="{731A9A9A-305B-4609-8144-8729DCEA4EC6}" destId="{FDE09072-6505-4EDD-A863-FCC53E8F3042}" srcOrd="1" destOrd="0" presId="urn:microsoft.com/office/officeart/2018/2/layout/IconLabelList"/>
    <dgm:cxn modelId="{6385B960-B8DA-4AC0-8B5B-C59CBA8557C3}" type="presParOf" srcId="{731A9A9A-305B-4609-8144-8729DCEA4EC6}" destId="{E1972B41-6A00-4200-8E2B-D2B350F3A755}" srcOrd="2" destOrd="0" presId="urn:microsoft.com/office/officeart/2018/2/layout/IconLabelList"/>
    <dgm:cxn modelId="{BF1A2595-1E3D-4748-A126-41996B242B8F}" type="presParOf" srcId="{E1972B41-6A00-4200-8E2B-D2B350F3A755}" destId="{D96475F8-3088-4288-9017-6D24A8F420C7}" srcOrd="0" destOrd="0" presId="urn:microsoft.com/office/officeart/2018/2/layout/IconLabelList"/>
    <dgm:cxn modelId="{7C42F3E2-16C5-4461-B6E3-CF76FA25A0A8}" type="presParOf" srcId="{E1972B41-6A00-4200-8E2B-D2B350F3A755}" destId="{C8105D53-8E5A-4910-AFD5-5E6D948C78C1}" srcOrd="1" destOrd="0" presId="urn:microsoft.com/office/officeart/2018/2/layout/IconLabelList"/>
    <dgm:cxn modelId="{B301A0F1-FCFB-4EFA-BD48-3EB372254868}" type="presParOf" srcId="{E1972B41-6A00-4200-8E2B-D2B350F3A755}" destId="{07FB914E-9E15-4301-BA22-B1F08144B650}" srcOrd="2" destOrd="0" presId="urn:microsoft.com/office/officeart/2018/2/layout/IconLabelList"/>
    <dgm:cxn modelId="{63487507-B4F9-48A0-B3ED-9F6BA170A58D}" type="presParOf" srcId="{731A9A9A-305B-4609-8144-8729DCEA4EC6}" destId="{F2D8F121-1C10-429E-BC52-1075C863D054}" srcOrd="3" destOrd="0" presId="urn:microsoft.com/office/officeart/2018/2/layout/IconLabelList"/>
    <dgm:cxn modelId="{E99E8E46-A007-409E-A273-736CF2CB5A6B}" type="presParOf" srcId="{731A9A9A-305B-4609-8144-8729DCEA4EC6}" destId="{9228DD7C-82BF-4CD3-AD43-D6F7455E0FB8}" srcOrd="4" destOrd="0" presId="urn:microsoft.com/office/officeart/2018/2/layout/IconLabelList"/>
    <dgm:cxn modelId="{F6BE56C7-C529-42DA-823E-41801D851ED3}" type="presParOf" srcId="{9228DD7C-82BF-4CD3-AD43-D6F7455E0FB8}" destId="{662633C4-8909-47F5-BBEF-74E31A30F1C8}" srcOrd="0" destOrd="0" presId="urn:microsoft.com/office/officeart/2018/2/layout/IconLabelList"/>
    <dgm:cxn modelId="{04FED5C4-B9FE-44F2-BC2C-F0E3573CE387}" type="presParOf" srcId="{9228DD7C-82BF-4CD3-AD43-D6F7455E0FB8}" destId="{675A51A4-8B59-42A8-B11F-5ED2943C70CB}" srcOrd="1" destOrd="0" presId="urn:microsoft.com/office/officeart/2018/2/layout/IconLabelList"/>
    <dgm:cxn modelId="{CF404246-AA10-4055-82AC-89B474CB7698}" type="presParOf" srcId="{9228DD7C-82BF-4CD3-AD43-D6F7455E0FB8}" destId="{0A9D54ED-D33D-4721-89C1-CD0A0CB43757}" srcOrd="2" destOrd="0" presId="urn:microsoft.com/office/officeart/2018/2/layout/IconLabelList"/>
    <dgm:cxn modelId="{B4F73DE0-1ABE-467F-9706-6B93A62BC10B}" type="presParOf" srcId="{731A9A9A-305B-4609-8144-8729DCEA4EC6}" destId="{8DED9CE1-8043-45A0-A949-BF5352C3F9FD}" srcOrd="5" destOrd="0" presId="urn:microsoft.com/office/officeart/2018/2/layout/IconLabelList"/>
    <dgm:cxn modelId="{4BD44B6A-EC86-4BD0-8439-D9D7E9EC5259}" type="presParOf" srcId="{731A9A9A-305B-4609-8144-8729DCEA4EC6}" destId="{743DD021-0A93-4B90-A1A6-0F30F1E0BA96}" srcOrd="6" destOrd="0" presId="urn:microsoft.com/office/officeart/2018/2/layout/IconLabelList"/>
    <dgm:cxn modelId="{06206A82-E3EC-4E8E-996D-A947AC90B7BF}" type="presParOf" srcId="{743DD021-0A93-4B90-A1A6-0F30F1E0BA96}" destId="{BC32845B-26D5-4F08-966D-788DFE4E19DF}" srcOrd="0" destOrd="0" presId="urn:microsoft.com/office/officeart/2018/2/layout/IconLabelList"/>
    <dgm:cxn modelId="{966D82D3-FB69-4FFC-B496-12F1F0C675E9}" type="presParOf" srcId="{743DD021-0A93-4B90-A1A6-0F30F1E0BA96}" destId="{58F88389-5972-48F3-9B4F-9479ECC87334}" srcOrd="1" destOrd="0" presId="urn:microsoft.com/office/officeart/2018/2/layout/IconLabelList"/>
    <dgm:cxn modelId="{6395CE91-F06F-4796-A3A1-963E896C7F59}" type="presParOf" srcId="{743DD021-0A93-4B90-A1A6-0F30F1E0BA96}" destId="{C25E1623-CCFF-4170-92FB-B02E4D0D3C4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9841A8-2A78-4200-A85B-9DFD847AAAA5}" type="doc">
      <dgm:prSet loTypeId="urn:microsoft.com/office/officeart/2005/8/layout/pyramid1" loCatId="pyramid" qsTypeId="urn:microsoft.com/office/officeart/2005/8/quickstyle/simple4" qsCatId="simple" csTypeId="urn:microsoft.com/office/officeart/2005/8/colors/accent1_2" csCatId="accent1" phldr="1"/>
      <dgm:spPr/>
      <dgm:t>
        <a:bodyPr/>
        <a:lstStyle/>
        <a:p>
          <a:endParaRPr lang="en-US"/>
        </a:p>
      </dgm:t>
    </dgm:pt>
    <dgm:pt modelId="{D327125A-B4EA-4D69-9A85-2726B4CC5F56}">
      <dgm:prSet phldrT="[Text]" phldr="0" custT="1"/>
      <dgm:spPr/>
      <dgm:t>
        <a:bodyPr/>
        <a:lstStyle/>
        <a:p>
          <a:r>
            <a:rPr lang="en-US" sz="2400">
              <a:solidFill>
                <a:schemeClr val="bg1"/>
              </a:solidFill>
            </a:rPr>
            <a:t>FREE</a:t>
          </a:r>
        </a:p>
      </dgm:t>
    </dgm:pt>
    <dgm:pt modelId="{E5FD81A0-DA83-4E42-AF0E-48B886FED267}" type="parTrans" cxnId="{0719B147-C21A-40C3-BED9-7CCA7F3301DE}">
      <dgm:prSet/>
      <dgm:spPr/>
      <dgm:t>
        <a:bodyPr/>
        <a:lstStyle/>
        <a:p>
          <a:endParaRPr lang="en-US"/>
        </a:p>
      </dgm:t>
    </dgm:pt>
    <dgm:pt modelId="{1724D939-766D-49B4-AF72-8DE16BBE3711}" type="sibTrans" cxnId="{0719B147-C21A-40C3-BED9-7CCA7F3301DE}">
      <dgm:prSet/>
      <dgm:spPr/>
      <dgm:t>
        <a:bodyPr/>
        <a:lstStyle/>
        <a:p>
          <a:endParaRPr lang="en-US"/>
        </a:p>
      </dgm:t>
    </dgm:pt>
    <dgm:pt modelId="{2129EF7C-FBAF-47C8-BBFF-E804966EC8BB}">
      <dgm:prSet phldrT="[Text]" phldr="0"/>
      <dgm:spPr/>
      <dgm:t>
        <a:bodyPr/>
        <a:lstStyle/>
        <a:p>
          <a:r>
            <a:rPr lang="en-US">
              <a:solidFill>
                <a:schemeClr val="tx2">
                  <a:lumMod val="10000"/>
                  <a:lumOff val="90000"/>
                </a:schemeClr>
              </a:solidFill>
            </a:rPr>
            <a:t>Brake check with every</a:t>
          </a:r>
        </a:p>
      </dgm:t>
    </dgm:pt>
    <dgm:pt modelId="{1B783523-F92E-4BD2-8F59-7C893C809CCB}" type="parTrans" cxnId="{EDAE68F2-40CE-4C17-A134-5EF71605966A}">
      <dgm:prSet/>
      <dgm:spPr/>
      <dgm:t>
        <a:bodyPr/>
        <a:lstStyle/>
        <a:p>
          <a:endParaRPr lang="en-US"/>
        </a:p>
      </dgm:t>
    </dgm:pt>
    <dgm:pt modelId="{B4E667EA-8203-4AC7-A3AF-D735C8062A8B}" type="sibTrans" cxnId="{EDAE68F2-40CE-4C17-A134-5EF71605966A}">
      <dgm:prSet/>
      <dgm:spPr/>
      <dgm:t>
        <a:bodyPr/>
        <a:lstStyle/>
        <a:p>
          <a:endParaRPr lang="en-US"/>
        </a:p>
      </dgm:t>
    </dgm:pt>
    <dgm:pt modelId="{025ED358-E9FE-4E34-893F-06CEB147E6E5}">
      <dgm:prSet phldrT="[Text]" phldr="0" custT="1"/>
      <dgm:spPr/>
      <dgm:t>
        <a:bodyPr/>
        <a:lstStyle/>
        <a:p>
          <a:r>
            <a:rPr lang="en-US" sz="3200">
              <a:solidFill>
                <a:schemeClr val="bg1"/>
              </a:solidFill>
            </a:rPr>
            <a:t>Instant oil change</a:t>
          </a:r>
        </a:p>
        <a:p>
          <a:r>
            <a:rPr lang="en-US" sz="2000">
              <a:solidFill>
                <a:schemeClr val="bg1"/>
              </a:solidFill>
            </a:rPr>
            <a:t>Starting at 24.99</a:t>
          </a:r>
        </a:p>
      </dgm:t>
    </dgm:pt>
    <dgm:pt modelId="{A9917BB4-E587-489C-AEF5-21AA4FEA5C27}" type="parTrans" cxnId="{2ED26C62-34AB-48B2-87DC-7A8B5F44CEE7}">
      <dgm:prSet/>
      <dgm:spPr/>
      <dgm:t>
        <a:bodyPr/>
        <a:lstStyle/>
        <a:p>
          <a:endParaRPr lang="en-US"/>
        </a:p>
      </dgm:t>
    </dgm:pt>
    <dgm:pt modelId="{98B7848E-59D7-49BF-B9AC-15929CEE499F}" type="sibTrans" cxnId="{2ED26C62-34AB-48B2-87DC-7A8B5F44CEE7}">
      <dgm:prSet/>
      <dgm:spPr/>
      <dgm:t>
        <a:bodyPr/>
        <a:lstStyle/>
        <a:p>
          <a:endParaRPr lang="en-US"/>
        </a:p>
      </dgm:t>
    </dgm:pt>
    <dgm:pt modelId="{60A24119-98D1-4C63-8EED-64B0BAC9EDD6}" type="pres">
      <dgm:prSet presAssocID="{229841A8-2A78-4200-A85B-9DFD847AAAA5}" presName="Name0" presStyleCnt="0">
        <dgm:presLayoutVars>
          <dgm:dir/>
          <dgm:animLvl val="lvl"/>
          <dgm:resizeHandles val="exact"/>
        </dgm:presLayoutVars>
      </dgm:prSet>
      <dgm:spPr/>
    </dgm:pt>
    <dgm:pt modelId="{36403E71-6094-458F-BB07-729F0194DC2E}" type="pres">
      <dgm:prSet presAssocID="{D327125A-B4EA-4D69-9A85-2726B4CC5F56}" presName="Name8" presStyleCnt="0"/>
      <dgm:spPr/>
    </dgm:pt>
    <dgm:pt modelId="{D339E686-A4E7-4C64-A989-BC9AF729EE3D}" type="pres">
      <dgm:prSet presAssocID="{D327125A-B4EA-4D69-9A85-2726B4CC5F56}" presName="level" presStyleLbl="node1" presStyleIdx="0" presStyleCnt="3" custLinFactNeighborX="0" custLinFactNeighborY="-3357">
        <dgm:presLayoutVars>
          <dgm:chMax val="1"/>
          <dgm:bulletEnabled val="1"/>
        </dgm:presLayoutVars>
      </dgm:prSet>
      <dgm:spPr/>
    </dgm:pt>
    <dgm:pt modelId="{086E6E18-1401-4CF9-8E55-139C89645B25}" type="pres">
      <dgm:prSet presAssocID="{D327125A-B4EA-4D69-9A85-2726B4CC5F56}" presName="levelTx" presStyleLbl="revTx" presStyleIdx="0" presStyleCnt="0">
        <dgm:presLayoutVars>
          <dgm:chMax val="1"/>
          <dgm:bulletEnabled val="1"/>
        </dgm:presLayoutVars>
      </dgm:prSet>
      <dgm:spPr/>
    </dgm:pt>
    <dgm:pt modelId="{31E1D3B5-ABF3-4EC2-B774-364A2B4D1C92}" type="pres">
      <dgm:prSet presAssocID="{2129EF7C-FBAF-47C8-BBFF-E804966EC8BB}" presName="Name8" presStyleCnt="0"/>
      <dgm:spPr/>
    </dgm:pt>
    <dgm:pt modelId="{394CFE86-E2B4-49A3-893E-8DC6E044C500}" type="pres">
      <dgm:prSet presAssocID="{2129EF7C-FBAF-47C8-BBFF-E804966EC8BB}" presName="level" presStyleLbl="node1" presStyleIdx="1" presStyleCnt="3">
        <dgm:presLayoutVars>
          <dgm:chMax val="1"/>
          <dgm:bulletEnabled val="1"/>
        </dgm:presLayoutVars>
      </dgm:prSet>
      <dgm:spPr/>
    </dgm:pt>
    <dgm:pt modelId="{C80441D5-77C9-46F4-B836-D0563C8FF5C9}" type="pres">
      <dgm:prSet presAssocID="{2129EF7C-FBAF-47C8-BBFF-E804966EC8BB}" presName="levelTx" presStyleLbl="revTx" presStyleIdx="0" presStyleCnt="0">
        <dgm:presLayoutVars>
          <dgm:chMax val="1"/>
          <dgm:bulletEnabled val="1"/>
        </dgm:presLayoutVars>
      </dgm:prSet>
      <dgm:spPr/>
    </dgm:pt>
    <dgm:pt modelId="{A8C17BDE-FA1A-492A-8C9A-147A37613BF9}" type="pres">
      <dgm:prSet presAssocID="{025ED358-E9FE-4E34-893F-06CEB147E6E5}" presName="Name8" presStyleCnt="0"/>
      <dgm:spPr/>
    </dgm:pt>
    <dgm:pt modelId="{3CE27D8D-D779-4B55-96AF-AD7CC15DC18A}" type="pres">
      <dgm:prSet presAssocID="{025ED358-E9FE-4E34-893F-06CEB147E6E5}" presName="level" presStyleLbl="node1" presStyleIdx="2" presStyleCnt="3" custLinFactNeighborX="0" custLinFactNeighborY="3721">
        <dgm:presLayoutVars>
          <dgm:chMax val="1"/>
          <dgm:bulletEnabled val="1"/>
        </dgm:presLayoutVars>
      </dgm:prSet>
      <dgm:spPr/>
    </dgm:pt>
    <dgm:pt modelId="{E7623503-140C-4A5A-BB24-AA36EF9D45C0}" type="pres">
      <dgm:prSet presAssocID="{025ED358-E9FE-4E34-893F-06CEB147E6E5}" presName="levelTx" presStyleLbl="revTx" presStyleIdx="0" presStyleCnt="0">
        <dgm:presLayoutVars>
          <dgm:chMax val="1"/>
          <dgm:bulletEnabled val="1"/>
        </dgm:presLayoutVars>
      </dgm:prSet>
      <dgm:spPr/>
    </dgm:pt>
  </dgm:ptLst>
  <dgm:cxnLst>
    <dgm:cxn modelId="{2ED26C62-34AB-48B2-87DC-7A8B5F44CEE7}" srcId="{229841A8-2A78-4200-A85B-9DFD847AAAA5}" destId="{025ED358-E9FE-4E34-893F-06CEB147E6E5}" srcOrd="2" destOrd="0" parTransId="{A9917BB4-E587-489C-AEF5-21AA4FEA5C27}" sibTransId="{98B7848E-59D7-49BF-B9AC-15929CEE499F}"/>
    <dgm:cxn modelId="{138CE465-11C6-452A-8C84-33497B276391}" type="presOf" srcId="{229841A8-2A78-4200-A85B-9DFD847AAAA5}" destId="{60A24119-98D1-4C63-8EED-64B0BAC9EDD6}" srcOrd="0" destOrd="0" presId="urn:microsoft.com/office/officeart/2005/8/layout/pyramid1"/>
    <dgm:cxn modelId="{0719B147-C21A-40C3-BED9-7CCA7F3301DE}" srcId="{229841A8-2A78-4200-A85B-9DFD847AAAA5}" destId="{D327125A-B4EA-4D69-9A85-2726B4CC5F56}" srcOrd="0" destOrd="0" parTransId="{E5FD81A0-DA83-4E42-AF0E-48B886FED267}" sibTransId="{1724D939-766D-49B4-AF72-8DE16BBE3711}"/>
    <dgm:cxn modelId="{1D4B7755-3CDD-4ED5-9401-24966DC369DA}" type="presOf" srcId="{D327125A-B4EA-4D69-9A85-2726B4CC5F56}" destId="{086E6E18-1401-4CF9-8E55-139C89645B25}" srcOrd="1" destOrd="0" presId="urn:microsoft.com/office/officeart/2005/8/layout/pyramid1"/>
    <dgm:cxn modelId="{D61F2258-2005-408D-B56E-1230A15AAA08}" type="presOf" srcId="{2129EF7C-FBAF-47C8-BBFF-E804966EC8BB}" destId="{C80441D5-77C9-46F4-B836-D0563C8FF5C9}" srcOrd="1" destOrd="0" presId="urn:microsoft.com/office/officeart/2005/8/layout/pyramid1"/>
    <dgm:cxn modelId="{5DBCAF79-55F4-4EA5-AA71-1F26C1C6DE3E}" type="presOf" srcId="{2129EF7C-FBAF-47C8-BBFF-E804966EC8BB}" destId="{394CFE86-E2B4-49A3-893E-8DC6E044C500}" srcOrd="0" destOrd="0" presId="urn:microsoft.com/office/officeart/2005/8/layout/pyramid1"/>
    <dgm:cxn modelId="{12BC5394-5D44-4E2D-8F78-260A538D1814}" type="presOf" srcId="{D327125A-B4EA-4D69-9A85-2726B4CC5F56}" destId="{D339E686-A4E7-4C64-A989-BC9AF729EE3D}" srcOrd="0" destOrd="0" presId="urn:microsoft.com/office/officeart/2005/8/layout/pyramid1"/>
    <dgm:cxn modelId="{4B60A3CC-CDBD-424E-AE60-627016177BAB}" type="presOf" srcId="{025ED358-E9FE-4E34-893F-06CEB147E6E5}" destId="{3CE27D8D-D779-4B55-96AF-AD7CC15DC18A}" srcOrd="0" destOrd="0" presId="urn:microsoft.com/office/officeart/2005/8/layout/pyramid1"/>
    <dgm:cxn modelId="{C2443DCF-88A0-48C8-978A-A86E686CCE58}" type="presOf" srcId="{025ED358-E9FE-4E34-893F-06CEB147E6E5}" destId="{E7623503-140C-4A5A-BB24-AA36EF9D45C0}" srcOrd="1" destOrd="0" presId="urn:microsoft.com/office/officeart/2005/8/layout/pyramid1"/>
    <dgm:cxn modelId="{EDAE68F2-40CE-4C17-A134-5EF71605966A}" srcId="{229841A8-2A78-4200-A85B-9DFD847AAAA5}" destId="{2129EF7C-FBAF-47C8-BBFF-E804966EC8BB}" srcOrd="1" destOrd="0" parTransId="{1B783523-F92E-4BD2-8F59-7C893C809CCB}" sibTransId="{B4E667EA-8203-4AC7-A3AF-D735C8062A8B}"/>
    <dgm:cxn modelId="{13B6F338-6941-4319-8BB1-C6DEF7387A34}" type="presParOf" srcId="{60A24119-98D1-4C63-8EED-64B0BAC9EDD6}" destId="{36403E71-6094-458F-BB07-729F0194DC2E}" srcOrd="0" destOrd="0" presId="urn:microsoft.com/office/officeart/2005/8/layout/pyramid1"/>
    <dgm:cxn modelId="{EA9A73A3-4AC2-4F61-B0A3-A42032735450}" type="presParOf" srcId="{36403E71-6094-458F-BB07-729F0194DC2E}" destId="{D339E686-A4E7-4C64-A989-BC9AF729EE3D}" srcOrd="0" destOrd="0" presId="urn:microsoft.com/office/officeart/2005/8/layout/pyramid1"/>
    <dgm:cxn modelId="{9A0A6423-B2B0-47E3-90CF-6F09CBCE53B7}" type="presParOf" srcId="{36403E71-6094-458F-BB07-729F0194DC2E}" destId="{086E6E18-1401-4CF9-8E55-139C89645B25}" srcOrd="1" destOrd="0" presId="urn:microsoft.com/office/officeart/2005/8/layout/pyramid1"/>
    <dgm:cxn modelId="{E83648F7-4B33-43AE-AFF3-56F54D05103E}" type="presParOf" srcId="{60A24119-98D1-4C63-8EED-64B0BAC9EDD6}" destId="{31E1D3B5-ABF3-4EC2-B774-364A2B4D1C92}" srcOrd="1" destOrd="0" presId="urn:microsoft.com/office/officeart/2005/8/layout/pyramid1"/>
    <dgm:cxn modelId="{22BF14C9-EF81-4226-93FA-7FD5814ACC80}" type="presParOf" srcId="{31E1D3B5-ABF3-4EC2-B774-364A2B4D1C92}" destId="{394CFE86-E2B4-49A3-893E-8DC6E044C500}" srcOrd="0" destOrd="0" presId="urn:microsoft.com/office/officeart/2005/8/layout/pyramid1"/>
    <dgm:cxn modelId="{C66934AC-1993-4F0F-B05A-CF53D4BE53F6}" type="presParOf" srcId="{31E1D3B5-ABF3-4EC2-B774-364A2B4D1C92}" destId="{C80441D5-77C9-46F4-B836-D0563C8FF5C9}" srcOrd="1" destOrd="0" presId="urn:microsoft.com/office/officeart/2005/8/layout/pyramid1"/>
    <dgm:cxn modelId="{F39FD3F5-ACA7-4193-8F97-2A5F33CC8D69}" type="presParOf" srcId="{60A24119-98D1-4C63-8EED-64B0BAC9EDD6}" destId="{A8C17BDE-FA1A-492A-8C9A-147A37613BF9}" srcOrd="2" destOrd="0" presId="urn:microsoft.com/office/officeart/2005/8/layout/pyramid1"/>
    <dgm:cxn modelId="{54782853-686F-4F95-97A9-CF8F4A1428AB}" type="presParOf" srcId="{A8C17BDE-FA1A-492A-8C9A-147A37613BF9}" destId="{3CE27D8D-D779-4B55-96AF-AD7CC15DC18A}" srcOrd="0" destOrd="0" presId="urn:microsoft.com/office/officeart/2005/8/layout/pyramid1"/>
    <dgm:cxn modelId="{6F2DFF8A-0075-4186-9D98-A685F62DF546}" type="presParOf" srcId="{A8C17BDE-FA1A-492A-8C9A-147A37613BF9}" destId="{E7623503-140C-4A5A-BB24-AA36EF9D45C0}" srcOrd="1" destOrd="0" presId="urn:microsoft.com/office/officeart/2005/8/layout/pyramid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79D66-AAAD-42E3-9C62-91D523DC298B}">
      <dsp:nvSpPr>
        <dsp:cNvPr id="0" name=""/>
        <dsp:cNvSpPr/>
      </dsp:nvSpPr>
      <dsp:spPr>
        <a:xfrm>
          <a:off x="1192846" y="268839"/>
          <a:ext cx="632021" cy="6320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00FE72-BBE4-48D5-8649-0D7DEA1F9397}">
      <dsp:nvSpPr>
        <dsp:cNvPr id="0" name=""/>
        <dsp:cNvSpPr/>
      </dsp:nvSpPr>
      <dsp:spPr>
        <a:xfrm>
          <a:off x="806611"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PowerPoint is used to make slides add effects </a:t>
          </a:r>
        </a:p>
      </dsp:txBody>
      <dsp:txXfrm>
        <a:off x="806611" y="1124255"/>
        <a:ext cx="1404492" cy="561796"/>
      </dsp:txXfrm>
    </dsp:sp>
    <dsp:sp modelId="{D96475F8-3088-4288-9017-6D24A8F420C7}">
      <dsp:nvSpPr>
        <dsp:cNvPr id="0" name=""/>
        <dsp:cNvSpPr/>
      </dsp:nvSpPr>
      <dsp:spPr>
        <a:xfrm>
          <a:off x="2843124" y="268839"/>
          <a:ext cx="632021" cy="6320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FB914E-9E15-4301-BA22-B1F08144B650}">
      <dsp:nvSpPr>
        <dsp:cNvPr id="0" name=""/>
        <dsp:cNvSpPr/>
      </dsp:nvSpPr>
      <dsp:spPr>
        <a:xfrm>
          <a:off x="2456889"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Animations transitions and make slideshows</a:t>
          </a:r>
        </a:p>
      </dsp:txBody>
      <dsp:txXfrm>
        <a:off x="2456889" y="1124255"/>
        <a:ext cx="1404492" cy="561796"/>
      </dsp:txXfrm>
    </dsp:sp>
    <dsp:sp modelId="{662633C4-8909-47F5-BBEF-74E31A30F1C8}">
      <dsp:nvSpPr>
        <dsp:cNvPr id="0" name=""/>
        <dsp:cNvSpPr/>
      </dsp:nvSpPr>
      <dsp:spPr>
        <a:xfrm>
          <a:off x="4493403" y="268839"/>
          <a:ext cx="632021" cy="6320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9D54ED-D33D-4721-89C1-CD0A0CB43757}">
      <dsp:nvSpPr>
        <dsp:cNvPr id="0" name=""/>
        <dsp:cNvSpPr/>
      </dsp:nvSpPr>
      <dsp:spPr>
        <a:xfrm>
          <a:off x="4107167"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It also allows users to record video audio </a:t>
          </a:r>
        </a:p>
      </dsp:txBody>
      <dsp:txXfrm>
        <a:off x="4107167" y="1124255"/>
        <a:ext cx="1404492" cy="561796"/>
      </dsp:txXfrm>
    </dsp:sp>
    <dsp:sp modelId="{BC32845B-26D5-4F08-966D-788DFE4E19DF}">
      <dsp:nvSpPr>
        <dsp:cNvPr id="0" name=""/>
        <dsp:cNvSpPr/>
      </dsp:nvSpPr>
      <dsp:spPr>
        <a:xfrm>
          <a:off x="2843124" y="2037175"/>
          <a:ext cx="632021" cy="63202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5E1623-CCFF-4170-92FB-B02E4D0D3C47}">
      <dsp:nvSpPr>
        <dsp:cNvPr id="0" name=""/>
        <dsp:cNvSpPr/>
      </dsp:nvSpPr>
      <dsp:spPr>
        <a:xfrm>
          <a:off x="2456889" y="289259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kern="1200"/>
            <a:t>Drawings &amp; create presentations </a:t>
          </a:r>
        </a:p>
      </dsp:txBody>
      <dsp:txXfrm>
        <a:off x="2456889" y="2892590"/>
        <a:ext cx="1404492" cy="5617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9E686-A4E7-4C64-A989-BC9AF729EE3D}">
      <dsp:nvSpPr>
        <dsp:cNvPr id="0" name=""/>
        <dsp:cNvSpPr/>
      </dsp:nvSpPr>
      <dsp:spPr>
        <a:xfrm>
          <a:off x="1857828" y="0"/>
          <a:ext cx="1857828" cy="878865"/>
        </a:xfrm>
        <a:prstGeom prst="trapezoid">
          <a:avLst>
            <a:gd name="adj" fmla="val 105695"/>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bg1"/>
              </a:solidFill>
            </a:rPr>
            <a:t>FREE</a:t>
          </a:r>
        </a:p>
      </dsp:txBody>
      <dsp:txXfrm>
        <a:off x="1857828" y="0"/>
        <a:ext cx="1857828" cy="878865"/>
      </dsp:txXfrm>
    </dsp:sp>
    <dsp:sp modelId="{394CFE86-E2B4-49A3-893E-8DC6E044C500}">
      <dsp:nvSpPr>
        <dsp:cNvPr id="0" name=""/>
        <dsp:cNvSpPr/>
      </dsp:nvSpPr>
      <dsp:spPr>
        <a:xfrm>
          <a:off x="928914" y="878865"/>
          <a:ext cx="3715657" cy="878865"/>
        </a:xfrm>
        <a:prstGeom prst="trapezoid">
          <a:avLst>
            <a:gd name="adj" fmla="val 105695"/>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tx2">
                  <a:lumMod val="10000"/>
                  <a:lumOff val="90000"/>
                </a:schemeClr>
              </a:solidFill>
            </a:rPr>
            <a:t>Brake check with every</a:t>
          </a:r>
        </a:p>
      </dsp:txBody>
      <dsp:txXfrm>
        <a:off x="1579154" y="878865"/>
        <a:ext cx="2415177" cy="878865"/>
      </dsp:txXfrm>
    </dsp:sp>
    <dsp:sp modelId="{3CE27D8D-D779-4B55-96AF-AD7CC15DC18A}">
      <dsp:nvSpPr>
        <dsp:cNvPr id="0" name=""/>
        <dsp:cNvSpPr/>
      </dsp:nvSpPr>
      <dsp:spPr>
        <a:xfrm>
          <a:off x="0" y="1757730"/>
          <a:ext cx="5573486" cy="878865"/>
        </a:xfrm>
        <a:prstGeom prst="trapezoid">
          <a:avLst>
            <a:gd name="adj" fmla="val 105695"/>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solidFill>
                <a:schemeClr val="bg1"/>
              </a:solidFill>
            </a:rPr>
            <a:t>Instant oil change</a:t>
          </a:r>
        </a:p>
        <a:p>
          <a:pPr marL="0" lvl="0" indent="0" algn="ctr" defTabSz="1422400">
            <a:lnSpc>
              <a:spcPct val="90000"/>
            </a:lnSpc>
            <a:spcBef>
              <a:spcPct val="0"/>
            </a:spcBef>
            <a:spcAft>
              <a:spcPct val="35000"/>
            </a:spcAft>
            <a:buNone/>
          </a:pPr>
          <a:r>
            <a:rPr lang="en-US" sz="2000" kern="1200">
              <a:solidFill>
                <a:schemeClr val="bg1"/>
              </a:solidFill>
            </a:rPr>
            <a:t>Starting at 24.99</a:t>
          </a:r>
        </a:p>
      </dsp:txBody>
      <dsp:txXfrm>
        <a:off x="975360" y="1757730"/>
        <a:ext cx="3622765" cy="87886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1266AD-0860-45DB-9CEE-1AE4E6FCA75C}" type="datetimeFigureOut">
              <a:rPr lang="en-US" smtClean="0"/>
              <a:t>7/18/2026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A1C83C-61A2-450C-B590-4FD2335047B0}" type="slidenum">
              <a:rPr lang="en-US" smtClean="0"/>
              <a:t>‹#›</a:t>
            </a:fld>
            <a:endParaRPr lang="en-US"/>
          </a:p>
        </p:txBody>
      </p:sp>
    </p:spTree>
    <p:extLst>
      <p:ext uri="{BB962C8B-B14F-4D97-AF65-F5344CB8AC3E}">
        <p14:creationId xmlns:p14="http://schemas.microsoft.com/office/powerpoint/2010/main" val="2760822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60CD2-2866-5110-ADA1-114A9AF300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82D69D9-93A2-68D5-0D29-3D8CCF1D24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7616149-BCAC-488B-0B0A-C2028473499E}"/>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D7865AAF-1F5B-6455-34AC-B9C9C597B8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58B03-D4FE-15D2-A7B6-4E0CF181A0FA}"/>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1214301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1F641-7CD5-3954-F9EB-E23C5DC474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786A1F2-84C6-6489-4583-3DF6CEEFAD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E9E854-D3B6-DA7D-8E9C-CDD8B098B339}"/>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C99F538C-9530-7D51-1C0F-19C2370835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0106BE-B322-8CEA-7197-AB9DD6F374DD}"/>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3892462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B3BE-4F5B-CD91-9D3B-164B56DBDB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EB0CDF1-968B-51F8-8A82-ABB726F8A50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B4BCAD-FE40-66AB-19F4-B2C2B88418E2}"/>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AC7FF362-5E70-88B8-BC8B-4B33388CAC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C423DC-B753-7090-E215-BE84749AEA72}"/>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1954934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F53-1512-F6CC-DA5B-191A1B6027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F4A2FD6-14BA-2D1C-E5E3-D383973EB8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267E07-EC4C-33D5-560D-79B8B81945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0B79D84-6BC6-A889-39D9-F0CEFA70D02A}"/>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6" name="Footer Placeholder 5">
            <a:extLst>
              <a:ext uri="{FF2B5EF4-FFF2-40B4-BE49-F238E27FC236}">
                <a16:creationId xmlns:a16="http://schemas.microsoft.com/office/drawing/2014/main" id="{3A82BDBE-2DA0-45A6-07AB-74F169519D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2F8564-B894-F8C2-959F-79A081F732E0}"/>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3195650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73813-2C4C-8253-3723-625536E49F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4D0A398-CA4C-00C3-CBF3-8C57E8BBF0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38D0C3-B40F-5790-6605-C50CAF7A2F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A656049-496E-7CF1-774A-976F1AC988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FCF035-5D03-599E-5FEA-0DC835140A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B9196A-D19F-6629-5FE2-CE4282AD83B8}"/>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8" name="Footer Placeholder 7">
            <a:extLst>
              <a:ext uri="{FF2B5EF4-FFF2-40B4-BE49-F238E27FC236}">
                <a16:creationId xmlns:a16="http://schemas.microsoft.com/office/drawing/2014/main" id="{D08FD3CD-F91F-D8FA-4047-80513CF85FD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D76F15D-1EC2-35B0-E480-94D6C31C4185}"/>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1910101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50BBD-6476-146B-3CE9-3F40B30C04C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49009E-3B7D-7214-BC14-7519B0CF8A98}"/>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4" name="Footer Placeholder 3">
            <a:extLst>
              <a:ext uri="{FF2B5EF4-FFF2-40B4-BE49-F238E27FC236}">
                <a16:creationId xmlns:a16="http://schemas.microsoft.com/office/drawing/2014/main" id="{D98C9454-AAA7-9F8F-6725-515028241C3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B4036A1-E69F-511B-16F5-6D9ABABD45CD}"/>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642107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CFE4F4-07C7-825D-B13A-60E55D77F17F}"/>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3" name="Footer Placeholder 2">
            <a:extLst>
              <a:ext uri="{FF2B5EF4-FFF2-40B4-BE49-F238E27FC236}">
                <a16:creationId xmlns:a16="http://schemas.microsoft.com/office/drawing/2014/main" id="{AE069E71-D6AD-BC84-7A89-A3968B1A723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4D6D24-FE7A-D53E-1386-116F8A5ADD31}"/>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74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8DA14-1E01-27FA-F77F-50ABBC6302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93957D-00C3-D9D0-E150-285832C935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E9E0C60-76FC-4539-BAEF-651B8FBAF1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94EFE7-D1E8-2071-88F7-A08289765CE4}"/>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6" name="Footer Placeholder 5">
            <a:extLst>
              <a:ext uri="{FF2B5EF4-FFF2-40B4-BE49-F238E27FC236}">
                <a16:creationId xmlns:a16="http://schemas.microsoft.com/office/drawing/2014/main" id="{0E435E08-7013-E010-7A4E-2A68D040F3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AD40C4-FA9A-BAA6-D6B2-2B7F319156DA}"/>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1917765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0F260-C404-63D3-BB3A-2AAA4713F6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DEDDE0-1C68-6868-FED5-4A7838C9F5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62478EA-7C90-9ECC-A543-6C127066EC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B9A3FB-A3E7-5DD4-1907-0F06CB924293}"/>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6" name="Footer Placeholder 5">
            <a:extLst>
              <a:ext uri="{FF2B5EF4-FFF2-40B4-BE49-F238E27FC236}">
                <a16:creationId xmlns:a16="http://schemas.microsoft.com/office/drawing/2014/main" id="{A6F9472D-B46A-0E41-4987-8E31F05291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F40B0B-7061-0AE5-968A-888A61E6F2BC}"/>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332939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13870-A0ED-5EAF-3B47-2AA5CFC29E9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274234A-E2FD-B2F2-7F87-6C13F3310A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E31556-0539-B922-3806-748C123F7A0C}"/>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21A78699-2CEA-E66B-63D2-8987DE1D4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146297-12DE-813F-CFC7-15823B376954}"/>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4166569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67300D-BD6F-1C43-5DBF-EE8710F495E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52FF90-B23C-FEE8-95BF-059FB1E51F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966150-52AD-37E6-C240-773AC167F33D}"/>
              </a:ext>
            </a:extLst>
          </p:cNvPr>
          <p:cNvSpPr>
            <a:spLocks noGrp="1"/>
          </p:cNvSpPr>
          <p:nvPr>
            <p:ph type="dt" sz="half" idx="10"/>
          </p:nvPr>
        </p:nvSpPr>
        <p:spPr/>
        <p:txBody>
          <a:body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0D0810B3-95B2-52CD-C785-C223659FC5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3FFFA5-A80C-7419-967A-51E3162B8BA8}"/>
              </a:ext>
            </a:extLst>
          </p:cNvPr>
          <p:cNvSpPr>
            <a:spLocks noGrp="1"/>
          </p:cNvSpPr>
          <p:nvPr>
            <p:ph type="sldNum" sz="quarter" idx="12"/>
          </p:nvPr>
        </p:nvSpPr>
        <p:spPr/>
        <p:txBody>
          <a:bodyPr/>
          <a:lstStyle/>
          <a:p>
            <a:fld id="{50917C8F-C9C3-47C9-8CA8-7450DF8C8C7C}" type="slidenum">
              <a:rPr lang="en-US" smtClean="0"/>
              <a:t>‹#›</a:t>
            </a:fld>
            <a:endParaRPr lang="en-US"/>
          </a:p>
        </p:txBody>
      </p:sp>
    </p:spTree>
    <p:extLst>
      <p:ext uri="{BB962C8B-B14F-4D97-AF65-F5344CB8AC3E}">
        <p14:creationId xmlns:p14="http://schemas.microsoft.com/office/powerpoint/2010/main" val="11879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745624-F34B-5159-D2F2-DFEC98B1AB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879976E-3041-6805-625E-7018FAAF5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E54555-0622-CD13-60C6-0AC20F1DFF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BD10A0B-A1A0-4929-8AE8-140A43F67507}" type="datetimeFigureOut">
              <a:rPr lang="en-US" smtClean="0"/>
              <a:t>7/18/2026</a:t>
            </a:fld>
            <a:endParaRPr lang="en-US"/>
          </a:p>
        </p:txBody>
      </p:sp>
      <p:sp>
        <p:nvSpPr>
          <p:cNvPr id="5" name="Footer Placeholder 4">
            <a:extLst>
              <a:ext uri="{FF2B5EF4-FFF2-40B4-BE49-F238E27FC236}">
                <a16:creationId xmlns:a16="http://schemas.microsoft.com/office/drawing/2014/main" id="{3CA8ECBB-70D0-896E-4F1E-F4AD5F77C9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95706D9-6959-75A9-341A-60408627EF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0917C8F-C9C3-47C9-8CA8-7450DF8C8C7C}" type="slidenum">
              <a:rPr lang="en-US" smtClean="0"/>
              <a:t>‹#›</a:t>
            </a:fld>
            <a:endParaRPr lang="en-US"/>
          </a:p>
        </p:txBody>
      </p:sp>
    </p:spTree>
    <p:extLst>
      <p:ext uri="{BB962C8B-B14F-4D97-AF65-F5344CB8AC3E}">
        <p14:creationId xmlns:p14="http://schemas.microsoft.com/office/powerpoint/2010/main" val="2538866728"/>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Layout" Target="../diagrams/layout1.xml"/><Relationship Id="rId7" Type="http://schemas.openxmlformats.org/officeDocument/2006/relationships/image" Target="../media/image6.pn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F6FBD-BC10-67C5-3EC2-7B2A927EFA04}"/>
              </a:ext>
            </a:extLst>
          </p:cNvPr>
          <p:cNvSpPr>
            <a:spLocks noGrp="1"/>
          </p:cNvSpPr>
          <p:nvPr>
            <p:ph type="ctrTitle"/>
          </p:nvPr>
        </p:nvSpPr>
        <p:spPr/>
        <p:txBody>
          <a:bodyPr>
            <a:normAutofit/>
          </a:bodyPr>
          <a:lstStyle/>
          <a:p>
            <a:r>
              <a:rPr lang="en-US" sz="4800"/>
              <a:t>DS3 Digital Portofolio+Audio Reflection</a:t>
            </a:r>
          </a:p>
        </p:txBody>
      </p:sp>
    </p:spTree>
    <p:extLst>
      <p:ext uri="{BB962C8B-B14F-4D97-AF65-F5344CB8AC3E}">
        <p14:creationId xmlns:p14="http://schemas.microsoft.com/office/powerpoint/2010/main" val="23999124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6FF42C2-EA15-4154-B242-E98E88CED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D79DE9F7-28C4-4856-BA57-D696E124C1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92741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E1F9ED9C-121B-44C6-A308-5824769C4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4A5F8185-F27B-4E99-A06C-007336FE3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95865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6" name="Table 15">
            <a:extLst>
              <a:ext uri="{FF2B5EF4-FFF2-40B4-BE49-F238E27FC236}">
                <a16:creationId xmlns:a16="http://schemas.microsoft.com/office/drawing/2014/main" id="{F6EC5ADE-11BC-3F92-FC2A-B2770E18E7B5}"/>
              </a:ext>
            </a:extLst>
          </p:cNvPr>
          <p:cNvGraphicFramePr>
            <a:graphicFrameLocks noGrp="1"/>
          </p:cNvGraphicFramePr>
          <p:nvPr>
            <p:extLst>
              <p:ext uri="{D42A27DB-BD31-4B8C-83A1-F6EECF244321}">
                <p14:modId xmlns:p14="http://schemas.microsoft.com/office/powerpoint/2010/main" val="2949075031"/>
              </p:ext>
            </p:extLst>
          </p:nvPr>
        </p:nvGraphicFramePr>
        <p:xfrm>
          <a:off x="5952082" y="3800851"/>
          <a:ext cx="5688832" cy="3057149"/>
        </p:xfrm>
        <a:graphic>
          <a:graphicData uri="http://schemas.openxmlformats.org/drawingml/2006/table">
            <a:tbl>
              <a:tblPr firstRow="1" bandRow="1">
                <a:noFill/>
              </a:tblPr>
              <a:tblGrid>
                <a:gridCol w="1880292">
                  <a:extLst>
                    <a:ext uri="{9D8B030D-6E8A-4147-A177-3AD203B41FA5}">
                      <a16:colId xmlns:a16="http://schemas.microsoft.com/office/drawing/2014/main" val="2640373068"/>
                    </a:ext>
                  </a:extLst>
                </a:gridCol>
                <a:gridCol w="2830436">
                  <a:extLst>
                    <a:ext uri="{9D8B030D-6E8A-4147-A177-3AD203B41FA5}">
                      <a16:colId xmlns:a16="http://schemas.microsoft.com/office/drawing/2014/main" val="710514983"/>
                    </a:ext>
                  </a:extLst>
                </a:gridCol>
                <a:gridCol w="978104">
                  <a:extLst>
                    <a:ext uri="{9D8B030D-6E8A-4147-A177-3AD203B41FA5}">
                      <a16:colId xmlns:a16="http://schemas.microsoft.com/office/drawing/2014/main" val="3733534252"/>
                    </a:ext>
                  </a:extLst>
                </a:gridCol>
              </a:tblGrid>
              <a:tr h="418538">
                <a:tc>
                  <a:txBody>
                    <a:bodyPr/>
                    <a:lstStyle/>
                    <a:p>
                      <a:pPr algn="l" fontAlgn="b">
                        <a:buNone/>
                      </a:pPr>
                      <a:r>
                        <a:rPr lang="en-US" sz="2400" b="1" i="0" u="none" strike="noStrike" cap="none" spc="30">
                          <a:solidFill>
                            <a:schemeClr val="tx1"/>
                          </a:solidFill>
                          <a:effectLst/>
                          <a:latin typeface="Aptos Narrow" panose="020B0004020202020204" pitchFamily="34" charset="0"/>
                        </a:rPr>
                        <a:t>Training Area</a:t>
                      </a:r>
                    </a:p>
                  </a:txBody>
                  <a:tcPr marL="0" marR="13648" marT="0" marB="0" anchor="ctr">
                    <a:lnL w="12700" cmpd="sng">
                      <a:noFill/>
                    </a:lnL>
                    <a:lnR w="12700" cmpd="sng">
                      <a:noFill/>
                    </a:lnR>
                    <a:lnT w="19050" cap="flat" cmpd="sng" algn="ctr">
                      <a:solidFill>
                        <a:schemeClr val="accent1"/>
                      </a:solidFill>
                      <a:prstDash val="solid"/>
                    </a:lnT>
                    <a:lnB w="38100" cmpd="sng">
                      <a:noFill/>
                    </a:lnB>
                    <a:noFill/>
                  </a:tcPr>
                </a:tc>
                <a:tc>
                  <a:txBody>
                    <a:bodyPr/>
                    <a:lstStyle/>
                    <a:p>
                      <a:pPr algn="l" fontAlgn="b">
                        <a:buNone/>
                      </a:pPr>
                      <a:r>
                        <a:rPr lang="en-US" sz="2400" b="1" i="0" u="none" strike="noStrike" cap="none" spc="30">
                          <a:solidFill>
                            <a:schemeClr val="tx1"/>
                          </a:solidFill>
                          <a:effectLst/>
                          <a:latin typeface="Aptos Narrow" panose="020B0004020202020204" pitchFamily="34" charset="0"/>
                        </a:rPr>
                        <a:t>Number of Requests</a:t>
                      </a:r>
                    </a:p>
                  </a:txBody>
                  <a:tcPr marL="0" marR="13648" marT="0" marB="0" anchor="ctr">
                    <a:lnL w="12700" cmpd="sng">
                      <a:noFill/>
                    </a:lnL>
                    <a:lnR w="12700" cmpd="sng">
                      <a:noFill/>
                    </a:lnR>
                    <a:lnT w="19050" cap="flat" cmpd="sng" algn="ctr">
                      <a:solidFill>
                        <a:schemeClr val="accent1"/>
                      </a:solidFill>
                      <a:prstDash val="solid"/>
                    </a:lnT>
                    <a:lnB w="38100" cmpd="sng">
                      <a:noFill/>
                    </a:lnB>
                    <a:noFill/>
                  </a:tcPr>
                </a:tc>
                <a:tc>
                  <a:txBody>
                    <a:bodyPr/>
                    <a:lstStyle/>
                    <a:p>
                      <a:pPr algn="l" fontAlgn="b">
                        <a:buNone/>
                      </a:pPr>
                      <a:endParaRPr lang="en-US" sz="2400" b="1" i="0" u="none" strike="noStrike" cap="none" spc="30">
                        <a:solidFill>
                          <a:schemeClr val="tx1"/>
                        </a:solidFill>
                        <a:effectLst/>
                        <a:latin typeface="Aptos Narrow" panose="020B0004020202020204" pitchFamily="34" charset="0"/>
                      </a:endParaRPr>
                    </a:p>
                  </a:txBody>
                  <a:tcPr marL="0" marR="13648" marT="0" marB="0"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1893996449"/>
                  </a:ext>
                </a:extLst>
              </a:tr>
              <a:tr h="327552">
                <a:tc>
                  <a:txBody>
                    <a:bodyPr/>
                    <a:lstStyle/>
                    <a:p>
                      <a:pPr algn="l" fontAlgn="b">
                        <a:buNone/>
                      </a:pPr>
                      <a:r>
                        <a:rPr lang="en-US" sz="1800" b="0" i="0" u="none" strike="noStrike" cap="none" spc="0">
                          <a:solidFill>
                            <a:schemeClr val="tx1"/>
                          </a:solidFill>
                          <a:effectLst/>
                          <a:latin typeface="Aptos Narrow" panose="020B0004020202020204" pitchFamily="34" charset="0"/>
                        </a:rPr>
                        <a:t>Health and safety</a:t>
                      </a:r>
                    </a:p>
                  </a:txBody>
                  <a:tcPr marL="0" marR="0" marT="0" marB="0" anchor="b">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algn="r" fontAlgn="b">
                        <a:buNone/>
                      </a:pPr>
                      <a:r>
                        <a:rPr lang="en-US" sz="1800" b="0" i="0" u="none" strike="noStrike" cap="none" spc="0">
                          <a:solidFill>
                            <a:schemeClr val="tx1"/>
                          </a:solidFill>
                          <a:effectLst/>
                          <a:latin typeface="Aptos Narrow" panose="020B0004020202020204" pitchFamily="34" charset="0"/>
                        </a:rPr>
                        <a:t>22</a:t>
                      </a:r>
                    </a:p>
                  </a:txBody>
                  <a:tcPr marL="0" marR="0" marT="0" marB="0" anchor="b">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2788345004"/>
                  </a:ext>
                </a:extLst>
              </a:tr>
              <a:tr h="600511">
                <a:tc>
                  <a:txBody>
                    <a:bodyPr/>
                    <a:lstStyle/>
                    <a:p>
                      <a:pPr algn="l" fontAlgn="b">
                        <a:buNone/>
                      </a:pPr>
                      <a:r>
                        <a:rPr lang="en-US" sz="1800" b="0" i="0" u="none" strike="noStrike" cap="none" spc="0">
                          <a:solidFill>
                            <a:schemeClr val="tx1"/>
                          </a:solidFill>
                          <a:effectLst/>
                          <a:latin typeface="Aptos Narrow" panose="020B0004020202020204" pitchFamily="34" charset="0"/>
                        </a:rPr>
                        <a:t>Customer communication</a:t>
                      </a: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r" fontAlgn="b">
                        <a:buNone/>
                      </a:pPr>
                      <a:r>
                        <a:rPr lang="en-US" sz="1800" b="0" i="0" u="none" strike="noStrike" cap="none" spc="0">
                          <a:solidFill>
                            <a:schemeClr val="tx1"/>
                          </a:solidFill>
                          <a:effectLst/>
                          <a:latin typeface="Aptos Narrow" panose="020B0004020202020204" pitchFamily="34" charset="0"/>
                        </a:rPr>
                        <a:t>18</a:t>
                      </a: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1697140543"/>
                  </a:ext>
                </a:extLst>
              </a:tr>
              <a:tr h="327552">
                <a:tc>
                  <a:txBody>
                    <a:bodyPr/>
                    <a:lstStyle/>
                    <a:p>
                      <a:pPr algn="l" fontAlgn="b">
                        <a:buNone/>
                      </a:pPr>
                      <a:r>
                        <a:rPr lang="en-US" sz="1800" b="0" i="0" u="none" strike="noStrike" cap="none" spc="0">
                          <a:solidFill>
                            <a:schemeClr val="tx1"/>
                          </a:solidFill>
                          <a:effectLst/>
                          <a:latin typeface="Aptos Narrow" panose="020B0004020202020204" pitchFamily="34" charset="0"/>
                        </a:rPr>
                        <a:t>Digital Systems</a:t>
                      </a: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algn="r" fontAlgn="b">
                        <a:buNone/>
                      </a:pPr>
                      <a:r>
                        <a:rPr lang="en-US" sz="1800" b="0" i="0" u="none" strike="noStrike" cap="none" spc="0">
                          <a:solidFill>
                            <a:schemeClr val="tx1"/>
                          </a:solidFill>
                          <a:effectLst/>
                          <a:latin typeface="Aptos Narrow" panose="020B0004020202020204" pitchFamily="34" charset="0"/>
                        </a:rPr>
                        <a:t>15</a:t>
                      </a: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1628087330"/>
                  </a:ext>
                </a:extLst>
              </a:tr>
              <a:tr h="327552">
                <a:tc>
                  <a:txBody>
                    <a:bodyPr/>
                    <a:lstStyle/>
                    <a:p>
                      <a:pPr algn="l" fontAlgn="b">
                        <a:buNone/>
                      </a:pPr>
                      <a:r>
                        <a:rPr lang="en-US" sz="1800" b="0" i="0" u="none" strike="noStrike" cap="none" spc="0">
                          <a:solidFill>
                            <a:schemeClr val="tx1"/>
                          </a:solidFill>
                          <a:effectLst/>
                          <a:latin typeface="Aptos Narrow" panose="020B0004020202020204" pitchFamily="34" charset="0"/>
                        </a:rPr>
                        <a:t>Data protection</a:t>
                      </a: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r" fontAlgn="b">
                        <a:buNone/>
                      </a:pPr>
                      <a:r>
                        <a:rPr lang="en-US" sz="1800" b="0" i="0" u="none" strike="noStrike" cap="none" spc="0">
                          <a:solidFill>
                            <a:schemeClr val="tx1"/>
                          </a:solidFill>
                          <a:effectLst/>
                          <a:latin typeface="Aptos Narrow" panose="020B0004020202020204" pitchFamily="34" charset="0"/>
                        </a:rPr>
                        <a:t>9</a:t>
                      </a: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2289176701"/>
                  </a:ext>
                </a:extLst>
              </a:tr>
              <a:tr h="327552">
                <a:tc>
                  <a:txBody>
                    <a:bodyPr/>
                    <a:lstStyle/>
                    <a:p>
                      <a:pPr algn="l" fontAlgn="b">
                        <a:buNone/>
                      </a:pPr>
                      <a:r>
                        <a:rPr lang="en-US" sz="1800" b="0" i="0" u="none" strike="noStrike" cap="none" spc="0">
                          <a:solidFill>
                            <a:schemeClr val="tx1"/>
                          </a:solidFill>
                          <a:effectLst/>
                          <a:latin typeface="Aptos Narrow" panose="020B0004020202020204" pitchFamily="34" charset="0"/>
                        </a:rPr>
                        <a:t>Time management</a:t>
                      </a: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algn="r" fontAlgn="b">
                        <a:buNone/>
                      </a:pPr>
                      <a:r>
                        <a:rPr lang="en-US" sz="1800" b="0" i="0" u="none" strike="noStrike" cap="none" spc="0">
                          <a:solidFill>
                            <a:schemeClr val="tx1"/>
                          </a:solidFill>
                          <a:effectLst/>
                          <a:latin typeface="Aptos Narrow" panose="020B0004020202020204" pitchFamily="34" charset="0"/>
                        </a:rPr>
                        <a:t>7</a:t>
                      </a: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1057603460"/>
                  </a:ext>
                </a:extLst>
              </a:tr>
              <a:tr h="363946">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68240" marR="0" marT="0" marB="0" anchor="b">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2406696979"/>
                  </a:ext>
                </a:extLst>
              </a:tr>
              <a:tr h="363946">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12700" cmpd="sng">
                      <a:noFill/>
                      <a:prstDash val="solid"/>
                    </a:lnT>
                    <a:lnB w="12700" cmpd="sng">
                      <a:noFill/>
                      <a:prstDash val="solid"/>
                    </a:lnB>
                    <a:no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12700" cmpd="sng">
                      <a:noFill/>
                      <a:prstDash val="solid"/>
                    </a:lnT>
                    <a:lnB w="12700" cmpd="sng">
                      <a:noFill/>
                      <a:prstDash val="solid"/>
                    </a:lnB>
                    <a:noFill/>
                  </a:tcPr>
                </a:tc>
                <a:tc>
                  <a:txBody>
                    <a:bodyPr/>
                    <a:lstStyle/>
                    <a:p>
                      <a:pPr algn="l" fontAlgn="b">
                        <a:buNone/>
                      </a:pPr>
                      <a:endParaRPr lang="en-US" sz="1800" b="0" i="0" u="none" strike="noStrike" cap="none" spc="0">
                        <a:solidFill>
                          <a:schemeClr val="tx1"/>
                        </a:solidFill>
                        <a:effectLst/>
                        <a:latin typeface="Aptos Narrow" panose="020B0004020202020204" pitchFamily="34" charset="0"/>
                      </a:endParaRPr>
                    </a:p>
                  </a:txBody>
                  <a:tcPr marL="0" marR="0" marT="0" marB="0" anchor="b">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480747358"/>
                  </a:ext>
                </a:extLst>
              </a:tr>
            </a:tbl>
          </a:graphicData>
        </a:graphic>
      </p:graphicFrame>
      <p:graphicFrame>
        <p:nvGraphicFramePr>
          <p:cNvPr id="17" name="Chart 16">
            <a:extLst>
              <a:ext uri="{FF2B5EF4-FFF2-40B4-BE49-F238E27FC236}">
                <a16:creationId xmlns:a16="http://schemas.microsoft.com/office/drawing/2014/main" id="{43C16CC3-BF4A-8ABF-A1EF-E6EB14778081}"/>
              </a:ext>
            </a:extLst>
          </p:cNvPr>
          <p:cNvGraphicFramePr>
            <a:graphicFrameLocks/>
          </p:cNvGraphicFramePr>
          <p:nvPr>
            <p:extLst>
              <p:ext uri="{D42A27DB-BD31-4B8C-83A1-F6EECF244321}">
                <p14:modId xmlns:p14="http://schemas.microsoft.com/office/powerpoint/2010/main" val="1321577015"/>
              </p:ext>
            </p:extLst>
          </p:nvPr>
        </p:nvGraphicFramePr>
        <p:xfrm>
          <a:off x="5336813" y="948578"/>
          <a:ext cx="6937376" cy="2825750"/>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Box 18">
            <a:extLst>
              <a:ext uri="{FF2B5EF4-FFF2-40B4-BE49-F238E27FC236}">
                <a16:creationId xmlns:a16="http://schemas.microsoft.com/office/drawing/2014/main" id="{27FC23CB-02B0-9BFA-896B-6E778E2F39DE}"/>
              </a:ext>
            </a:extLst>
          </p:cNvPr>
          <p:cNvSpPr txBox="1"/>
          <p:nvPr/>
        </p:nvSpPr>
        <p:spPr>
          <a:xfrm>
            <a:off x="838199" y="2359152"/>
            <a:ext cx="4056530" cy="3429000"/>
          </a:xfrm>
          <a:prstGeom prst="rect">
            <a:avLst/>
          </a:prstGeom>
        </p:spPr>
        <p:txBody>
          <a:bodyPr vert="horz" lIns="91440" tIns="45720" rIns="91440" bIns="45720" rtlCol="0">
            <a:normAutofit/>
          </a:bodyPr>
          <a:lstStyle/>
          <a:p>
            <a:pPr>
              <a:lnSpc>
                <a:spcPct val="90000"/>
              </a:lnSpc>
              <a:spcAft>
                <a:spcPts val="600"/>
              </a:spcAft>
            </a:pPr>
            <a:r>
              <a:rPr lang="en-US" b="1"/>
              <a:t>In Week 9 We have learned about Excel  training and development overview we have learned</a:t>
            </a:r>
          </a:p>
          <a:p>
            <a:pPr indent="-228600">
              <a:lnSpc>
                <a:spcPct val="90000"/>
              </a:lnSpc>
              <a:spcAft>
                <a:spcPts val="600"/>
              </a:spcAft>
              <a:buFont typeface="Arial" panose="020B0604020202020204" pitchFamily="34" charset="0"/>
              <a:buChar char="•"/>
            </a:pPr>
            <a:r>
              <a:rPr lang="en-US" b="1"/>
              <a:t>how to Enter and organize data,   perform calculations create charts and graphs, </a:t>
            </a:r>
          </a:p>
          <a:p>
            <a:pPr indent="-228600">
              <a:lnSpc>
                <a:spcPct val="90000"/>
              </a:lnSpc>
              <a:spcAft>
                <a:spcPts val="600"/>
              </a:spcAft>
              <a:buFont typeface="Arial" panose="020B0604020202020204" pitchFamily="34" charset="0"/>
              <a:buChar char="•"/>
            </a:pPr>
            <a:r>
              <a:rPr lang="en-US" b="1"/>
              <a:t>analyze data </a:t>
            </a:r>
          </a:p>
          <a:p>
            <a:pPr indent="-228600">
              <a:lnSpc>
                <a:spcPct val="90000"/>
              </a:lnSpc>
              <a:spcAft>
                <a:spcPts val="600"/>
              </a:spcAft>
              <a:buFont typeface="Arial" panose="020B0604020202020204" pitchFamily="34" charset="0"/>
              <a:buChar char="•"/>
            </a:pPr>
            <a:r>
              <a:rPr lang="en-US" b="1"/>
              <a:t>format worksheets  </a:t>
            </a:r>
          </a:p>
          <a:p>
            <a:pPr indent="-228600">
              <a:lnSpc>
                <a:spcPct val="90000"/>
              </a:lnSpc>
              <a:spcAft>
                <a:spcPts val="600"/>
              </a:spcAft>
              <a:buFont typeface="Arial" panose="020B0604020202020204" pitchFamily="34" charset="0"/>
              <a:buChar char="•"/>
            </a:pPr>
            <a:r>
              <a:rPr lang="en-US" b="1"/>
              <a:t>Here is a visual preview</a:t>
            </a:r>
          </a:p>
          <a:p>
            <a:pPr indent="-228600">
              <a:lnSpc>
                <a:spcPct val="90000"/>
              </a:lnSpc>
              <a:spcAft>
                <a:spcPts val="600"/>
              </a:spcAft>
              <a:buFont typeface="Arial" panose="020B0604020202020204" pitchFamily="34" charset="0"/>
              <a:buChar char="•"/>
            </a:pPr>
            <a:r>
              <a:rPr lang="en-US" b="1"/>
              <a:t>We have done in class </a:t>
            </a:r>
          </a:p>
          <a:p>
            <a:pPr indent="-228600">
              <a:lnSpc>
                <a:spcPct val="90000"/>
              </a:lnSpc>
              <a:spcAft>
                <a:spcPts val="600"/>
              </a:spcAft>
              <a:buFont typeface="Arial" panose="020B0604020202020204" pitchFamily="34" charset="0"/>
              <a:buChar char="•"/>
            </a:pPr>
            <a:endParaRPr lang="en-US" b="1"/>
          </a:p>
        </p:txBody>
      </p:sp>
    </p:spTree>
    <p:extLst>
      <p:ext uri="{BB962C8B-B14F-4D97-AF65-F5344CB8AC3E}">
        <p14:creationId xmlns:p14="http://schemas.microsoft.com/office/powerpoint/2010/main" val="135567145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D45FDD-00FF-5213-30C5-0E89322A12FE}"/>
              </a:ext>
            </a:extLst>
          </p:cNvPr>
          <p:cNvSpPr txBox="1"/>
          <p:nvPr/>
        </p:nvSpPr>
        <p:spPr>
          <a:xfrm>
            <a:off x="2990270" y="322107"/>
            <a:ext cx="6097978" cy="923330"/>
          </a:xfrm>
          <a:prstGeom prst="rect">
            <a:avLst/>
          </a:prstGeom>
          <a:noFill/>
        </p:spPr>
        <p:txBody>
          <a:bodyPr wrap="square">
            <a:spAutoFit/>
          </a:bodyPr>
          <a:lstStyle/>
          <a:p>
            <a:pPr algn="ctr"/>
            <a:r>
              <a:rPr lang="en-US" sz="5400">
                <a:ln w="0"/>
                <a:effectLst>
                  <a:outerShdw blurRad="38100" dist="19050" dir="2700000" algn="tl" rotWithShape="0">
                    <a:schemeClr val="dk1">
                      <a:alpha val="40000"/>
                    </a:schemeClr>
                  </a:outerShdw>
                </a:effectLst>
              </a:rPr>
              <a:t>Microsoft Word  </a:t>
            </a:r>
            <a:endParaRPr lang="en-US" sz="5400" b="0" cap="none" spc="0">
              <a:ln w="0"/>
              <a:solidFill>
                <a:schemeClr val="tx1"/>
              </a:solidFill>
              <a:effectLst>
                <a:outerShdw blurRad="38100" dist="19050" dir="2700000" algn="tl" rotWithShape="0">
                  <a:schemeClr val="dk1">
                    <a:alpha val="40000"/>
                  </a:schemeClr>
                </a:outerShdw>
              </a:effectLst>
            </a:endParaRPr>
          </a:p>
        </p:txBody>
      </p:sp>
      <p:sp>
        <p:nvSpPr>
          <p:cNvPr id="9" name="TextBox 8">
            <a:extLst>
              <a:ext uri="{FF2B5EF4-FFF2-40B4-BE49-F238E27FC236}">
                <a16:creationId xmlns:a16="http://schemas.microsoft.com/office/drawing/2014/main" id="{3C34938B-9505-95C2-9550-78DAFC71D04B}"/>
              </a:ext>
            </a:extLst>
          </p:cNvPr>
          <p:cNvSpPr txBox="1"/>
          <p:nvPr/>
        </p:nvSpPr>
        <p:spPr>
          <a:xfrm>
            <a:off x="130628" y="1245437"/>
            <a:ext cx="11756572" cy="4955203"/>
          </a:xfrm>
          <a:prstGeom prst="rect">
            <a:avLst/>
          </a:prstGeom>
          <a:noFill/>
        </p:spPr>
        <p:txBody>
          <a:bodyPr wrap="square" rtlCol="0">
            <a:spAutoFit/>
          </a:bodyPr>
          <a:lstStyle/>
          <a:p>
            <a:r>
              <a:rPr lang="en-US" sz="2400">
                <a:latin typeface="Arial" panose="020B0604020202020204" pitchFamily="34" charset="0"/>
                <a:cs typeface="Arial" panose="020B0604020202020204" pitchFamily="34" charset="0"/>
              </a:rPr>
              <a:t>Microsoft Word I Learned to:</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Create Essays</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Reports</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Letters</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Notes</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Editing texts</a:t>
            </a:r>
          </a:p>
          <a:p>
            <a:pPr marL="457200" indent="-457200">
              <a:buFont typeface="Arial" panose="020B0604020202020204" pitchFamily="34" charset="0"/>
              <a:buChar char="•"/>
            </a:pPr>
            <a:r>
              <a:rPr lang="en-US" sz="2800">
                <a:solidFill>
                  <a:srgbClr val="FF0000"/>
                </a:solidFill>
                <a:latin typeface="Arial" panose="020B0604020202020204" pitchFamily="34" charset="0"/>
                <a:cs typeface="Arial" panose="020B0604020202020204" pitchFamily="34" charset="0"/>
              </a:rPr>
              <a:t>Change Font size &amp; Text color</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Adding headers footers</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Check Spellings  </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Adding Page Numbers </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Adding Pictures </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Captions </a:t>
            </a: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Tables</a:t>
            </a:r>
          </a:p>
        </p:txBody>
      </p:sp>
    </p:spTree>
    <p:extLst>
      <p:ext uri="{BB962C8B-B14F-4D97-AF65-F5344CB8AC3E}">
        <p14:creationId xmlns:p14="http://schemas.microsoft.com/office/powerpoint/2010/main" val="163418958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08B8B72-D49B-A0C4-E4BA-763EAB9A35CC}"/>
              </a:ext>
            </a:extLst>
          </p:cNvPr>
          <p:cNvSpPr txBox="1"/>
          <p:nvPr/>
        </p:nvSpPr>
        <p:spPr>
          <a:xfrm>
            <a:off x="0" y="192618"/>
            <a:ext cx="11887200" cy="2669962"/>
          </a:xfrm>
          <a:prstGeom prst="rect">
            <a:avLst/>
          </a:prstGeom>
          <a:noFill/>
        </p:spPr>
        <p:txBody>
          <a:bodyPr wrap="square" rtlCol="0">
            <a:spAutoFit/>
          </a:bodyPr>
          <a:lstStyle/>
          <a:p>
            <a:pPr marL="0" marR="0" indent="0" algn="l" rtl="0" fontAlgn="base">
              <a:lnSpc>
                <a:spcPts val="2693"/>
              </a:lnSpc>
              <a:spcBef>
                <a:spcPts val="1800"/>
              </a:spcBef>
              <a:spcAft>
                <a:spcPts val="400"/>
              </a:spcAft>
              <a:buNone/>
            </a:pPr>
            <a:r>
              <a:rPr lang="en-GB" sz="3200" b="0" i="0">
                <a:solidFill>
                  <a:srgbClr val="0F4761"/>
                </a:solidFill>
                <a:effectLst/>
                <a:latin typeface="Aptos Display" panose="020B0004020202020204" pitchFamily="34" charset="0"/>
              </a:rPr>
              <a:t>Staff Training and Development Overview</a:t>
            </a:r>
            <a:r>
              <a:rPr lang="en-US" sz="3200" b="0" i="0">
                <a:solidFill>
                  <a:srgbClr val="0F4761"/>
                </a:solidFill>
                <a:effectLst/>
                <a:latin typeface="Aptos Display" panose="020B0004020202020204" pitchFamily="34" charset="0"/>
              </a:rPr>
              <a:t> </a:t>
            </a:r>
            <a:endParaRPr lang="en-US" sz="1100" b="0" i="0">
              <a:solidFill>
                <a:srgbClr val="0F4761"/>
              </a:solidFill>
              <a:effectLst/>
              <a:latin typeface="Segoe UI" panose="020B0502040204020203" pitchFamily="34" charset="0"/>
            </a:endParaRPr>
          </a:p>
          <a:p>
            <a:pPr marL="0" marR="0" indent="0" algn="l" rtl="0" fontAlgn="base">
              <a:lnSpc>
                <a:spcPts val="2172"/>
              </a:lnSpc>
              <a:buFont typeface="+mj-lt"/>
              <a:buAutoNum type="arabicPeriod"/>
            </a:pPr>
            <a:r>
              <a:rPr lang="en-GB" sz="2400" b="0" i="0">
                <a:solidFill>
                  <a:srgbClr val="0F4761"/>
                </a:solidFill>
                <a:effectLst/>
                <a:latin typeface="Aptos Display" panose="020B0004020202020204" pitchFamily="34" charset="0"/>
              </a:rPr>
              <a:t>Overview</a:t>
            </a:r>
            <a:r>
              <a:rPr lang="en-US" sz="2400" b="0" i="0">
                <a:solidFill>
                  <a:srgbClr val="0F4761"/>
                </a:solidFill>
                <a:effectLst/>
                <a:latin typeface="Aptos Display" panose="020B0004020202020204" pitchFamily="34" charset="0"/>
              </a:rPr>
              <a:t> </a:t>
            </a:r>
          </a:p>
          <a:p>
            <a:pPr marL="0" marR="0" indent="0" algn="just" rtl="0" fontAlgn="base">
              <a:lnSpc>
                <a:spcPts val="2025"/>
              </a:lnSpc>
              <a:spcAft>
                <a:spcPts val="800"/>
              </a:spcAft>
              <a:buNone/>
            </a:pPr>
            <a:r>
              <a:rPr lang="en-GB" sz="1800" b="0" i="0">
                <a:solidFill>
                  <a:srgbClr val="000000"/>
                </a:solidFill>
                <a:effectLst/>
                <a:latin typeface="Aptos" panose="020B0004020202020204" pitchFamily="34" charset="0"/>
              </a:rPr>
              <a:t>The organisation has carried out a review of its current approach to staff training and development following recent changes to working practices. The review focused on how new staff are supported during their first months in the organisation and how existing staff access ongoing training opportunities. Feedback collected internally suggests that while training resources exist, they are not always easy to locate or clearly structured.</a:t>
            </a:r>
            <a:r>
              <a:rPr lang="en-US" sz="1800" b="0" i="0">
                <a:solidFill>
                  <a:srgbClr val="000000"/>
                </a:solidFill>
                <a:effectLst/>
                <a:latin typeface="Aptos" panose="020B0004020202020204" pitchFamily="34" charset="0"/>
              </a:rPr>
              <a:t> </a:t>
            </a:r>
            <a:endParaRPr lang="en-US" sz="1100" b="0" i="0">
              <a:solidFill>
                <a:srgbClr val="000000"/>
              </a:solidFill>
              <a:effectLst/>
              <a:latin typeface="Segoe UI" panose="020B0502040204020203" pitchFamily="34" charset="0"/>
            </a:endParaRPr>
          </a:p>
          <a:p>
            <a:pPr marL="0" marR="0" indent="0" algn="just" rtl="0" fontAlgn="base">
              <a:lnSpc>
                <a:spcPts val="2025"/>
              </a:lnSpc>
              <a:spcAft>
                <a:spcPts val="800"/>
              </a:spcAft>
              <a:buNone/>
            </a:pPr>
            <a:r>
              <a:rPr lang="en-GB" sz="1800" b="0" i="0">
                <a:solidFill>
                  <a:srgbClr val="000000"/>
                </a:solidFill>
                <a:effectLst/>
                <a:latin typeface="Aptos" panose="020B0004020202020204" pitchFamily="34" charset="0"/>
              </a:rPr>
              <a:t>The review also examined how training responsibilities are shared across teams. In some areas, managers take an active role in supporting development, while in others responsibility is less clear. This inconsistency can lead to uneven experiences for staff and may affect confidence, performance, and retention.</a:t>
            </a:r>
            <a:r>
              <a:rPr lang="en-US" sz="1800" b="0" i="0">
                <a:solidFill>
                  <a:srgbClr val="000000"/>
                </a:solidFill>
                <a:effectLst/>
                <a:latin typeface="Aptos" panose="020B0004020202020204" pitchFamily="34" charset="0"/>
              </a:rPr>
              <a:t> </a:t>
            </a:r>
            <a:endParaRPr lang="en-US" sz="1100" b="0" i="0">
              <a:solidFill>
                <a:srgbClr val="000000"/>
              </a:solidFill>
              <a:effectLst/>
              <a:latin typeface="Segoe UI" panose="020B0502040204020203" pitchFamily="34" charset="0"/>
            </a:endParaRPr>
          </a:p>
        </p:txBody>
      </p:sp>
      <p:pic>
        <p:nvPicPr>
          <p:cNvPr id="6" name="Picture 5">
            <a:extLst>
              <a:ext uri="{FF2B5EF4-FFF2-40B4-BE49-F238E27FC236}">
                <a16:creationId xmlns:a16="http://schemas.microsoft.com/office/drawing/2014/main" id="{437CDBE3-083D-8EDA-D75B-33237E03EB32}"/>
              </a:ext>
            </a:extLst>
          </p:cNvPr>
          <p:cNvPicPr>
            <a:picLocks noChangeAspect="1"/>
          </p:cNvPicPr>
          <p:nvPr/>
        </p:nvPicPr>
        <p:blipFill>
          <a:blip r:embed="rId2"/>
          <a:stretch>
            <a:fillRect/>
          </a:stretch>
        </p:blipFill>
        <p:spPr>
          <a:xfrm>
            <a:off x="0" y="4203864"/>
            <a:ext cx="5047013" cy="2553195"/>
          </a:xfrm>
          <a:prstGeom prst="rect">
            <a:avLst/>
          </a:prstGeom>
        </p:spPr>
      </p:pic>
      <p:sp>
        <p:nvSpPr>
          <p:cNvPr id="7" name="TextBox 6">
            <a:extLst>
              <a:ext uri="{FF2B5EF4-FFF2-40B4-BE49-F238E27FC236}">
                <a16:creationId xmlns:a16="http://schemas.microsoft.com/office/drawing/2014/main" id="{31CCFB36-403A-8DFF-C32C-1F74F4C04887}"/>
              </a:ext>
            </a:extLst>
          </p:cNvPr>
          <p:cNvSpPr txBox="1"/>
          <p:nvPr/>
        </p:nvSpPr>
        <p:spPr>
          <a:xfrm>
            <a:off x="8856423" y="3547753"/>
            <a:ext cx="2161169" cy="2308324"/>
          </a:xfrm>
          <a:prstGeom prst="rect">
            <a:avLst/>
          </a:prstGeom>
          <a:noFill/>
        </p:spPr>
        <p:txBody>
          <a:bodyPr wrap="none" rtlCol="0">
            <a:spAutoFit/>
          </a:bodyPr>
          <a:lstStyle/>
          <a:p>
            <a:pPr marL="457200" indent="-457200">
              <a:buFont typeface="+mj-lt"/>
              <a:buAutoNum type="arabicPeriod"/>
            </a:pPr>
            <a:r>
              <a:rPr lang="en-US" sz="2400" b="1">
                <a:solidFill>
                  <a:srgbClr val="0070C0"/>
                </a:solidFill>
              </a:rPr>
              <a:t>Using:</a:t>
            </a:r>
          </a:p>
          <a:p>
            <a:pPr marL="457200" indent="-457200">
              <a:buFont typeface="+mj-lt"/>
              <a:buAutoNum type="arabicPeriod"/>
            </a:pPr>
            <a:r>
              <a:rPr lang="en-US" sz="2400" b="1">
                <a:solidFill>
                  <a:srgbClr val="0070C0"/>
                </a:solidFill>
              </a:rPr>
              <a:t>Headings</a:t>
            </a:r>
          </a:p>
          <a:p>
            <a:pPr marL="457200" indent="-457200">
              <a:buFont typeface="+mj-lt"/>
              <a:buAutoNum type="arabicPeriod"/>
            </a:pPr>
            <a:r>
              <a:rPr lang="en-US" sz="2400" b="1">
                <a:solidFill>
                  <a:srgbClr val="0070C0"/>
                </a:solidFill>
              </a:rPr>
              <a:t>Paragraph</a:t>
            </a:r>
          </a:p>
          <a:p>
            <a:pPr marL="457200" indent="-457200">
              <a:buFont typeface="+mj-lt"/>
              <a:buAutoNum type="arabicPeriod"/>
            </a:pPr>
            <a:r>
              <a:rPr lang="en-US" sz="2400" b="1">
                <a:solidFill>
                  <a:srgbClr val="0070C0"/>
                </a:solidFill>
              </a:rPr>
              <a:t>Tables</a:t>
            </a:r>
          </a:p>
          <a:p>
            <a:pPr marL="457200" indent="-457200">
              <a:buFont typeface="+mj-lt"/>
              <a:buAutoNum type="arabicPeriod"/>
            </a:pPr>
            <a:r>
              <a:rPr lang="en-US" sz="2400" b="1">
                <a:solidFill>
                  <a:srgbClr val="0070C0"/>
                </a:solidFill>
              </a:rPr>
              <a:t>Captions</a:t>
            </a:r>
          </a:p>
          <a:p>
            <a:pPr marL="457200" indent="-457200">
              <a:buFont typeface="+mj-lt"/>
              <a:buAutoNum type="arabicPeriod"/>
            </a:pPr>
            <a:r>
              <a:rPr lang="en-US" sz="2400" b="1">
                <a:solidFill>
                  <a:srgbClr val="0070C0"/>
                </a:solidFill>
              </a:rPr>
              <a:t>numbering</a:t>
            </a:r>
          </a:p>
        </p:txBody>
      </p:sp>
      <p:sp>
        <p:nvSpPr>
          <p:cNvPr id="8" name="TextBox 7">
            <a:extLst>
              <a:ext uri="{FF2B5EF4-FFF2-40B4-BE49-F238E27FC236}">
                <a16:creationId xmlns:a16="http://schemas.microsoft.com/office/drawing/2014/main" id="{7BCB63E6-6773-E877-B649-864A92157727}"/>
              </a:ext>
            </a:extLst>
          </p:cNvPr>
          <p:cNvSpPr txBox="1"/>
          <p:nvPr/>
        </p:nvSpPr>
        <p:spPr>
          <a:xfrm>
            <a:off x="0" y="2828835"/>
            <a:ext cx="7189148" cy="1200329"/>
          </a:xfrm>
          <a:prstGeom prst="rect">
            <a:avLst/>
          </a:prstGeom>
          <a:noFill/>
        </p:spPr>
        <p:txBody>
          <a:bodyPr wrap="none" rtlCol="0">
            <a:spAutoFit/>
          </a:bodyPr>
          <a:lstStyle/>
          <a:p>
            <a:r>
              <a:rPr lang="en-US"/>
              <a:t>Internal Data collected over the last 3 months highlights the most</a:t>
            </a:r>
          </a:p>
          <a:p>
            <a:r>
              <a:rPr lang="en-US"/>
              <a:t>Common areas where staff requested additional training or support.</a:t>
            </a:r>
          </a:p>
          <a:p>
            <a:r>
              <a:rPr lang="en-US"/>
              <a:t>These request relates to both technical skills and workplace processes</a:t>
            </a:r>
          </a:p>
          <a:p>
            <a:r>
              <a:rPr lang="en-US"/>
              <a:t>And suggest a need for clearer communication and better learning</a:t>
            </a:r>
          </a:p>
        </p:txBody>
      </p:sp>
    </p:spTree>
    <p:extLst>
      <p:ext uri="{BB962C8B-B14F-4D97-AF65-F5344CB8AC3E}">
        <p14:creationId xmlns:p14="http://schemas.microsoft.com/office/powerpoint/2010/main" val="358747525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graphicFrame>
        <p:nvGraphicFramePr>
          <p:cNvPr id="4" name="TextBox 1">
            <a:extLst>
              <a:ext uri="{FF2B5EF4-FFF2-40B4-BE49-F238E27FC236}">
                <a16:creationId xmlns:a16="http://schemas.microsoft.com/office/drawing/2014/main" id="{386B700E-82CA-A75A-5D8A-8483ABC02524}"/>
              </a:ext>
            </a:extLst>
          </p:cNvPr>
          <p:cNvGraphicFramePr/>
          <p:nvPr>
            <p:extLst>
              <p:ext uri="{D42A27DB-BD31-4B8C-83A1-F6EECF244321}">
                <p14:modId xmlns:p14="http://schemas.microsoft.com/office/powerpoint/2010/main" val="3285000439"/>
              </p:ext>
            </p:extLst>
          </p:nvPr>
        </p:nvGraphicFramePr>
        <p:xfrm>
          <a:off x="-222271" y="3530905"/>
          <a:ext cx="6318271"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5F5B1150-C5D4-1D90-7EE6-30CA5D5F64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9480" y="2274125"/>
            <a:ext cx="5792520" cy="4583875"/>
          </a:xfrm>
          <a:prstGeom prst="rect">
            <a:avLst/>
          </a:prstGeom>
        </p:spPr>
      </p:pic>
      <p:sp>
        <p:nvSpPr>
          <p:cNvPr id="15" name="TextBox 14">
            <a:extLst>
              <a:ext uri="{FF2B5EF4-FFF2-40B4-BE49-F238E27FC236}">
                <a16:creationId xmlns:a16="http://schemas.microsoft.com/office/drawing/2014/main" id="{CCF69B17-1CA7-78A1-B9B8-2DA2DD09F659}"/>
              </a:ext>
            </a:extLst>
          </p:cNvPr>
          <p:cNvSpPr txBox="1"/>
          <p:nvPr/>
        </p:nvSpPr>
        <p:spPr>
          <a:xfrm>
            <a:off x="439387" y="368135"/>
            <a:ext cx="10766922" cy="830997"/>
          </a:xfrm>
          <a:prstGeom prst="rect">
            <a:avLst/>
          </a:prstGeom>
          <a:noFill/>
        </p:spPr>
        <p:txBody>
          <a:bodyPr wrap="none" rtlCol="0">
            <a:spAutoFit/>
          </a:bodyPr>
          <a:lstStyle/>
          <a:p>
            <a:r>
              <a:rPr lang="en-US" sz="2400"/>
              <a:t>Week 7- A business design example in PowerPoint - I learned how to:</a:t>
            </a:r>
          </a:p>
          <a:p>
            <a:r>
              <a:rPr lang="en-US" sz="2400"/>
              <a:t> Create Presentation. Design Slides add Images add Effects Animation SmartArt</a:t>
            </a:r>
          </a:p>
        </p:txBody>
      </p:sp>
      <p:graphicFrame>
        <p:nvGraphicFramePr>
          <p:cNvPr id="24" name="Diagram 23">
            <a:extLst>
              <a:ext uri="{FF2B5EF4-FFF2-40B4-BE49-F238E27FC236}">
                <a16:creationId xmlns:a16="http://schemas.microsoft.com/office/drawing/2014/main" id="{8D005EF1-790C-6400-BF42-872CCD072FB4}"/>
              </a:ext>
            </a:extLst>
          </p:cNvPr>
          <p:cNvGraphicFramePr/>
          <p:nvPr>
            <p:extLst>
              <p:ext uri="{D42A27DB-BD31-4B8C-83A1-F6EECF244321}">
                <p14:modId xmlns:p14="http://schemas.microsoft.com/office/powerpoint/2010/main" val="2112972328"/>
              </p:ext>
            </p:extLst>
          </p:nvPr>
        </p:nvGraphicFramePr>
        <p:xfrm>
          <a:off x="522515" y="1199134"/>
          <a:ext cx="5573486" cy="263659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7454939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2CD1F0E-9B0C-A4DC-E999-4F342FB6666C}"/>
              </a:ext>
            </a:extLst>
          </p:cNvPr>
          <p:cNvSpPr txBox="1"/>
          <p:nvPr/>
        </p:nvSpPr>
        <p:spPr>
          <a:xfrm>
            <a:off x="24728" y="119473"/>
            <a:ext cx="12162970"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800" dirty="0" err="1">
                <a:highlight>
                  <a:srgbClr val="FEFEFE"/>
                </a:highlight>
                <a:ea typeface="+mn-lt"/>
                <a:cs typeface="+mn-lt"/>
              </a:rPr>
              <a:t>Reflectio</a:t>
            </a:r>
            <a:r>
              <a:rPr lang="en-US" sz="2800" dirty="0">
                <a:highlight>
                  <a:srgbClr val="FEFEFE"/>
                </a:highlight>
                <a:ea typeface="+mn-lt"/>
                <a:cs typeface="+mn-lt"/>
              </a:rPr>
              <a:t>n</a:t>
            </a:r>
          </a:p>
          <a:p>
            <a:pPr marL="285750" indent="-285750">
              <a:buFont typeface="Arial"/>
              <a:buChar char="•"/>
            </a:pPr>
            <a:endParaRPr lang="en-US" sz="2800" dirty="0">
              <a:highlight>
                <a:srgbClr val="FEFEFE"/>
              </a:highlight>
              <a:ea typeface="+mn-lt"/>
              <a:cs typeface="+mn-lt"/>
            </a:endParaRPr>
          </a:p>
          <a:p>
            <a:endParaRPr lang="en-US" sz="2800" dirty="0">
              <a:highlight>
                <a:srgbClr val="FEFEFE"/>
              </a:highlight>
              <a:ea typeface="+mn-lt"/>
              <a:cs typeface="+mn-lt"/>
            </a:endParaRPr>
          </a:p>
          <a:p>
            <a:pPr marL="285750" indent="-285750">
              <a:buFont typeface="Arial"/>
              <a:buChar char="•"/>
            </a:pPr>
            <a:r>
              <a:rPr lang="en-US" sz="2800" dirty="0">
                <a:highlight>
                  <a:srgbClr val="FEFEFE"/>
                </a:highlight>
                <a:ea typeface="+mn-lt"/>
                <a:cs typeface="+mn-lt"/>
              </a:rPr>
              <a:t>At the beginning of the module, I found using some of these programs challenging, I was not very confident with Excel formulas or creating presentations, and </a:t>
            </a:r>
            <a:r>
              <a:rPr lang="en-US" sz="2800">
                <a:highlight>
                  <a:srgbClr val="FEFEFE"/>
                </a:highlight>
                <a:ea typeface="+mn-lt"/>
                <a:cs typeface="+mn-lt"/>
              </a:rPr>
              <a:t>I always needed help   </a:t>
            </a:r>
          </a:p>
          <a:p>
            <a:pPr marL="285750" indent="-285750">
              <a:buFont typeface="Arial"/>
              <a:buChar char="•"/>
            </a:pPr>
            <a:r>
              <a:rPr lang="en-US" sz="2800" dirty="0">
                <a:highlight>
                  <a:srgbClr val="FEFEFE"/>
                </a:highlight>
                <a:ea typeface="+mn-lt"/>
                <a:cs typeface="+mn-lt"/>
              </a:rPr>
              <a:t>Overall, I Feel Confident  with digital skills now, as I have learned about word Excell PowerPoint one drive I also learned about  one </a:t>
            </a:r>
            <a:r>
              <a:rPr lang="en-US" sz="2800">
                <a:highlight>
                  <a:srgbClr val="FEFEFE"/>
                </a:highlight>
                <a:ea typeface="+mn-lt"/>
                <a:cs typeface="+mn-lt"/>
              </a:rPr>
              <a:t>drive and</a:t>
            </a:r>
            <a:r>
              <a:rPr lang="en-US" sz="2800" dirty="0">
                <a:highlight>
                  <a:srgbClr val="FEFEFE"/>
                </a:highlight>
                <a:ea typeface="+mn-lt"/>
                <a:cs typeface="+mn-lt"/>
              </a:rPr>
              <a:t> I know I can keep improving on New Digital Skills by Attending and practicing there is always </a:t>
            </a:r>
            <a:endParaRPr lang="en-US" sz="2800" dirty="0">
              <a:highlight>
                <a:srgbClr val="FEFEFE"/>
              </a:highlight>
            </a:endParaRPr>
          </a:p>
          <a:p>
            <a:pPr marL="285750" indent="-285750">
              <a:buFont typeface="Arial"/>
              <a:buChar char="•"/>
            </a:pPr>
            <a:r>
              <a:rPr lang="en-US" sz="2800">
                <a:highlight>
                  <a:srgbClr val="FEFEFE"/>
                </a:highlight>
              </a:rPr>
              <a:t>Room for more learning especially from such professionals as my tutor's</a:t>
            </a:r>
          </a:p>
          <a:p>
            <a:pPr marL="285750" indent="-285750">
              <a:buFont typeface="Arial"/>
              <a:buChar char="•"/>
            </a:pPr>
            <a:r>
              <a:rPr lang="en-US" sz="2800">
                <a:highlight>
                  <a:srgbClr val="FEFEFE"/>
                </a:highlight>
              </a:rPr>
              <a:t>At UWTSD University</a:t>
            </a:r>
          </a:p>
          <a:p>
            <a:endParaRPr lang="en-US"/>
          </a:p>
        </p:txBody>
      </p:sp>
    </p:spTree>
    <p:extLst>
      <p:ext uri="{BB962C8B-B14F-4D97-AF65-F5344CB8AC3E}">
        <p14:creationId xmlns:p14="http://schemas.microsoft.com/office/powerpoint/2010/main" val="7886357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936e02c4-a484-4998-a51a-c24e6dc61f3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A3F46C0B2A77F4AAB923CA00B36000F" ma:contentTypeVersion="5" ma:contentTypeDescription="Create a new document." ma:contentTypeScope="" ma:versionID="7c184a3746b4cffbdad7181d1603474a">
  <xsd:schema xmlns:xsd="http://www.w3.org/2001/XMLSchema" xmlns:xs="http://www.w3.org/2001/XMLSchema" xmlns:p="http://schemas.microsoft.com/office/2006/metadata/properties" xmlns:ns3="936e02c4-a484-4998-a51a-c24e6dc61f3e" targetNamespace="http://schemas.microsoft.com/office/2006/metadata/properties" ma:root="true" ma:fieldsID="ea3a533da7435d8d9764d771d5a6308b" ns3:_="">
    <xsd:import namespace="936e02c4-a484-4998-a51a-c24e6dc61f3e"/>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6e02c4-a484-4998-a51a-c24e6dc61f3e"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4C93290-0C3B-496F-B0A1-66BE5FC29EEA}">
  <ds:schemaRefs>
    <ds:schemaRef ds:uri="http://schemas.microsoft.com/sharepoint/v3/contenttype/forms"/>
  </ds:schemaRefs>
</ds:datastoreItem>
</file>

<file path=customXml/itemProps2.xml><?xml version="1.0" encoding="utf-8"?>
<ds:datastoreItem xmlns:ds="http://schemas.openxmlformats.org/officeDocument/2006/customXml" ds:itemID="{53794873-0281-4817-87CF-5F8D942DE17F}">
  <ds:schemaRefs>
    <ds:schemaRef ds:uri="936e02c4-a484-4998-a51a-c24e6dc61f3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C08F8A7-5449-42D5-9B58-4BC61A1610E0}">
  <ds:schemaRefs>
    <ds:schemaRef ds:uri="936e02c4-a484-4998-a51a-c24e6dc61f3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DS3 Digital Portofolio+Audio Reflection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Esmeralda Chiciu (2531563)</dc:creator>
  <cp:revision>42</cp:revision>
  <dcterms:created xsi:type="dcterms:W3CDTF">2026-07-17T16:24:15Z</dcterms:created>
  <dcterms:modified xsi:type="dcterms:W3CDTF">2026-07-19T00:55:02Z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0x010100DA3F46C0B2A77F4AAB923CA00B36000F</vt:lpwstr>
  </property>
</Properties>
</file>