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7EE97EEC-71FA-421D-9E0E-72CC29C46879}" type="datetimeFigureOut">
              <a:rPr lang="en-GB" smtClean="0"/>
              <a:pPr/>
              <a:t>04/09/2012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04/09/2012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7EE97EEC-71FA-421D-9E0E-72CC29C46879}" type="datetimeFigureOut">
              <a:rPr lang="en-GB" smtClean="0"/>
              <a:pPr/>
              <a:t>04/09/2012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04/09/2012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04/09/2012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04/09/2012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04/09/2012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04/09/2012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04/09/2012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04/09/2012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04/09/2012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EE97EEC-71FA-421D-9E0E-72CC29C46879}" type="datetimeFigureOut">
              <a:rPr lang="en-GB" smtClean="0"/>
              <a:pPr/>
              <a:t>04/09/2012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67744" y="2130425"/>
            <a:ext cx="6190456" cy="1470025"/>
          </a:xfrm>
        </p:spPr>
        <p:txBody>
          <a:bodyPr>
            <a:normAutofit/>
          </a:bodyPr>
          <a:lstStyle/>
          <a:p>
            <a:r>
              <a:rPr lang="en-GB" dirty="0" smtClean="0"/>
              <a:t>Lesson </a:t>
            </a:r>
            <a:r>
              <a:rPr lang="en-GB" dirty="0" smtClean="0"/>
              <a:t>6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Compound sentences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Interrogative pronouns, pivot verbs, auxiliary verbs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lvl="0" indent="-514350">
              <a:buClr>
                <a:srgbClr val="727CA3"/>
              </a:buClr>
              <a:buNone/>
            </a:pPr>
            <a:endParaRPr lang="en-GB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buClr>
                <a:srgbClr val="727CA3"/>
              </a:buClr>
              <a:buNone/>
            </a:pPr>
            <a:endParaRPr lang="en-GB" dirty="0" smtClean="0">
              <a:solidFill>
                <a:prstClr val="black"/>
              </a:solidFill>
            </a:endParaRPr>
          </a:p>
          <a:p>
            <a:pPr lvl="1">
              <a:buNone/>
            </a:pP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en-GB" altLang="zh-CN" dirty="0" smtClean="0"/>
          </a:p>
          <a:p>
            <a:pPr>
              <a:buNone/>
            </a:pPr>
            <a:endParaRPr lang="en-US" altLang="zh-CN" dirty="0" smtClean="0"/>
          </a:p>
          <a:p>
            <a:pPr marL="731520" lvl="1" indent="-457200">
              <a:buFont typeface="+mj-lt"/>
              <a:buAutoNum type="arabicPeriod"/>
            </a:pPr>
            <a:endParaRPr lang="en-GB" altLang="zh-CN" dirty="0" smtClean="0"/>
          </a:p>
          <a:p>
            <a:endParaRPr lang="en-GB" altLang="zh-CN" dirty="0" smtClean="0"/>
          </a:p>
          <a:p>
            <a:pPr>
              <a:buNone/>
            </a:pPr>
            <a:endParaRPr lang="en-GB" altLang="zh-TW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1"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788</TotalTime>
  <Words>10</Words>
  <Application>Microsoft Office PowerPoint</Application>
  <PresentationFormat>On-screen Show (4:3)</PresentationFormat>
  <Paragraphs>6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Origin</vt:lpstr>
      <vt:lpstr>Lesson 6 Compound sentences</vt:lpstr>
      <vt:lpstr>Slide 2</vt:lpstr>
      <vt:lpstr>Slide 3</vt:lpstr>
      <vt:lpstr>Slide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Nominal Sentences</dc:title>
  <dc:creator>Thomas</dc:creator>
  <cp:lastModifiedBy>Thomas</cp:lastModifiedBy>
  <cp:revision>81</cp:revision>
  <dcterms:created xsi:type="dcterms:W3CDTF">2012-02-02T07:21:05Z</dcterms:created>
  <dcterms:modified xsi:type="dcterms:W3CDTF">2012-09-04T06:55:20Z</dcterms:modified>
</cp:coreProperties>
</file>