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1" r:id="rId4"/>
    <p:sldId id="260" r:id="rId5"/>
    <p:sldId id="259" r:id="rId6"/>
    <p:sldId id="258" r:id="rId7"/>
    <p:sldId id="263" r:id="rId8"/>
    <p:sldId id="262" r:id="rId9"/>
  </p:sldIdLst>
  <p:sldSz cx="10058400" cy="77724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3BF6CB-14DD-2147-9571-E1DBEDDAB28C}" v="573" dt="2022-03-21T11:21:00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4" autoAdjust="0"/>
    <p:restoredTop sz="95118" autoAdjust="0"/>
  </p:normalViewPr>
  <p:slideViewPr>
    <p:cSldViewPr snapToGrid="0">
      <p:cViewPr varScale="1">
        <p:scale>
          <a:sx n="79" d="100"/>
          <a:sy n="79" d="100"/>
        </p:scale>
        <p:origin x="10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1" d="100"/>
          <a:sy n="81" d="100"/>
        </p:scale>
        <p:origin x="397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Curtis (2105513)" userId="2b9f5e7a-6b62-40e6-81eb-8b1f8032b43b" providerId="ADAL" clId="{B43BF6CB-14DD-2147-9571-E1DBEDDAB28C}"/>
    <pc:docChg chg="undo redo custSel addSld delSld modSld sldOrd">
      <pc:chgData name="Rhys Curtis (2105513)" userId="2b9f5e7a-6b62-40e6-81eb-8b1f8032b43b" providerId="ADAL" clId="{B43BF6CB-14DD-2147-9571-E1DBEDDAB28C}" dt="2022-03-21T11:30:27.899" v="7531" actId="20577"/>
      <pc:docMkLst>
        <pc:docMk/>
      </pc:docMkLst>
      <pc:sldChg chg="modSp mod modTransition">
        <pc:chgData name="Rhys Curtis (2105513)" userId="2b9f5e7a-6b62-40e6-81eb-8b1f8032b43b" providerId="ADAL" clId="{B43BF6CB-14DD-2147-9571-E1DBEDDAB28C}" dt="2022-03-21T11:26:28.083" v="7508" actId="313"/>
        <pc:sldMkLst>
          <pc:docMk/>
          <pc:sldMk cId="2009861164" sldId="256"/>
        </pc:sldMkLst>
        <pc:spChg chg="mod">
          <ac:chgData name="Rhys Curtis (2105513)" userId="2b9f5e7a-6b62-40e6-81eb-8b1f8032b43b" providerId="ADAL" clId="{B43BF6CB-14DD-2147-9571-E1DBEDDAB28C}" dt="2022-03-20T10:30:37.723" v="5074" actId="1035"/>
          <ac:spMkLst>
            <pc:docMk/>
            <pc:sldMk cId="2009861164" sldId="256"/>
            <ac:spMk id="5" creationId="{FC736E0C-C036-4ABF-8831-E5941A3403D0}"/>
          </ac:spMkLst>
        </pc:spChg>
        <pc:spChg chg="mod">
          <ac:chgData name="Rhys Curtis (2105513)" userId="2b9f5e7a-6b62-40e6-81eb-8b1f8032b43b" providerId="ADAL" clId="{B43BF6CB-14DD-2147-9571-E1DBEDDAB28C}" dt="2022-03-21T11:10:51.696" v="7394"/>
          <ac:spMkLst>
            <pc:docMk/>
            <pc:sldMk cId="2009861164" sldId="256"/>
            <ac:spMk id="6" creationId="{081A149E-BE06-4304-843A-FB454CB97248}"/>
          </ac:spMkLst>
        </pc:spChg>
        <pc:spChg chg="mod">
          <ac:chgData name="Rhys Curtis (2105513)" userId="2b9f5e7a-6b62-40e6-81eb-8b1f8032b43b" providerId="ADAL" clId="{B43BF6CB-14DD-2147-9571-E1DBEDDAB28C}" dt="2022-03-20T10:34:16.556" v="5086" actId="1036"/>
          <ac:spMkLst>
            <pc:docMk/>
            <pc:sldMk cId="2009861164" sldId="256"/>
            <ac:spMk id="7" creationId="{D08D8F05-2AF9-41DF-AFA2-9F84726649FB}"/>
          </ac:spMkLst>
        </pc:spChg>
        <pc:spChg chg="mod">
          <ac:chgData name="Rhys Curtis (2105513)" userId="2b9f5e7a-6b62-40e6-81eb-8b1f8032b43b" providerId="ADAL" clId="{B43BF6CB-14DD-2147-9571-E1DBEDDAB28C}" dt="2022-03-21T11:12:34.112" v="7396" actId="27636"/>
          <ac:spMkLst>
            <pc:docMk/>
            <pc:sldMk cId="2009861164" sldId="256"/>
            <ac:spMk id="9" creationId="{CF8BB936-D1B5-4C20-9475-BC2C411A6563}"/>
          </ac:spMkLst>
        </pc:spChg>
        <pc:spChg chg="mod">
          <ac:chgData name="Rhys Curtis (2105513)" userId="2b9f5e7a-6b62-40e6-81eb-8b1f8032b43b" providerId="ADAL" clId="{B43BF6CB-14DD-2147-9571-E1DBEDDAB28C}" dt="2022-03-21T11:26:28.083" v="7508" actId="313"/>
          <ac:spMkLst>
            <pc:docMk/>
            <pc:sldMk cId="2009861164" sldId="256"/>
            <ac:spMk id="52" creationId="{7231AF5E-A3B4-4F55-AAC2-B69F5472213C}"/>
          </ac:spMkLst>
        </pc:spChg>
      </pc:sldChg>
      <pc:sldChg chg="addSp delSp modSp mod modTransition">
        <pc:chgData name="Rhys Curtis (2105513)" userId="2b9f5e7a-6b62-40e6-81eb-8b1f8032b43b" providerId="ADAL" clId="{B43BF6CB-14DD-2147-9571-E1DBEDDAB28C}" dt="2022-03-21T11:29:40.742" v="7525" actId="122"/>
        <pc:sldMkLst>
          <pc:docMk/>
          <pc:sldMk cId="2947563920" sldId="257"/>
        </pc:sldMkLst>
        <pc:spChg chg="mod">
          <ac:chgData name="Rhys Curtis (2105513)" userId="2b9f5e7a-6b62-40e6-81eb-8b1f8032b43b" providerId="ADAL" clId="{B43BF6CB-14DD-2147-9571-E1DBEDDAB28C}" dt="2022-03-20T09:25:59.312" v="4917" actId="12"/>
          <ac:spMkLst>
            <pc:docMk/>
            <pc:sldMk cId="2947563920" sldId="257"/>
            <ac:spMk id="2" creationId="{4C7D3057-435A-4E3E-B809-5A528F7BAC97}"/>
          </ac:spMkLst>
        </pc:spChg>
        <pc:spChg chg="mod">
          <ac:chgData name="Rhys Curtis (2105513)" userId="2b9f5e7a-6b62-40e6-81eb-8b1f8032b43b" providerId="ADAL" clId="{B43BF6CB-14DD-2147-9571-E1DBEDDAB28C}" dt="2022-03-21T11:29:40.742" v="7525" actId="122"/>
          <ac:spMkLst>
            <pc:docMk/>
            <pc:sldMk cId="2947563920" sldId="257"/>
            <ac:spMk id="3" creationId="{E86CC8C2-BB96-477B-8AA7-922545ABA7D4}"/>
          </ac:spMkLst>
        </pc:spChg>
        <pc:spChg chg="del mod">
          <ac:chgData name="Rhys Curtis (2105513)" userId="2b9f5e7a-6b62-40e6-81eb-8b1f8032b43b" providerId="ADAL" clId="{B43BF6CB-14DD-2147-9571-E1DBEDDAB28C}" dt="2022-03-21T10:34:35.469" v="7243" actId="478"/>
          <ac:spMkLst>
            <pc:docMk/>
            <pc:sldMk cId="2947563920" sldId="257"/>
            <ac:spMk id="4" creationId="{EF2F2CE0-3FB8-45CA-B15E-0BE373C97228}"/>
          </ac:spMkLst>
        </pc:spChg>
        <pc:spChg chg="mod">
          <ac:chgData name="Rhys Curtis (2105513)" userId="2b9f5e7a-6b62-40e6-81eb-8b1f8032b43b" providerId="ADAL" clId="{B43BF6CB-14DD-2147-9571-E1DBEDDAB28C}" dt="2022-03-21T11:19:56.708" v="7430" actId="1036"/>
          <ac:spMkLst>
            <pc:docMk/>
            <pc:sldMk cId="2947563920" sldId="257"/>
            <ac:spMk id="14" creationId="{5AE8ECC5-AD3F-4E60-AB4A-8D1BA17C43D7}"/>
          </ac:spMkLst>
        </pc:spChg>
        <pc:spChg chg="mod">
          <ac:chgData name="Rhys Curtis (2105513)" userId="2b9f5e7a-6b62-40e6-81eb-8b1f8032b43b" providerId="ADAL" clId="{B43BF6CB-14DD-2147-9571-E1DBEDDAB28C}" dt="2022-03-21T11:16:51.592" v="7424" actId="1076"/>
          <ac:spMkLst>
            <pc:docMk/>
            <pc:sldMk cId="2947563920" sldId="257"/>
            <ac:spMk id="15" creationId="{68FC0CB1-15EF-4168-AE6F-598C8BA4794B}"/>
          </ac:spMkLst>
        </pc:spChg>
        <pc:picChg chg="add mod modCrop">
          <ac:chgData name="Rhys Curtis (2105513)" userId="2b9f5e7a-6b62-40e6-81eb-8b1f8032b43b" providerId="ADAL" clId="{B43BF6CB-14DD-2147-9571-E1DBEDDAB28C}" dt="2022-03-21T10:36:20.592" v="7259" actId="732"/>
          <ac:picMkLst>
            <pc:docMk/>
            <pc:sldMk cId="2947563920" sldId="257"/>
            <ac:picMk id="6" creationId="{FD6DC59C-6BAF-4F4E-9FCB-4994376D35A3}"/>
          </ac:picMkLst>
        </pc:picChg>
      </pc:sldChg>
      <pc:sldChg chg="addSp modSp mod modTransition">
        <pc:chgData name="Rhys Curtis (2105513)" userId="2b9f5e7a-6b62-40e6-81eb-8b1f8032b43b" providerId="ADAL" clId="{B43BF6CB-14DD-2147-9571-E1DBEDDAB28C}" dt="2022-03-21T10:12:19.848" v="7083" actId="20577"/>
        <pc:sldMkLst>
          <pc:docMk/>
          <pc:sldMk cId="1551441160" sldId="258"/>
        </pc:sldMkLst>
        <pc:spChg chg="mod">
          <ac:chgData name="Rhys Curtis (2105513)" userId="2b9f5e7a-6b62-40e6-81eb-8b1f8032b43b" providerId="ADAL" clId="{B43BF6CB-14DD-2147-9571-E1DBEDDAB28C}" dt="2022-03-21T10:12:19.848" v="7083" actId="20577"/>
          <ac:spMkLst>
            <pc:docMk/>
            <pc:sldMk cId="1551441160" sldId="258"/>
            <ac:spMk id="5" creationId="{A5FC093F-1046-49B5-8901-B8F3A602B922}"/>
          </ac:spMkLst>
        </pc:spChg>
        <pc:spChg chg="add mod">
          <ac:chgData name="Rhys Curtis (2105513)" userId="2b9f5e7a-6b62-40e6-81eb-8b1f8032b43b" providerId="ADAL" clId="{B43BF6CB-14DD-2147-9571-E1DBEDDAB28C}" dt="2022-03-21T10:11:57.588" v="7081" actId="20577"/>
          <ac:spMkLst>
            <pc:docMk/>
            <pc:sldMk cId="1551441160" sldId="258"/>
            <ac:spMk id="17" creationId="{96627E1F-8B1E-104D-8F17-E0FA7712F6E5}"/>
          </ac:spMkLst>
        </pc:spChg>
        <pc:spChg chg="mod">
          <ac:chgData name="Rhys Curtis (2105513)" userId="2b9f5e7a-6b62-40e6-81eb-8b1f8032b43b" providerId="ADAL" clId="{B43BF6CB-14DD-2147-9571-E1DBEDDAB28C}" dt="2022-03-21T10:12:05.157" v="7082" actId="114"/>
          <ac:spMkLst>
            <pc:docMk/>
            <pc:sldMk cId="1551441160" sldId="258"/>
            <ac:spMk id="19" creationId="{6F374A01-FD18-413B-A563-0BFF7A173B88}"/>
          </ac:spMkLst>
        </pc:spChg>
        <pc:spChg chg="mod">
          <ac:chgData name="Rhys Curtis (2105513)" userId="2b9f5e7a-6b62-40e6-81eb-8b1f8032b43b" providerId="ADAL" clId="{B43BF6CB-14DD-2147-9571-E1DBEDDAB28C}" dt="2022-03-20T09:30:12.227" v="4921" actId="122"/>
          <ac:spMkLst>
            <pc:docMk/>
            <pc:sldMk cId="1551441160" sldId="258"/>
            <ac:spMk id="35" creationId="{42D3D7EB-8161-DF42-9A11-135B03EB243D}"/>
          </ac:spMkLst>
        </pc:spChg>
      </pc:sldChg>
      <pc:sldChg chg="addSp delSp modSp mod modTransition">
        <pc:chgData name="Rhys Curtis (2105513)" userId="2b9f5e7a-6b62-40e6-81eb-8b1f8032b43b" providerId="ADAL" clId="{B43BF6CB-14DD-2147-9571-E1DBEDDAB28C}" dt="2022-03-21T11:30:27.899" v="7531" actId="20577"/>
        <pc:sldMkLst>
          <pc:docMk/>
          <pc:sldMk cId="3117677512" sldId="259"/>
        </pc:sldMkLst>
        <pc:spChg chg="add del mod">
          <ac:chgData name="Rhys Curtis (2105513)" userId="2b9f5e7a-6b62-40e6-81eb-8b1f8032b43b" providerId="ADAL" clId="{B43BF6CB-14DD-2147-9571-E1DBEDDAB28C}" dt="2022-03-21T09:59:18.643" v="6982" actId="931"/>
          <ac:spMkLst>
            <pc:docMk/>
            <pc:sldMk cId="3117677512" sldId="259"/>
            <ac:spMk id="3" creationId="{632F76E2-4BBC-6041-BE96-96815D225EC7}"/>
          </ac:spMkLst>
        </pc:spChg>
        <pc:spChg chg="mod">
          <ac:chgData name="Rhys Curtis (2105513)" userId="2b9f5e7a-6b62-40e6-81eb-8b1f8032b43b" providerId="ADAL" clId="{B43BF6CB-14DD-2147-9571-E1DBEDDAB28C}" dt="2022-03-19T12:26:55.837" v="4727" actId="20577"/>
          <ac:spMkLst>
            <pc:docMk/>
            <pc:sldMk cId="3117677512" sldId="259"/>
            <ac:spMk id="5" creationId="{88E6371F-5EA3-401C-BDDB-BF63D09C9A8B}"/>
          </ac:spMkLst>
        </pc:spChg>
        <pc:spChg chg="add del mod">
          <ac:chgData name="Rhys Curtis (2105513)" userId="2b9f5e7a-6b62-40e6-81eb-8b1f8032b43b" providerId="ADAL" clId="{B43BF6CB-14DD-2147-9571-E1DBEDDAB28C}" dt="2022-03-19T12:04:24.856" v="4170" actId="478"/>
          <ac:spMkLst>
            <pc:docMk/>
            <pc:sldMk cId="3117677512" sldId="259"/>
            <ac:spMk id="6" creationId="{8EF7D55C-3DA8-054F-943C-A84928BCC807}"/>
          </ac:spMkLst>
        </pc:spChg>
        <pc:spChg chg="add del mod">
          <ac:chgData name="Rhys Curtis (2105513)" userId="2b9f5e7a-6b62-40e6-81eb-8b1f8032b43b" providerId="ADAL" clId="{B43BF6CB-14DD-2147-9571-E1DBEDDAB28C}" dt="2022-03-20T09:16:35.422" v="4882" actId="478"/>
          <ac:spMkLst>
            <pc:docMk/>
            <pc:sldMk cId="3117677512" sldId="259"/>
            <ac:spMk id="13" creationId="{84828934-F4D8-E345-BAB7-6B42A7A1F6E2}"/>
          </ac:spMkLst>
        </pc:spChg>
        <pc:spChg chg="mod">
          <ac:chgData name="Rhys Curtis (2105513)" userId="2b9f5e7a-6b62-40e6-81eb-8b1f8032b43b" providerId="ADAL" clId="{B43BF6CB-14DD-2147-9571-E1DBEDDAB28C}" dt="2022-03-19T12:27:24.557" v="4741" actId="1038"/>
          <ac:spMkLst>
            <pc:docMk/>
            <pc:sldMk cId="3117677512" sldId="259"/>
            <ac:spMk id="49" creationId="{4D939ECF-AD87-4C79-AD99-C89EBC8965B8}"/>
          </ac:spMkLst>
        </pc:spChg>
        <pc:spChg chg="mod">
          <ac:chgData name="Rhys Curtis (2105513)" userId="2b9f5e7a-6b62-40e6-81eb-8b1f8032b43b" providerId="ADAL" clId="{B43BF6CB-14DD-2147-9571-E1DBEDDAB28C}" dt="2022-03-21T11:30:27.899" v="7531" actId="20577"/>
          <ac:spMkLst>
            <pc:docMk/>
            <pc:sldMk cId="3117677512" sldId="259"/>
            <ac:spMk id="50" creationId="{17244F77-D001-48EC-AB14-612BA474E2E5}"/>
          </ac:spMkLst>
        </pc:spChg>
        <pc:spChg chg="del">
          <ac:chgData name="Rhys Curtis (2105513)" userId="2b9f5e7a-6b62-40e6-81eb-8b1f8032b43b" providerId="ADAL" clId="{B43BF6CB-14DD-2147-9571-E1DBEDDAB28C}" dt="2022-03-19T12:04:23.422" v="4169" actId="478"/>
          <ac:spMkLst>
            <pc:docMk/>
            <pc:sldMk cId="3117677512" sldId="259"/>
            <ac:spMk id="51" creationId="{7C713C4C-29E6-4E46-887F-AD1DB57F4FD1}"/>
          </ac:spMkLst>
        </pc:spChg>
        <pc:spChg chg="mod">
          <ac:chgData name="Rhys Curtis (2105513)" userId="2b9f5e7a-6b62-40e6-81eb-8b1f8032b43b" providerId="ADAL" clId="{B43BF6CB-14DD-2147-9571-E1DBEDDAB28C}" dt="2022-03-21T11:06:35.241" v="7358" actId="20577"/>
          <ac:spMkLst>
            <pc:docMk/>
            <pc:sldMk cId="3117677512" sldId="259"/>
            <ac:spMk id="54" creationId="{9D918087-CF98-46DE-B53A-71239B9E4EBB}"/>
          </ac:spMkLst>
        </pc:spChg>
        <pc:graphicFrameChg chg="add del mod modGraphic">
          <ac:chgData name="Rhys Curtis (2105513)" userId="2b9f5e7a-6b62-40e6-81eb-8b1f8032b43b" providerId="ADAL" clId="{B43BF6CB-14DD-2147-9571-E1DBEDDAB28C}" dt="2022-03-20T09:16:29.135" v="4880" actId="478"/>
          <ac:graphicFrameMkLst>
            <pc:docMk/>
            <pc:sldMk cId="3117677512" sldId="259"/>
            <ac:graphicFrameMk id="7" creationId="{98089481-81A5-6E45-B700-5FFCC524E2D1}"/>
          </ac:graphicFrameMkLst>
        </pc:graphicFrameChg>
        <pc:picChg chg="add del mod">
          <ac:chgData name="Rhys Curtis (2105513)" userId="2b9f5e7a-6b62-40e6-81eb-8b1f8032b43b" providerId="ADAL" clId="{B43BF6CB-14DD-2147-9571-E1DBEDDAB28C}" dt="2022-03-19T12:13:47.008" v="4541" actId="478"/>
          <ac:picMkLst>
            <pc:docMk/>
            <pc:sldMk cId="3117677512" sldId="259"/>
            <ac:picMk id="3" creationId="{31B68E07-04B5-4C4E-9C1D-F724CF16C772}"/>
          </ac:picMkLst>
        </pc:picChg>
        <pc:picChg chg="add mod">
          <ac:chgData name="Rhys Curtis (2105513)" userId="2b9f5e7a-6b62-40e6-81eb-8b1f8032b43b" providerId="ADAL" clId="{B43BF6CB-14DD-2147-9571-E1DBEDDAB28C}" dt="2022-03-21T09:59:18.643" v="6982" actId="931"/>
          <ac:picMkLst>
            <pc:docMk/>
            <pc:sldMk cId="3117677512" sldId="259"/>
            <ac:picMk id="6" creationId="{C7E3C858-5619-394D-AC78-03A5991730B8}"/>
          </ac:picMkLst>
        </pc:picChg>
        <pc:picChg chg="add mod modCrop">
          <ac:chgData name="Rhys Curtis (2105513)" userId="2b9f5e7a-6b62-40e6-81eb-8b1f8032b43b" providerId="ADAL" clId="{B43BF6CB-14DD-2147-9571-E1DBEDDAB28C}" dt="2022-03-20T09:36:56.182" v="4990"/>
          <ac:picMkLst>
            <pc:docMk/>
            <pc:sldMk cId="3117677512" sldId="259"/>
            <ac:picMk id="9" creationId="{3EA16198-55AE-8243-849A-89FC186231C7}"/>
          </ac:picMkLst>
        </pc:picChg>
        <pc:picChg chg="del">
          <ac:chgData name="Rhys Curtis (2105513)" userId="2b9f5e7a-6b62-40e6-81eb-8b1f8032b43b" providerId="ADAL" clId="{B43BF6CB-14DD-2147-9571-E1DBEDDAB28C}" dt="2022-03-21T09:58:36.086" v="6981" actId="478"/>
          <ac:picMkLst>
            <pc:docMk/>
            <pc:sldMk cId="3117677512" sldId="259"/>
            <ac:picMk id="64" creationId="{A04FC361-1D94-4AC0-B641-3C71D202779A}"/>
          </ac:picMkLst>
        </pc:picChg>
      </pc:sldChg>
      <pc:sldChg chg="addSp delSp modSp mod modTransition">
        <pc:chgData name="Rhys Curtis (2105513)" userId="2b9f5e7a-6b62-40e6-81eb-8b1f8032b43b" providerId="ADAL" clId="{B43BF6CB-14DD-2147-9571-E1DBEDDAB28C}" dt="2022-03-21T11:27:31.064" v="7519" actId="20577"/>
        <pc:sldMkLst>
          <pc:docMk/>
          <pc:sldMk cId="1795147025" sldId="260"/>
        </pc:sldMkLst>
        <pc:spChg chg="mod">
          <ac:chgData name="Rhys Curtis (2105513)" userId="2b9f5e7a-6b62-40e6-81eb-8b1f8032b43b" providerId="ADAL" clId="{B43BF6CB-14DD-2147-9571-E1DBEDDAB28C}" dt="2022-03-21T11:24:44.765" v="7497" actId="1036"/>
          <ac:spMkLst>
            <pc:docMk/>
            <pc:sldMk cId="1795147025" sldId="260"/>
            <ac:spMk id="2" creationId="{2ED16649-4230-844A-ADF8-8490E7B65FCF}"/>
          </ac:spMkLst>
        </pc:spChg>
        <pc:spChg chg="mod">
          <ac:chgData name="Rhys Curtis (2105513)" userId="2b9f5e7a-6b62-40e6-81eb-8b1f8032b43b" providerId="ADAL" clId="{B43BF6CB-14DD-2147-9571-E1DBEDDAB28C}" dt="2022-03-21T11:07:45.631" v="7377" actId="1035"/>
          <ac:spMkLst>
            <pc:docMk/>
            <pc:sldMk cId="1795147025" sldId="260"/>
            <ac:spMk id="3" creationId="{B82CC596-3B0C-2740-9CE8-C0EC6E7ECDCD}"/>
          </ac:spMkLst>
        </pc:spChg>
        <pc:spChg chg="mod">
          <ac:chgData name="Rhys Curtis (2105513)" userId="2b9f5e7a-6b62-40e6-81eb-8b1f8032b43b" providerId="ADAL" clId="{B43BF6CB-14DD-2147-9571-E1DBEDDAB28C}" dt="2022-03-21T11:27:23.949" v="7515" actId="20577"/>
          <ac:spMkLst>
            <pc:docMk/>
            <pc:sldMk cId="1795147025" sldId="260"/>
            <ac:spMk id="4" creationId="{EC65808B-95F7-F84A-BA61-9E51AAC64C6C}"/>
          </ac:spMkLst>
        </pc:spChg>
        <pc:spChg chg="mod">
          <ac:chgData name="Rhys Curtis (2105513)" userId="2b9f5e7a-6b62-40e6-81eb-8b1f8032b43b" providerId="ADAL" clId="{B43BF6CB-14DD-2147-9571-E1DBEDDAB28C}" dt="2022-03-21T11:27:31.064" v="7519" actId="20577"/>
          <ac:spMkLst>
            <pc:docMk/>
            <pc:sldMk cId="1795147025" sldId="260"/>
            <ac:spMk id="5" creationId="{A468D78D-0842-6F4D-A80F-442902A276DF}"/>
          </ac:spMkLst>
        </pc:spChg>
        <pc:spChg chg="add del mod">
          <ac:chgData name="Rhys Curtis (2105513)" userId="2b9f5e7a-6b62-40e6-81eb-8b1f8032b43b" providerId="ADAL" clId="{B43BF6CB-14DD-2147-9571-E1DBEDDAB28C}" dt="2022-03-21T10:39:09.249" v="7266" actId="478"/>
          <ac:spMkLst>
            <pc:docMk/>
            <pc:sldMk cId="1795147025" sldId="260"/>
            <ac:spMk id="7" creationId="{0312348D-F236-7E4A-9003-CBB1118861C7}"/>
          </ac:spMkLst>
        </pc:spChg>
        <pc:spChg chg="add mod">
          <ac:chgData name="Rhys Curtis (2105513)" userId="2b9f5e7a-6b62-40e6-81eb-8b1f8032b43b" providerId="ADAL" clId="{B43BF6CB-14DD-2147-9571-E1DBEDDAB28C}" dt="2022-03-21T11:24:14.838" v="7492" actId="1076"/>
          <ac:spMkLst>
            <pc:docMk/>
            <pc:sldMk cId="1795147025" sldId="260"/>
            <ac:spMk id="8" creationId="{207004FB-2008-C641-941D-A945B988FEA0}"/>
          </ac:spMkLst>
        </pc:spChg>
        <pc:spChg chg="mod">
          <ac:chgData name="Rhys Curtis (2105513)" userId="2b9f5e7a-6b62-40e6-81eb-8b1f8032b43b" providerId="ADAL" clId="{B43BF6CB-14DD-2147-9571-E1DBEDDAB28C}" dt="2022-03-21T11:27:20.554" v="7513" actId="20577"/>
          <ac:spMkLst>
            <pc:docMk/>
            <pc:sldMk cId="1795147025" sldId="260"/>
            <ac:spMk id="9" creationId="{69952BBE-E326-3747-9651-B5C0F39D74D7}"/>
          </ac:spMkLst>
        </pc:spChg>
        <pc:spChg chg="del mod">
          <ac:chgData name="Rhys Curtis (2105513)" userId="2b9f5e7a-6b62-40e6-81eb-8b1f8032b43b" providerId="ADAL" clId="{B43BF6CB-14DD-2147-9571-E1DBEDDAB28C}" dt="2022-03-21T10:39:02.572" v="7265" actId="478"/>
          <ac:spMkLst>
            <pc:docMk/>
            <pc:sldMk cId="1795147025" sldId="260"/>
            <ac:spMk id="11" creationId="{268C98E4-8755-3841-B531-1387360BC48B}"/>
          </ac:spMkLst>
        </pc:spChg>
        <pc:picChg chg="mod">
          <ac:chgData name="Rhys Curtis (2105513)" userId="2b9f5e7a-6b62-40e6-81eb-8b1f8032b43b" providerId="ADAL" clId="{B43BF6CB-14DD-2147-9571-E1DBEDDAB28C}" dt="2022-03-19T10:59:13.634" v="1849" actId="1076"/>
          <ac:picMkLst>
            <pc:docMk/>
            <pc:sldMk cId="1795147025" sldId="260"/>
            <ac:picMk id="13" creationId="{79B654F0-6260-3740-BD0D-A401FFB67E3D}"/>
          </ac:picMkLst>
        </pc:picChg>
      </pc:sldChg>
      <pc:sldChg chg="addSp delSp modSp mod modTransition">
        <pc:chgData name="Rhys Curtis (2105513)" userId="2b9f5e7a-6b62-40e6-81eb-8b1f8032b43b" providerId="ADAL" clId="{B43BF6CB-14DD-2147-9571-E1DBEDDAB28C}" dt="2022-03-21T11:26:03.835" v="7504" actId="255"/>
        <pc:sldMkLst>
          <pc:docMk/>
          <pc:sldMk cId="2402254649" sldId="261"/>
        </pc:sldMkLst>
        <pc:spChg chg="add del mod">
          <ac:chgData name="Rhys Curtis (2105513)" userId="2b9f5e7a-6b62-40e6-81eb-8b1f8032b43b" providerId="ADAL" clId="{B43BF6CB-14DD-2147-9571-E1DBEDDAB28C}" dt="2022-03-19T11:19:31.593" v="3005" actId="478"/>
          <ac:spMkLst>
            <pc:docMk/>
            <pc:sldMk cId="2402254649" sldId="261"/>
            <ac:spMk id="3" creationId="{B54723E8-965D-FD43-8F72-CC9083E3E078}"/>
          </ac:spMkLst>
        </pc:spChg>
        <pc:spChg chg="mod">
          <ac:chgData name="Rhys Curtis (2105513)" userId="2b9f5e7a-6b62-40e6-81eb-8b1f8032b43b" providerId="ADAL" clId="{B43BF6CB-14DD-2147-9571-E1DBEDDAB28C}" dt="2022-03-21T11:26:03.835" v="7504" actId="255"/>
          <ac:spMkLst>
            <pc:docMk/>
            <pc:sldMk cId="2402254649" sldId="261"/>
            <ac:spMk id="5" creationId="{88E6371F-5EA3-401C-BDDB-BF63D09C9A8B}"/>
          </ac:spMkLst>
        </pc:spChg>
        <pc:spChg chg="add mod">
          <ac:chgData name="Rhys Curtis (2105513)" userId="2b9f5e7a-6b62-40e6-81eb-8b1f8032b43b" providerId="ADAL" clId="{B43BF6CB-14DD-2147-9571-E1DBEDDAB28C}" dt="2022-03-19T11:28:31.827" v="3257" actId="1038"/>
          <ac:spMkLst>
            <pc:docMk/>
            <pc:sldMk cId="2402254649" sldId="261"/>
            <ac:spMk id="16" creationId="{7E02B5FF-87E5-C14D-9B95-C1BAE0EF6E8E}"/>
          </ac:spMkLst>
        </pc:spChg>
        <pc:spChg chg="add mod">
          <ac:chgData name="Rhys Curtis (2105513)" userId="2b9f5e7a-6b62-40e6-81eb-8b1f8032b43b" providerId="ADAL" clId="{B43BF6CB-14DD-2147-9571-E1DBEDDAB28C}" dt="2022-03-19T11:29:01.316" v="3291" actId="1037"/>
          <ac:spMkLst>
            <pc:docMk/>
            <pc:sldMk cId="2402254649" sldId="261"/>
            <ac:spMk id="17" creationId="{12AD2A93-6860-8843-9D1A-7D02AF4043D5}"/>
          </ac:spMkLst>
        </pc:spChg>
        <pc:spChg chg="mod">
          <ac:chgData name="Rhys Curtis (2105513)" userId="2b9f5e7a-6b62-40e6-81eb-8b1f8032b43b" providerId="ADAL" clId="{B43BF6CB-14DD-2147-9571-E1DBEDDAB28C}" dt="2022-03-19T11:28:22.301" v="3248" actId="1036"/>
          <ac:spMkLst>
            <pc:docMk/>
            <pc:sldMk cId="2402254649" sldId="261"/>
            <ac:spMk id="21" creationId="{A44B9D40-CDD2-DC41-A0EC-9F5A406E9C4A}"/>
          </ac:spMkLst>
        </pc:spChg>
        <pc:spChg chg="mod">
          <ac:chgData name="Rhys Curtis (2105513)" userId="2b9f5e7a-6b62-40e6-81eb-8b1f8032b43b" providerId="ADAL" clId="{B43BF6CB-14DD-2147-9571-E1DBEDDAB28C}" dt="2022-03-21T11:25:45.270" v="7503" actId="403"/>
          <ac:spMkLst>
            <pc:docMk/>
            <pc:sldMk cId="2402254649" sldId="261"/>
            <ac:spMk id="49" creationId="{4D939ECF-AD87-4C79-AD99-C89EBC8965B8}"/>
          </ac:spMkLst>
        </pc:spChg>
        <pc:spChg chg="mod">
          <ac:chgData name="Rhys Curtis (2105513)" userId="2b9f5e7a-6b62-40e6-81eb-8b1f8032b43b" providerId="ADAL" clId="{B43BF6CB-14DD-2147-9571-E1DBEDDAB28C}" dt="2022-03-21T10:04:47.718" v="7013" actId="5793"/>
          <ac:spMkLst>
            <pc:docMk/>
            <pc:sldMk cId="2402254649" sldId="261"/>
            <ac:spMk id="50" creationId="{17244F77-D001-48EC-AB14-612BA474E2E5}"/>
          </ac:spMkLst>
        </pc:spChg>
        <pc:spChg chg="del mod">
          <ac:chgData name="Rhys Curtis (2105513)" userId="2b9f5e7a-6b62-40e6-81eb-8b1f8032b43b" providerId="ADAL" clId="{B43BF6CB-14DD-2147-9571-E1DBEDDAB28C}" dt="2022-03-19T11:19:29.764" v="3004" actId="478"/>
          <ac:spMkLst>
            <pc:docMk/>
            <pc:sldMk cId="2402254649" sldId="261"/>
            <ac:spMk id="51" creationId="{7C713C4C-29E6-4E46-887F-AD1DB57F4FD1}"/>
          </ac:spMkLst>
        </pc:spChg>
        <pc:spChg chg="mod">
          <ac:chgData name="Rhys Curtis (2105513)" userId="2b9f5e7a-6b62-40e6-81eb-8b1f8032b43b" providerId="ADAL" clId="{B43BF6CB-14DD-2147-9571-E1DBEDDAB28C}" dt="2022-03-21T11:09:43.763" v="7390" actId="1035"/>
          <ac:spMkLst>
            <pc:docMk/>
            <pc:sldMk cId="2402254649" sldId="261"/>
            <ac:spMk id="54" creationId="{9D918087-CF98-46DE-B53A-71239B9E4EBB}"/>
          </ac:spMkLst>
        </pc:spChg>
        <pc:graphicFrameChg chg="add mod modGraphic">
          <ac:chgData name="Rhys Curtis (2105513)" userId="2b9f5e7a-6b62-40e6-81eb-8b1f8032b43b" providerId="ADAL" clId="{B43BF6CB-14DD-2147-9571-E1DBEDDAB28C}" dt="2022-03-21T10:04:35.594" v="7007" actId="20577"/>
          <ac:graphicFrameMkLst>
            <pc:docMk/>
            <pc:sldMk cId="2402254649" sldId="261"/>
            <ac:graphicFrameMk id="4" creationId="{A3BBB8A0-7607-ED42-BA01-2115BB2E1C7F}"/>
          </ac:graphicFrameMkLst>
        </pc:graphicFrameChg>
        <pc:graphicFrameChg chg="add mod modGraphic">
          <ac:chgData name="Rhys Curtis (2105513)" userId="2b9f5e7a-6b62-40e6-81eb-8b1f8032b43b" providerId="ADAL" clId="{B43BF6CB-14DD-2147-9571-E1DBEDDAB28C}" dt="2022-03-19T11:27:02.996" v="3196" actId="1076"/>
          <ac:graphicFrameMkLst>
            <pc:docMk/>
            <pc:sldMk cId="2402254649" sldId="261"/>
            <ac:graphicFrameMk id="6" creationId="{DB7AD94E-6B8F-324A-B4C3-8D9C45F957ED}"/>
          </ac:graphicFrameMkLst>
        </pc:graphicFrameChg>
        <pc:picChg chg="mod">
          <ac:chgData name="Rhys Curtis (2105513)" userId="2b9f5e7a-6b62-40e6-81eb-8b1f8032b43b" providerId="ADAL" clId="{B43BF6CB-14DD-2147-9571-E1DBEDDAB28C}" dt="2022-03-19T11:24:23.703" v="3141" actId="1076"/>
          <ac:picMkLst>
            <pc:docMk/>
            <pc:sldMk cId="2402254649" sldId="261"/>
            <ac:picMk id="57" creationId="{7B4F9F19-2348-AB48-B99E-1989C16D336F}"/>
          </ac:picMkLst>
        </pc:picChg>
      </pc:sldChg>
      <pc:sldChg chg="new del">
        <pc:chgData name="Rhys Curtis (2105513)" userId="2b9f5e7a-6b62-40e6-81eb-8b1f8032b43b" providerId="ADAL" clId="{B43BF6CB-14DD-2147-9571-E1DBEDDAB28C}" dt="2022-03-19T12:38:26.060" v="4802" actId="2696"/>
        <pc:sldMkLst>
          <pc:docMk/>
          <pc:sldMk cId="1725093954" sldId="262"/>
        </pc:sldMkLst>
      </pc:sldChg>
      <pc:sldChg chg="addSp delSp modSp new mod modTransition">
        <pc:chgData name="Rhys Curtis (2105513)" userId="2b9f5e7a-6b62-40e6-81eb-8b1f8032b43b" providerId="ADAL" clId="{B43BF6CB-14DD-2147-9571-E1DBEDDAB28C}" dt="2022-03-21T09:57:08.229" v="6975"/>
        <pc:sldMkLst>
          <pc:docMk/>
          <pc:sldMk cId="3678075772" sldId="262"/>
        </pc:sldMkLst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2" creationId="{322CF901-EE98-9B4B-9AC8-EFD8A801EF36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3" creationId="{991CBA6F-A517-F642-AE4E-E5B5CE6C3B64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4" creationId="{161E5EFD-C0DD-E84B-A087-2D2D4E6697CF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5" creationId="{6881AE57-5559-4340-A66E-9673AC3B11EE}"/>
          </ac:spMkLst>
        </pc:spChg>
        <pc:spChg chg="del">
          <ac:chgData name="Rhys Curtis (2105513)" userId="2b9f5e7a-6b62-40e6-81eb-8b1f8032b43b" providerId="ADAL" clId="{B43BF6CB-14DD-2147-9571-E1DBEDDAB28C}" dt="2022-03-19T12:39:15.885" v="4804" actId="478"/>
          <ac:spMkLst>
            <pc:docMk/>
            <pc:sldMk cId="3678075772" sldId="262"/>
            <ac:spMk id="6" creationId="{8AB82F97-BA88-2042-90DB-DF5C08660486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7" creationId="{FFB15853-1925-8E4E-AABE-171CDFCF2FE7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8" creationId="{1AC6ABAA-3EEB-124E-A8E9-4DB5EE52F322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9" creationId="{65116B13-40EF-934F-A804-14F49728B2E1}"/>
          </ac:spMkLst>
        </pc:spChg>
        <pc:spChg chg="del">
          <ac:chgData name="Rhys Curtis (2105513)" userId="2b9f5e7a-6b62-40e6-81eb-8b1f8032b43b" providerId="ADAL" clId="{B43BF6CB-14DD-2147-9571-E1DBEDDAB28C}" dt="2022-03-19T12:39:20.197" v="4805" actId="478"/>
          <ac:spMkLst>
            <pc:docMk/>
            <pc:sldMk cId="3678075772" sldId="262"/>
            <ac:spMk id="10" creationId="{CAD203CD-C704-6249-B0D3-A88C0DF082AB}"/>
          </ac:spMkLst>
        </pc:spChg>
        <pc:spChg chg="add mod">
          <ac:chgData name="Rhys Curtis (2105513)" userId="2b9f5e7a-6b62-40e6-81eb-8b1f8032b43b" providerId="ADAL" clId="{B43BF6CB-14DD-2147-9571-E1DBEDDAB28C}" dt="2022-03-20T11:04:11.860" v="6948" actId="20577"/>
          <ac:spMkLst>
            <pc:docMk/>
            <pc:sldMk cId="3678075772" sldId="262"/>
            <ac:spMk id="11" creationId="{304A30C1-26B9-9E45-93DB-A251E0B18C26}"/>
          </ac:spMkLst>
        </pc:spChg>
        <pc:spChg chg="add mod">
          <ac:chgData name="Rhys Curtis (2105513)" userId="2b9f5e7a-6b62-40e6-81eb-8b1f8032b43b" providerId="ADAL" clId="{B43BF6CB-14DD-2147-9571-E1DBEDDAB28C}" dt="2022-03-20T11:09:11.757" v="6957" actId="20577"/>
          <ac:spMkLst>
            <pc:docMk/>
            <pc:sldMk cId="3678075772" sldId="262"/>
            <ac:spMk id="18" creationId="{15E2B440-FD0A-8F47-9281-F7F1FA2D9D3E}"/>
          </ac:spMkLst>
        </pc:spChg>
        <pc:spChg chg="add mod">
          <ac:chgData name="Rhys Curtis (2105513)" userId="2b9f5e7a-6b62-40e6-81eb-8b1f8032b43b" providerId="ADAL" clId="{B43BF6CB-14DD-2147-9571-E1DBEDDAB28C}" dt="2022-03-20T11:09:26.027" v="6964" actId="20577"/>
          <ac:spMkLst>
            <pc:docMk/>
            <pc:sldMk cId="3678075772" sldId="262"/>
            <ac:spMk id="19" creationId="{93525F12-6270-B44D-B08F-AD4422F48ECB}"/>
          </ac:spMkLst>
        </pc:spChg>
        <pc:picChg chg="add mod">
          <ac:chgData name="Rhys Curtis (2105513)" userId="2b9f5e7a-6b62-40e6-81eb-8b1f8032b43b" providerId="ADAL" clId="{B43BF6CB-14DD-2147-9571-E1DBEDDAB28C}" dt="2022-03-19T12:42:12.319" v="4839"/>
          <ac:picMkLst>
            <pc:docMk/>
            <pc:sldMk cId="3678075772" sldId="262"/>
            <ac:picMk id="13" creationId="{043AF515-6F5B-494B-89F5-CA08E1FF8209}"/>
          </ac:picMkLst>
        </pc:picChg>
        <pc:picChg chg="add mod">
          <ac:chgData name="Rhys Curtis (2105513)" userId="2b9f5e7a-6b62-40e6-81eb-8b1f8032b43b" providerId="ADAL" clId="{B43BF6CB-14DD-2147-9571-E1DBEDDAB28C}" dt="2022-03-19T12:42:22.291" v="4840" actId="207"/>
          <ac:picMkLst>
            <pc:docMk/>
            <pc:sldMk cId="3678075772" sldId="262"/>
            <ac:picMk id="15" creationId="{0C562498-D4E6-1D49-B92C-4DA33207C844}"/>
          </ac:picMkLst>
        </pc:picChg>
        <pc:picChg chg="add del mod">
          <ac:chgData name="Rhys Curtis (2105513)" userId="2b9f5e7a-6b62-40e6-81eb-8b1f8032b43b" providerId="ADAL" clId="{B43BF6CB-14DD-2147-9571-E1DBEDDAB28C}" dt="2022-03-19T12:42:41.765" v="4842" actId="478"/>
          <ac:picMkLst>
            <pc:docMk/>
            <pc:sldMk cId="3678075772" sldId="262"/>
            <ac:picMk id="17" creationId="{DBE0C3F0-148B-5647-8A57-13474A27DB53}"/>
          </ac:picMkLst>
        </pc:picChg>
      </pc:sldChg>
      <pc:sldChg chg="addSp delSp modSp add mod ord modTransition">
        <pc:chgData name="Rhys Curtis (2105513)" userId="2b9f5e7a-6b62-40e6-81eb-8b1f8032b43b" providerId="ADAL" clId="{B43BF6CB-14DD-2147-9571-E1DBEDDAB28C}" dt="2022-03-21T10:41:05.505" v="7287" actId="1035"/>
        <pc:sldMkLst>
          <pc:docMk/>
          <pc:sldMk cId="1632659704" sldId="263"/>
        </pc:sldMkLst>
        <pc:spChg chg="add mod">
          <ac:chgData name="Rhys Curtis (2105513)" userId="2b9f5e7a-6b62-40e6-81eb-8b1f8032b43b" providerId="ADAL" clId="{B43BF6CB-14DD-2147-9571-E1DBEDDAB28C}" dt="2022-03-21T10:41:05.505" v="7287" actId="1035"/>
          <ac:spMkLst>
            <pc:docMk/>
            <pc:sldMk cId="1632659704" sldId="263"/>
            <ac:spMk id="7" creationId="{B0A1A8AC-5CDC-4D4D-974F-C5367F294441}"/>
          </ac:spMkLst>
        </pc:spChg>
        <pc:spChg chg="mod">
          <ac:chgData name="Rhys Curtis (2105513)" userId="2b9f5e7a-6b62-40e6-81eb-8b1f8032b43b" providerId="ADAL" clId="{B43BF6CB-14DD-2147-9571-E1DBEDDAB28C}" dt="2022-03-21T10:41:00.493" v="7276" actId="1035"/>
          <ac:spMkLst>
            <pc:docMk/>
            <pc:sldMk cId="1632659704" sldId="263"/>
            <ac:spMk id="11" creationId="{304A30C1-26B9-9E45-93DB-A251E0B18C26}"/>
          </ac:spMkLst>
        </pc:spChg>
        <pc:spChg chg="add mod">
          <ac:chgData name="Rhys Curtis (2105513)" userId="2b9f5e7a-6b62-40e6-81eb-8b1f8032b43b" providerId="ADAL" clId="{B43BF6CB-14DD-2147-9571-E1DBEDDAB28C}" dt="2022-03-21T10:41:05.505" v="7287" actId="1035"/>
          <ac:spMkLst>
            <pc:docMk/>
            <pc:sldMk cId="1632659704" sldId="263"/>
            <ac:spMk id="14" creationId="{3E75A56C-5A5F-DD4C-A6DB-BF7A7A7E5B12}"/>
          </ac:spMkLst>
        </pc:spChg>
        <pc:spChg chg="mod">
          <ac:chgData name="Rhys Curtis (2105513)" userId="2b9f5e7a-6b62-40e6-81eb-8b1f8032b43b" providerId="ADAL" clId="{B43BF6CB-14DD-2147-9571-E1DBEDDAB28C}" dt="2022-03-21T10:41:05.505" v="7287" actId="1035"/>
          <ac:spMkLst>
            <pc:docMk/>
            <pc:sldMk cId="1632659704" sldId="263"/>
            <ac:spMk id="18" creationId="{15E2B440-FD0A-8F47-9281-F7F1FA2D9D3E}"/>
          </ac:spMkLst>
        </pc:spChg>
        <pc:spChg chg="del">
          <ac:chgData name="Rhys Curtis (2105513)" userId="2b9f5e7a-6b62-40e6-81eb-8b1f8032b43b" providerId="ADAL" clId="{B43BF6CB-14DD-2147-9571-E1DBEDDAB28C}" dt="2022-03-20T10:43:23.437" v="5333" actId="478"/>
          <ac:spMkLst>
            <pc:docMk/>
            <pc:sldMk cId="1632659704" sldId="263"/>
            <ac:spMk id="19" creationId="{93525F12-6270-B44D-B08F-AD4422F48ECB}"/>
          </ac:spMkLst>
        </pc:spChg>
        <pc:picChg chg="add mod">
          <ac:chgData name="Rhys Curtis (2105513)" userId="2b9f5e7a-6b62-40e6-81eb-8b1f8032b43b" providerId="ADAL" clId="{B43BF6CB-14DD-2147-9571-E1DBEDDAB28C}" dt="2022-03-20T10:55:40.679" v="6189" actId="207"/>
          <ac:picMkLst>
            <pc:docMk/>
            <pc:sldMk cId="1632659704" sldId="263"/>
            <ac:picMk id="3" creationId="{0E609296-79CD-CF4D-83F1-2FEBA8D24B98}"/>
          </ac:picMkLst>
        </pc:picChg>
        <pc:picChg chg="add del mod">
          <ac:chgData name="Rhys Curtis (2105513)" userId="2b9f5e7a-6b62-40e6-81eb-8b1f8032b43b" providerId="ADAL" clId="{B43BF6CB-14DD-2147-9571-E1DBEDDAB28C}" dt="2022-03-20T10:54:39.852" v="6179" actId="478"/>
          <ac:picMkLst>
            <pc:docMk/>
            <pc:sldMk cId="1632659704" sldId="263"/>
            <ac:picMk id="5" creationId="{202BF8D8-132B-6B43-B3C2-C913C0F22868}"/>
          </ac:picMkLst>
        </pc:picChg>
        <pc:picChg chg="add mod">
          <ac:chgData name="Rhys Curtis (2105513)" userId="2b9f5e7a-6b62-40e6-81eb-8b1f8032b43b" providerId="ADAL" clId="{B43BF6CB-14DD-2147-9571-E1DBEDDAB28C}" dt="2022-03-20T10:55:21.678" v="6186" actId="14100"/>
          <ac:picMkLst>
            <pc:docMk/>
            <pc:sldMk cId="1632659704" sldId="263"/>
            <ac:picMk id="8" creationId="{8B3502DE-E6D7-654A-A139-AA1F22C2A424}"/>
          </ac:picMkLst>
        </pc:picChg>
        <pc:picChg chg="del">
          <ac:chgData name="Rhys Curtis (2105513)" userId="2b9f5e7a-6b62-40e6-81eb-8b1f8032b43b" providerId="ADAL" clId="{B43BF6CB-14DD-2147-9571-E1DBEDDAB28C}" dt="2022-03-20T10:46:37.423" v="5630" actId="478"/>
          <ac:picMkLst>
            <pc:docMk/>
            <pc:sldMk cId="1632659704" sldId="263"/>
            <ac:picMk id="13" creationId="{043AF515-6F5B-494B-89F5-CA08E1FF8209}"/>
          </ac:picMkLst>
        </pc:picChg>
        <pc:picChg chg="del">
          <ac:chgData name="Rhys Curtis (2105513)" userId="2b9f5e7a-6b62-40e6-81eb-8b1f8032b43b" providerId="ADAL" clId="{B43BF6CB-14DD-2147-9571-E1DBEDDAB28C}" dt="2022-03-20T10:53:01.936" v="6089" actId="478"/>
          <ac:picMkLst>
            <pc:docMk/>
            <pc:sldMk cId="1632659704" sldId="263"/>
            <ac:picMk id="15" creationId="{0C562498-D4E6-1D49-B92C-4DA33207C84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D6ED5E-1E97-AD48-98F2-1B0CF24E5132}" type="doc">
      <dgm:prSet loTypeId="urn:microsoft.com/office/officeart/2009/layout/CircleArrowProcess" loCatId="" qsTypeId="urn:microsoft.com/office/officeart/2005/8/quickstyle/simple1" qsCatId="simple" csTypeId="urn:microsoft.com/office/officeart/2005/8/colors/accent1_2" csCatId="accent1" phldr="1"/>
      <dgm:spPr/>
    </dgm:pt>
    <dgm:pt modelId="{3538801C-5875-9A41-8E40-5A9A2155BBC2}">
      <dgm:prSet phldrT="[Text]"/>
      <dgm:spPr/>
      <dgm:t>
        <a:bodyPr/>
        <a:lstStyle/>
        <a:p>
          <a:r>
            <a:rPr lang="en-GB" dirty="0"/>
            <a:t>2. Shortlisting </a:t>
          </a:r>
        </a:p>
      </dgm:t>
    </dgm:pt>
    <dgm:pt modelId="{0E6FFF16-1FCE-4C41-8304-FE9A38C39140}" type="parTrans" cxnId="{BE8C3352-BFB0-D648-8904-FF5CFD0C3393}">
      <dgm:prSet/>
      <dgm:spPr/>
      <dgm:t>
        <a:bodyPr/>
        <a:lstStyle/>
        <a:p>
          <a:endParaRPr lang="en-GB"/>
        </a:p>
      </dgm:t>
    </dgm:pt>
    <dgm:pt modelId="{17087317-11A6-9B4F-9D6B-3B844E56D24C}" type="sibTrans" cxnId="{BE8C3352-BFB0-D648-8904-FF5CFD0C3393}">
      <dgm:prSet/>
      <dgm:spPr/>
      <dgm:t>
        <a:bodyPr/>
        <a:lstStyle/>
        <a:p>
          <a:endParaRPr lang="en-GB"/>
        </a:p>
      </dgm:t>
    </dgm:pt>
    <dgm:pt modelId="{5818609E-529D-E74A-B9EF-38B242870037}">
      <dgm:prSet phldrT="[Text]"/>
      <dgm:spPr/>
      <dgm:t>
        <a:bodyPr/>
        <a:lstStyle/>
        <a:p>
          <a:r>
            <a:rPr lang="en-GB" dirty="0"/>
            <a:t>3. Interviews</a:t>
          </a:r>
        </a:p>
      </dgm:t>
    </dgm:pt>
    <dgm:pt modelId="{0B3527F8-320F-3F47-B66D-A1B3443DDCC6}" type="parTrans" cxnId="{5CFB7902-320A-734F-A49F-D14DE8B94C87}">
      <dgm:prSet/>
      <dgm:spPr/>
      <dgm:t>
        <a:bodyPr/>
        <a:lstStyle/>
        <a:p>
          <a:endParaRPr lang="en-GB"/>
        </a:p>
      </dgm:t>
    </dgm:pt>
    <dgm:pt modelId="{F26892D2-F96B-1242-95F6-E43BA9CCB38F}" type="sibTrans" cxnId="{5CFB7902-320A-734F-A49F-D14DE8B94C87}">
      <dgm:prSet/>
      <dgm:spPr/>
      <dgm:t>
        <a:bodyPr/>
        <a:lstStyle/>
        <a:p>
          <a:endParaRPr lang="en-GB"/>
        </a:p>
      </dgm:t>
    </dgm:pt>
    <dgm:pt modelId="{65435174-950C-FE45-8B96-D6B1A75A3B8C}">
      <dgm:prSet phldrT="[Text]"/>
      <dgm:spPr/>
      <dgm:t>
        <a:bodyPr/>
        <a:lstStyle/>
        <a:p>
          <a:r>
            <a:rPr lang="en-GB" dirty="0"/>
            <a:t>4. Appointment</a:t>
          </a:r>
        </a:p>
      </dgm:t>
    </dgm:pt>
    <dgm:pt modelId="{10A9FA39-8CDE-4A49-9D2F-A9BBCBF83978}" type="parTrans" cxnId="{A5B67338-D6F9-1B44-B68E-6596FA12F921}">
      <dgm:prSet/>
      <dgm:spPr/>
      <dgm:t>
        <a:bodyPr/>
        <a:lstStyle/>
        <a:p>
          <a:endParaRPr lang="en-GB"/>
        </a:p>
      </dgm:t>
    </dgm:pt>
    <dgm:pt modelId="{B6F00723-EB72-1543-8F17-1C20CBB9D329}" type="sibTrans" cxnId="{A5B67338-D6F9-1B44-B68E-6596FA12F921}">
      <dgm:prSet/>
      <dgm:spPr/>
      <dgm:t>
        <a:bodyPr/>
        <a:lstStyle/>
        <a:p>
          <a:endParaRPr lang="en-GB"/>
        </a:p>
      </dgm:t>
    </dgm:pt>
    <dgm:pt modelId="{F4F2270F-DC6D-0044-BCA0-3AE019BC0303}">
      <dgm:prSet/>
      <dgm:spPr/>
      <dgm:t>
        <a:bodyPr/>
        <a:lstStyle/>
        <a:p>
          <a:r>
            <a:rPr lang="en-GB" dirty="0"/>
            <a:t>1. Advertise</a:t>
          </a:r>
        </a:p>
      </dgm:t>
    </dgm:pt>
    <dgm:pt modelId="{1BA33A44-DFFF-F744-828B-F3E085A5166D}" type="parTrans" cxnId="{CB9C514D-8072-074F-92B0-01B67481FD90}">
      <dgm:prSet/>
      <dgm:spPr/>
      <dgm:t>
        <a:bodyPr/>
        <a:lstStyle/>
        <a:p>
          <a:endParaRPr lang="en-GB"/>
        </a:p>
      </dgm:t>
    </dgm:pt>
    <dgm:pt modelId="{E1052D57-DE3B-DB4C-B06F-F42D8246070C}" type="sibTrans" cxnId="{CB9C514D-8072-074F-92B0-01B67481FD90}">
      <dgm:prSet/>
      <dgm:spPr/>
      <dgm:t>
        <a:bodyPr/>
        <a:lstStyle/>
        <a:p>
          <a:endParaRPr lang="en-GB"/>
        </a:p>
      </dgm:t>
    </dgm:pt>
    <dgm:pt modelId="{0C43C659-0139-044F-87C5-606BE9184511}" type="pres">
      <dgm:prSet presAssocID="{4AD6ED5E-1E97-AD48-98F2-1B0CF24E5132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DF9180C8-057D-C24C-8ED3-DC4949726499}" type="pres">
      <dgm:prSet presAssocID="{F4F2270F-DC6D-0044-BCA0-3AE019BC0303}" presName="Accent1" presStyleCnt="0"/>
      <dgm:spPr/>
    </dgm:pt>
    <dgm:pt modelId="{5ABC50B5-5D03-A148-AF08-FBF3E2789C44}" type="pres">
      <dgm:prSet presAssocID="{F4F2270F-DC6D-0044-BCA0-3AE019BC0303}" presName="Accent" presStyleLbl="node1" presStyleIdx="0" presStyleCnt="4"/>
      <dgm:spPr/>
    </dgm:pt>
    <dgm:pt modelId="{88AC14C1-D6F6-4F4D-8319-46D55CE249C1}" type="pres">
      <dgm:prSet presAssocID="{F4F2270F-DC6D-0044-BCA0-3AE019BC0303}" presName="Parent1" presStyleLbl="revTx" presStyleIdx="0" presStyleCnt="4">
        <dgm:presLayoutVars>
          <dgm:chMax val="1"/>
          <dgm:chPref val="1"/>
          <dgm:bulletEnabled val="1"/>
        </dgm:presLayoutVars>
      </dgm:prSet>
      <dgm:spPr/>
    </dgm:pt>
    <dgm:pt modelId="{4F404068-34A8-7147-A716-E09469BD0759}" type="pres">
      <dgm:prSet presAssocID="{3538801C-5875-9A41-8E40-5A9A2155BBC2}" presName="Accent2" presStyleCnt="0"/>
      <dgm:spPr/>
    </dgm:pt>
    <dgm:pt modelId="{9E901E31-A796-C945-9F25-7ED3E7D516B5}" type="pres">
      <dgm:prSet presAssocID="{3538801C-5875-9A41-8E40-5A9A2155BBC2}" presName="Accent" presStyleLbl="node1" presStyleIdx="1" presStyleCnt="4"/>
      <dgm:spPr/>
    </dgm:pt>
    <dgm:pt modelId="{EC747993-CA2C-964E-BFA5-B23178F40B12}" type="pres">
      <dgm:prSet presAssocID="{3538801C-5875-9A41-8E40-5A9A2155BBC2}" presName="Parent2" presStyleLbl="revTx" presStyleIdx="1" presStyleCnt="4">
        <dgm:presLayoutVars>
          <dgm:chMax val="1"/>
          <dgm:chPref val="1"/>
          <dgm:bulletEnabled val="1"/>
        </dgm:presLayoutVars>
      </dgm:prSet>
      <dgm:spPr/>
    </dgm:pt>
    <dgm:pt modelId="{72CA4EAD-7BB0-7547-95A2-D906EEA6D30E}" type="pres">
      <dgm:prSet presAssocID="{5818609E-529D-E74A-B9EF-38B242870037}" presName="Accent3" presStyleCnt="0"/>
      <dgm:spPr/>
    </dgm:pt>
    <dgm:pt modelId="{D3B8CB5C-0D74-1443-8A77-8458DB9DB40F}" type="pres">
      <dgm:prSet presAssocID="{5818609E-529D-E74A-B9EF-38B242870037}" presName="Accent" presStyleLbl="node1" presStyleIdx="2" presStyleCnt="4"/>
      <dgm:spPr/>
    </dgm:pt>
    <dgm:pt modelId="{5B652B46-63CB-EF4D-A4A9-2041043E1AED}" type="pres">
      <dgm:prSet presAssocID="{5818609E-529D-E74A-B9EF-38B242870037}" presName="Parent3" presStyleLbl="revTx" presStyleIdx="2" presStyleCnt="4">
        <dgm:presLayoutVars>
          <dgm:chMax val="1"/>
          <dgm:chPref val="1"/>
          <dgm:bulletEnabled val="1"/>
        </dgm:presLayoutVars>
      </dgm:prSet>
      <dgm:spPr/>
    </dgm:pt>
    <dgm:pt modelId="{59E409A4-3F34-2B46-8238-30CC2360D0B9}" type="pres">
      <dgm:prSet presAssocID="{65435174-950C-FE45-8B96-D6B1A75A3B8C}" presName="Accent4" presStyleCnt="0"/>
      <dgm:spPr/>
    </dgm:pt>
    <dgm:pt modelId="{FD4D2A05-2562-9340-99F9-D781237B1CAE}" type="pres">
      <dgm:prSet presAssocID="{65435174-950C-FE45-8B96-D6B1A75A3B8C}" presName="Accent" presStyleLbl="node1" presStyleIdx="3" presStyleCnt="4"/>
      <dgm:spPr/>
    </dgm:pt>
    <dgm:pt modelId="{82E2328F-5021-DB4F-93A3-86CD1CA38DCB}" type="pres">
      <dgm:prSet presAssocID="{65435174-950C-FE45-8B96-D6B1A75A3B8C}" presName="Parent4" presStyleLbl="revTx" presStyleIdx="3" presStyleCnt="4">
        <dgm:presLayoutVars>
          <dgm:chMax val="1"/>
          <dgm:chPref val="1"/>
          <dgm:bulletEnabled val="1"/>
        </dgm:presLayoutVars>
      </dgm:prSet>
      <dgm:spPr/>
    </dgm:pt>
  </dgm:ptLst>
  <dgm:cxnLst>
    <dgm:cxn modelId="{5CFB7902-320A-734F-A49F-D14DE8B94C87}" srcId="{4AD6ED5E-1E97-AD48-98F2-1B0CF24E5132}" destId="{5818609E-529D-E74A-B9EF-38B242870037}" srcOrd="2" destOrd="0" parTransId="{0B3527F8-320F-3F47-B66D-A1B3443DDCC6}" sibTransId="{F26892D2-F96B-1242-95F6-E43BA9CCB38F}"/>
    <dgm:cxn modelId="{A5B67338-D6F9-1B44-B68E-6596FA12F921}" srcId="{4AD6ED5E-1E97-AD48-98F2-1B0CF24E5132}" destId="{65435174-950C-FE45-8B96-D6B1A75A3B8C}" srcOrd="3" destOrd="0" parTransId="{10A9FA39-8CDE-4A49-9D2F-A9BBCBF83978}" sibTransId="{B6F00723-EB72-1543-8F17-1C20CBB9D329}"/>
    <dgm:cxn modelId="{CB9C514D-8072-074F-92B0-01B67481FD90}" srcId="{4AD6ED5E-1E97-AD48-98F2-1B0CF24E5132}" destId="{F4F2270F-DC6D-0044-BCA0-3AE019BC0303}" srcOrd="0" destOrd="0" parTransId="{1BA33A44-DFFF-F744-828B-F3E085A5166D}" sibTransId="{E1052D57-DE3B-DB4C-B06F-F42D8246070C}"/>
    <dgm:cxn modelId="{0D17BD4D-3A43-F545-B818-8B04255CF4EC}" type="presOf" srcId="{65435174-950C-FE45-8B96-D6B1A75A3B8C}" destId="{82E2328F-5021-DB4F-93A3-86CD1CA38DCB}" srcOrd="0" destOrd="0" presId="urn:microsoft.com/office/officeart/2009/layout/CircleArrowProcess"/>
    <dgm:cxn modelId="{BE8C3352-BFB0-D648-8904-FF5CFD0C3393}" srcId="{4AD6ED5E-1E97-AD48-98F2-1B0CF24E5132}" destId="{3538801C-5875-9A41-8E40-5A9A2155BBC2}" srcOrd="1" destOrd="0" parTransId="{0E6FFF16-1FCE-4C41-8304-FE9A38C39140}" sibTransId="{17087317-11A6-9B4F-9D6B-3B844E56D24C}"/>
    <dgm:cxn modelId="{E743787B-D18F-364A-8C5A-24956C0FCB78}" type="presOf" srcId="{3538801C-5875-9A41-8E40-5A9A2155BBC2}" destId="{EC747993-CA2C-964E-BFA5-B23178F40B12}" srcOrd="0" destOrd="0" presId="urn:microsoft.com/office/officeart/2009/layout/CircleArrowProcess"/>
    <dgm:cxn modelId="{075F717C-8162-9340-83F5-2CAE0B4CAB86}" type="presOf" srcId="{4AD6ED5E-1E97-AD48-98F2-1B0CF24E5132}" destId="{0C43C659-0139-044F-87C5-606BE9184511}" srcOrd="0" destOrd="0" presId="urn:microsoft.com/office/officeart/2009/layout/CircleArrowProcess"/>
    <dgm:cxn modelId="{7807F08E-A8F6-5B4D-84EC-790790806D24}" type="presOf" srcId="{F4F2270F-DC6D-0044-BCA0-3AE019BC0303}" destId="{88AC14C1-D6F6-4F4D-8319-46D55CE249C1}" srcOrd="0" destOrd="0" presId="urn:microsoft.com/office/officeart/2009/layout/CircleArrowProcess"/>
    <dgm:cxn modelId="{578AD49B-CC89-BE43-9FB1-4661AFDF3AC5}" type="presOf" srcId="{5818609E-529D-E74A-B9EF-38B242870037}" destId="{5B652B46-63CB-EF4D-A4A9-2041043E1AED}" srcOrd="0" destOrd="0" presId="urn:microsoft.com/office/officeart/2009/layout/CircleArrowProcess"/>
    <dgm:cxn modelId="{5BECF64D-5A30-244E-A0E7-BA7249E8EA25}" type="presParOf" srcId="{0C43C659-0139-044F-87C5-606BE9184511}" destId="{DF9180C8-057D-C24C-8ED3-DC4949726499}" srcOrd="0" destOrd="0" presId="urn:microsoft.com/office/officeart/2009/layout/CircleArrowProcess"/>
    <dgm:cxn modelId="{B5DBCCDD-3863-2745-A0BF-FAB2788E6F00}" type="presParOf" srcId="{DF9180C8-057D-C24C-8ED3-DC4949726499}" destId="{5ABC50B5-5D03-A148-AF08-FBF3E2789C44}" srcOrd="0" destOrd="0" presId="urn:microsoft.com/office/officeart/2009/layout/CircleArrowProcess"/>
    <dgm:cxn modelId="{26081976-37A2-9140-A798-BD8B93617DC6}" type="presParOf" srcId="{0C43C659-0139-044F-87C5-606BE9184511}" destId="{88AC14C1-D6F6-4F4D-8319-46D55CE249C1}" srcOrd="1" destOrd="0" presId="urn:microsoft.com/office/officeart/2009/layout/CircleArrowProcess"/>
    <dgm:cxn modelId="{E287027E-906B-6047-90F3-2D6457D95241}" type="presParOf" srcId="{0C43C659-0139-044F-87C5-606BE9184511}" destId="{4F404068-34A8-7147-A716-E09469BD0759}" srcOrd="2" destOrd="0" presId="urn:microsoft.com/office/officeart/2009/layout/CircleArrowProcess"/>
    <dgm:cxn modelId="{60131789-5F7D-4148-9BCA-ED1F06267184}" type="presParOf" srcId="{4F404068-34A8-7147-A716-E09469BD0759}" destId="{9E901E31-A796-C945-9F25-7ED3E7D516B5}" srcOrd="0" destOrd="0" presId="urn:microsoft.com/office/officeart/2009/layout/CircleArrowProcess"/>
    <dgm:cxn modelId="{2574720A-96DC-5341-8C1A-6450DE62FF10}" type="presParOf" srcId="{0C43C659-0139-044F-87C5-606BE9184511}" destId="{EC747993-CA2C-964E-BFA5-B23178F40B12}" srcOrd="3" destOrd="0" presId="urn:microsoft.com/office/officeart/2009/layout/CircleArrowProcess"/>
    <dgm:cxn modelId="{642B128A-FC30-5147-B7F4-3009900797F2}" type="presParOf" srcId="{0C43C659-0139-044F-87C5-606BE9184511}" destId="{72CA4EAD-7BB0-7547-95A2-D906EEA6D30E}" srcOrd="4" destOrd="0" presId="urn:microsoft.com/office/officeart/2009/layout/CircleArrowProcess"/>
    <dgm:cxn modelId="{1530527E-B56F-CB41-A6C0-041D57EFF2FB}" type="presParOf" srcId="{72CA4EAD-7BB0-7547-95A2-D906EEA6D30E}" destId="{D3B8CB5C-0D74-1443-8A77-8458DB9DB40F}" srcOrd="0" destOrd="0" presId="urn:microsoft.com/office/officeart/2009/layout/CircleArrowProcess"/>
    <dgm:cxn modelId="{7EAF1B6A-6030-4B4E-BCE7-B52151FAD1FB}" type="presParOf" srcId="{0C43C659-0139-044F-87C5-606BE9184511}" destId="{5B652B46-63CB-EF4D-A4A9-2041043E1AED}" srcOrd="5" destOrd="0" presId="urn:microsoft.com/office/officeart/2009/layout/CircleArrowProcess"/>
    <dgm:cxn modelId="{17632716-D27D-BB48-A3FC-1F313A603189}" type="presParOf" srcId="{0C43C659-0139-044F-87C5-606BE9184511}" destId="{59E409A4-3F34-2B46-8238-30CC2360D0B9}" srcOrd="6" destOrd="0" presId="urn:microsoft.com/office/officeart/2009/layout/CircleArrowProcess"/>
    <dgm:cxn modelId="{D6AC6CEE-B55A-5C46-929D-157F144023C8}" type="presParOf" srcId="{59E409A4-3F34-2B46-8238-30CC2360D0B9}" destId="{FD4D2A05-2562-9340-99F9-D781237B1CAE}" srcOrd="0" destOrd="0" presId="urn:microsoft.com/office/officeart/2009/layout/CircleArrowProcess"/>
    <dgm:cxn modelId="{01698EBD-2F0C-484D-B77E-E68EE5A6A9D8}" type="presParOf" srcId="{0C43C659-0139-044F-87C5-606BE9184511}" destId="{82E2328F-5021-DB4F-93A3-86CD1CA38DCB}" srcOrd="7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23B5A2-1951-BD46-BCC7-80348D498467}" type="doc">
      <dgm:prSet loTypeId="urn:microsoft.com/office/officeart/2005/8/layout/venn1" loCatId="" qsTypeId="urn:microsoft.com/office/officeart/2005/8/quickstyle/3d5" qsCatId="3D" csTypeId="urn:microsoft.com/office/officeart/2005/8/colors/accent1_5" csCatId="accent1" phldr="1"/>
      <dgm:spPr/>
    </dgm:pt>
    <dgm:pt modelId="{C9176100-6865-6440-A56C-5E8D0EB13FF0}">
      <dgm:prSet phldrT="[Text]"/>
      <dgm:spPr/>
      <dgm:t>
        <a:bodyPr/>
        <a:lstStyle/>
        <a:p>
          <a:r>
            <a:rPr lang="en-GB" dirty="0"/>
            <a:t>Interviewee</a:t>
          </a:r>
        </a:p>
      </dgm:t>
    </dgm:pt>
    <dgm:pt modelId="{2B3528D0-A38A-8947-BDE9-15F2A34AD4FE}" type="parTrans" cxnId="{1727F105-9AF5-8C44-A7B1-8BD7C25E6626}">
      <dgm:prSet/>
      <dgm:spPr/>
      <dgm:t>
        <a:bodyPr/>
        <a:lstStyle/>
        <a:p>
          <a:endParaRPr lang="en-GB"/>
        </a:p>
      </dgm:t>
    </dgm:pt>
    <dgm:pt modelId="{8710BD03-B079-8748-B4AA-586EBAFDCDDB}" type="sibTrans" cxnId="{1727F105-9AF5-8C44-A7B1-8BD7C25E6626}">
      <dgm:prSet/>
      <dgm:spPr/>
      <dgm:t>
        <a:bodyPr/>
        <a:lstStyle/>
        <a:p>
          <a:endParaRPr lang="en-GB"/>
        </a:p>
      </dgm:t>
    </dgm:pt>
    <dgm:pt modelId="{3FDAA1B2-A702-D441-A86F-513FDB96F05C}">
      <dgm:prSet phldrT="[Text]"/>
      <dgm:spPr/>
      <dgm:t>
        <a:bodyPr/>
        <a:lstStyle/>
        <a:p>
          <a:r>
            <a:rPr lang="en-GB" dirty="0"/>
            <a:t>Hiring Manager</a:t>
          </a:r>
        </a:p>
      </dgm:t>
    </dgm:pt>
    <dgm:pt modelId="{CC10C5E5-37A4-194C-8B95-8073AD4EECA2}" type="parTrans" cxnId="{F42ADB59-BF85-434A-A665-E4C4AC459E73}">
      <dgm:prSet/>
      <dgm:spPr/>
      <dgm:t>
        <a:bodyPr/>
        <a:lstStyle/>
        <a:p>
          <a:endParaRPr lang="en-GB"/>
        </a:p>
      </dgm:t>
    </dgm:pt>
    <dgm:pt modelId="{7BE5F16B-2295-B54E-A41D-B5F757EC096A}" type="sibTrans" cxnId="{F42ADB59-BF85-434A-A665-E4C4AC459E73}">
      <dgm:prSet/>
      <dgm:spPr/>
      <dgm:t>
        <a:bodyPr/>
        <a:lstStyle/>
        <a:p>
          <a:endParaRPr lang="en-GB"/>
        </a:p>
      </dgm:t>
    </dgm:pt>
    <dgm:pt modelId="{59F51568-006D-7744-B0A5-94DF048B0929}">
      <dgm:prSet phldrT="[Text]"/>
      <dgm:spPr/>
      <dgm:t>
        <a:bodyPr/>
        <a:lstStyle/>
        <a:p>
          <a:r>
            <a:rPr lang="en-GB" dirty="0"/>
            <a:t>Hiring Manager's Colleague</a:t>
          </a:r>
        </a:p>
      </dgm:t>
    </dgm:pt>
    <dgm:pt modelId="{FA8C2A96-1A80-5E49-BC03-870D888FC81D}" type="parTrans" cxnId="{D62DA97D-7A91-A741-A6B1-3EF1D931FF9F}">
      <dgm:prSet/>
      <dgm:spPr/>
      <dgm:t>
        <a:bodyPr/>
        <a:lstStyle/>
        <a:p>
          <a:endParaRPr lang="en-GB"/>
        </a:p>
      </dgm:t>
    </dgm:pt>
    <dgm:pt modelId="{9261D565-E303-2B47-A1FE-9B1E8258BE47}" type="sibTrans" cxnId="{D62DA97D-7A91-A741-A6B1-3EF1D931FF9F}">
      <dgm:prSet/>
      <dgm:spPr/>
      <dgm:t>
        <a:bodyPr/>
        <a:lstStyle/>
        <a:p>
          <a:endParaRPr lang="en-GB"/>
        </a:p>
      </dgm:t>
    </dgm:pt>
    <dgm:pt modelId="{4DB52205-E4B4-CB48-B8D7-0CE19ED07C2E}" type="pres">
      <dgm:prSet presAssocID="{3723B5A2-1951-BD46-BCC7-80348D498467}" presName="compositeShape" presStyleCnt="0">
        <dgm:presLayoutVars>
          <dgm:chMax val="7"/>
          <dgm:dir/>
          <dgm:resizeHandles val="exact"/>
        </dgm:presLayoutVars>
      </dgm:prSet>
      <dgm:spPr/>
    </dgm:pt>
    <dgm:pt modelId="{F94A3405-C3ED-0949-ACA8-B3C7EBEBA767}" type="pres">
      <dgm:prSet presAssocID="{C9176100-6865-6440-A56C-5E8D0EB13FF0}" presName="circ1" presStyleLbl="vennNode1" presStyleIdx="0" presStyleCnt="3"/>
      <dgm:spPr/>
    </dgm:pt>
    <dgm:pt modelId="{C87020A7-80B3-664D-839F-59A50080A9C9}" type="pres">
      <dgm:prSet presAssocID="{C9176100-6865-6440-A56C-5E8D0EB13FF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BBC5C03-E7A9-2848-BC5A-5CB3F30C492A}" type="pres">
      <dgm:prSet presAssocID="{3FDAA1B2-A702-D441-A86F-513FDB96F05C}" presName="circ2" presStyleLbl="vennNode1" presStyleIdx="1" presStyleCnt="3"/>
      <dgm:spPr/>
    </dgm:pt>
    <dgm:pt modelId="{0019F2CF-A669-024F-80F8-937BEBFBCB1C}" type="pres">
      <dgm:prSet presAssocID="{3FDAA1B2-A702-D441-A86F-513FDB96F05C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459EE9D-3E43-9B40-8D09-C2B76B58B501}" type="pres">
      <dgm:prSet presAssocID="{59F51568-006D-7744-B0A5-94DF048B0929}" presName="circ3" presStyleLbl="vennNode1" presStyleIdx="2" presStyleCnt="3"/>
      <dgm:spPr/>
    </dgm:pt>
    <dgm:pt modelId="{851A5C97-F05F-7F4C-9F45-2980F1F83C2E}" type="pres">
      <dgm:prSet presAssocID="{59F51568-006D-7744-B0A5-94DF048B092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1727F105-9AF5-8C44-A7B1-8BD7C25E6626}" srcId="{3723B5A2-1951-BD46-BCC7-80348D498467}" destId="{C9176100-6865-6440-A56C-5E8D0EB13FF0}" srcOrd="0" destOrd="0" parTransId="{2B3528D0-A38A-8947-BDE9-15F2A34AD4FE}" sibTransId="{8710BD03-B079-8748-B4AA-586EBAFDCDDB}"/>
    <dgm:cxn modelId="{1E76C51A-C208-264E-8CDC-D08BEFC2EE04}" type="presOf" srcId="{59F51568-006D-7744-B0A5-94DF048B0929}" destId="{2459EE9D-3E43-9B40-8D09-C2B76B58B501}" srcOrd="0" destOrd="0" presId="urn:microsoft.com/office/officeart/2005/8/layout/venn1"/>
    <dgm:cxn modelId="{D9827337-71F7-CE4B-A1A8-956ECF6B386B}" type="presOf" srcId="{C9176100-6865-6440-A56C-5E8D0EB13FF0}" destId="{F94A3405-C3ED-0949-ACA8-B3C7EBEBA767}" srcOrd="0" destOrd="0" presId="urn:microsoft.com/office/officeart/2005/8/layout/venn1"/>
    <dgm:cxn modelId="{594F2D40-10E3-9842-8140-C4811F69D692}" type="presOf" srcId="{3723B5A2-1951-BD46-BCC7-80348D498467}" destId="{4DB52205-E4B4-CB48-B8D7-0CE19ED07C2E}" srcOrd="0" destOrd="0" presId="urn:microsoft.com/office/officeart/2005/8/layout/venn1"/>
    <dgm:cxn modelId="{F42ADB59-BF85-434A-A665-E4C4AC459E73}" srcId="{3723B5A2-1951-BD46-BCC7-80348D498467}" destId="{3FDAA1B2-A702-D441-A86F-513FDB96F05C}" srcOrd="1" destOrd="0" parTransId="{CC10C5E5-37A4-194C-8B95-8073AD4EECA2}" sibTransId="{7BE5F16B-2295-B54E-A41D-B5F757EC096A}"/>
    <dgm:cxn modelId="{CE75DF64-46D1-FF4C-909F-2107D6C153DE}" type="presOf" srcId="{3FDAA1B2-A702-D441-A86F-513FDB96F05C}" destId="{9BBC5C03-E7A9-2848-BC5A-5CB3F30C492A}" srcOrd="0" destOrd="0" presId="urn:microsoft.com/office/officeart/2005/8/layout/venn1"/>
    <dgm:cxn modelId="{D62DA97D-7A91-A741-A6B1-3EF1D931FF9F}" srcId="{3723B5A2-1951-BD46-BCC7-80348D498467}" destId="{59F51568-006D-7744-B0A5-94DF048B0929}" srcOrd="2" destOrd="0" parTransId="{FA8C2A96-1A80-5E49-BC03-870D888FC81D}" sibTransId="{9261D565-E303-2B47-A1FE-9B1E8258BE47}"/>
    <dgm:cxn modelId="{4C32128A-D8EC-2144-8A8B-34A806559170}" type="presOf" srcId="{3FDAA1B2-A702-D441-A86F-513FDB96F05C}" destId="{0019F2CF-A669-024F-80F8-937BEBFBCB1C}" srcOrd="1" destOrd="0" presId="urn:microsoft.com/office/officeart/2005/8/layout/venn1"/>
    <dgm:cxn modelId="{2003E792-9392-2545-AE92-CE527E2D8261}" type="presOf" srcId="{C9176100-6865-6440-A56C-5E8D0EB13FF0}" destId="{C87020A7-80B3-664D-839F-59A50080A9C9}" srcOrd="1" destOrd="0" presId="urn:microsoft.com/office/officeart/2005/8/layout/venn1"/>
    <dgm:cxn modelId="{C58335D0-9EF4-5243-A224-0861D64D699B}" type="presOf" srcId="{59F51568-006D-7744-B0A5-94DF048B0929}" destId="{851A5C97-F05F-7F4C-9F45-2980F1F83C2E}" srcOrd="1" destOrd="0" presId="urn:microsoft.com/office/officeart/2005/8/layout/venn1"/>
    <dgm:cxn modelId="{1CC1F4AB-1161-AC46-8CF9-41B5DD30D349}" type="presParOf" srcId="{4DB52205-E4B4-CB48-B8D7-0CE19ED07C2E}" destId="{F94A3405-C3ED-0949-ACA8-B3C7EBEBA767}" srcOrd="0" destOrd="0" presId="urn:microsoft.com/office/officeart/2005/8/layout/venn1"/>
    <dgm:cxn modelId="{C2F0139C-403E-1A42-9C4E-642FAD875473}" type="presParOf" srcId="{4DB52205-E4B4-CB48-B8D7-0CE19ED07C2E}" destId="{C87020A7-80B3-664D-839F-59A50080A9C9}" srcOrd="1" destOrd="0" presId="urn:microsoft.com/office/officeart/2005/8/layout/venn1"/>
    <dgm:cxn modelId="{2CF2723D-D62D-3B41-9CB4-A98844F5E6C7}" type="presParOf" srcId="{4DB52205-E4B4-CB48-B8D7-0CE19ED07C2E}" destId="{9BBC5C03-E7A9-2848-BC5A-5CB3F30C492A}" srcOrd="2" destOrd="0" presId="urn:microsoft.com/office/officeart/2005/8/layout/venn1"/>
    <dgm:cxn modelId="{8150457F-E078-CC41-B92F-BF8659F267D9}" type="presParOf" srcId="{4DB52205-E4B4-CB48-B8D7-0CE19ED07C2E}" destId="{0019F2CF-A669-024F-80F8-937BEBFBCB1C}" srcOrd="3" destOrd="0" presId="urn:microsoft.com/office/officeart/2005/8/layout/venn1"/>
    <dgm:cxn modelId="{C28EC040-69D0-2543-9DE5-5D8CD455B360}" type="presParOf" srcId="{4DB52205-E4B4-CB48-B8D7-0CE19ED07C2E}" destId="{2459EE9D-3E43-9B40-8D09-C2B76B58B501}" srcOrd="4" destOrd="0" presId="urn:microsoft.com/office/officeart/2005/8/layout/venn1"/>
    <dgm:cxn modelId="{05AC67DE-3132-7A4C-8045-631DD58AF919}" type="presParOf" srcId="{4DB52205-E4B4-CB48-B8D7-0CE19ED07C2E}" destId="{851A5C97-F05F-7F4C-9F45-2980F1F83C2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BC50B5-5D03-A148-AF08-FBF3E2789C44}">
      <dsp:nvSpPr>
        <dsp:cNvPr id="0" name=""/>
        <dsp:cNvSpPr/>
      </dsp:nvSpPr>
      <dsp:spPr>
        <a:xfrm>
          <a:off x="1966651" y="0"/>
          <a:ext cx="1242056" cy="1242182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C14C1-D6F6-4F4D-8319-46D55CE249C1}">
      <dsp:nvSpPr>
        <dsp:cNvPr id="0" name=""/>
        <dsp:cNvSpPr/>
      </dsp:nvSpPr>
      <dsp:spPr>
        <a:xfrm>
          <a:off x="2240877" y="449636"/>
          <a:ext cx="693137" cy="346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1. Advertise</a:t>
          </a:r>
        </a:p>
      </dsp:txBody>
      <dsp:txXfrm>
        <a:off x="2240877" y="449636"/>
        <a:ext cx="693137" cy="346533"/>
      </dsp:txXfrm>
    </dsp:sp>
    <dsp:sp modelId="{9E901E31-A796-C945-9F25-7ED3E7D516B5}">
      <dsp:nvSpPr>
        <dsp:cNvPr id="0" name=""/>
        <dsp:cNvSpPr/>
      </dsp:nvSpPr>
      <dsp:spPr>
        <a:xfrm>
          <a:off x="1621597" y="713818"/>
          <a:ext cx="1242056" cy="1242182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47993-CA2C-964E-BFA5-B23178F40B12}">
      <dsp:nvSpPr>
        <dsp:cNvPr id="0" name=""/>
        <dsp:cNvSpPr/>
      </dsp:nvSpPr>
      <dsp:spPr>
        <a:xfrm>
          <a:off x="1894425" y="1164772"/>
          <a:ext cx="693137" cy="346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2. Shortlisting </a:t>
          </a:r>
        </a:p>
      </dsp:txBody>
      <dsp:txXfrm>
        <a:off x="1894425" y="1164772"/>
        <a:ext cx="693137" cy="346533"/>
      </dsp:txXfrm>
    </dsp:sp>
    <dsp:sp modelId="{D3B8CB5C-0D74-1443-8A77-8458DB9DB40F}">
      <dsp:nvSpPr>
        <dsp:cNvPr id="0" name=""/>
        <dsp:cNvSpPr/>
      </dsp:nvSpPr>
      <dsp:spPr>
        <a:xfrm>
          <a:off x="1966651" y="1430272"/>
          <a:ext cx="1242056" cy="1242182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52B46-63CB-EF4D-A4A9-2041043E1AED}">
      <dsp:nvSpPr>
        <dsp:cNvPr id="0" name=""/>
        <dsp:cNvSpPr/>
      </dsp:nvSpPr>
      <dsp:spPr>
        <a:xfrm>
          <a:off x="2240877" y="1879908"/>
          <a:ext cx="693137" cy="346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3. Interviews</a:t>
          </a:r>
        </a:p>
      </dsp:txBody>
      <dsp:txXfrm>
        <a:off x="2240877" y="1879908"/>
        <a:ext cx="693137" cy="346533"/>
      </dsp:txXfrm>
    </dsp:sp>
    <dsp:sp modelId="{FD4D2A05-2562-9340-99F9-D781237B1CAE}">
      <dsp:nvSpPr>
        <dsp:cNvPr id="0" name=""/>
        <dsp:cNvSpPr/>
      </dsp:nvSpPr>
      <dsp:spPr>
        <a:xfrm>
          <a:off x="1710132" y="2226441"/>
          <a:ext cx="1067082" cy="1067598"/>
        </a:xfrm>
        <a:prstGeom prst="blockArc">
          <a:avLst>
            <a:gd name="adj1" fmla="val 0"/>
            <a:gd name="adj2" fmla="val 189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2328F-5021-DB4F-93A3-86CD1CA38DCB}">
      <dsp:nvSpPr>
        <dsp:cNvPr id="0" name=""/>
        <dsp:cNvSpPr/>
      </dsp:nvSpPr>
      <dsp:spPr>
        <a:xfrm>
          <a:off x="1894425" y="2595044"/>
          <a:ext cx="693137" cy="346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4. Appointment</a:t>
          </a:r>
        </a:p>
      </dsp:txBody>
      <dsp:txXfrm>
        <a:off x="1894425" y="2595044"/>
        <a:ext cx="693137" cy="3465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4A3405-C3ED-0949-ACA8-B3C7EBEBA767}">
      <dsp:nvSpPr>
        <dsp:cNvPr id="0" name=""/>
        <dsp:cNvSpPr/>
      </dsp:nvSpPr>
      <dsp:spPr>
        <a:xfrm>
          <a:off x="510666" y="24517"/>
          <a:ext cx="1176843" cy="1176843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Interviewee</a:t>
          </a:r>
        </a:p>
      </dsp:txBody>
      <dsp:txXfrm>
        <a:off x="667578" y="230465"/>
        <a:ext cx="863018" cy="529579"/>
      </dsp:txXfrm>
    </dsp:sp>
    <dsp:sp modelId="{9BBC5C03-E7A9-2848-BC5A-5CB3F30C492A}">
      <dsp:nvSpPr>
        <dsp:cNvPr id="0" name=""/>
        <dsp:cNvSpPr/>
      </dsp:nvSpPr>
      <dsp:spPr>
        <a:xfrm>
          <a:off x="935310" y="760044"/>
          <a:ext cx="1176843" cy="1176843"/>
        </a:xfrm>
        <a:prstGeom prst="ellipse">
          <a:avLst/>
        </a:prstGeom>
        <a:solidFill>
          <a:schemeClr val="accent1">
            <a:shade val="80000"/>
            <a:alpha val="50000"/>
            <a:hueOff val="-24"/>
            <a:satOff val="2970"/>
            <a:lumOff val="2559"/>
            <a:alphaOff val="15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Hiring Manager</a:t>
          </a:r>
        </a:p>
      </dsp:txBody>
      <dsp:txXfrm>
        <a:off x="1295228" y="1064062"/>
        <a:ext cx="706105" cy="647263"/>
      </dsp:txXfrm>
    </dsp:sp>
    <dsp:sp modelId="{2459EE9D-3E43-9B40-8D09-C2B76B58B501}">
      <dsp:nvSpPr>
        <dsp:cNvPr id="0" name=""/>
        <dsp:cNvSpPr/>
      </dsp:nvSpPr>
      <dsp:spPr>
        <a:xfrm>
          <a:off x="86022" y="760044"/>
          <a:ext cx="1176843" cy="1176843"/>
        </a:xfrm>
        <a:prstGeom prst="ellipse">
          <a:avLst/>
        </a:prstGeom>
        <a:solidFill>
          <a:schemeClr val="accent1">
            <a:shade val="80000"/>
            <a:alpha val="50000"/>
            <a:hueOff val="-47"/>
            <a:satOff val="5941"/>
            <a:lumOff val="5119"/>
            <a:alphaOff val="3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Hiring Manager's Colleague</a:t>
          </a:r>
        </a:p>
      </dsp:txBody>
      <dsp:txXfrm>
        <a:off x="196841" y="1064062"/>
        <a:ext cx="706105" cy="647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33FF47F-42FF-450A-8253-B1442C6910A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3FB9C4-09C7-4A1E-BE11-39B577FC37B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12F5EDD-2D67-41E7-8D03-36EA9A6E0629}" type="datetime1">
              <a:rPr lang="en-GB" smtClean="0"/>
              <a:t>21/03/2022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A01650-A7EE-4E10-9230-8DD147057D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E6EF4-8758-41BA-920E-45D570F0EA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0CC1A13-6C33-4F62-AF90-07D2D61E68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93267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76BC78C-3B96-4F0C-BDEC-B9524B9DDB96}" type="datetime1">
              <a:rPr lang="en-GB" noProof="0" smtClean="0"/>
              <a:t>21/03/2022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6484CCF-A275-48CD-9D14-26B47F5E9B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961850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6484CCF-A275-48CD-9D14-26B47F5E9B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577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6484CCF-A275-48CD-9D14-26B47F5E9B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519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6484CCF-A275-48CD-9D14-26B47F5E9B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5075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46484CCF-A275-48CD-9D14-26B47F5E9B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2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46484CCF-A275-48CD-9D14-26B47F5E9B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288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ayout Op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D62240-1E88-4AF1-B533-E4A44C81DEF1}"/>
              </a:ext>
            </a:extLst>
          </p:cNvPr>
          <p:cNvSpPr/>
          <p:nvPr userDrawn="1"/>
        </p:nvSpPr>
        <p:spPr>
          <a:xfrm>
            <a:off x="3346707" y="3886200"/>
            <a:ext cx="3374136" cy="3886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18D87-9017-48E8-9B89-B4C276E5C06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75304" y="768096"/>
            <a:ext cx="2907792" cy="365760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>
              <a:defRPr lang="en-US" sz="2000" b="1" i="0" spc="0" baseline="0" dirty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defTabSz="91440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Add title here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0B1261-A13A-4E9E-AA95-EED10F4CFA0E}"/>
              </a:ext>
            </a:extLst>
          </p:cNvPr>
          <p:cNvSpPr/>
          <p:nvPr userDrawn="1"/>
        </p:nvSpPr>
        <p:spPr>
          <a:xfrm>
            <a:off x="-9141" y="0"/>
            <a:ext cx="3355848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A4A6AC-F3AF-4832-AD1D-6D835E5EEB44}"/>
              </a:ext>
            </a:extLst>
          </p:cNvPr>
          <p:cNvCxnSpPr/>
          <p:nvPr userDrawn="1"/>
        </p:nvCxnSpPr>
        <p:spPr>
          <a:xfrm>
            <a:off x="391886" y="555171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C02D408-24F0-48D9-9651-58EF6575D3CA}"/>
              </a:ext>
            </a:extLst>
          </p:cNvPr>
          <p:cNvCxnSpPr>
            <a:cxnSpLocks/>
          </p:cNvCxnSpPr>
          <p:nvPr userDrawn="1"/>
        </p:nvCxnSpPr>
        <p:spPr>
          <a:xfrm>
            <a:off x="3639312" y="555171"/>
            <a:ext cx="914400" cy="0"/>
          </a:xfrm>
          <a:prstGeom prst="line">
            <a:avLst/>
          </a:prstGeom>
          <a:ln w="60325" cap="rnd">
            <a:solidFill>
              <a:schemeClr val="tx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E684CA-499F-49C1-B233-507FE44E7C65}"/>
              </a:ext>
            </a:extLst>
          </p:cNvPr>
          <p:cNvCxnSpPr>
            <a:cxnSpLocks/>
          </p:cNvCxnSpPr>
          <p:nvPr userDrawn="1"/>
        </p:nvCxnSpPr>
        <p:spPr>
          <a:xfrm>
            <a:off x="3639312" y="4310742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A2F17EA-EFE7-4229-8CC7-1811C56350F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75304" y="4663440"/>
            <a:ext cx="2907792" cy="365760"/>
          </a:xfrm>
        </p:spPr>
        <p:txBody>
          <a:bodyPr vert="horz" lIns="0" tIns="45720" rIns="0" bIns="45720" rtlCol="0" anchor="ctr">
            <a:noAutofit/>
          </a:bodyPr>
          <a:lstStyle>
            <a:lvl1pPr marL="0" indent="0">
              <a:buNone/>
              <a:defRPr lang="en-US" sz="2000" b="1" i="0" spc="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marL="230292" lvl="0" indent="-342900" defTabSz="914400" rtl="0">
              <a:lnSpc>
                <a:spcPct val="100000"/>
              </a:lnSpc>
              <a:spcBef>
                <a:spcPts val="1000"/>
              </a:spcBef>
            </a:pPr>
            <a:r>
              <a:rPr lang="en-GB" noProof="0"/>
              <a:t>Add title here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55B5E731-82EE-4BF9-9BBF-10AE838CC47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1133856"/>
            <a:ext cx="2898648" cy="2670048"/>
          </a:xfrm>
        </p:spPr>
        <p:txBody>
          <a:bodyPr vert="horz" lIns="0" tIns="45720" rIns="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lang="en-US" sz="1100" b="0" spc="0" baseline="0" dirty="0"/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47551B2B-39F7-4786-993B-A2D8AA16C8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4448" y="5065776"/>
            <a:ext cx="2898648" cy="1874520"/>
          </a:xfrm>
        </p:spPr>
        <p:txBody>
          <a:bodyPr vert="horz" lIns="0" tIns="45720" rIns="0" bIns="45720" rtlCol="0">
            <a:normAutofit/>
          </a:bodyPr>
          <a:lstStyle>
            <a:lvl1pPr marL="0" indent="0">
              <a:buNone/>
              <a:defRPr lang="en-US" sz="1100" b="0" spc="0" baseline="0" dirty="0">
                <a:solidFill>
                  <a:schemeClr val="bg1"/>
                </a:solidFill>
              </a:defRPr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19DC747-7CF6-4CCB-AD63-815D60FC6F3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886200"/>
            <a:ext cx="3337557" cy="3886200"/>
          </a:xfrm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4">
            <a:extLst>
              <a:ext uri="{FF2B5EF4-FFF2-40B4-BE49-F238E27FC236}">
                <a16:creationId xmlns:a16="http://schemas.microsoft.com/office/drawing/2014/main" id="{A1AE2DD5-B409-4195-BCAA-51F07D05C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20843" y="-1"/>
            <a:ext cx="3337557" cy="7772395"/>
          </a:xfrm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8E211B8-8563-4519-9AEE-21923AF1C651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7827264" y="3922776"/>
            <a:ext cx="1078992" cy="1078992"/>
          </a:xfrm>
          <a:prstGeom prst="ellipse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800" b="1">
                <a:ln>
                  <a:noFill/>
                </a:ln>
                <a:solidFill>
                  <a:schemeClr val="accent1"/>
                </a:solidFill>
              </a:defRPr>
            </a:lvl1pPr>
          </a:lstStyle>
          <a:p>
            <a:pPr marL="112608" lvl="0" indent="-112608" algn="ctr" defTabSz="914400" rtl="0">
              <a:spcBef>
                <a:spcPts val="1000"/>
              </a:spcBef>
            </a:pPr>
            <a:r>
              <a:rPr lang="en-GB" noProof="0"/>
              <a:t>Add Icon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938E77-266C-48C7-80FE-F935050BE8C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50858" y="768350"/>
            <a:ext cx="2807208" cy="2670048"/>
          </a:xfrm>
        </p:spPr>
        <p:txBody>
          <a:bodyPr rtlCol="0">
            <a:normAutofit/>
          </a:bodyPr>
          <a:lstStyle>
            <a:lvl1pPr marL="0" indent="0">
              <a:lnSpc>
                <a:spcPts val="2600"/>
              </a:lnSpc>
              <a:buFont typeface="Arial" panose="020B0604020202020204" pitchFamily="34" charset="0"/>
              <a:buNone/>
              <a:defRPr sz="2000" b="1" i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1D9B5B59-BC60-4443-AB00-3CA587F70CC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8013" y="5138420"/>
            <a:ext cx="2816225" cy="1554480"/>
          </a:xfrm>
        </p:spPr>
        <p:txBody>
          <a:bodyPr rtlCol="0"/>
          <a:lstStyle>
            <a:lvl1pPr marL="0" indent="0" algn="ctr">
              <a:lnSpc>
                <a:spcPts val="5200"/>
              </a:lnSpc>
              <a:buFont typeface="Arial" panose="020B0604020202020204" pitchFamily="34" charset="0"/>
              <a:buNone/>
              <a:defRPr sz="48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8" name="Text Placeholder 9">
            <a:extLst>
              <a:ext uri="{FF2B5EF4-FFF2-40B4-BE49-F238E27FC236}">
                <a16:creationId xmlns:a16="http://schemas.microsoft.com/office/drawing/2014/main" id="{90882617-F0AB-428F-85CF-B87E0D6BC73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958013" y="6923314"/>
            <a:ext cx="2816225" cy="609374"/>
          </a:xfrm>
        </p:spPr>
        <p:txBody>
          <a:bodyPr rtlCol="0"/>
          <a:lstStyle>
            <a:lvl1pPr marL="0" indent="0" algn="ctr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300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2847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Op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D62240-1E88-4AF1-B533-E4A44C81DEF1}"/>
              </a:ext>
            </a:extLst>
          </p:cNvPr>
          <p:cNvSpPr/>
          <p:nvPr userDrawn="1"/>
        </p:nvSpPr>
        <p:spPr>
          <a:xfrm>
            <a:off x="0" y="3886194"/>
            <a:ext cx="3355848" cy="3886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18D87-9017-48E8-9B89-B4C276E5C06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75304" y="768096"/>
            <a:ext cx="6251448" cy="365760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>
              <a:defRPr lang="en-US" sz="2000" b="1" i="0" cap="none" spc="0" baseline="0" dirty="0">
                <a:solidFill>
                  <a:schemeClr val="tx2"/>
                </a:solidFill>
                <a:ea typeface="+mn-ea"/>
                <a:cs typeface="+mn-cs"/>
              </a:defRPr>
            </a:lvl1pPr>
          </a:lstStyle>
          <a:p>
            <a:pPr marL="0" lvl="0" indent="0" defTabSz="91440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Add title here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C02D408-24F0-48D9-9651-58EF6575D3CA}"/>
              </a:ext>
            </a:extLst>
          </p:cNvPr>
          <p:cNvCxnSpPr>
            <a:cxnSpLocks/>
          </p:cNvCxnSpPr>
          <p:nvPr userDrawn="1"/>
        </p:nvCxnSpPr>
        <p:spPr>
          <a:xfrm>
            <a:off x="3639312" y="555171"/>
            <a:ext cx="914400" cy="0"/>
          </a:xfrm>
          <a:prstGeom prst="line">
            <a:avLst/>
          </a:prstGeom>
          <a:ln w="60325" cap="rnd">
            <a:solidFill>
              <a:schemeClr val="tx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E684CA-499F-49C1-B233-507FE44E7C65}"/>
              </a:ext>
            </a:extLst>
          </p:cNvPr>
          <p:cNvCxnSpPr>
            <a:cxnSpLocks/>
          </p:cNvCxnSpPr>
          <p:nvPr userDrawn="1"/>
        </p:nvCxnSpPr>
        <p:spPr>
          <a:xfrm>
            <a:off x="292605" y="4310736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55B5E731-82EE-4BF9-9BBF-10AE838CC47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1133856"/>
            <a:ext cx="3081528" cy="2496312"/>
          </a:xfrm>
        </p:spPr>
        <p:txBody>
          <a:bodyPr vert="horz" lIns="0" tIns="45720" rIns="4572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lang="en-US" sz="1100" b="0" spc="0" baseline="0" dirty="0"/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47551B2B-39F7-4786-993B-A2D8AA16C8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28104" y="1133856"/>
            <a:ext cx="2898648" cy="2496312"/>
          </a:xfrm>
        </p:spPr>
        <p:txBody>
          <a:bodyPr vert="horz" lIns="45720" tIns="45720" rIns="45720" bIns="45720" rtlCol="0">
            <a:normAutofit/>
          </a:bodyPr>
          <a:lstStyle>
            <a:lvl1pPr marL="0" indent="0">
              <a:spcBef>
                <a:spcPts val="1000"/>
              </a:spcBef>
              <a:buNone/>
              <a:defRPr lang="en-US" sz="1100" b="0" spc="0" baseline="0" dirty="0">
                <a:solidFill>
                  <a:schemeClr val="tx1"/>
                </a:solidFill>
              </a:defRPr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19DC747-7CF6-4CCB-AD63-815D60FC6F3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337557" cy="38862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4">
            <a:extLst>
              <a:ext uri="{FF2B5EF4-FFF2-40B4-BE49-F238E27FC236}">
                <a16:creationId xmlns:a16="http://schemas.microsoft.com/office/drawing/2014/main" id="{A1AE2DD5-B409-4195-BCAA-51F07D05C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37557" y="3886194"/>
            <a:ext cx="6720843" cy="38862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6EA9E0F0-2EA0-4D8C-A4E2-A7862C2E6D3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8645" y="4663440"/>
            <a:ext cx="2907792" cy="365760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US" sz="20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marL="112608" lvl="0" indent="-112608" defTabSz="914400" rtl="0">
              <a:spcBef>
                <a:spcPts val="1000"/>
              </a:spcBef>
            </a:pPr>
            <a:r>
              <a:rPr lang="en-GB" noProof="0"/>
              <a:t>Add title here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29B90121-EE03-4CB9-B6B4-085C61698D0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58763" y="5065713"/>
            <a:ext cx="2898775" cy="2497137"/>
          </a:xfrm>
        </p:spPr>
        <p:txBody>
          <a:bodyPr lIns="0" rIns="0" rtlCol="0"/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0582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Layout Op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D62240-1E88-4AF1-B533-E4A44C81DEF1}"/>
              </a:ext>
            </a:extLst>
          </p:cNvPr>
          <p:cNvSpPr/>
          <p:nvPr userDrawn="1"/>
        </p:nvSpPr>
        <p:spPr>
          <a:xfrm>
            <a:off x="0" y="3886200"/>
            <a:ext cx="3355848" cy="3886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18D87-9017-48E8-9B89-B4C276E5C06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575304" y="768096"/>
            <a:ext cx="2907792" cy="365760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>
              <a:defRPr lang="en-US" sz="2000" b="1" i="0" cap="all" spc="0" baseline="0" dirty="0">
                <a:solidFill>
                  <a:schemeClr val="tx2"/>
                </a:solidFill>
                <a:ea typeface="+mn-ea"/>
                <a:cs typeface="+mn-cs"/>
              </a:defRPr>
            </a:lvl1pPr>
          </a:lstStyle>
          <a:p>
            <a:pPr marL="0" lvl="0" indent="0" defTabSz="914400" rtl="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GB" noProof="0"/>
              <a:t>Add title here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C02D408-24F0-48D9-9651-58EF6575D3CA}"/>
              </a:ext>
            </a:extLst>
          </p:cNvPr>
          <p:cNvCxnSpPr>
            <a:cxnSpLocks/>
          </p:cNvCxnSpPr>
          <p:nvPr userDrawn="1"/>
        </p:nvCxnSpPr>
        <p:spPr>
          <a:xfrm>
            <a:off x="3639312" y="555171"/>
            <a:ext cx="914400" cy="0"/>
          </a:xfrm>
          <a:prstGeom prst="line">
            <a:avLst/>
          </a:prstGeom>
          <a:ln w="60325" cap="rnd">
            <a:solidFill>
              <a:schemeClr val="tx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E684CA-499F-49C1-B233-507FE44E7C65}"/>
              </a:ext>
            </a:extLst>
          </p:cNvPr>
          <p:cNvCxnSpPr>
            <a:cxnSpLocks/>
          </p:cNvCxnSpPr>
          <p:nvPr userDrawn="1"/>
        </p:nvCxnSpPr>
        <p:spPr>
          <a:xfrm>
            <a:off x="292605" y="4310736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55B5E731-82EE-4BF9-9BBF-10AE838CC47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1133856"/>
            <a:ext cx="2898648" cy="2670048"/>
          </a:xfrm>
        </p:spPr>
        <p:txBody>
          <a:bodyPr vert="horz" lIns="0" tIns="45720" rIns="0" bIns="45720" rtlCol="0">
            <a:normAutofit/>
          </a:bodyPr>
          <a:lstStyle>
            <a:lvl1pPr marL="0" indent="0" algn="l">
              <a:buNone/>
              <a:defRPr lang="en-US" sz="1100" b="0" spc="0" baseline="0" dirty="0"/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47551B2B-39F7-4786-993B-A2D8AA16C81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4448" y="5065776"/>
            <a:ext cx="2898648" cy="1874520"/>
          </a:xfrm>
        </p:spPr>
        <p:txBody>
          <a:bodyPr vert="horz" lIns="0" tIns="45720" rIns="0" bIns="45720" rtlCol="0">
            <a:normAutofit/>
          </a:bodyPr>
          <a:lstStyle>
            <a:lvl1pPr marL="0" indent="0">
              <a:buNone/>
              <a:defRPr lang="en-US" sz="1100" b="0" spc="0" baseline="0" dirty="0">
                <a:solidFill>
                  <a:schemeClr val="tx1"/>
                </a:solidFill>
              </a:defRPr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19DC747-7CF6-4CCB-AD63-815D60FC6F3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355848" cy="38862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4">
            <a:extLst>
              <a:ext uri="{FF2B5EF4-FFF2-40B4-BE49-F238E27FC236}">
                <a16:creationId xmlns:a16="http://schemas.microsoft.com/office/drawing/2014/main" id="{A1AE2DD5-B409-4195-BCAA-51F07D05C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20843" y="-1"/>
            <a:ext cx="3337557" cy="7772395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AFCE613-3382-4B90-98DA-A2097D8A4302}"/>
              </a:ext>
            </a:extLst>
          </p:cNvPr>
          <p:cNvCxnSpPr>
            <a:cxnSpLocks/>
          </p:cNvCxnSpPr>
          <p:nvPr userDrawn="1"/>
        </p:nvCxnSpPr>
        <p:spPr>
          <a:xfrm>
            <a:off x="3639312" y="4310736"/>
            <a:ext cx="914400" cy="0"/>
          </a:xfrm>
          <a:prstGeom prst="line">
            <a:avLst/>
          </a:prstGeom>
          <a:ln w="60325" cap="rnd">
            <a:solidFill>
              <a:schemeClr val="tx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71EAD859-FE34-49EB-A804-E7817DB94EA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50858" y="4809744"/>
            <a:ext cx="2807208" cy="267004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400" b="1" i="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FCF709D0-1556-44AD-8AD3-AE1EACEE7C4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1152" y="5029200"/>
            <a:ext cx="2825496" cy="1289304"/>
          </a:xfrm>
        </p:spPr>
        <p:txBody>
          <a:bodyPr rtlCol="0"/>
          <a:lstStyle>
            <a:lvl1pPr marL="0" indent="0" algn="ctr">
              <a:lnSpc>
                <a:spcPts val="4000"/>
              </a:lnSpc>
              <a:buFont typeface="Arial" panose="020B0604020202020204" pitchFamily="34" charset="0"/>
              <a:buNone/>
              <a:defRPr sz="4000" b="1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Title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827ED6DE-9EB2-4349-BED5-EF5DA84DC07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931152" y="6757416"/>
            <a:ext cx="2825496" cy="429768"/>
          </a:xfrm>
        </p:spPr>
        <p:txBody>
          <a:bodyPr rtlCol="0"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FC9D06D3-2BFE-45BA-8196-3AA6CC98E3E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575304" y="4663440"/>
            <a:ext cx="2907792" cy="365760"/>
          </a:xfrm>
        </p:spPr>
        <p:txBody>
          <a:bodyPr vert="horz" lIns="0" tIns="45720" rIns="0" bIns="45720" rtlCol="0" anchor="ctr">
            <a:noAutofit/>
          </a:bodyPr>
          <a:lstStyle>
            <a:lvl1pPr marL="0" indent="0">
              <a:buNone/>
              <a:defRPr lang="en-US" sz="2000" b="1" i="0" cap="all" spc="0" baseline="0" dirty="0">
                <a:solidFill>
                  <a:schemeClr val="tx2"/>
                </a:solidFill>
                <a:latin typeface="+mj-lt"/>
              </a:defRPr>
            </a:lvl1pPr>
          </a:lstStyle>
          <a:p>
            <a:pPr marL="230292" lvl="0" indent="-342900" defTabSz="914400" rtl="0">
              <a:lnSpc>
                <a:spcPct val="100000"/>
              </a:lnSpc>
              <a:spcBef>
                <a:spcPts val="1000"/>
              </a:spcBef>
            </a:pPr>
            <a:r>
              <a:rPr lang="en-GB" noProof="0"/>
              <a:t>Add title here</a:t>
            </a:r>
          </a:p>
        </p:txBody>
      </p:sp>
    </p:spTree>
    <p:extLst>
      <p:ext uri="{BB962C8B-B14F-4D97-AF65-F5344CB8AC3E}">
        <p14:creationId xmlns:p14="http://schemas.microsoft.com/office/powerpoint/2010/main" val="484907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ide Op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F0B1261-A13A-4E9E-AA95-EED10F4CFA0E}"/>
              </a:ext>
            </a:extLst>
          </p:cNvPr>
          <p:cNvSpPr/>
          <p:nvPr userDrawn="1"/>
        </p:nvSpPr>
        <p:spPr>
          <a:xfrm>
            <a:off x="-9141" y="0"/>
            <a:ext cx="3355848" cy="3886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1A4A6AC-F3AF-4832-AD1D-6D835E5EEB44}"/>
              </a:ext>
            </a:extLst>
          </p:cNvPr>
          <p:cNvCxnSpPr/>
          <p:nvPr userDrawn="1"/>
        </p:nvCxnSpPr>
        <p:spPr>
          <a:xfrm>
            <a:off x="391886" y="555171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BE684CA-499F-49C1-B233-507FE44E7C65}"/>
              </a:ext>
            </a:extLst>
          </p:cNvPr>
          <p:cNvCxnSpPr>
            <a:cxnSpLocks/>
          </p:cNvCxnSpPr>
          <p:nvPr userDrawn="1"/>
        </p:nvCxnSpPr>
        <p:spPr>
          <a:xfrm>
            <a:off x="3639312" y="4310742"/>
            <a:ext cx="914400" cy="0"/>
          </a:xfrm>
          <a:prstGeom prst="line">
            <a:avLst/>
          </a:prstGeom>
          <a:ln w="60325" cap="rnd">
            <a:solidFill>
              <a:schemeClr val="tx2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19DC747-7CF6-4CCB-AD63-815D60FC6F3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886200"/>
            <a:ext cx="3337557" cy="38862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4">
            <a:extLst>
              <a:ext uri="{FF2B5EF4-FFF2-40B4-BE49-F238E27FC236}">
                <a16:creationId xmlns:a16="http://schemas.microsoft.com/office/drawing/2014/main" id="{A1AE2DD5-B409-4195-BCAA-51F07D05C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37557" y="0"/>
            <a:ext cx="6720844" cy="38862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21">
            <a:extLst>
              <a:ext uri="{FF2B5EF4-FFF2-40B4-BE49-F238E27FC236}">
                <a16:creationId xmlns:a16="http://schemas.microsoft.com/office/drawing/2014/main" id="{A0DE9D14-70A5-499A-8477-B8B31FF6125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5020056"/>
            <a:ext cx="2898648" cy="2496312"/>
          </a:xfrm>
        </p:spPr>
        <p:txBody>
          <a:bodyPr vert="horz" lIns="0" tIns="45720" rIns="45720" bIns="45720" rtlCol="0">
            <a:normAutofit/>
          </a:bodyPr>
          <a:lstStyle>
            <a:lvl1pPr marL="0" indent="0">
              <a:buNone/>
              <a:defRPr lang="en-US" sz="1100" b="0" spc="0" baseline="0" dirty="0"/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F6196E76-A393-420A-AC0B-D85E23CABF8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28104" y="5020056"/>
            <a:ext cx="2898648" cy="2496312"/>
          </a:xfrm>
        </p:spPr>
        <p:txBody>
          <a:bodyPr vert="horz" lIns="0" tIns="45720" rIns="45720" bIns="45720" rtlCol="0">
            <a:normAutofit/>
          </a:bodyPr>
          <a:lstStyle>
            <a:lvl1pPr marL="0" indent="0">
              <a:buNone/>
              <a:defRPr lang="en-US" sz="1100" b="0" spc="0" baseline="0" dirty="0">
                <a:solidFill>
                  <a:schemeClr val="tx1"/>
                </a:solidFill>
              </a:defRPr>
            </a:lvl1pPr>
          </a:lstStyle>
          <a:p>
            <a:pPr marL="112608" lvl="0" indent="-112608" defTabSz="457200" rtl="0">
              <a:lnSpc>
                <a:spcPct val="150000"/>
              </a:lnSpc>
              <a:spcBef>
                <a:spcPts val="0"/>
              </a:spcBef>
            </a:pPr>
            <a:r>
              <a:rPr lang="en-GB" noProof="0"/>
              <a:t>Click to edit Master text styles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6EEC80-D9AF-431C-AB25-980960CC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786385"/>
            <a:ext cx="2944368" cy="676656"/>
          </a:xfrm>
        </p:spPr>
        <p:txBody>
          <a:bodyPr rtlCol="0" anchor="t"/>
          <a:lstStyle>
            <a:lvl1pPr>
              <a:lnSpc>
                <a:spcPct val="100000"/>
              </a:lnSpc>
              <a:defRPr sz="20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ABB5356-8B51-4274-9C90-A80A18EAC00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28600" y="1566863"/>
            <a:ext cx="2944813" cy="2124075"/>
          </a:xfrm>
        </p:spPr>
        <p:txBody>
          <a:bodyPr rtlCol="0"/>
          <a:lstStyle>
            <a:lvl1pPr marL="173736" indent="-173736">
              <a:lnSpc>
                <a:spcPts val="1800"/>
              </a:lnSpc>
              <a:spcBef>
                <a:spcPts val="1000"/>
              </a:spcBef>
              <a:defRPr sz="11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BBDB168-B4B2-4C61-A824-4FB0C315A18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75050" y="4572000"/>
            <a:ext cx="6251575" cy="447675"/>
          </a:xfrm>
        </p:spPr>
        <p:txBody>
          <a:bodyPr lIns="0" rtlCol="0" anchor="ctr"/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2000" b="1" cap="all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97828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6C1C5-FE16-4334-B2CE-6E14152A8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8600"/>
            <a:ext cx="9601200" cy="150230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FE8901-EFD1-440F-841B-77938232D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600" y="2368296"/>
            <a:ext cx="9601200" cy="5184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28600" lvl="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noProof="0"/>
              <a:t>Click to edit Master text styles</a:t>
            </a:r>
          </a:p>
          <a:p>
            <a:pPr marL="228600" lvl="1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noProof="0"/>
              <a:t>Second level</a:t>
            </a:r>
          </a:p>
          <a:p>
            <a:pPr marL="228600" lvl="2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noProof="0"/>
              <a:t>Third level</a:t>
            </a:r>
          </a:p>
          <a:p>
            <a:pPr marL="228600" lvl="3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noProof="0"/>
              <a:t>Fourth level</a:t>
            </a:r>
          </a:p>
          <a:p>
            <a:pPr marL="228600" lvl="4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84428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4" r:id="rId2"/>
    <p:sldLayoutId id="2147483653" r:id="rId3"/>
    <p:sldLayoutId id="2147483655" r:id="rId4"/>
  </p:sldLayoutIdLst>
  <p:txStyles>
    <p:titleStyle>
      <a:lvl1pPr algn="l" defTabSz="45043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12608" indent="-112608" algn="l" defTabSz="450430" rtl="0" eaLnBrk="1" latinLnBrk="0" hangingPunct="1">
        <a:lnSpc>
          <a:spcPct val="150000"/>
        </a:lnSpc>
        <a:spcBef>
          <a:spcPts val="0"/>
        </a:spcBef>
        <a:buFont typeface="Arial" panose="020B0604020202020204" pitchFamily="34" charset="0"/>
        <a:buChar char="•"/>
        <a:defRPr lang="en-US" sz="2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800100" indent="-342900" algn="l" defTabSz="450430" rtl="0" eaLnBrk="1" latinLnBrk="0" hangingPunct="1">
        <a:lnSpc>
          <a:spcPct val="150000"/>
        </a:lnSpc>
        <a:spcBef>
          <a:spcPts val="0"/>
        </a:spcBef>
        <a:buFont typeface="Arial" panose="020B0604020202020204" pitchFamily="34" charset="0"/>
        <a:buChar char="•"/>
        <a:defRPr lang="en-US" sz="24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257300" indent="-342900" algn="l" defTabSz="450430" rtl="0" eaLnBrk="1" latinLnBrk="0" hangingPunct="1">
        <a:lnSpc>
          <a:spcPct val="150000"/>
        </a:lnSpc>
        <a:spcBef>
          <a:spcPts val="0"/>
        </a:spcBef>
        <a:buFont typeface="Arial" panose="020B0604020202020204" pitchFamily="34" charset="0"/>
        <a:buChar char="•"/>
        <a:defRPr lang="en-US" sz="20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57350" indent="-285750" algn="l" defTabSz="450430" rtl="0" eaLnBrk="1" latinLnBrk="0" hangingPunct="1">
        <a:lnSpc>
          <a:spcPct val="150000"/>
        </a:lnSpc>
        <a:spcBef>
          <a:spcPts val="0"/>
        </a:spcBef>
        <a:buFont typeface="Arial" panose="020B0604020202020204" pitchFamily="34" charset="0"/>
        <a:buChar char="•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114550" indent="-285750" algn="l" defTabSz="450430" rtl="0" eaLnBrk="1" latinLnBrk="0" hangingPunct="1">
        <a:lnSpc>
          <a:spcPct val="150000"/>
        </a:lnSpc>
        <a:spcBef>
          <a:spcPts val="0"/>
        </a:spcBef>
        <a:buFont typeface="Arial" panose="020B0604020202020204" pitchFamily="34" charset="0"/>
        <a:buChar char="•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238683" indent="-112608" algn="l" defTabSz="450430" rtl="0" eaLnBrk="1" latinLnBrk="0" hangingPunct="1">
        <a:lnSpc>
          <a:spcPct val="90000"/>
        </a:lnSpc>
        <a:spcBef>
          <a:spcPts val="246"/>
        </a:spcBef>
        <a:buFont typeface="Arial" panose="020B0604020202020204" pitchFamily="34" charset="0"/>
        <a:buChar char="•"/>
        <a:defRPr sz="887" kern="1200">
          <a:solidFill>
            <a:schemeClr val="tx1"/>
          </a:solidFill>
          <a:latin typeface="+mn-lt"/>
          <a:ea typeface="+mn-ea"/>
          <a:cs typeface="+mn-cs"/>
        </a:defRPr>
      </a:lvl6pPr>
      <a:lvl7pPr marL="1463898" indent="-112608" algn="l" defTabSz="450430" rtl="0" eaLnBrk="1" latinLnBrk="0" hangingPunct="1">
        <a:lnSpc>
          <a:spcPct val="90000"/>
        </a:lnSpc>
        <a:spcBef>
          <a:spcPts val="246"/>
        </a:spcBef>
        <a:buFont typeface="Arial" panose="020B0604020202020204" pitchFamily="34" charset="0"/>
        <a:buChar char="•"/>
        <a:defRPr sz="887" kern="1200">
          <a:solidFill>
            <a:schemeClr val="tx1"/>
          </a:solidFill>
          <a:latin typeface="+mn-lt"/>
          <a:ea typeface="+mn-ea"/>
          <a:cs typeface="+mn-cs"/>
        </a:defRPr>
      </a:lvl7pPr>
      <a:lvl8pPr marL="1689113" indent="-112608" algn="l" defTabSz="450430" rtl="0" eaLnBrk="1" latinLnBrk="0" hangingPunct="1">
        <a:lnSpc>
          <a:spcPct val="90000"/>
        </a:lnSpc>
        <a:spcBef>
          <a:spcPts val="246"/>
        </a:spcBef>
        <a:buFont typeface="Arial" panose="020B0604020202020204" pitchFamily="34" charset="0"/>
        <a:buChar char="•"/>
        <a:defRPr sz="887" kern="1200">
          <a:solidFill>
            <a:schemeClr val="tx1"/>
          </a:solidFill>
          <a:latin typeface="+mn-lt"/>
          <a:ea typeface="+mn-ea"/>
          <a:cs typeface="+mn-cs"/>
        </a:defRPr>
      </a:lvl8pPr>
      <a:lvl9pPr marL="1914328" indent="-112608" algn="l" defTabSz="450430" rtl="0" eaLnBrk="1" latinLnBrk="0" hangingPunct="1">
        <a:lnSpc>
          <a:spcPct val="90000"/>
        </a:lnSpc>
        <a:spcBef>
          <a:spcPts val="246"/>
        </a:spcBef>
        <a:buFont typeface="Arial" panose="020B0604020202020204" pitchFamily="34" charset="0"/>
        <a:buChar char="•"/>
        <a:defRPr sz="88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1pPr>
      <a:lvl2pPr marL="225215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2pPr>
      <a:lvl3pPr marL="450430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3pPr>
      <a:lvl4pPr marL="675645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4pPr>
      <a:lvl5pPr marL="900860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5pPr>
      <a:lvl6pPr marL="1126075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6pPr>
      <a:lvl7pPr marL="1351290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7pPr>
      <a:lvl8pPr marL="1576505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8pPr>
      <a:lvl9pPr marL="1801720" algn="l" defTabSz="450430" rtl="0" eaLnBrk="1" latinLnBrk="0" hangingPunct="1">
        <a:defRPr sz="88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HR&amp;OD@swansea.gov.uk" TargetMode="External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uturegenerations.wales/about-us/future-generations-act/" TargetMode="External"/><Relationship Id="rId3" Type="http://schemas.openxmlformats.org/officeDocument/2006/relationships/hyperlink" Target="https://www.swansea.gov.uk/socialservicesplans" TargetMode="External"/><Relationship Id="rId7" Type="http://schemas.openxmlformats.org/officeDocument/2006/relationships/hyperlink" Target="https://www.youtube.com/watch?v=-Ci5WByP6G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qualityhumanrights.com/en/advice-and-guidance/your-rights-under-equality-act-2010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microsoft.com/office/2007/relationships/diagramDrawing" Target="../diagrams/drawing1.xml"/><Relationship Id="rId18" Type="http://schemas.microsoft.com/office/2007/relationships/diagramDrawing" Target="../diagrams/drawing2.xml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0.jpeg"/><Relationship Id="rId12" Type="http://schemas.openxmlformats.org/officeDocument/2006/relationships/diagramColors" Target="../diagrams/colors1.xml"/><Relationship Id="rId17" Type="http://schemas.openxmlformats.org/officeDocument/2006/relationships/diagramColors" Target="../diagrams/colors2.xml"/><Relationship Id="rId2" Type="http://schemas.openxmlformats.org/officeDocument/2006/relationships/slideLayout" Target="../slideLayouts/slideLayout4.xml"/><Relationship Id="rId16" Type="http://schemas.openxmlformats.org/officeDocument/2006/relationships/diagramQuickStyle" Target="../diagrams/quickStyle2.xml"/><Relationship Id="rId1" Type="http://schemas.openxmlformats.org/officeDocument/2006/relationships/video" Target="https://www.youtube.com/embed/CsAYo11j9xg?feature=oembed" TargetMode="External"/><Relationship Id="rId6" Type="http://schemas.openxmlformats.org/officeDocument/2006/relationships/image" Target="../media/image9.sv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8.png"/><Relationship Id="rId15" Type="http://schemas.openxmlformats.org/officeDocument/2006/relationships/diagramLayout" Target="../diagrams/layout2.xml"/><Relationship Id="rId10" Type="http://schemas.openxmlformats.org/officeDocument/2006/relationships/diagramLayout" Target="../diagrams/layout1.xml"/><Relationship Id="rId4" Type="http://schemas.openxmlformats.org/officeDocument/2006/relationships/hyperlink" Target="https://swansea.learningpool.com/login/index.php" TargetMode="External"/><Relationship Id="rId9" Type="http://schemas.openxmlformats.org/officeDocument/2006/relationships/diagramData" Target="../diagrams/data1.xml"/><Relationship Id="rId1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workforcetransaction@swansea.gov.uk" TargetMode="External"/><Relationship Id="rId2" Type="http://schemas.openxmlformats.org/officeDocument/2006/relationships/hyperlink" Target="http://staffnet.swansea.gov.uk/successfulcandidate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video" Target="https://www.youtube.com/embed/nNrOr_GmcKM?feature=oembed" TargetMode="External"/><Relationship Id="rId1" Type="http://schemas.openxmlformats.org/officeDocument/2006/relationships/video" Target="https://www.youtube.com/embed/IQjVHeBM8nI?feature=oembed" TargetMode="Externa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20.jpeg"/><Relationship Id="rId4" Type="http://schemas.openxmlformats.org/officeDocument/2006/relationships/notesSlide" Target="../notesSlides/notesSlide5.xml"/><Relationship Id="rId9" Type="http://schemas.openxmlformats.org/officeDocument/2006/relationships/hyperlink" Target="mailto:servicecentrehelpdesk@swansea.gov.u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08D8F05-2AF9-41DF-AFA2-9F8472664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5304" y="675108"/>
            <a:ext cx="2907792" cy="365760"/>
          </a:xfrm>
        </p:spPr>
        <p:txBody>
          <a:bodyPr rtlCol="0"/>
          <a:lstStyle/>
          <a:p>
            <a:pPr marL="342900" indent="-342900" rtl="0">
              <a:buFont typeface=".Apple Color Emoji UI"/>
              <a:buChar char="⛔️"/>
            </a:pPr>
            <a:r>
              <a:rPr lang="en-GB" dirty="0"/>
              <a:t>Accessibility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736E0C-C036-4ABF-8831-E5941A3403D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466818" y="4461962"/>
            <a:ext cx="2907792" cy="365760"/>
          </a:xfrm>
        </p:spPr>
        <p:txBody>
          <a:bodyPr rtlCol="0"/>
          <a:lstStyle/>
          <a:p>
            <a:pPr marL="342900" indent="-342900" algn="ctr" rtl="0">
              <a:buFont typeface=".Apple Color Emoji UI"/>
              <a:buChar char="👩‍🏫"/>
            </a:pPr>
            <a:r>
              <a:rPr lang="en-GB" dirty="0"/>
              <a:t>Contact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F8BB936-D1B5-4C20-9475-BC2C411A656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r>
              <a:rPr lang="en-GB" dirty="0"/>
              <a:t>If you require this resource in the following formats, please email </a:t>
            </a:r>
            <a:r>
              <a:rPr lang="en-GB" dirty="0">
                <a:hlinkClick r:id="rId3"/>
              </a:rPr>
              <a:t>HR&amp;OD@swansea.gov.uk</a:t>
            </a:r>
            <a:r>
              <a:rPr lang="en-GB" dirty="0"/>
              <a:t> or ring 01792 636000:</a:t>
            </a:r>
          </a:p>
          <a:p>
            <a:pPr rtl="0"/>
            <a:endParaRPr lang="en-GB" dirty="0"/>
          </a:p>
          <a:p>
            <a:pPr marL="171450" indent="-171450" rtl="0">
              <a:buFont typeface="Wingdings" pitchFamily="2" charset="2"/>
              <a:buChar char="ü"/>
            </a:pPr>
            <a:r>
              <a:rPr lang="en-GB" dirty="0"/>
              <a:t>Screen Reader Versions </a:t>
            </a:r>
          </a:p>
          <a:p>
            <a:pPr marL="171450" indent="-171450" rtl="0">
              <a:buFont typeface="Wingdings" pitchFamily="2" charset="2"/>
              <a:buChar char="ü"/>
            </a:pPr>
            <a:r>
              <a:rPr lang="en-GB" dirty="0"/>
              <a:t>Easy Read Versions </a:t>
            </a:r>
          </a:p>
          <a:p>
            <a:pPr marL="171450" indent="-171450" rtl="0">
              <a:buFont typeface="Wingdings" pitchFamily="2" charset="2"/>
              <a:buChar char="ü"/>
            </a:pPr>
            <a:r>
              <a:rPr lang="en-GB" dirty="0"/>
              <a:t>Large Print </a:t>
            </a:r>
          </a:p>
          <a:p>
            <a:pPr marL="171450" indent="-171450" rtl="0">
              <a:buFont typeface="Wingdings" pitchFamily="2" charset="2"/>
              <a:buChar char="ü"/>
            </a:pPr>
            <a:r>
              <a:rPr lang="en-GB" dirty="0"/>
              <a:t>Welsh Language </a:t>
            </a:r>
          </a:p>
          <a:p>
            <a:pPr marL="171450" indent="-171450" rtl="0">
              <a:buFont typeface="Wingdings" pitchFamily="2" charset="2"/>
              <a:buChar char="ü"/>
            </a:pPr>
            <a:endParaRPr lang="en-GB" dirty="0"/>
          </a:p>
          <a:p>
            <a:pPr marL="171450" indent="-171450" algn="ctr" rtl="0">
              <a:buFont typeface=".Apple Color Emoji UI"/>
              <a:buChar char="❗️"/>
            </a:pPr>
            <a:r>
              <a:rPr lang="en-GB" dirty="0"/>
              <a:t>Other formats are available, so please get in touch.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81A149E-BE06-4304-843A-FB454CB9724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463763" y="5065776"/>
            <a:ext cx="3257079" cy="1874520"/>
          </a:xfrm>
        </p:spPr>
        <p:txBody>
          <a:bodyPr rtlCol="0">
            <a:normAutofit fontScale="92500" lnSpcReduction="20000"/>
          </a:bodyPr>
          <a:lstStyle/>
          <a:p>
            <a:pPr algn="ctr" rtl="0"/>
            <a:r>
              <a:rPr lang="en-GB" sz="1400" b="1" dirty="0"/>
              <a:t>Human Resources and</a:t>
            </a:r>
          </a:p>
          <a:p>
            <a:pPr algn="ctr" rtl="0"/>
            <a:r>
              <a:rPr lang="en-GB" sz="1400" b="1" dirty="0"/>
              <a:t>Organisational Development</a:t>
            </a:r>
          </a:p>
          <a:p>
            <a:pPr marL="171450" indent="-171450" algn="ctr" rtl="0">
              <a:buFont typeface=".Apple Color Emoji UI"/>
              <a:buChar char="📍"/>
            </a:pPr>
            <a:r>
              <a:rPr lang="en-GB" sz="1400" dirty="0"/>
              <a:t> Guildhall, Swansea, SA1 4LP</a:t>
            </a:r>
          </a:p>
          <a:p>
            <a:pPr marL="171450" indent="-171450" algn="ctr" rtl="0">
              <a:buFont typeface=".Hiragino Kaku Gothic Interface W3"/>
              <a:buChar char="☎"/>
            </a:pPr>
            <a:r>
              <a:rPr lang="en-GB" sz="1400" dirty="0"/>
              <a:t> 01793 636000</a:t>
            </a:r>
          </a:p>
          <a:p>
            <a:pPr marL="171450" indent="-171450" algn="ctr" rtl="0">
              <a:buFont typeface=".Apple Color Emoji UI"/>
              <a:buChar char="📧"/>
            </a:pPr>
            <a:r>
              <a:rPr lang="en-GB" sz="1400" dirty="0"/>
              <a:t> </a:t>
            </a:r>
            <a:r>
              <a:rPr lang="en-GB" sz="1400" dirty="0" err="1"/>
              <a:t>HR&amp;OD@Swansea.gov.uk</a:t>
            </a:r>
            <a:endParaRPr lang="en-GB" sz="1400" dirty="0"/>
          </a:p>
          <a:p>
            <a:pPr marL="171450" indent="-171450" algn="ctr" rtl="0">
              <a:buFont typeface=".Apple Color Emoji UI"/>
              <a:buChar char="💻"/>
            </a:pPr>
            <a:r>
              <a:rPr lang="en-GB" sz="1400" dirty="0"/>
              <a:t> </a:t>
            </a:r>
            <a:r>
              <a:rPr lang="en-GB" sz="1400" dirty="0" err="1"/>
              <a:t>swansea.gov.uk</a:t>
            </a:r>
            <a:endParaRPr lang="en-GB" sz="1400" dirty="0"/>
          </a:p>
          <a:p>
            <a:pPr marL="171450" indent="-171450" algn="ctr" rtl="0">
              <a:buFont typeface=".Apple Color Emoji UI"/>
              <a:buChar char="💻"/>
            </a:pPr>
            <a:r>
              <a:rPr lang="en-GB" sz="1400" dirty="0"/>
              <a:t> </a:t>
            </a:r>
            <a:r>
              <a:rPr lang="en-GB" sz="1400" dirty="0" err="1"/>
              <a:t>abertawe.gov.uk</a:t>
            </a:r>
            <a:endParaRPr lang="en-GB" sz="1400" dirty="0"/>
          </a:p>
        </p:txBody>
      </p:sp>
      <p:pic>
        <p:nvPicPr>
          <p:cNvPr id="33" name="Picture Placeholder 32" descr="Man in wheelchair entering office">
            <a:extLst>
              <a:ext uri="{FF2B5EF4-FFF2-40B4-BE49-F238E27FC236}">
                <a16:creationId xmlns:a16="http://schemas.microsoft.com/office/drawing/2014/main" id="{1FD46F2E-FBF6-DE49-A1F7-B56553DECFE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29" name="Picture Placeholder 28" descr="Young businessman">
            <a:extLst>
              <a:ext uri="{FF2B5EF4-FFF2-40B4-BE49-F238E27FC236}">
                <a16:creationId xmlns:a16="http://schemas.microsoft.com/office/drawing/2014/main" id="{387DFE47-AAA5-9743-8432-E8C4AB6DFF4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7231AF5E-A3B4-4F55-AAC2-B69F5472213C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-1" y="619932"/>
            <a:ext cx="3328413" cy="3266268"/>
          </a:xfrm>
        </p:spPr>
        <p:txBody>
          <a:bodyPr rtlCol="0">
            <a:normAutofit/>
          </a:bodyPr>
          <a:lstStyle/>
          <a:p>
            <a:pPr marL="457200" indent="-457200" rtl="0">
              <a:buFont typeface=".Apple Color Emoji UI"/>
              <a:buChar char="📆"/>
            </a:pPr>
            <a:r>
              <a:rPr lang="en-GB" dirty="0"/>
              <a:t>‘Fail to plan, plan to fail!’</a:t>
            </a:r>
          </a:p>
          <a:p>
            <a:pPr rtl="0"/>
            <a:endParaRPr lang="en-GB" sz="2900" dirty="0"/>
          </a:p>
          <a:p>
            <a:pPr marL="285750" indent="-285750" rtl="0">
              <a:buFont typeface=".Apple Color Emoji UI"/>
              <a:buChar char="👉"/>
            </a:pPr>
            <a:r>
              <a:rPr lang="en-GB" dirty="0"/>
              <a:t> Safe recruitment starts with good planning.</a:t>
            </a:r>
          </a:p>
          <a:p>
            <a:pPr rtl="0"/>
            <a:endParaRPr lang="en-GB" dirty="0"/>
          </a:p>
          <a:p>
            <a:pPr marL="285750" indent="-285750" rtl="0">
              <a:buFont typeface=".Apple Color Emoji UI"/>
              <a:buChar char="👉"/>
            </a:pPr>
            <a:r>
              <a:rPr lang="en-GB" dirty="0"/>
              <a:t> Follow this learning resources will show you how to safely recruit…</a:t>
            </a:r>
            <a:endParaRPr lang="en-GB" sz="3200" dirty="0"/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070AAC54-81EE-49D2-8D11-BE4ED24B5AAE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94638" y="5052060"/>
            <a:ext cx="3589965" cy="1554480"/>
          </a:xfrm>
        </p:spPr>
        <p:txBody>
          <a:bodyPr rtlCol="0"/>
          <a:lstStyle/>
          <a:p>
            <a:pPr rtl="0"/>
            <a:r>
              <a:rPr lang="en-GB" sz="4000" dirty="0"/>
              <a:t>Safe Recruitment</a:t>
            </a:r>
          </a:p>
        </p:txBody>
      </p:sp>
      <p:sp>
        <p:nvSpPr>
          <p:cNvPr id="86" name="Text Placeholder 85">
            <a:extLst>
              <a:ext uri="{FF2B5EF4-FFF2-40B4-BE49-F238E27FC236}">
                <a16:creationId xmlns:a16="http://schemas.microsoft.com/office/drawing/2014/main" id="{6DD41433-A5FA-4D20-A04B-D6CCDA292F0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94639" y="6923314"/>
            <a:ext cx="3463762" cy="609374"/>
          </a:xfrm>
        </p:spPr>
        <p:txBody>
          <a:bodyPr rtlCol="0"/>
          <a:lstStyle/>
          <a:p>
            <a:pPr rtl="0"/>
            <a:r>
              <a:rPr lang="en-GB" dirty="0"/>
              <a:t>The ‘how to guide’ for Safe recruitment in social Services</a:t>
            </a:r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23CD3EF2-0634-42FE-B8ED-448239085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908925" y="6731905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Logo&#10;&#10;Description automatically generated">
            <a:extLst>
              <a:ext uri="{FF2B5EF4-FFF2-40B4-BE49-F238E27FC236}">
                <a16:creationId xmlns:a16="http://schemas.microsoft.com/office/drawing/2014/main" id="{803AC004-8241-BA4E-B8A8-C933FF88D8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3866" y="3438398"/>
            <a:ext cx="1271507" cy="150146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853FC35C-D81D-E640-958A-F5516EC496E5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8412" y="7045727"/>
            <a:ext cx="3392430" cy="72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861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D3057-435A-4E3E-B809-5A528F7BAC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marL="342900" indent="-342900" rtl="0">
              <a:buFont typeface=".Apple Color Emoji UI"/>
              <a:buChar char="🤨"/>
            </a:pPr>
            <a:r>
              <a:rPr lang="en-GB" dirty="0"/>
              <a:t>Why Safe Recruitment?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6CC8C2-BB96-477B-8AA7-922545ABA7D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51857" y="1371599"/>
            <a:ext cx="4173586" cy="2615293"/>
          </a:xfrm>
        </p:spPr>
        <p:txBody>
          <a:bodyPr rtlCol="0">
            <a:normAutofit/>
          </a:bodyPr>
          <a:lstStyle/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50" dirty="0"/>
              <a:t>Protects people from harm from all walks of life.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50" dirty="0"/>
              <a:t>Safeguards both children and adults.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50" dirty="0"/>
              <a:t>Prevents claims being brought forward to the council. 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50" dirty="0"/>
              <a:t>But most importantly ensure we have the right people in the right roles to provide a sector leading, quality of care to Swansea’s most vulnerable. </a:t>
            </a:r>
          </a:p>
          <a:p>
            <a:pPr marL="171450" indent="-171450" algn="ctr">
              <a:buFont typeface=".Apple Color Emoji UI"/>
              <a:buChar char="📚"/>
            </a:pPr>
            <a:r>
              <a:rPr lang="en-GB" sz="1050" dirty="0"/>
              <a:t>Read more about our Corporate Priorities and Responsibilities for Social Care in Swansea </a:t>
            </a:r>
            <a:r>
              <a:rPr lang="en-GB" sz="1050" dirty="0">
                <a:hlinkClick r:id="rId3"/>
              </a:rPr>
              <a:t>here</a:t>
            </a:r>
            <a:r>
              <a:rPr lang="en-GB" sz="1050" dirty="0"/>
              <a:t>.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16" name="Picture Placeholder 15" descr="Mixed raced employees">
            <a:extLst>
              <a:ext uri="{FF2B5EF4-FFF2-40B4-BE49-F238E27FC236}">
                <a16:creationId xmlns:a16="http://schemas.microsoft.com/office/drawing/2014/main" id="{44FED9BC-74AB-E84B-B67F-2E9BFEB7FF6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31" name="Picture Placeholder 29" descr="group of people high fiving">
            <a:extLst>
              <a:ext uri="{FF2B5EF4-FFF2-40B4-BE49-F238E27FC236}">
                <a16:creationId xmlns:a16="http://schemas.microsoft.com/office/drawing/2014/main" id="{B626F6EF-44F0-4BA0-A674-467E12A5CB8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5" cstate="hq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AE8ECC5-AD3F-4E60-AB4A-8D1BA17C43D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58645" y="4450134"/>
            <a:ext cx="2907792" cy="365760"/>
          </a:xfrm>
        </p:spPr>
        <p:txBody>
          <a:bodyPr rtlCol="0"/>
          <a:lstStyle/>
          <a:p>
            <a:pPr marL="342900" indent="-342900" rtl="0">
              <a:buFont typeface=".Apple Color Emoji UI"/>
              <a:buChar char="🤔"/>
            </a:pPr>
            <a:r>
              <a:rPr lang="en-GB" dirty="0"/>
              <a:t>Food for thought…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68FC0CB1-15EF-4168-AE6F-598C8BA4794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258645" y="4964959"/>
            <a:ext cx="2898775" cy="2497137"/>
          </a:xfrm>
        </p:spPr>
        <p:txBody>
          <a:bodyPr rtlCol="0"/>
          <a:lstStyle/>
          <a:p>
            <a:pPr rtl="0"/>
            <a:r>
              <a:rPr lang="en-GB" sz="1000" dirty="0"/>
              <a:t>An employee can bring discrimination claims at any point of the recruitment process. Therefore consider: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00" dirty="0"/>
              <a:t>Diversity and Inclusion is key, so is the Equalities Act 2010. </a:t>
            </a:r>
            <a:r>
              <a:rPr lang="en-GB" sz="1000" dirty="0">
                <a:hlinkClick r:id="rId6"/>
              </a:rPr>
              <a:t>More can be found here</a:t>
            </a:r>
            <a:r>
              <a:rPr lang="en-GB" sz="1000" dirty="0"/>
              <a:t>. 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sz="1000" dirty="0">
                <a:hlinkClick r:id="rId7"/>
              </a:rPr>
              <a:t>The Well-being of Future Generations Act, Wales 2015</a:t>
            </a:r>
            <a:r>
              <a:rPr lang="en-GB" sz="1000" dirty="0"/>
              <a:t> underpins public sector and the long term impact of decisions made for the wider population of Wales. </a:t>
            </a:r>
            <a:r>
              <a:rPr lang="en-GB" sz="1000" dirty="0">
                <a:hlinkClick r:id="rId8"/>
              </a:rPr>
              <a:t>More information can be found here.</a:t>
            </a:r>
            <a:endParaRPr lang="en-GB" sz="1000" dirty="0"/>
          </a:p>
        </p:txBody>
      </p:sp>
      <p:pic>
        <p:nvPicPr>
          <p:cNvPr id="6" name="Picture 5" descr="Woman working on laptop">
            <a:extLst>
              <a:ext uri="{FF2B5EF4-FFF2-40B4-BE49-F238E27FC236}">
                <a16:creationId xmlns:a16="http://schemas.microsoft.com/office/drawing/2014/main" id="{FD6DC59C-6BAF-4F4E-9FCB-4994376D35A3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87343" y="-7235"/>
            <a:ext cx="2471057" cy="389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563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17244F77-D001-48EC-AB14-612BA474E2E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4725213"/>
            <a:ext cx="2898648" cy="2791155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/>
              <a:t>Before doing anything, a hiring manager needs to complete the online Recruitment and Selection Course which can be found </a:t>
            </a:r>
            <a:r>
              <a:rPr lang="en-GB" dirty="0">
                <a:hlinkClick r:id="rId4"/>
              </a:rPr>
              <a:t>here</a:t>
            </a:r>
            <a:r>
              <a:rPr lang="en-GB" dirty="0"/>
              <a:t>. 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Planning is critical for safe recruitment. </a:t>
            </a:r>
          </a:p>
          <a:p>
            <a:pPr rtl="0"/>
            <a:r>
              <a:rPr lang="en-GB" dirty="0"/>
              <a:t>You need to consider:</a:t>
            </a:r>
          </a:p>
          <a:p>
            <a:pPr marL="171450" indent="-171450" rtl="0">
              <a:buFont typeface=".Apple Color Emoji UI"/>
              <a:buChar char="👉"/>
            </a:pPr>
            <a:r>
              <a:rPr lang="en-GB" b="1" dirty="0"/>
              <a:t>The recruitment time line.</a:t>
            </a:r>
          </a:p>
          <a:p>
            <a:pPr marL="171450" indent="-171450" rtl="0">
              <a:buFont typeface=".Apple Color Emoji UI"/>
              <a:buChar char="👉"/>
            </a:pPr>
            <a:r>
              <a:rPr lang="en-GB" b="1" dirty="0"/>
              <a:t>Who will be on the panel.</a:t>
            </a:r>
          </a:p>
          <a:p>
            <a:pPr marL="171450" indent="-171450" rtl="0">
              <a:buFont typeface=".Apple Color Emoji UI"/>
              <a:buChar char="👉"/>
            </a:pPr>
            <a:r>
              <a:rPr lang="en-GB" b="1" dirty="0"/>
              <a:t>When to confirm pre-employment checks.</a:t>
            </a:r>
          </a:p>
          <a:p>
            <a:pPr marL="171450" indent="-171450" rtl="0">
              <a:buFont typeface=".Apple Color Emoji UI"/>
              <a:buChar char="👉"/>
            </a:pPr>
            <a:r>
              <a:rPr lang="en-GB" b="1" dirty="0"/>
              <a:t>Employment checks throughout. employment.</a:t>
            </a:r>
          </a:p>
          <a:p>
            <a:pPr rtl="0"/>
            <a:endParaRPr lang="en-GB" dirty="0"/>
          </a:p>
        </p:txBody>
      </p:sp>
      <p:sp>
        <p:nvSpPr>
          <p:cNvPr id="49" name="Title 48">
            <a:extLst>
              <a:ext uri="{FF2B5EF4-FFF2-40B4-BE49-F238E27FC236}">
                <a16:creationId xmlns:a16="http://schemas.microsoft.com/office/drawing/2014/main" id="{4D939ECF-AD87-4C79-AD99-C89EBC896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6667" y="32225"/>
            <a:ext cx="3969196" cy="676656"/>
          </a:xfrm>
        </p:spPr>
        <p:txBody>
          <a:bodyPr rtlCol="0"/>
          <a:lstStyle/>
          <a:p>
            <a:pPr marL="342900" indent="-342900" rtl="0">
              <a:buFont typeface=".Apple Color Emoji UI"/>
              <a:buChar char="✅"/>
            </a:pPr>
            <a:r>
              <a:rPr lang="en-GB" sz="1800" dirty="0"/>
              <a:t>Pre-Employment Checks</a:t>
            </a:r>
            <a:br>
              <a:rPr lang="en-GB" dirty="0"/>
            </a:b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9D918087-CF98-46DE-B53A-71239B9E4E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-4675" y="643132"/>
            <a:ext cx="3342232" cy="3145094"/>
          </a:xfrm>
        </p:spPr>
        <p:txBody>
          <a:bodyPr rtlCol="0"/>
          <a:lstStyle/>
          <a:p>
            <a:pPr rtl="0">
              <a:buFont typeface=".Apple Color Emoji UI"/>
              <a:buChar char="❕"/>
            </a:pPr>
            <a:r>
              <a:rPr lang="en-GB" dirty="0"/>
              <a:t>Eligibility to work in the UK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Work Permits (if outside of the UK)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Employment Gaps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Qualification Certificates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Two Satisfactory References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Disclosure Barring Service (DBS) 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Medical Assessment 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Risk Assessment </a:t>
            </a:r>
          </a:p>
          <a:p>
            <a:pPr rtl="0">
              <a:buFont typeface=".Apple Color Emoji UI"/>
              <a:buChar char="❕"/>
            </a:pPr>
            <a:r>
              <a:rPr lang="en-GB" dirty="0"/>
              <a:t>Social Care Wales Registration 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E6371F-5EA3-401C-BDDB-BF63D09C9A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420070" y="4277538"/>
            <a:ext cx="6251575" cy="447675"/>
          </a:xfrm>
        </p:spPr>
        <p:txBody>
          <a:bodyPr rtlCol="0"/>
          <a:lstStyle/>
          <a:p>
            <a:pPr marL="342900" indent="-342900" rtl="0">
              <a:buFont typeface=".Apple Color Emoji UI"/>
              <a:buChar char="🧑🏾‍💻"/>
            </a:pPr>
            <a:r>
              <a:rPr lang="en-GB" sz="1800" dirty="0"/>
              <a:t>The Hiring Manager’s Role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A44B9D40-CDD2-DC41-A0EC-9F5A406E9C4A}"/>
              </a:ext>
            </a:extLst>
          </p:cNvPr>
          <p:cNvSpPr txBox="1">
            <a:spLocks/>
          </p:cNvSpPr>
          <p:nvPr/>
        </p:nvSpPr>
        <p:spPr>
          <a:xfrm>
            <a:off x="6728975" y="7288244"/>
            <a:ext cx="3128646" cy="631072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>
            <a:lvl1pPr marL="0" indent="0" algn="l" defTabSz="45043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2000" b="1" kern="1200" cap="all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8001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3868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6389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8911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1432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Ready, steady, Recruit!</a:t>
            </a:r>
          </a:p>
        </p:txBody>
      </p:sp>
      <p:pic>
        <p:nvPicPr>
          <p:cNvPr id="44" name="Graphic 43" descr="Cursor with solid fill">
            <a:extLst>
              <a:ext uri="{FF2B5EF4-FFF2-40B4-BE49-F238E27FC236}">
                <a16:creationId xmlns:a16="http://schemas.microsoft.com/office/drawing/2014/main" id="{CFD44585-8923-114E-ACE7-9A7937082B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423157" y="6803930"/>
            <a:ext cx="914400" cy="914400"/>
          </a:xfrm>
          <a:prstGeom prst="rect">
            <a:avLst/>
          </a:prstGeom>
        </p:spPr>
      </p:pic>
      <p:pic>
        <p:nvPicPr>
          <p:cNvPr id="53" name="Picture Placeholder 52" descr="Old women hanging out">
            <a:extLst>
              <a:ext uri="{FF2B5EF4-FFF2-40B4-BE49-F238E27FC236}">
                <a16:creationId xmlns:a16="http://schemas.microsoft.com/office/drawing/2014/main" id="{5BE00AFA-9F6A-FA41-9536-F0654687730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72BA3EC2-E577-D343-8FA8-B48DB06E187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</p:sp>
      <p:pic>
        <p:nvPicPr>
          <p:cNvPr id="57" name="Online Media 56" descr="Register with Social Care Wales - a quick guide">
            <a:hlinkClick r:id="" action="ppaction://media"/>
            <a:extLst>
              <a:ext uri="{FF2B5EF4-FFF2-40B4-BE49-F238E27FC236}">
                <a16:creationId xmlns:a16="http://schemas.microsoft.com/office/drawing/2014/main" id="{7B4F9F19-2348-AB48-B99E-1989C16D336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8"/>
          <a:stretch>
            <a:fillRect/>
          </a:stretch>
        </p:blipFill>
        <p:spPr>
          <a:xfrm>
            <a:off x="3337557" y="-30514"/>
            <a:ext cx="6720843" cy="3916714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3BBB8A0-7607-ED42-BA01-2115BB2E1C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4190214"/>
              </p:ext>
            </p:extLst>
          </p:nvPr>
        </p:nvGraphicFramePr>
        <p:xfrm>
          <a:off x="6945951" y="4087197"/>
          <a:ext cx="4830305" cy="329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B7AD94E-6B8F-324A-B4C3-8D9C45F957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7458667"/>
              </p:ext>
            </p:extLst>
          </p:nvPr>
        </p:nvGraphicFramePr>
        <p:xfrm>
          <a:off x="6294894" y="5279863"/>
          <a:ext cx="2198176" cy="1961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7E02B5FF-87E5-C14D-9B95-C1BAE0EF6E8E}"/>
              </a:ext>
            </a:extLst>
          </p:cNvPr>
          <p:cNvSpPr txBox="1">
            <a:spLocks/>
          </p:cNvSpPr>
          <p:nvPr/>
        </p:nvSpPr>
        <p:spPr>
          <a:xfrm>
            <a:off x="8370788" y="3838368"/>
            <a:ext cx="1802910" cy="447675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>
            <a:lvl1pPr marL="0" indent="0" algn="l" defTabSz="45043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2000" b="1" kern="1200" cap="all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8001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3868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6389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8911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1432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/>
              <a:t>Recruitment Timeline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12AD2A93-6860-8843-9D1A-7D02AF4043D5}"/>
              </a:ext>
            </a:extLst>
          </p:cNvPr>
          <p:cNvSpPr txBox="1">
            <a:spLocks/>
          </p:cNvSpPr>
          <p:nvPr/>
        </p:nvSpPr>
        <p:spPr>
          <a:xfrm>
            <a:off x="7072821" y="4908130"/>
            <a:ext cx="934238" cy="447675"/>
          </a:xfrm>
          <a:prstGeom prst="rect">
            <a:avLst/>
          </a:prstGeom>
        </p:spPr>
        <p:txBody>
          <a:bodyPr vert="horz" lIns="0" tIns="45720" rIns="91440" bIns="45720" rtlCol="0" anchor="ctr">
            <a:noAutofit/>
          </a:bodyPr>
          <a:lstStyle>
            <a:lvl1pPr marL="0" indent="0" algn="l" defTabSz="45043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lang="en-US" sz="2000" b="1" kern="1200" cap="all" baseline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  <a:lvl2pPr marL="8001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3868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6389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8911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1432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/>
              <a:t>The Panel</a:t>
            </a:r>
          </a:p>
        </p:txBody>
      </p:sp>
    </p:spTree>
    <p:extLst>
      <p:ext uri="{BB962C8B-B14F-4D97-AF65-F5344CB8AC3E}">
        <p14:creationId xmlns:p14="http://schemas.microsoft.com/office/powerpoint/2010/main" val="240225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6649-4230-844A-ADF8-8490E7B65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5304" y="800754"/>
            <a:ext cx="2907792" cy="365760"/>
          </a:xfrm>
        </p:spPr>
        <p:txBody>
          <a:bodyPr/>
          <a:lstStyle/>
          <a:p>
            <a:r>
              <a:rPr lang="en-GB" sz="1500" dirty="0"/>
              <a:t>2. Nice to meet you!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CC596-3B0C-2740-9CE8-C0EC6E7ECDC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75304" y="4355136"/>
            <a:ext cx="2907792" cy="365760"/>
          </a:xfrm>
        </p:spPr>
        <p:txBody>
          <a:bodyPr/>
          <a:lstStyle/>
          <a:p>
            <a:r>
              <a:rPr lang="en-GB" sz="1500" dirty="0"/>
              <a:t>3. Considering the Offer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65808B-95F7-F84A-BA61-9E51AAC64C6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15047" y="1084869"/>
            <a:ext cx="3296652" cy="2752344"/>
          </a:xfrm>
        </p:spPr>
        <p:txBody>
          <a:bodyPr>
            <a:normAutofit/>
          </a:bodyPr>
          <a:lstStyle/>
          <a:p>
            <a:r>
              <a:rPr lang="en-GB" sz="900" dirty="0"/>
              <a:t>At the interview, it is a great opportunity to ask the candidate to bring all necessary pre-employment checks to validate at interview.  This allows you to:</a:t>
            </a:r>
          </a:p>
          <a:p>
            <a:endParaRPr lang="en-GB" sz="900" dirty="0"/>
          </a:p>
          <a:p>
            <a:pPr marL="171450" indent="-171450">
              <a:buFont typeface=".Apple Color Emoji UI"/>
              <a:buChar char="✅"/>
            </a:pPr>
            <a:r>
              <a:rPr lang="en-GB" b="1" dirty="0"/>
              <a:t>Validate the candidate has the necessary pre-employment checks.</a:t>
            </a:r>
          </a:p>
          <a:p>
            <a:pPr marL="171450" indent="-171450">
              <a:buFont typeface=".Apple Color Emoji UI"/>
              <a:buChar char="✅"/>
            </a:pPr>
            <a:r>
              <a:rPr lang="en-GB" b="1" dirty="0"/>
              <a:t>Address any gaps in employment history</a:t>
            </a:r>
          </a:p>
          <a:p>
            <a:pPr marL="171450" indent="-171450">
              <a:buFont typeface=".Apple Color Emoji UI"/>
              <a:buChar char="✅"/>
            </a:pPr>
            <a:r>
              <a:rPr lang="en-GB" b="1" dirty="0"/>
              <a:t>Check DBS status.</a:t>
            </a:r>
          </a:p>
          <a:p>
            <a:pPr marL="171450" indent="-171450">
              <a:buFont typeface=".Apple Color Emoji UI"/>
              <a:buChar char="✅"/>
            </a:pPr>
            <a:endParaRPr lang="en-GB" sz="900" b="1" dirty="0"/>
          </a:p>
          <a:p>
            <a:endParaRPr lang="en-GB" sz="900" dirty="0"/>
          </a:p>
          <a:p>
            <a:endParaRPr lang="en-GB" b="1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68D78D-0842-6F4D-A80F-442902A276D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74727" y="5042218"/>
            <a:ext cx="2898648" cy="2392132"/>
          </a:xfrm>
        </p:spPr>
        <p:txBody>
          <a:bodyPr>
            <a:normAutofit fontScale="92500"/>
          </a:bodyPr>
          <a:lstStyle/>
          <a:p>
            <a:r>
              <a:rPr lang="en-GB" sz="1000" dirty="0"/>
              <a:t>All offers are subject to satisfactory employment checks. Any red flags at this stage, please get in touch with HR. </a:t>
            </a:r>
          </a:p>
          <a:p>
            <a:endParaRPr lang="en-GB" sz="1000" dirty="0"/>
          </a:p>
          <a:p>
            <a:pPr marL="171450" indent="-171450">
              <a:buFont typeface=".Apple Color Emoji UI"/>
              <a:buChar char="✅"/>
            </a:pPr>
            <a:r>
              <a:rPr lang="en-GB" sz="1200" b="1" dirty="0"/>
              <a:t>References are satisfactory (x 2). </a:t>
            </a:r>
          </a:p>
          <a:p>
            <a:pPr marL="171450" indent="-171450">
              <a:buFont typeface=".Apple Color Emoji UI"/>
              <a:buChar char="✅"/>
            </a:pPr>
            <a:r>
              <a:rPr lang="en-GB" sz="1200" b="1" dirty="0"/>
              <a:t>Risk Assessments (if applicable).</a:t>
            </a:r>
          </a:p>
          <a:p>
            <a:pPr marL="171450" indent="-171450">
              <a:buFont typeface=".Apple Color Emoji UI"/>
              <a:buChar char="✅"/>
            </a:pPr>
            <a:r>
              <a:rPr lang="en-GB" sz="1200" b="1" dirty="0"/>
              <a:t>Medical Assessments (if applicable).</a:t>
            </a:r>
          </a:p>
          <a:p>
            <a:pPr marL="171450" indent="-171450">
              <a:buFont typeface=".Apple Color Emoji UI"/>
              <a:buChar char="✅"/>
            </a:pPr>
            <a:r>
              <a:rPr lang="en-GB" sz="1200" b="1" dirty="0"/>
              <a:t>Complete Successful Candidate Form.</a:t>
            </a:r>
          </a:p>
          <a:p>
            <a:pPr marL="171450" indent="-171450" algn="ctr">
              <a:buFont typeface="Wingdings" pitchFamily="2" charset="2"/>
              <a:buChar char="ü"/>
            </a:pPr>
            <a:endParaRPr lang="en-GB" sz="1000" b="1" dirty="0"/>
          </a:p>
          <a:p>
            <a:pPr algn="ctr"/>
            <a:r>
              <a:rPr lang="en-GB" sz="1000" dirty="0"/>
              <a:t>You can now email the complete, </a:t>
            </a:r>
            <a:r>
              <a:rPr lang="en-GB" sz="1000" dirty="0">
                <a:hlinkClick r:id="rId2"/>
              </a:rPr>
              <a:t>Successful Candidate Form</a:t>
            </a:r>
            <a:r>
              <a:rPr lang="en-GB" sz="1000" dirty="0"/>
              <a:t> to </a:t>
            </a:r>
            <a:r>
              <a:rPr lang="en-GB" sz="1000" dirty="0">
                <a:hlinkClick r:id="rId3"/>
              </a:rPr>
              <a:t>workforcetransaction@swansea.gov.uk</a:t>
            </a:r>
            <a:endParaRPr lang="en-GB" sz="1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5" name="Picture Placeholder 14" descr="Old woman laughing">
            <a:extLst>
              <a:ext uri="{FF2B5EF4-FFF2-40B4-BE49-F238E27FC236}">
                <a16:creationId xmlns:a16="http://schemas.microsoft.com/office/drawing/2014/main" id="{57C2A4DE-550B-5245-8E6A-56A10A97AF8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Picture Placeholder 12" descr="Yellow arrow signed drawn on pavement">
            <a:extLst>
              <a:ext uri="{FF2B5EF4-FFF2-40B4-BE49-F238E27FC236}">
                <a16:creationId xmlns:a16="http://schemas.microsoft.com/office/drawing/2014/main" id="{79B654F0-6260-3740-BD0D-A401FFB67E3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5" cstate="hq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9952BBE-E326-3747-9651-B5C0F39D74D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" y="752020"/>
            <a:ext cx="3328412" cy="3245711"/>
          </a:xfrm>
        </p:spPr>
        <p:txBody>
          <a:bodyPr>
            <a:normAutofit/>
          </a:bodyPr>
          <a:lstStyle/>
          <a:p>
            <a:r>
              <a:rPr lang="en-GB" sz="1500" i="0" dirty="0"/>
              <a:t>1. Click submit, then shortlist</a:t>
            </a:r>
          </a:p>
          <a:p>
            <a:pPr>
              <a:lnSpc>
                <a:spcPct val="170000"/>
              </a:lnSpc>
            </a:pPr>
            <a:r>
              <a:rPr lang="en-GB" sz="900" b="0" i="0" dirty="0"/>
              <a:t>Make sure at application stage the candidate has the following:</a:t>
            </a:r>
          </a:p>
          <a:p>
            <a:endParaRPr lang="en-GB" sz="900" b="0" i="0" dirty="0"/>
          </a:p>
          <a:p>
            <a:pPr marL="285750" indent="-285750">
              <a:lnSpc>
                <a:spcPct val="170000"/>
              </a:lnSpc>
              <a:buFont typeface=".Apple Color Emoji UI"/>
              <a:buChar char="✅"/>
            </a:pPr>
            <a:r>
              <a:rPr lang="en-GB" sz="1100" i="0" dirty="0"/>
              <a:t>Eligibility to work in the UK such as Passport, UK Driving Licence, Work Permits or Visa.</a:t>
            </a:r>
          </a:p>
          <a:p>
            <a:pPr marL="285750" indent="-285750">
              <a:lnSpc>
                <a:spcPct val="170000"/>
              </a:lnSpc>
              <a:buFont typeface=".Apple Color Emoji UI"/>
              <a:buChar char="✅"/>
            </a:pPr>
            <a:r>
              <a:rPr lang="en-GB" sz="1100" i="0" dirty="0"/>
              <a:t>Essential Qualifications for the role.</a:t>
            </a:r>
          </a:p>
          <a:p>
            <a:pPr marL="285750" indent="-285750">
              <a:lnSpc>
                <a:spcPct val="170000"/>
              </a:lnSpc>
              <a:buFont typeface=".Apple Color Emoji UI"/>
              <a:buChar char="✅"/>
            </a:pPr>
            <a:r>
              <a:rPr lang="en-GB" sz="1100" i="0" dirty="0"/>
              <a:t>Social Care Registration.</a:t>
            </a:r>
          </a:p>
          <a:p>
            <a:pPr marL="285750" indent="-285750">
              <a:lnSpc>
                <a:spcPct val="170000"/>
              </a:lnSpc>
              <a:buFont typeface=".Apple Color Emoji UI"/>
              <a:buChar char="✅"/>
            </a:pPr>
            <a:endParaRPr lang="en-GB" sz="1400" i="0" dirty="0"/>
          </a:p>
          <a:p>
            <a:pPr marL="285750" indent="-285750">
              <a:lnSpc>
                <a:spcPct val="170000"/>
              </a:lnSpc>
              <a:buFont typeface=".Apple Color Emoji UI"/>
              <a:buChar char="✅"/>
            </a:pPr>
            <a:endParaRPr lang="en-GB" sz="1400" i="0" dirty="0"/>
          </a:p>
          <a:p>
            <a:endParaRPr lang="en-GB" sz="1400" i="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1D51ED7-4FC0-F844-8513-CE9A1E20C78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 dirty="0"/>
              <a:t>What’s next?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7004FB-2008-C641-941D-A945B988FEA0}"/>
              </a:ext>
            </a:extLst>
          </p:cNvPr>
          <p:cNvSpPr txBox="1"/>
          <p:nvPr/>
        </p:nvSpPr>
        <p:spPr>
          <a:xfrm>
            <a:off x="3346701" y="3417264"/>
            <a:ext cx="36076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.Apple Color Emoji UI"/>
              <a:buChar char="👆"/>
            </a:pPr>
            <a:r>
              <a:rPr lang="en-GB" sz="1000" dirty="0"/>
              <a:t>If any of the above is not in place, seek guidance from HR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14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People in an office">
            <a:extLst>
              <a:ext uri="{FF2B5EF4-FFF2-40B4-BE49-F238E27FC236}">
                <a16:creationId xmlns:a16="http://schemas.microsoft.com/office/drawing/2014/main" id="{76415B97-EF9D-7D44-9B2C-0A5EFEE40CA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50" name="Text Placeholder 49">
            <a:extLst>
              <a:ext uri="{FF2B5EF4-FFF2-40B4-BE49-F238E27FC236}">
                <a16:creationId xmlns:a16="http://schemas.microsoft.com/office/drawing/2014/main" id="{17244F77-D001-48EC-AB14-612BA474E2E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402870" y="4677146"/>
            <a:ext cx="4075615" cy="3095253"/>
          </a:xfrm>
        </p:spPr>
        <p:txBody>
          <a:bodyPr rtlCol="0">
            <a:normAutofit fontScale="92500"/>
          </a:bodyPr>
          <a:lstStyle/>
          <a:p>
            <a:pPr algn="ctr" rtl="0"/>
            <a:r>
              <a:rPr lang="en-GB" dirty="0"/>
              <a:t>Ongoing checks are needed to ensure that all employees are fit to practice in Social Care. Whilst it is the employees responsibility, here is what can be done:</a:t>
            </a:r>
          </a:p>
          <a:p>
            <a:pPr marL="171450" indent="-171450" rtl="0">
              <a:buFont typeface=".Apple Color Emoji UI"/>
              <a:buChar char="👉"/>
            </a:pPr>
            <a:r>
              <a:rPr lang="en-GB" dirty="0"/>
              <a:t>Use 121’s / Supervisions to check:</a:t>
            </a:r>
          </a:p>
          <a:p>
            <a:pPr marL="971550" lvl="1" indent="-171450">
              <a:buFont typeface=".Apple Color Emoji UI"/>
              <a:buChar char="👍"/>
            </a:pPr>
            <a:r>
              <a:rPr lang="en-GB" sz="1100" b="1" dirty="0"/>
              <a:t>Expiration date of DBS.</a:t>
            </a:r>
          </a:p>
          <a:p>
            <a:pPr marL="971550" lvl="1" indent="-171450">
              <a:buFont typeface=".Apple Color Emoji UI"/>
              <a:buChar char="👍"/>
            </a:pPr>
            <a:r>
              <a:rPr lang="en-GB" sz="1100" b="1" dirty="0"/>
              <a:t>Expiration date of Social Care Wales Registration.</a:t>
            </a:r>
          </a:p>
          <a:p>
            <a:pPr marL="971550" lvl="1" indent="-171450">
              <a:buFont typeface=".Apple Color Emoji UI"/>
              <a:buChar char="👍"/>
            </a:pPr>
            <a:r>
              <a:rPr lang="en-GB" sz="1100" b="1" dirty="0"/>
              <a:t>Change in Qualification Frameworks and the need to undertake refreshers/new qualifications to be fit to practice. </a:t>
            </a:r>
          </a:p>
          <a:p>
            <a:pPr marL="971550" lvl="1" indent="-171450">
              <a:buFont typeface=".Apple Color Emoji UI"/>
              <a:buChar char="👍"/>
            </a:pPr>
            <a:r>
              <a:rPr lang="en-GB" sz="1100" b="1" dirty="0"/>
              <a:t>Any Visa’s, Work Permits are still valid.</a:t>
            </a:r>
          </a:p>
          <a:p>
            <a:pPr lvl="1" indent="0">
              <a:buNone/>
            </a:pPr>
            <a:endParaRPr lang="en-GB" sz="1100" b="1" dirty="0"/>
          </a:p>
          <a:p>
            <a:pPr marL="171450" indent="-171450" algn="ctr">
              <a:buFont typeface=".Apple Color Emoji UI"/>
              <a:buChar char="❗️"/>
            </a:pPr>
            <a:r>
              <a:rPr lang="en-GB" dirty="0"/>
              <a:t>The workforce team will check-in with any outstanding employment checks – it is good practice to review in addition with employee</a:t>
            </a:r>
          </a:p>
          <a:p>
            <a:pPr marL="971550" lvl="1" indent="-171450">
              <a:buFont typeface=".Apple Color Emoji UI"/>
              <a:buChar char="👍🏻"/>
            </a:pPr>
            <a:endParaRPr lang="en-GB" dirty="0"/>
          </a:p>
        </p:txBody>
      </p:sp>
      <p:sp>
        <p:nvSpPr>
          <p:cNvPr id="49" name="Title 48">
            <a:extLst>
              <a:ext uri="{FF2B5EF4-FFF2-40B4-BE49-F238E27FC236}">
                <a16:creationId xmlns:a16="http://schemas.microsoft.com/office/drawing/2014/main" id="{4D939ECF-AD87-4C79-AD99-C89EBC896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16" y="634481"/>
            <a:ext cx="1900518" cy="744868"/>
          </a:xfrm>
        </p:spPr>
        <p:txBody>
          <a:bodyPr rtlCol="0"/>
          <a:lstStyle/>
          <a:p>
            <a:pPr algn="ctr" rtl="0"/>
            <a:r>
              <a:rPr lang="en-GB" sz="1500" dirty="0"/>
              <a:t>4. When to agree the start date ?</a:t>
            </a:r>
            <a:br>
              <a:rPr lang="en-GB" dirty="0"/>
            </a:br>
            <a:endParaRPr lang="en-GB" dirty="0"/>
          </a:p>
        </p:txBody>
      </p:sp>
      <p:sp>
        <p:nvSpPr>
          <p:cNvPr id="54" name="Text Placeholder 53">
            <a:extLst>
              <a:ext uri="{FF2B5EF4-FFF2-40B4-BE49-F238E27FC236}">
                <a16:creationId xmlns:a16="http://schemas.microsoft.com/office/drawing/2014/main" id="{9D918087-CF98-46DE-B53A-71239B9E4E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-2" y="1173029"/>
            <a:ext cx="3337557" cy="2551810"/>
          </a:xfrm>
        </p:spPr>
        <p:txBody>
          <a:bodyPr rtlCol="0"/>
          <a:lstStyle/>
          <a:p>
            <a:pPr rtl="0">
              <a:buFont typeface=".Apple Color Emoji UI"/>
              <a:buChar char="💭"/>
            </a:pPr>
            <a:r>
              <a:rPr lang="en-GB" sz="900" dirty="0"/>
              <a:t>All pre-employment are to be validated by hiring manager and the workforce team before any start dates are agreed. </a:t>
            </a:r>
          </a:p>
          <a:p>
            <a:pPr rtl="0">
              <a:buFont typeface=".Apple Color Emoji UI"/>
              <a:buChar char="💭"/>
            </a:pPr>
            <a:r>
              <a:rPr lang="en-GB" sz="900" dirty="0"/>
              <a:t>If they are not in place, this will delay any start date. </a:t>
            </a:r>
          </a:p>
          <a:p>
            <a:pPr rtl="0">
              <a:buFont typeface=".Apple Color Emoji UI"/>
              <a:buChar char="💭"/>
            </a:pPr>
            <a:r>
              <a:rPr lang="en-GB" sz="900" dirty="0"/>
              <a:t>If you find that your candidate hasn’t got the correct pre-employment checks and unable to provide them in the required time, the hiring manager is able to withdraw their offer. </a:t>
            </a:r>
          </a:p>
          <a:p>
            <a:pPr rtl="0">
              <a:buFont typeface=".Apple Color Emoji UI"/>
              <a:buChar char="❕"/>
            </a:pPr>
            <a:r>
              <a:rPr lang="en-GB" sz="900" b="1" dirty="0"/>
              <a:t>Hiring a candidate without the correct pre-employment checks can lead to major consequences</a:t>
            </a:r>
          </a:p>
          <a:p>
            <a:pPr rtl="0">
              <a:buFont typeface="Wingdings" pitchFamily="2" charset="2"/>
              <a:buChar char="ü"/>
            </a:pPr>
            <a:endParaRPr lang="en-GB" dirty="0"/>
          </a:p>
          <a:p>
            <a:pPr rt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E6371F-5EA3-401C-BDDB-BF63D09C9A8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526063" y="4310736"/>
            <a:ext cx="6251575" cy="447675"/>
          </a:xfrm>
        </p:spPr>
        <p:txBody>
          <a:bodyPr rtlCol="0"/>
          <a:lstStyle/>
          <a:p>
            <a:pPr rtl="0"/>
            <a:r>
              <a:rPr lang="en-GB" sz="1500" dirty="0"/>
              <a:t>5. Recruitment into Retention</a:t>
            </a:r>
            <a:r>
              <a:rPr lang="en-GB" dirty="0"/>
              <a:t> </a:t>
            </a:r>
          </a:p>
        </p:txBody>
      </p:sp>
      <p:pic>
        <p:nvPicPr>
          <p:cNvPr id="9" name="Picture 8" descr="People in glass dome building">
            <a:extLst>
              <a:ext uri="{FF2B5EF4-FFF2-40B4-BE49-F238E27FC236}">
                <a16:creationId xmlns:a16="http://schemas.microsoft.com/office/drawing/2014/main" id="{3EA16198-55AE-8243-849A-89FC186231C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543798" y="3886199"/>
            <a:ext cx="2547259" cy="3886200"/>
          </a:xfrm>
          <a:prstGeom prst="rect">
            <a:avLst/>
          </a:prstGeom>
        </p:spPr>
      </p:pic>
      <p:pic>
        <p:nvPicPr>
          <p:cNvPr id="6" name="Picture Placeholder 5" descr="Two women working">
            <a:extLst>
              <a:ext uri="{FF2B5EF4-FFF2-40B4-BE49-F238E27FC236}">
                <a16:creationId xmlns:a16="http://schemas.microsoft.com/office/drawing/2014/main" id="{C7E3C858-5619-394D-AC78-03A5991730B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17677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54D56-652A-487F-B62F-5C8C1E1AEF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DBS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FC093F-1046-49B5-8901-B8F3A602B92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84448" y="5065776"/>
            <a:ext cx="2898648" cy="684438"/>
          </a:xfrm>
        </p:spPr>
        <p:txBody>
          <a:bodyPr rtlCol="0"/>
          <a:lstStyle/>
          <a:p>
            <a:pPr algn="ctr" rtl="0"/>
            <a:r>
              <a:rPr lang="en-GB" dirty="0"/>
              <a:t>What you need to know about the importance of right to work checks.</a:t>
            </a:r>
          </a:p>
          <a:p>
            <a:pPr rtl="0"/>
            <a:endParaRPr lang="en-GB" dirty="0"/>
          </a:p>
        </p:txBody>
      </p:sp>
      <p:pic>
        <p:nvPicPr>
          <p:cNvPr id="13" name="Picture Placeholder 12" descr="Women in the office">
            <a:extLst>
              <a:ext uri="{FF2B5EF4-FFF2-40B4-BE49-F238E27FC236}">
                <a16:creationId xmlns:a16="http://schemas.microsoft.com/office/drawing/2014/main" id="{3A3BA556-F85D-734A-91BD-B530C2C23BD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 cstate="hq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27" name="Picture Placeholder 26" descr="A building with a tower&#10;&#10;Description automatically generated with medium confidence">
            <a:extLst>
              <a:ext uri="{FF2B5EF4-FFF2-40B4-BE49-F238E27FC236}">
                <a16:creationId xmlns:a16="http://schemas.microsoft.com/office/drawing/2014/main" id="{3FA691F7-5158-3940-8311-18CDAB0EA65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 cstate="hq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F374A01-FD18-413B-A563-0BFF7A173B8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50858" y="4466334"/>
            <a:ext cx="2807208" cy="3013458"/>
          </a:xfrm>
        </p:spPr>
        <p:txBody>
          <a:bodyPr rtlCol="0">
            <a:normAutofit lnSpcReduction="10000"/>
          </a:bodyPr>
          <a:lstStyle/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i="1" dirty="0"/>
              <a:t>“You’re not just recruiting employees, but sowing the seeds of your reputation”</a:t>
            </a:r>
          </a:p>
          <a:p>
            <a:pPr algn="r" rtl="0"/>
            <a:r>
              <a:rPr lang="en-GB" sz="1300" dirty="0"/>
              <a:t>- Anon</a:t>
            </a:r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3B7E76EB-5406-454D-AB0D-16068C1C206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931152" y="5297515"/>
            <a:ext cx="2825496" cy="1289304"/>
          </a:xfrm>
        </p:spPr>
        <p:txBody>
          <a:bodyPr rtlCol="0"/>
          <a:lstStyle/>
          <a:p>
            <a:pPr rtl="0"/>
            <a:r>
              <a:rPr lang="en-GB" dirty="0"/>
              <a:t>Swansea Council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390CC64E-C2D4-474C-BBB9-8F502E406CD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931152" y="6757416"/>
            <a:ext cx="2825496" cy="660584"/>
          </a:xfrm>
        </p:spPr>
        <p:txBody>
          <a:bodyPr rtlCol="0"/>
          <a:lstStyle/>
          <a:p>
            <a:pPr rtl="0"/>
            <a:r>
              <a:rPr lang="en-GB" dirty="0"/>
              <a:t>People Focus, Working Together and Innovation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7D9CFA4-6CE5-456F-956D-26B46D6F1146}"/>
              </a:ext>
            </a:extLst>
          </p:cNvPr>
          <p:cNvSpPr txBox="1"/>
          <p:nvPr/>
        </p:nvSpPr>
        <p:spPr>
          <a:xfrm>
            <a:off x="6540814" y="-858201"/>
            <a:ext cx="35732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34000" b="1" dirty="0">
                <a:ln w="38100">
                  <a:solidFill>
                    <a:schemeClr val="bg1"/>
                  </a:solidFill>
                </a:ln>
                <a:noFill/>
                <a:latin typeface="+mj-lt"/>
              </a:rPr>
              <a:t>S</a:t>
            </a:r>
            <a:endParaRPr lang="en-GB" sz="34000" b="1" dirty="0">
              <a:ln w="38100">
                <a:solidFill>
                  <a:schemeClr val="bg1"/>
                </a:solidFill>
              </a:ln>
              <a:noFill/>
              <a:effectLst/>
              <a:latin typeface="+mj-lt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7157405-31F2-4BD7-A2E5-0ADE1F9F0E8F}"/>
              </a:ext>
            </a:extLst>
          </p:cNvPr>
          <p:cNvSpPr txBox="1"/>
          <p:nvPr/>
        </p:nvSpPr>
        <p:spPr>
          <a:xfrm>
            <a:off x="6739295" y="662706"/>
            <a:ext cx="335280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34000" b="1" dirty="0">
                <a:ln w="38100">
                  <a:solidFill>
                    <a:schemeClr val="bg1"/>
                  </a:solidFill>
                </a:ln>
                <a:noFill/>
                <a:latin typeface="+mj-lt"/>
              </a:rPr>
              <a:t>C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03CF212-EDFF-46B6-BDBB-0FFC6EA1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908925" y="6416221"/>
            <a:ext cx="914400" cy="0"/>
          </a:xfrm>
          <a:prstGeom prst="line">
            <a:avLst/>
          </a:prstGeom>
          <a:ln w="60325" cap="rnd">
            <a:solidFill>
              <a:schemeClr val="bg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BDCAB9EA-6608-1D44-B1CD-C3402EA7FA5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Right to Work</a:t>
            </a:r>
          </a:p>
        </p:txBody>
      </p:sp>
      <p:pic>
        <p:nvPicPr>
          <p:cNvPr id="38" name="Picture 37" descr="Logo&#10;&#10;Description automatically generated">
            <a:extLst>
              <a:ext uri="{FF2B5EF4-FFF2-40B4-BE49-F238E27FC236}">
                <a16:creationId xmlns:a16="http://schemas.microsoft.com/office/drawing/2014/main" id="{CB4AFC14-BA26-914F-9265-BF4D98912B59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488547" y="2949148"/>
            <a:ext cx="793540" cy="937052"/>
          </a:xfrm>
          <a:prstGeom prst="rect">
            <a:avLst/>
          </a:prstGeom>
        </p:spPr>
      </p:pic>
      <p:pic>
        <p:nvPicPr>
          <p:cNvPr id="33" name="Online Media 32" descr="DBS Check Process Explained">
            <a:hlinkClick r:id="" action="ppaction://media"/>
            <a:extLst>
              <a:ext uri="{FF2B5EF4-FFF2-40B4-BE49-F238E27FC236}">
                <a16:creationId xmlns:a16="http://schemas.microsoft.com/office/drawing/2014/main" id="{6FFF9EA1-8E07-704B-92C3-B301AA7B17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8"/>
          <a:srcRect t="5321"/>
          <a:stretch/>
        </p:blipFill>
        <p:spPr>
          <a:xfrm>
            <a:off x="3422710" y="2417736"/>
            <a:ext cx="3242491" cy="1734523"/>
          </a:xfrm>
          <a:prstGeom prst="rect">
            <a:avLst/>
          </a:prstGeom>
        </p:spPr>
      </p:pic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42D3D7EB-8161-DF42-9A11-135B03EB243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575304" y="1133856"/>
            <a:ext cx="2898648" cy="1144395"/>
          </a:xfrm>
        </p:spPr>
        <p:txBody>
          <a:bodyPr/>
          <a:lstStyle/>
          <a:p>
            <a:pPr algn="ctr"/>
            <a:r>
              <a:rPr lang="en-GB" dirty="0"/>
              <a:t>Information with why a DBS is required. You will need to email </a:t>
            </a:r>
            <a:r>
              <a:rPr lang="en-GB" dirty="0">
                <a:hlinkClick r:id="rId9"/>
              </a:rPr>
              <a:t>servicecentrehelpdesk@swansea.gov.uk</a:t>
            </a:r>
            <a:r>
              <a:rPr lang="en-GB" dirty="0"/>
              <a:t> for any DBS applications and updates. </a:t>
            </a:r>
          </a:p>
        </p:txBody>
      </p:sp>
      <p:pic>
        <p:nvPicPr>
          <p:cNvPr id="36" name="Online Media 35" descr="UK right to work checks">
            <a:hlinkClick r:id="" action="ppaction://media"/>
            <a:extLst>
              <a:ext uri="{FF2B5EF4-FFF2-40B4-BE49-F238E27FC236}">
                <a16:creationId xmlns:a16="http://schemas.microsoft.com/office/drawing/2014/main" id="{95285306-57B8-5144-8DC8-3BCD6A085BBC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10"/>
          <a:stretch>
            <a:fillRect/>
          </a:stretch>
        </p:blipFill>
        <p:spPr>
          <a:xfrm>
            <a:off x="3404530" y="5750214"/>
            <a:ext cx="3260671" cy="1842279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96627E1F-8B1E-104D-8F17-E0FA7712F6E5}"/>
              </a:ext>
            </a:extLst>
          </p:cNvPr>
          <p:cNvSpPr txBox="1">
            <a:spLocks/>
          </p:cNvSpPr>
          <p:nvPr/>
        </p:nvSpPr>
        <p:spPr>
          <a:xfrm>
            <a:off x="3566160" y="126156"/>
            <a:ext cx="2907792" cy="365760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>
            <a:lvl1pPr algn="l" defTabSz="45043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000" b="1" i="0" kern="1200" cap="all" spc="0" baseline="0" dirty="0">
                <a:solidFill>
                  <a:schemeClr val="tx2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1551441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04A30C1-26B9-9E45-93DB-A251E0B18C26}"/>
              </a:ext>
            </a:extLst>
          </p:cNvPr>
          <p:cNvSpPr txBox="1">
            <a:spLocks/>
          </p:cNvSpPr>
          <p:nvPr/>
        </p:nvSpPr>
        <p:spPr>
          <a:xfrm>
            <a:off x="424275" y="382270"/>
            <a:ext cx="7397111" cy="447675"/>
          </a:xfrm>
          <a:prstGeom prst="rect">
            <a:avLst/>
          </a:prstGeom>
        </p:spPr>
        <p:txBody>
          <a:bodyPr rtlCol="0"/>
          <a:lstStyle>
            <a:lvl1pPr marL="112608" indent="-112608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3868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6389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8911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1432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.Apple Color Emoji UI"/>
              <a:buChar char="✅"/>
            </a:pPr>
            <a:r>
              <a:rPr lang="en-GB" dirty="0"/>
              <a:t> How will the resource will be evaluated?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E2B440-FD0A-8F47-9281-F7F1FA2D9D3E}"/>
              </a:ext>
            </a:extLst>
          </p:cNvPr>
          <p:cNvSpPr txBox="1"/>
          <p:nvPr/>
        </p:nvSpPr>
        <p:spPr>
          <a:xfrm>
            <a:off x="315786" y="1130029"/>
            <a:ext cx="44577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000" b="1" dirty="0"/>
              <a:t>This resource will be evaluated by a Qualitative data via Survey’s at regular milestones to temperature check the impact of the resource: 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Identifying if managers at each stage of the recruitment process are able to practice safe recruitment.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Feedback from the resource on how intuitive and easy to use it is.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Easily accessible – feedback to understand if managers were are aware of the resource with its launch and communication plan.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Hiring managers know where to re-refer to resource.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A1A8AC-5CDC-4D4D-974F-C5367F294441}"/>
              </a:ext>
            </a:extLst>
          </p:cNvPr>
          <p:cNvSpPr txBox="1"/>
          <p:nvPr/>
        </p:nvSpPr>
        <p:spPr>
          <a:xfrm>
            <a:off x="5029200" y="1122321"/>
            <a:ext cx="445770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sz="1000" b="1" dirty="0"/>
              <a:t>This resource will be evaluated by a Quantitative data using the Councils HRM system to analyse workforce data on the following;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DBS checks.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right to work checks.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Social Care Wales Registration.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correct qualification to practice Social Care.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satisfactory references.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Compliance with any gaps in employment history. 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b="1" dirty="0"/>
              <a:t>Comparisons on compliance figures with the above, year on year and year to date to monitor organisational consistency. </a:t>
            </a:r>
          </a:p>
          <a:p>
            <a:pPr lvl="1" indent="-45720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  <p:pic>
        <p:nvPicPr>
          <p:cNvPr id="3" name="Graphic 2" descr="Checkbox Ticked with solid fill">
            <a:extLst>
              <a:ext uri="{FF2B5EF4-FFF2-40B4-BE49-F238E27FC236}">
                <a16:creationId xmlns:a16="http://schemas.microsoft.com/office/drawing/2014/main" id="{0E609296-79CD-CF4D-83F1-2FEBA8D24B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164956" y="4293031"/>
            <a:ext cx="3729566" cy="3729566"/>
          </a:xfrm>
          <a:prstGeom prst="rect">
            <a:avLst/>
          </a:prstGeom>
        </p:spPr>
      </p:pic>
      <p:pic>
        <p:nvPicPr>
          <p:cNvPr id="8" name="Picture 7" descr="Filling in forms on a table">
            <a:extLst>
              <a:ext uri="{FF2B5EF4-FFF2-40B4-BE49-F238E27FC236}">
                <a16:creationId xmlns:a16="http://schemas.microsoft.com/office/drawing/2014/main" id="{8B3502DE-E6D7-654A-A139-AA1F22C2A42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363133" y="3886200"/>
            <a:ext cx="6695267" cy="388100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E75A56C-5A5F-DD4C-A6DB-BF7A7A7E5B12}"/>
              </a:ext>
            </a:extLst>
          </p:cNvPr>
          <p:cNvSpPr txBox="1"/>
          <p:nvPr/>
        </p:nvSpPr>
        <p:spPr>
          <a:xfrm>
            <a:off x="315786" y="2523742"/>
            <a:ext cx="51396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457200"/>
            <a:r>
              <a:rPr lang="en-GB" sz="1000" b="1" dirty="0"/>
              <a:t>The organisation should see that the resource helps the point of need by: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Lower amount of safeguarding referrals.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Lower Employee Relation Cases and potential suspensions.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Higher delivery of Service Performance – able to meet the demands of Social Care in Swansea and the delivery of care to Swansea’s most vulnerable.</a:t>
            </a:r>
          </a:p>
          <a:p>
            <a:pPr lvl="1" indent="-457200">
              <a:buFont typeface="Arial" panose="020B0604020202020204" pitchFamily="34" charset="0"/>
              <a:buChar char="•"/>
            </a:pPr>
            <a:r>
              <a:rPr lang="en-GB" sz="1000" dirty="0"/>
              <a:t>Lower (if no) claims brought to the Council through pre-employment checks not being in place and costly fines placed against the Council. </a:t>
            </a:r>
          </a:p>
          <a:p>
            <a:pPr lvl="1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lvl="1" indent="-457200">
              <a:buFont typeface="Arial" panose="020B0604020202020204" pitchFamily="34" charset="0"/>
              <a:buChar char="•"/>
            </a:pPr>
            <a:endParaRPr lang="en-GB" sz="1000" dirty="0"/>
          </a:p>
          <a:p>
            <a:pPr lvl="1" indent="-45720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632659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304A30C1-26B9-9E45-93DB-A251E0B18C26}"/>
              </a:ext>
            </a:extLst>
          </p:cNvPr>
          <p:cNvSpPr txBox="1">
            <a:spLocks/>
          </p:cNvSpPr>
          <p:nvPr/>
        </p:nvSpPr>
        <p:spPr>
          <a:xfrm>
            <a:off x="424275" y="545560"/>
            <a:ext cx="6251575" cy="447675"/>
          </a:xfrm>
          <a:prstGeom prst="rect">
            <a:avLst/>
          </a:prstGeom>
        </p:spPr>
        <p:txBody>
          <a:bodyPr rtlCol="0"/>
          <a:lstStyle>
            <a:lvl1pPr marL="112608" indent="-112608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001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4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257300" indent="-34290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20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573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114550" indent="-285750" algn="l" defTabSz="450430" rtl="0" eaLnBrk="1" latinLnBrk="0" hangingPunct="1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23868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6389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89113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14328" indent="-112608" algn="l" defTabSz="450430" rtl="0" eaLnBrk="1" latinLnBrk="0" hangingPunct="1">
              <a:lnSpc>
                <a:spcPct val="90000"/>
              </a:lnSpc>
              <a:spcBef>
                <a:spcPts val="246"/>
              </a:spcBef>
              <a:buFont typeface="Arial" panose="020B0604020202020204" pitchFamily="34" charset="0"/>
              <a:buChar char="•"/>
              <a:defRPr sz="887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.Apple Color Emoji UI"/>
              <a:buChar char="📚"/>
            </a:pPr>
            <a:r>
              <a:rPr lang="en-GB" dirty="0"/>
              <a:t> References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</p:txBody>
      </p:sp>
      <p:pic>
        <p:nvPicPr>
          <p:cNvPr id="13" name="Picture 12" descr="Close-up of bookshelves in a public library">
            <a:extLst>
              <a:ext uri="{FF2B5EF4-FFF2-40B4-BE49-F238E27FC236}">
                <a16:creationId xmlns:a16="http://schemas.microsoft.com/office/drawing/2014/main" id="{043AF515-6F5B-494B-89F5-CA08E1FF8209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34870" y="3886200"/>
            <a:ext cx="6723530" cy="3886200"/>
          </a:xfrm>
          <a:prstGeom prst="rect">
            <a:avLst/>
          </a:prstGeom>
        </p:spPr>
      </p:pic>
      <p:pic>
        <p:nvPicPr>
          <p:cNvPr id="15" name="Graphic 14" descr="Books with solid fill">
            <a:extLst>
              <a:ext uri="{FF2B5EF4-FFF2-40B4-BE49-F238E27FC236}">
                <a16:creationId xmlns:a16="http://schemas.microsoft.com/office/drawing/2014/main" id="{0C562498-D4E6-1D49-B92C-4DA33207C8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5812" y="4914900"/>
            <a:ext cx="2366682" cy="236668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5E2B440-FD0A-8F47-9281-F7F1FA2D9D3E}"/>
              </a:ext>
            </a:extLst>
          </p:cNvPr>
          <p:cNvSpPr txBox="1"/>
          <p:nvPr/>
        </p:nvSpPr>
        <p:spPr>
          <a:xfrm>
            <a:off x="178594" y="1224643"/>
            <a:ext cx="44577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457200"/>
            <a:r>
              <a:rPr lang="en-US" sz="1000" dirty="0"/>
              <a:t>Disclosure and Barring Service, (2020) </a:t>
            </a:r>
            <a:r>
              <a:rPr lang="en-US" sz="1000" i="1" dirty="0"/>
              <a:t>DBS checks: The process explained.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www.youtube.com</a:t>
            </a:r>
            <a:r>
              <a:rPr lang="en-US" sz="1000" u="sng" dirty="0"/>
              <a:t>/</a:t>
            </a:r>
            <a:r>
              <a:rPr lang="en-US" sz="1000" u="sng" dirty="0" err="1"/>
              <a:t>watch?v</a:t>
            </a:r>
            <a:r>
              <a:rPr lang="en-US" sz="1000" u="sng" dirty="0"/>
              <a:t>=IQjVHeBM8nI</a:t>
            </a:r>
            <a:br>
              <a:rPr lang="en-US" sz="1000" dirty="0"/>
            </a:br>
            <a:r>
              <a:rPr lang="en-US" sz="1000" dirty="0"/>
              <a:t>[Accessed 27 February 2022].</a:t>
            </a:r>
            <a:endParaRPr lang="en-GB" sz="1000" dirty="0"/>
          </a:p>
          <a:p>
            <a:pPr lvl="1" indent="-457200"/>
            <a:r>
              <a:rPr lang="en-US" sz="1000" dirty="0"/>
              <a:t>Equality Human Rights (2022) </a:t>
            </a:r>
            <a:r>
              <a:rPr lang="en-US" sz="1000" i="1" dirty="0"/>
              <a:t>Your rights under the Equality Act 2010.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www.equalityhumanrights.com</a:t>
            </a:r>
            <a:r>
              <a:rPr lang="en-US" sz="1000" u="sng" dirty="0"/>
              <a:t>/</a:t>
            </a:r>
            <a:r>
              <a:rPr lang="en-US" sz="1000" u="sng" dirty="0" err="1"/>
              <a:t>en</a:t>
            </a:r>
            <a:r>
              <a:rPr lang="en-US" sz="1000" u="sng" dirty="0"/>
              <a:t>/advice-and-guidance/your-rights-under-equality-act-2010</a:t>
            </a:r>
            <a:br>
              <a:rPr lang="en-US" sz="1000" dirty="0"/>
            </a:br>
            <a:r>
              <a:rPr lang="en-US" sz="1000" dirty="0"/>
              <a:t>[Accessed 27 February 2022].</a:t>
            </a:r>
            <a:endParaRPr lang="en-GB" sz="1000" dirty="0"/>
          </a:p>
          <a:p>
            <a:pPr lvl="1" indent="-457200"/>
            <a:r>
              <a:rPr lang="en-US" sz="1000" dirty="0"/>
              <a:t>Future Generations Commissioner for Wales (2022) </a:t>
            </a:r>
            <a:r>
              <a:rPr lang="en-US" sz="1000" i="1" dirty="0"/>
              <a:t>Well-being of Future Generations (Wales) Act 2015.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www.futuregenerations.wales</a:t>
            </a:r>
            <a:r>
              <a:rPr lang="en-US" sz="1000" u="sng" dirty="0"/>
              <a:t>/about-us/future-generations-act/</a:t>
            </a:r>
            <a:br>
              <a:rPr lang="en-US" sz="1000" dirty="0"/>
            </a:br>
            <a:r>
              <a:rPr lang="en-US" sz="1000" dirty="0"/>
              <a:t>[Accessed 27 February 2022].</a:t>
            </a:r>
          </a:p>
          <a:p>
            <a:pPr lvl="1" indent="-457200"/>
            <a:endParaRPr lang="en-GB" sz="10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3525F12-6270-B44D-B08F-AD4422F48ECB}"/>
              </a:ext>
            </a:extLst>
          </p:cNvPr>
          <p:cNvSpPr txBox="1"/>
          <p:nvPr/>
        </p:nvSpPr>
        <p:spPr>
          <a:xfrm>
            <a:off x="4833257" y="1191986"/>
            <a:ext cx="466933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457200"/>
            <a:r>
              <a:rPr lang="en-US" sz="1000" dirty="0"/>
              <a:t>Home Office (2021) </a:t>
            </a:r>
            <a:r>
              <a:rPr lang="en-US" sz="1000" i="1" dirty="0"/>
              <a:t>UK right to work checks.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www.youtube.com</a:t>
            </a:r>
            <a:r>
              <a:rPr lang="en-US" sz="1000" u="sng" dirty="0"/>
              <a:t>/</a:t>
            </a:r>
            <a:r>
              <a:rPr lang="en-US" sz="1000" u="sng" dirty="0" err="1"/>
              <a:t>watch?v</a:t>
            </a:r>
            <a:r>
              <a:rPr lang="en-US" sz="1000" u="sng" dirty="0"/>
              <a:t>=</a:t>
            </a:r>
            <a:r>
              <a:rPr lang="en-US" sz="1000" u="sng" dirty="0" err="1"/>
              <a:t>nNrOr_GmcKM</a:t>
            </a:r>
            <a:br>
              <a:rPr lang="en-US" sz="1000" dirty="0"/>
            </a:br>
            <a:r>
              <a:rPr lang="en-US" sz="1000" dirty="0"/>
              <a:t>[Accessed 27 February 2022].</a:t>
            </a:r>
            <a:endParaRPr lang="en-GB" sz="1000" dirty="0"/>
          </a:p>
          <a:p>
            <a:pPr lvl="1" indent="-457200"/>
            <a:r>
              <a:rPr lang="en-US" sz="1000" dirty="0"/>
              <a:t>Social Care Wales  (2016) </a:t>
            </a:r>
            <a:r>
              <a:rPr lang="en-US" sz="1000" i="1" dirty="0"/>
              <a:t>What does the Act mean for me?.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www.youtube.com</a:t>
            </a:r>
            <a:r>
              <a:rPr lang="en-US" sz="1000" u="sng" dirty="0"/>
              <a:t>/</a:t>
            </a:r>
            <a:r>
              <a:rPr lang="en-US" sz="1000" u="sng" dirty="0" err="1"/>
              <a:t>watch?v</a:t>
            </a:r>
            <a:r>
              <a:rPr lang="en-US" sz="1000" u="sng" dirty="0"/>
              <a:t>=-Ci5WByP6Gw</a:t>
            </a:r>
            <a:br>
              <a:rPr lang="en-US" sz="1000" dirty="0"/>
            </a:br>
            <a:r>
              <a:rPr lang="en-US" sz="1000" dirty="0"/>
              <a:t>[Accessed 27 February 2022].</a:t>
            </a:r>
            <a:endParaRPr lang="en-GB" sz="1000" dirty="0"/>
          </a:p>
          <a:p>
            <a:pPr lvl="1" indent="-457200"/>
            <a:r>
              <a:rPr lang="en-US" sz="1000" dirty="0"/>
              <a:t>Social Care Wales (2018) </a:t>
            </a:r>
            <a:r>
              <a:rPr lang="en-US" sz="1000" i="1" dirty="0"/>
              <a:t>Register with Social Care Wales - a quick guide. </a:t>
            </a:r>
            <a:r>
              <a:rPr lang="en-US" sz="1000" dirty="0"/>
              <a:t>[Online] 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u="sng" dirty="0"/>
              <a:t>https://</a:t>
            </a:r>
            <a:r>
              <a:rPr lang="en-US" sz="1000" u="sng" dirty="0" err="1"/>
              <a:t>www.youtube.com</a:t>
            </a:r>
            <a:r>
              <a:rPr lang="en-US" sz="1000" u="sng" dirty="0"/>
              <a:t>/</a:t>
            </a:r>
            <a:r>
              <a:rPr lang="en-US" sz="1000" u="sng" dirty="0" err="1"/>
              <a:t>watch?v</a:t>
            </a:r>
            <a:r>
              <a:rPr lang="en-US" sz="1000" u="sng" dirty="0"/>
              <a:t>=CsAYo11j9xg</a:t>
            </a:r>
            <a:br>
              <a:rPr lang="en-US" sz="1000" dirty="0"/>
            </a:br>
            <a:r>
              <a:rPr lang="en-US" sz="1000" dirty="0"/>
              <a:t>[Accessed 2022].</a:t>
            </a:r>
          </a:p>
          <a:p>
            <a:pPr lvl="1" indent="-457200"/>
            <a:r>
              <a:rPr lang="en-GB" sz="1000" dirty="0"/>
              <a:t>Shackleton-Jones, N. (2019) </a:t>
            </a:r>
            <a:r>
              <a:rPr lang="en-GB" sz="1000" i="1" dirty="0"/>
              <a:t>How people learn : designing education and training that works to improve performance</a:t>
            </a:r>
            <a:r>
              <a:rPr lang="en-GB" sz="1000" dirty="0"/>
              <a:t>. London: Kogan Page.</a:t>
            </a:r>
          </a:p>
          <a:p>
            <a:r>
              <a:rPr lang="en-US" sz="1000" dirty="0"/>
              <a:t>Swansea Council (2021) Safer Recruitment. </a:t>
            </a:r>
            <a:r>
              <a:rPr lang="en-US" sz="1000" i="1" dirty="0"/>
              <a:t>Internal Document </a:t>
            </a:r>
          </a:p>
          <a:p>
            <a:pPr lvl="1" indent="-457200"/>
            <a:r>
              <a:rPr lang="en-US" sz="1000" dirty="0"/>
              <a:t>Swansea Council (2022) Social Care and Community Plans and Policies [Online] Available at: </a:t>
            </a:r>
            <a:r>
              <a:rPr lang="en-US" sz="1000" u="sng" dirty="0"/>
              <a:t>https://www.swansea.gov.uk/socialservicesplans </a:t>
            </a:r>
          </a:p>
          <a:p>
            <a:pPr lvl="1" indent="-457200"/>
            <a:r>
              <a:rPr lang="en-US" sz="1000" dirty="0"/>
              <a:t>             [Accessed 27 February 2022]</a:t>
            </a:r>
            <a:endParaRPr lang="en-GB" sz="1000" dirty="0"/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678075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__typo">
      <a:majorFont>
        <a:latin typeface="Century Gothic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0957859_TF11646208_Win32" id="{DB52F37E-328D-4C73-AE18-94F1688476B4}" vid="{180AD728-C488-4845-B6D9-1FBA0E4ED4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{A03BD6BE-9ACC-6645-9FEF-133C66315015}tf10001077</Template>
  <TotalTime>2880</TotalTime>
  <Words>1445</Words>
  <Application>Microsoft Macintosh PowerPoint</Application>
  <PresentationFormat>Custom</PresentationFormat>
  <Paragraphs>154</Paragraphs>
  <Slides>8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.Apple Color Emoji UI</vt:lpstr>
      <vt:lpstr>.Hiragino Kaku Gothic Interface W3</vt:lpstr>
      <vt:lpstr>Arial</vt:lpstr>
      <vt:lpstr>Calibri</vt:lpstr>
      <vt:lpstr>Century Gothic</vt:lpstr>
      <vt:lpstr>Gill Sans MT</vt:lpstr>
      <vt:lpstr>Wingdings</vt:lpstr>
      <vt:lpstr>Office Theme</vt:lpstr>
      <vt:lpstr>Accessibility </vt:lpstr>
      <vt:lpstr>Why Safe Recruitment?</vt:lpstr>
      <vt:lpstr>Pre-Employment Checks </vt:lpstr>
      <vt:lpstr>2. Nice to meet you!</vt:lpstr>
      <vt:lpstr>4. When to agree the start date ? </vt:lpstr>
      <vt:lpstr>DBS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Fitness Made Simple</dc:title>
  <dc:subject/>
  <dc:creator>Rhys Curtis (2105513)</dc:creator>
  <cp:keywords/>
  <dc:description/>
  <cp:lastModifiedBy>Rhys Curtis (2105513)</cp:lastModifiedBy>
  <cp:revision>2</cp:revision>
  <dcterms:created xsi:type="dcterms:W3CDTF">2022-03-01T16:12:16Z</dcterms:created>
  <dcterms:modified xsi:type="dcterms:W3CDTF">2022-03-21T11:30:35Z</dcterms:modified>
  <cp:category/>
</cp:coreProperties>
</file>