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7" r:id="rId2"/>
    <p:sldId id="271" r:id="rId3"/>
    <p:sldId id="274" r:id="rId4"/>
    <p:sldId id="258" r:id="rId5"/>
    <p:sldId id="263" r:id="rId6"/>
    <p:sldId id="262" r:id="rId7"/>
    <p:sldId id="275" r:id="rId8"/>
    <p:sldId id="268" r:id="rId9"/>
    <p:sldId id="270" r:id="rId10"/>
    <p:sldId id="269" r:id="rId1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GoogleSlidesCustomDataVersion2">
      <go:slidesCustomData xmlns=""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r:id="rId20" roundtripDataSignature="AMtx7mgG5uwYja80YC4/+ApiS8Dm/njtF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0C8FD1-1F31-4F3A-A0FE-3EAB125EFBD5}" v="7009" dt="2026-08-10T07:54:32.344"/>
    <p1510:client id="{65B2A8F8-D360-4041-9283-34598C775027}" v="48" dt="2026-08-09T23:35:41.968"/>
  </p1510:revLst>
</p1510:revInfo>
</file>

<file path=ppt/tableStyles.xml><?xml version="1.0" encoding="utf-8"?>
<a:tblStyleLst xmlns:a="http://schemas.openxmlformats.org/drawingml/2006/main" def="{EA31DC11-0ED0-4872-ACFD-D6E3F6D6B155}">
  <a:tblStyle styleId="{EA31DC11-0ED0-4872-ACFD-D6E3F6D6B155}"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69E6B97D-92EA-4938-B212-12C3755FD2A1}"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notesMaster" Target="notesMasters/notesMaster1.xml"/><Relationship Id="rId25" Type="http://schemas.microsoft.com/office/2016/11/relationships/changesInfo" Target="changesInfos/changesInfo1.xml"/><Relationship Id="rId2" Type="http://schemas.openxmlformats.org/officeDocument/2006/relationships/slide" Target="slides/slide1.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ONICA BENTLEYSE12" userId="4f07e979ed02646e" providerId="Windows Live" clId="Web-{CA78DED9-0B3D-4ABC-B440-14488B76563A}"/>
    <pc:docChg chg="addSld delSld modSld">
      <pc:chgData name="VERONICA BENTLEYSE12" userId="4f07e979ed02646e" providerId="Windows Live" clId="Web-{CA78DED9-0B3D-4ABC-B440-14488B76563A}" dt="2026-08-07T15:24:01.322" v="3542" actId="20577"/>
      <pc:docMkLst>
        <pc:docMk/>
      </pc:docMkLst>
      <pc:sldChg chg="delSp modSp">
        <pc:chgData name="VERONICA BENTLEYSE12" userId="4f07e979ed02646e" providerId="Windows Live" clId="Web-{CA78DED9-0B3D-4ABC-B440-14488B76563A}" dt="2026-08-05T21:31:28.103" v="147" actId="1076"/>
        <pc:sldMkLst>
          <pc:docMk/>
          <pc:sldMk cId="0" sldId="257"/>
        </pc:sldMkLst>
        <pc:spChg chg="mod">
          <ac:chgData name="VERONICA BENTLEYSE12" userId="4f07e979ed02646e" providerId="Windows Live" clId="Web-{CA78DED9-0B3D-4ABC-B440-14488B76563A}" dt="2026-08-05T21:31:28.103" v="147" actId="1076"/>
          <ac:spMkLst>
            <pc:docMk/>
            <pc:sldMk cId="0" sldId="257"/>
            <ac:spMk id="97" creationId="{00000000-0000-0000-0000-000000000000}"/>
          </ac:spMkLst>
        </pc:spChg>
        <pc:picChg chg="mod">
          <ac:chgData name="VERONICA BENTLEYSE12" userId="4f07e979ed02646e" providerId="Windows Live" clId="Web-{CA78DED9-0B3D-4ABC-B440-14488B76563A}" dt="2026-08-05T21:30:23.945" v="142" actId="14100"/>
          <ac:picMkLst>
            <pc:docMk/>
            <pc:sldMk cId="0" sldId="257"/>
            <ac:picMk id="96" creationId="{00000000-0000-0000-0000-000000000000}"/>
          </ac:picMkLst>
        </pc:picChg>
      </pc:sldChg>
      <pc:sldChg chg="modSp">
        <pc:chgData name="VERONICA BENTLEYSE12" userId="4f07e979ed02646e" providerId="Windows Live" clId="Web-{CA78DED9-0B3D-4ABC-B440-14488B76563A}" dt="2026-08-06T22:23:41.600" v="2719" actId="20577"/>
        <pc:sldMkLst>
          <pc:docMk/>
          <pc:sldMk cId="0" sldId="258"/>
        </pc:sldMkLst>
      </pc:sldChg>
      <pc:sldChg chg="addSp delSp modSp">
        <pc:chgData name="VERONICA BENTLEYSE12" userId="4f07e979ed02646e" providerId="Windows Live" clId="Web-{CA78DED9-0B3D-4ABC-B440-14488B76563A}" dt="2026-08-06T20:31:31.117" v="1180" actId="1076"/>
        <pc:sldMkLst>
          <pc:docMk/>
          <pc:sldMk cId="0" sldId="262"/>
        </pc:sldMkLst>
        <pc:spChg chg="mod">
          <ac:chgData name="VERONICA BENTLEYSE12" userId="4f07e979ed02646e" providerId="Windows Live" clId="Web-{CA78DED9-0B3D-4ABC-B440-14488B76563A}" dt="2026-08-06T20:31:17.211" v="1177" actId="1076"/>
          <ac:spMkLst>
            <pc:docMk/>
            <pc:sldMk cId="0" sldId="262"/>
            <ac:spMk id="140" creationId="{00000000-0000-0000-0000-000000000000}"/>
          </ac:spMkLst>
        </pc:spChg>
        <pc:spChg chg="add del mod">
          <ac:chgData name="VERONICA BENTLEYSE12" userId="4f07e979ed02646e" providerId="Windows Live" clId="Web-{CA78DED9-0B3D-4ABC-B440-14488B76563A}" dt="2026-08-06T20:31:31.117" v="1180" actId="1076"/>
          <ac:spMkLst>
            <pc:docMk/>
            <pc:sldMk cId="0" sldId="262"/>
            <ac:spMk id="141" creationId="{00000000-0000-0000-0000-000000000000}"/>
          </ac:spMkLst>
        </pc:spChg>
      </pc:sldChg>
      <pc:sldChg chg="modSp">
        <pc:chgData name="VERONICA BENTLEYSE12" userId="4f07e979ed02646e" providerId="Windows Live" clId="Web-{CA78DED9-0B3D-4ABC-B440-14488B76563A}" dt="2026-08-07T15:24:01.322" v="3542" actId="20577"/>
        <pc:sldMkLst>
          <pc:docMk/>
          <pc:sldMk cId="0" sldId="263"/>
        </pc:sldMkLst>
        <pc:spChg chg="mod">
          <ac:chgData name="VERONICA BENTLEYSE12" userId="4f07e979ed02646e" providerId="Windows Live" clId="Web-{CA78DED9-0B3D-4ABC-B440-14488B76563A}" dt="2026-08-07T15:24:01.322" v="3542" actId="20577"/>
          <ac:spMkLst>
            <pc:docMk/>
            <pc:sldMk cId="0" sldId="263"/>
            <ac:spMk id="149" creationId="{00000000-0000-0000-0000-000000000000}"/>
          </ac:spMkLst>
        </pc:spChg>
      </pc:sldChg>
      <pc:sldChg chg="addSp modSp">
        <pc:chgData name="VERONICA BENTLEYSE12" userId="4f07e979ed02646e" providerId="Windows Live" clId="Web-{CA78DED9-0B3D-4ABC-B440-14488B76563A}" dt="2026-08-06T22:21:32.002" v="2694"/>
        <pc:sldMkLst>
          <pc:docMk/>
          <pc:sldMk cId="0" sldId="268"/>
        </pc:sldMkLst>
        <pc:spChg chg="add mod">
          <ac:chgData name="VERONICA BENTLEYSE12" userId="4f07e979ed02646e" providerId="Windows Live" clId="Web-{CA78DED9-0B3D-4ABC-B440-14488B76563A}" dt="2026-08-06T22:19:51.108" v="2544" actId="1076"/>
          <ac:spMkLst>
            <pc:docMk/>
            <pc:sldMk cId="0" sldId="268"/>
            <ac:spMk id="6" creationId="{C1D7DF0D-12CE-9765-7BB9-2E176A6FF92C}"/>
          </ac:spMkLst>
        </pc:spChg>
        <pc:spChg chg="mod">
          <ac:chgData name="VERONICA BENTLEYSE12" userId="4f07e979ed02646e" providerId="Windows Live" clId="Web-{CA78DED9-0B3D-4ABC-B440-14488B76563A}" dt="2026-08-06T22:18:32.652" v="2524" actId="20577"/>
          <ac:spMkLst>
            <pc:docMk/>
            <pc:sldMk cId="0" sldId="268"/>
            <ac:spMk id="193" creationId="{00000000-0000-0000-0000-000000000000}"/>
          </ac:spMkLst>
        </pc:spChg>
        <pc:spChg chg="mod">
          <ac:chgData name="VERONICA BENTLEYSE12" userId="4f07e979ed02646e" providerId="Windows Live" clId="Web-{CA78DED9-0B3D-4ABC-B440-14488B76563A}" dt="2026-08-06T22:14:46.238" v="2521" actId="14100"/>
          <ac:spMkLst>
            <pc:docMk/>
            <pc:sldMk cId="0" sldId="268"/>
            <ac:spMk id="194" creationId="{00000000-0000-0000-0000-000000000000}"/>
          </ac:spMkLst>
        </pc:spChg>
        <pc:graphicFrameChg chg="add mod modGraphic">
          <ac:chgData name="VERONICA BENTLEYSE12" userId="4f07e979ed02646e" providerId="Windows Live" clId="Web-{CA78DED9-0B3D-4ABC-B440-14488B76563A}" dt="2026-08-06T22:15:24.818" v="2522" actId="1076"/>
          <ac:graphicFrameMkLst>
            <pc:docMk/>
            <pc:sldMk cId="0" sldId="268"/>
            <ac:graphicFrameMk id="3" creationId="{CB2A550B-E0A8-5161-E80E-0E9F37A70C1D}"/>
          </ac:graphicFrameMkLst>
        </pc:graphicFrameChg>
        <pc:graphicFrameChg chg="add mod modGraphic">
          <ac:chgData name="VERONICA BENTLEYSE12" userId="4f07e979ed02646e" providerId="Windows Live" clId="Web-{CA78DED9-0B3D-4ABC-B440-14488B76563A}" dt="2026-08-06T22:21:32.002" v="2694"/>
          <ac:graphicFrameMkLst>
            <pc:docMk/>
            <pc:sldMk cId="0" sldId="268"/>
            <ac:graphicFrameMk id="5" creationId="{F30C197C-ADD8-94C8-8D42-7EA57EA11A47}"/>
          </ac:graphicFrameMkLst>
        </pc:graphicFrameChg>
      </pc:sldChg>
      <pc:sldChg chg="modSp new">
        <pc:chgData name="VERONICA BENTLEYSE12" userId="4f07e979ed02646e" providerId="Windows Live" clId="Web-{CA78DED9-0B3D-4ABC-B440-14488B76563A}" dt="2026-08-06T22:28:02.593" v="2725" actId="20577"/>
        <pc:sldMkLst>
          <pc:docMk/>
          <pc:sldMk cId="2124892847" sldId="270"/>
        </pc:sldMkLst>
        <pc:spChg chg="mod">
          <ac:chgData name="VERONICA BENTLEYSE12" userId="4f07e979ed02646e" providerId="Windows Live" clId="Web-{CA78DED9-0B3D-4ABC-B440-14488B76563A}" dt="2026-08-06T22:28:02.593" v="2725" actId="20577"/>
          <ac:spMkLst>
            <pc:docMk/>
            <pc:sldMk cId="2124892847" sldId="270"/>
            <ac:spMk id="2" creationId="{E612C34B-B311-EDC6-513F-DFD1155C13B2}"/>
          </ac:spMkLst>
        </pc:spChg>
      </pc:sldChg>
    </pc:docChg>
  </pc:docChgLst>
  <pc:docChgLst>
    <pc:chgData name="VERONICA BENTLEYSE12" userId="4f07e979ed02646e" providerId="LiveId" clId="{E02A08A4-4D3B-4666-8645-B1C12D2D6993}"/>
    <pc:docChg chg="undo custSel modSld">
      <pc:chgData name="VERONICA BENTLEYSE12" userId="4f07e979ed02646e" providerId="LiveId" clId="{E02A08A4-4D3B-4666-8645-B1C12D2D6993}" dt="2026-08-09T23:35:41.969" v="120" actId="20577"/>
      <pc:docMkLst>
        <pc:docMk/>
      </pc:docMkLst>
      <pc:sldChg chg="modSp mod">
        <pc:chgData name="VERONICA BENTLEYSE12" userId="4f07e979ed02646e" providerId="LiveId" clId="{E02A08A4-4D3B-4666-8645-B1C12D2D6993}" dt="2026-08-05T21:24:57.519" v="16" actId="1076"/>
        <pc:sldMkLst>
          <pc:docMk/>
          <pc:sldMk cId="0" sldId="257"/>
        </pc:sldMkLst>
        <pc:picChg chg="mod">
          <ac:chgData name="VERONICA BENTLEYSE12" userId="4f07e979ed02646e" providerId="LiveId" clId="{E02A08A4-4D3B-4666-8645-B1C12D2D6993}" dt="2026-08-05T21:24:57.519" v="16" actId="1076"/>
          <ac:picMkLst>
            <pc:docMk/>
            <pc:sldMk cId="0" sldId="257"/>
            <ac:picMk id="96" creationId="{00000000-0000-0000-0000-000000000000}"/>
          </ac:picMkLst>
        </pc:picChg>
      </pc:sldChg>
      <pc:sldChg chg="modSp mod">
        <pc:chgData name="VERONICA BENTLEYSE12" userId="4f07e979ed02646e" providerId="LiveId" clId="{E02A08A4-4D3B-4666-8645-B1C12D2D6993}" dt="2026-08-09T10:21:50.981" v="72" actId="20577"/>
        <pc:sldMkLst>
          <pc:docMk/>
          <pc:sldMk cId="0" sldId="262"/>
        </pc:sldMkLst>
        <pc:spChg chg="mod">
          <ac:chgData name="VERONICA BENTLEYSE12" userId="4f07e979ed02646e" providerId="LiveId" clId="{E02A08A4-4D3B-4666-8645-B1C12D2D6993}" dt="2026-08-09T10:21:50.981" v="72" actId="20577"/>
          <ac:spMkLst>
            <pc:docMk/>
            <pc:sldMk cId="0" sldId="262"/>
            <ac:spMk id="141" creationId="{00000000-0000-0000-0000-000000000000}"/>
          </ac:spMkLst>
        </pc:spChg>
      </pc:sldChg>
      <pc:sldChg chg="modSp mod">
        <pc:chgData name="VERONICA BENTLEYSE12" userId="4f07e979ed02646e" providerId="LiveId" clId="{E02A08A4-4D3B-4666-8645-B1C12D2D6993}" dt="2026-08-09T10:11:35.691" v="71" actId="20577"/>
        <pc:sldMkLst>
          <pc:docMk/>
          <pc:sldMk cId="0" sldId="263"/>
        </pc:sldMkLst>
        <pc:spChg chg="mod">
          <ac:chgData name="VERONICA BENTLEYSE12" userId="4f07e979ed02646e" providerId="LiveId" clId="{E02A08A4-4D3B-4666-8645-B1C12D2D6993}" dt="2026-08-09T10:11:35.691" v="71" actId="20577"/>
          <ac:spMkLst>
            <pc:docMk/>
            <pc:sldMk cId="0" sldId="263"/>
            <ac:spMk id="149" creationId="{00000000-0000-0000-0000-000000000000}"/>
          </ac:spMkLst>
        </pc:spChg>
      </pc:sldChg>
      <pc:sldChg chg="modSp mod">
        <pc:chgData name="VERONICA BENTLEYSE12" userId="4f07e979ed02646e" providerId="LiveId" clId="{E02A08A4-4D3B-4666-8645-B1C12D2D6993}" dt="2026-08-09T23:35:41.969" v="120" actId="20577"/>
        <pc:sldMkLst>
          <pc:docMk/>
          <pc:sldMk cId="0" sldId="268"/>
        </pc:sldMkLst>
        <pc:spChg chg="mod">
          <ac:chgData name="VERONICA BENTLEYSE12" userId="4f07e979ed02646e" providerId="LiveId" clId="{E02A08A4-4D3B-4666-8645-B1C12D2D6993}" dt="2026-08-09T23:35:41.969" v="120" actId="20577"/>
          <ac:spMkLst>
            <pc:docMk/>
            <pc:sldMk cId="0" sldId="268"/>
            <ac:spMk id="7" creationId="{B1BB790D-7CBC-EDCC-6308-322604A707E6}"/>
          </ac:spMkLst>
        </pc:spChg>
      </pc:sldChg>
    </pc:docChg>
  </pc:docChgLst>
  <pc:docChgLst>
    <pc:chgData name="VERONICA BENTLEYSE12" userId="4f07e979ed02646e" providerId="Windows Live" clId="Web-{9BC26562-75D6-417F-9765-87969ED4289D}"/>
    <pc:docChg chg="modSld sldOrd">
      <pc:chgData name="VERONICA BENTLEYSE12" userId="4f07e979ed02646e" providerId="Windows Live" clId="Web-{9BC26562-75D6-417F-9765-87969ED4289D}" dt="2026-08-08T12:38:09.633" v="890" actId="20577"/>
      <pc:docMkLst>
        <pc:docMk/>
      </pc:docMkLst>
      <pc:sldChg chg="addSp modSp">
        <pc:chgData name="VERONICA BENTLEYSE12" userId="4f07e979ed02646e" providerId="Windows Live" clId="Web-{9BC26562-75D6-417F-9765-87969ED4289D}" dt="2026-08-07T15:55:19.729" v="107" actId="1076"/>
        <pc:sldMkLst>
          <pc:docMk/>
          <pc:sldMk cId="0" sldId="257"/>
        </pc:sldMkLst>
        <pc:spChg chg="add mod">
          <ac:chgData name="VERONICA BENTLEYSE12" userId="4f07e979ed02646e" providerId="Windows Live" clId="Web-{9BC26562-75D6-417F-9765-87969ED4289D}" dt="2026-08-07T15:54:25.569" v="102" actId="14100"/>
          <ac:spMkLst>
            <pc:docMk/>
            <pc:sldMk cId="0" sldId="257"/>
            <ac:spMk id="2" creationId="{0A16A465-6BDA-6A77-30CD-D19395B18A01}"/>
          </ac:spMkLst>
        </pc:spChg>
        <pc:spChg chg="mod">
          <ac:chgData name="VERONICA BENTLEYSE12" userId="4f07e979ed02646e" providerId="Windows Live" clId="Web-{9BC26562-75D6-417F-9765-87969ED4289D}" dt="2026-08-07T15:54:59.086" v="104" actId="1076"/>
          <ac:spMkLst>
            <pc:docMk/>
            <pc:sldMk cId="0" sldId="257"/>
            <ac:spMk id="97" creationId="{00000000-0000-0000-0000-000000000000}"/>
          </ac:spMkLst>
        </pc:spChg>
        <pc:picChg chg="mod">
          <ac:chgData name="VERONICA BENTLEYSE12" userId="4f07e979ed02646e" providerId="Windows Live" clId="Web-{9BC26562-75D6-417F-9765-87969ED4289D}" dt="2026-08-07T15:55:19.729" v="107" actId="1076"/>
          <ac:picMkLst>
            <pc:docMk/>
            <pc:sldMk cId="0" sldId="257"/>
            <ac:picMk id="96" creationId="{00000000-0000-0000-0000-000000000000}"/>
          </ac:picMkLst>
        </pc:picChg>
      </pc:sldChg>
      <pc:sldChg chg="addSp delSp modSp">
        <pc:chgData name="VERONICA BENTLEYSE12" userId="4f07e979ed02646e" providerId="Windows Live" clId="Web-{9BC26562-75D6-417F-9765-87969ED4289D}" dt="2026-08-08T12:36:57.975" v="889" actId="1076"/>
        <pc:sldMkLst>
          <pc:docMk/>
          <pc:sldMk cId="0" sldId="258"/>
        </pc:sldMkLst>
        <pc:picChg chg="add mod">
          <ac:chgData name="VERONICA BENTLEYSE12" userId="4f07e979ed02646e" providerId="Windows Live" clId="Web-{9BC26562-75D6-417F-9765-87969ED4289D}" dt="2026-08-07T17:34:17.737" v="589" actId="1076"/>
          <ac:picMkLst>
            <pc:docMk/>
            <pc:sldMk cId="0" sldId="258"/>
            <ac:picMk id="3" creationId="{C96137F1-C7C6-FDDB-A5F0-30EC35718F90}"/>
          </ac:picMkLst>
        </pc:picChg>
        <pc:picChg chg="add mod">
          <ac:chgData name="VERONICA BENTLEYSE12" userId="4f07e979ed02646e" providerId="Windows Live" clId="Web-{9BC26562-75D6-417F-9765-87969ED4289D}" dt="2026-08-08T12:36:57.975" v="889" actId="1076"/>
          <ac:picMkLst>
            <pc:docMk/>
            <pc:sldMk cId="0" sldId="258"/>
            <ac:picMk id="4" creationId="{0F1C571C-E65D-4D19-9122-3E5274089746}"/>
          </ac:picMkLst>
        </pc:picChg>
        <pc:picChg chg="add mod">
          <ac:chgData name="VERONICA BENTLEYSE12" userId="4f07e979ed02646e" providerId="Windows Live" clId="Web-{9BC26562-75D6-417F-9765-87969ED4289D}" dt="2026-08-08T12:36:36.333" v="887" actId="1076"/>
          <ac:picMkLst>
            <pc:docMk/>
            <pc:sldMk cId="0" sldId="258"/>
            <ac:picMk id="5" creationId="{EE07E958-6FBF-F426-3182-BE3163C90562}"/>
          </ac:picMkLst>
        </pc:picChg>
      </pc:sldChg>
      <pc:sldChg chg="ord">
        <pc:chgData name="VERONICA BENTLEYSE12" userId="4f07e979ed02646e" providerId="Windows Live" clId="Web-{9BC26562-75D6-417F-9765-87969ED4289D}" dt="2026-08-07T15:59:47.503" v="109"/>
        <pc:sldMkLst>
          <pc:docMk/>
          <pc:sldMk cId="0" sldId="262"/>
        </pc:sldMkLst>
      </pc:sldChg>
      <pc:sldChg chg="modSp ord">
        <pc:chgData name="VERONICA BENTLEYSE12" userId="4f07e979ed02646e" providerId="Windows Live" clId="Web-{9BC26562-75D6-417F-9765-87969ED4289D}" dt="2026-08-08T12:38:09.633" v="890" actId="20577"/>
        <pc:sldMkLst>
          <pc:docMk/>
          <pc:sldMk cId="0" sldId="263"/>
        </pc:sldMkLst>
        <pc:spChg chg="mod">
          <ac:chgData name="VERONICA BENTLEYSE12" userId="4f07e979ed02646e" providerId="Windows Live" clId="Web-{9BC26562-75D6-417F-9765-87969ED4289D}" dt="2026-08-08T12:38:09.633" v="890" actId="20577"/>
          <ac:spMkLst>
            <pc:docMk/>
            <pc:sldMk cId="0" sldId="263"/>
            <ac:spMk id="149" creationId="{00000000-0000-0000-0000-000000000000}"/>
          </ac:spMkLst>
        </pc:spChg>
      </pc:sldChg>
      <pc:sldChg chg="ord">
        <pc:chgData name="VERONICA BENTLEYSE12" userId="4f07e979ed02646e" providerId="Windows Live" clId="Web-{9BC26562-75D6-417F-9765-87969ED4289D}" dt="2026-08-07T17:41:43.202" v="668"/>
        <pc:sldMkLst>
          <pc:docMk/>
          <pc:sldMk cId="0" sldId="268"/>
        </pc:sldMkLst>
      </pc:sldChg>
      <pc:sldChg chg="modSp ord">
        <pc:chgData name="VERONICA BENTLEYSE12" userId="4f07e979ed02646e" providerId="Windows Live" clId="Web-{9BC26562-75D6-417F-9765-87969ED4289D}" dt="2026-08-07T17:53:38.519" v="845" actId="20577"/>
        <pc:sldMkLst>
          <pc:docMk/>
          <pc:sldMk cId="2124892847" sldId="270"/>
        </pc:sldMkLst>
        <pc:spChg chg="mod">
          <ac:chgData name="VERONICA BENTLEYSE12" userId="4f07e979ed02646e" providerId="Windows Live" clId="Web-{9BC26562-75D6-417F-9765-87969ED4289D}" dt="2026-08-07T17:53:38.519" v="845" actId="20577"/>
          <ac:spMkLst>
            <pc:docMk/>
            <pc:sldMk cId="2124892847" sldId="270"/>
            <ac:spMk id="3" creationId="{C0DBA64F-9248-46EA-A4CA-D5BADAC9BFCF}"/>
          </ac:spMkLst>
        </pc:spChg>
      </pc:sldChg>
    </pc:docChg>
  </pc:docChgLst>
  <pc:docChgLst>
    <pc:chgData name="VERONICA BENTLEYSE12" userId="4f07e979ed02646e" providerId="Windows Live" clId="Web-{150C8FD1-1F31-4F3A-A0FE-3EAB125EFBD5}"/>
    <pc:docChg chg="addSld delSld modSld sldOrd">
      <pc:chgData name="VERONICA BENTLEYSE12" userId="4f07e979ed02646e" providerId="Windows Live" clId="Web-{150C8FD1-1F31-4F3A-A0FE-3EAB125EFBD5}" dt="2026-08-10T07:54:32.344" v="5056" actId="14100"/>
      <pc:docMkLst>
        <pc:docMk/>
      </pc:docMkLst>
      <pc:sldChg chg="del">
        <pc:chgData name="VERONICA BENTLEYSE12" userId="4f07e979ed02646e" providerId="Windows Live" clId="Web-{150C8FD1-1F31-4F3A-A0FE-3EAB125EFBD5}" dt="2026-08-09T12:39:03.725" v="41"/>
        <pc:sldMkLst>
          <pc:docMk/>
          <pc:sldMk cId="0" sldId="256"/>
        </pc:sldMkLst>
      </pc:sldChg>
      <pc:sldChg chg="addSp modSp ord">
        <pc:chgData name="VERONICA BENTLEYSE12" userId="4f07e979ed02646e" providerId="Windows Live" clId="Web-{150C8FD1-1F31-4F3A-A0FE-3EAB125EFBD5}" dt="2026-08-09T22:37:23.135" v="3408" actId="20577"/>
        <pc:sldMkLst>
          <pc:docMk/>
          <pc:sldMk cId="0" sldId="257"/>
        </pc:sldMkLst>
        <pc:spChg chg="mod">
          <ac:chgData name="VERONICA BENTLEYSE12" userId="4f07e979ed02646e" providerId="Windows Live" clId="Web-{150C8FD1-1F31-4F3A-A0FE-3EAB125EFBD5}" dt="2026-08-09T22:36:52.775" v="3404" actId="20577"/>
          <ac:spMkLst>
            <pc:docMk/>
            <pc:sldMk cId="0" sldId="257"/>
            <ac:spMk id="2" creationId="{0A16A465-6BDA-6A77-30CD-D19395B18A01}"/>
          </ac:spMkLst>
        </pc:spChg>
        <pc:spChg chg="add mod">
          <ac:chgData name="VERONICA BENTLEYSE12" userId="4f07e979ed02646e" providerId="Windows Live" clId="Web-{150C8FD1-1F31-4F3A-A0FE-3EAB125EFBD5}" dt="2026-08-09T22:37:23.135" v="3408" actId="20577"/>
          <ac:spMkLst>
            <pc:docMk/>
            <pc:sldMk cId="0" sldId="257"/>
            <ac:spMk id="3" creationId="{0AF10C85-7770-066F-171F-D1A5D4C82F29}"/>
          </ac:spMkLst>
        </pc:spChg>
        <pc:spChg chg="mod">
          <ac:chgData name="VERONICA BENTLEYSE12" userId="4f07e979ed02646e" providerId="Windows Live" clId="Web-{150C8FD1-1F31-4F3A-A0FE-3EAB125EFBD5}" dt="2026-08-09T22:35:44.409" v="3399" actId="20577"/>
          <ac:spMkLst>
            <pc:docMk/>
            <pc:sldMk cId="0" sldId="257"/>
            <ac:spMk id="97" creationId="{00000000-0000-0000-0000-000000000000}"/>
          </ac:spMkLst>
        </pc:spChg>
        <pc:picChg chg="mod">
          <ac:chgData name="VERONICA BENTLEYSE12" userId="4f07e979ed02646e" providerId="Windows Live" clId="Web-{150C8FD1-1F31-4F3A-A0FE-3EAB125EFBD5}" dt="2026-08-09T22:37:12.697" v="3406" actId="1076"/>
          <ac:picMkLst>
            <pc:docMk/>
            <pc:sldMk cId="0" sldId="257"/>
            <ac:picMk id="96" creationId="{00000000-0000-0000-0000-000000000000}"/>
          </ac:picMkLst>
        </pc:picChg>
      </pc:sldChg>
      <pc:sldChg chg="addSp delSp modSp ord">
        <pc:chgData name="VERONICA BENTLEYSE12" userId="4f07e979ed02646e" providerId="Windows Live" clId="Web-{150C8FD1-1F31-4F3A-A0FE-3EAB125EFBD5}" dt="2026-08-09T22:42:52.351" v="3429" actId="20577"/>
        <pc:sldMkLst>
          <pc:docMk/>
          <pc:sldMk cId="0" sldId="258"/>
        </pc:sldMkLst>
        <pc:spChg chg="del">
          <ac:chgData name="VERONICA BENTLEYSE12" userId="4f07e979ed02646e" providerId="Windows Live" clId="Web-{150C8FD1-1F31-4F3A-A0FE-3EAB125EFBD5}" dt="2026-08-09T16:32:52.314" v="1122"/>
          <ac:spMkLst>
            <pc:docMk/>
            <pc:sldMk cId="0" sldId="258"/>
            <ac:spMk id="6" creationId="{77AA5EFC-1387-6B75-96ED-0359C5C84769}"/>
          </ac:spMkLst>
        </pc:spChg>
        <pc:spChg chg="del">
          <ac:chgData name="VERONICA BENTLEYSE12" userId="4f07e979ed02646e" providerId="Windows Live" clId="Web-{150C8FD1-1F31-4F3A-A0FE-3EAB125EFBD5}" dt="2026-08-09T16:32:52.314" v="1121"/>
          <ac:spMkLst>
            <pc:docMk/>
            <pc:sldMk cId="0" sldId="258"/>
            <ac:spMk id="7" creationId="{325588F9-F49A-E352-3F6A-477B0E95EAA0}"/>
          </ac:spMkLst>
        </pc:spChg>
        <pc:spChg chg="del mod">
          <ac:chgData name="VERONICA BENTLEYSE12" userId="4f07e979ed02646e" providerId="Windows Live" clId="Web-{150C8FD1-1F31-4F3A-A0FE-3EAB125EFBD5}" dt="2026-08-09T16:33:21.130" v="1129"/>
          <ac:spMkLst>
            <pc:docMk/>
            <pc:sldMk cId="0" sldId="258"/>
            <ac:spMk id="8" creationId="{5FFF2D80-BD26-FFC4-C603-F2BB98F99DB3}"/>
          </ac:spMkLst>
        </pc:spChg>
        <pc:spChg chg="del mod">
          <ac:chgData name="VERONICA BENTLEYSE12" userId="4f07e979ed02646e" providerId="Windows Live" clId="Web-{150C8FD1-1F31-4F3A-A0FE-3EAB125EFBD5}" dt="2026-08-09T16:33:08.941" v="1127"/>
          <ac:spMkLst>
            <pc:docMk/>
            <pc:sldMk cId="0" sldId="258"/>
            <ac:spMk id="9" creationId="{04ECD10D-C3D4-1479-74FD-1FAB2ED4910F}"/>
          </ac:spMkLst>
        </pc:spChg>
        <pc:spChg chg="add mod">
          <ac:chgData name="VERONICA BENTLEYSE12" userId="4f07e979ed02646e" providerId="Windows Live" clId="Web-{150C8FD1-1F31-4F3A-A0FE-3EAB125EFBD5}" dt="2026-08-09T22:42:39.351" v="3427" actId="20577"/>
          <ac:spMkLst>
            <pc:docMk/>
            <pc:sldMk cId="0" sldId="258"/>
            <ac:spMk id="10" creationId="{1CDC001A-18E2-48B2-C5AA-C02A00D26D54}"/>
          </ac:spMkLst>
        </pc:spChg>
        <pc:spChg chg="add mod">
          <ac:chgData name="VERONICA BENTLEYSE12" userId="4f07e979ed02646e" providerId="Windows Live" clId="Web-{150C8FD1-1F31-4F3A-A0FE-3EAB125EFBD5}" dt="2026-08-09T22:42:52.351" v="3429" actId="20577"/>
          <ac:spMkLst>
            <pc:docMk/>
            <pc:sldMk cId="0" sldId="258"/>
            <ac:spMk id="11" creationId="{4DFFB764-A8EE-CBE1-02FC-A12438CEBB67}"/>
          </ac:spMkLst>
        </pc:spChg>
        <pc:spChg chg="del">
          <ac:chgData name="VERONICA BENTLEYSE12" userId="4f07e979ed02646e" providerId="Windows Live" clId="Web-{150C8FD1-1F31-4F3A-A0FE-3EAB125EFBD5}" dt="2026-08-09T16:32:52.314" v="1124"/>
          <ac:spMkLst>
            <pc:docMk/>
            <pc:sldMk cId="0" sldId="258"/>
            <ac:spMk id="104" creationId="{00000000-0000-0000-0000-000000000000}"/>
          </ac:spMkLst>
        </pc:spChg>
        <pc:spChg chg="del">
          <ac:chgData name="VERONICA BENTLEYSE12" userId="4f07e979ed02646e" providerId="Windows Live" clId="Web-{150C8FD1-1F31-4F3A-A0FE-3EAB125EFBD5}" dt="2026-08-09T16:32:52.314" v="1123"/>
          <ac:spMkLst>
            <pc:docMk/>
            <pc:sldMk cId="0" sldId="258"/>
            <ac:spMk id="108" creationId="{00000000-0000-0000-0000-000000000000}"/>
          </ac:spMkLst>
        </pc:spChg>
        <pc:picChg chg="del">
          <ac:chgData name="VERONICA BENTLEYSE12" userId="4f07e979ed02646e" providerId="Windows Live" clId="Web-{150C8FD1-1F31-4F3A-A0FE-3EAB125EFBD5}" dt="2026-08-09T14:15:05.128" v="268"/>
          <ac:picMkLst>
            <pc:docMk/>
            <pc:sldMk cId="0" sldId="258"/>
            <ac:picMk id="2" creationId="{490CB90F-43A9-5AD1-5487-B5CF22E594AF}"/>
          </ac:picMkLst>
        </pc:picChg>
        <pc:picChg chg="add mod">
          <ac:chgData name="VERONICA BENTLEYSE12" userId="4f07e979ed02646e" providerId="Windows Live" clId="Web-{150C8FD1-1F31-4F3A-A0FE-3EAB125EFBD5}" dt="2026-08-09T16:47:58.507" v="1261" actId="14100"/>
          <ac:picMkLst>
            <pc:docMk/>
            <pc:sldMk cId="0" sldId="258"/>
            <ac:picMk id="2" creationId="{DED385F0-622F-0417-5421-B9CC873192F2}"/>
          </ac:picMkLst>
        </pc:picChg>
        <pc:picChg chg="mod">
          <ac:chgData name="VERONICA BENTLEYSE12" userId="4f07e979ed02646e" providerId="Windows Live" clId="Web-{150C8FD1-1F31-4F3A-A0FE-3EAB125EFBD5}" dt="2026-08-09T16:48:15.524" v="1263" actId="14100"/>
          <ac:picMkLst>
            <pc:docMk/>
            <pc:sldMk cId="0" sldId="258"/>
            <ac:picMk id="3" creationId="{C96137F1-C7C6-FDDB-A5F0-30EC35718F90}"/>
          </ac:picMkLst>
        </pc:picChg>
        <pc:picChg chg="mod">
          <ac:chgData name="VERONICA BENTLEYSE12" userId="4f07e979ed02646e" providerId="Windows Live" clId="Web-{150C8FD1-1F31-4F3A-A0FE-3EAB125EFBD5}" dt="2026-08-09T16:41:01.021" v="1154" actId="1076"/>
          <ac:picMkLst>
            <pc:docMk/>
            <pc:sldMk cId="0" sldId="258"/>
            <ac:picMk id="4" creationId="{0F1C571C-E65D-4D19-9122-3E5274089746}"/>
          </ac:picMkLst>
        </pc:picChg>
        <pc:picChg chg="mod">
          <ac:chgData name="VERONICA BENTLEYSE12" userId="4f07e979ed02646e" providerId="Windows Live" clId="Web-{150C8FD1-1F31-4F3A-A0FE-3EAB125EFBD5}" dt="2026-08-09T16:41:18.694" v="1156" actId="1076"/>
          <ac:picMkLst>
            <pc:docMk/>
            <pc:sldMk cId="0" sldId="258"/>
            <ac:picMk id="5" creationId="{EE07E958-6FBF-F426-3182-BE3163C90562}"/>
          </ac:picMkLst>
        </pc:picChg>
      </pc:sldChg>
      <pc:sldChg chg="del">
        <pc:chgData name="VERONICA BENTLEYSE12" userId="4f07e979ed02646e" providerId="Windows Live" clId="Web-{150C8FD1-1F31-4F3A-A0FE-3EAB125EFBD5}" dt="2026-08-09T16:48:57.291" v="1264"/>
        <pc:sldMkLst>
          <pc:docMk/>
          <pc:sldMk cId="0" sldId="259"/>
        </pc:sldMkLst>
      </pc:sldChg>
      <pc:sldChg chg="del">
        <pc:chgData name="VERONICA BENTLEYSE12" userId="4f07e979ed02646e" providerId="Windows Live" clId="Web-{150C8FD1-1F31-4F3A-A0FE-3EAB125EFBD5}" dt="2026-08-09T16:51:12.289" v="1265"/>
        <pc:sldMkLst>
          <pc:docMk/>
          <pc:sldMk cId="0" sldId="260"/>
        </pc:sldMkLst>
      </pc:sldChg>
      <pc:sldChg chg="modSp">
        <pc:chgData name="VERONICA BENTLEYSE12" userId="4f07e979ed02646e" providerId="Windows Live" clId="Web-{150C8FD1-1F31-4F3A-A0FE-3EAB125EFBD5}" dt="2026-08-10T07:54:32.344" v="5056" actId="14100"/>
        <pc:sldMkLst>
          <pc:docMk/>
          <pc:sldMk cId="0" sldId="262"/>
        </pc:sldMkLst>
        <pc:spChg chg="mod">
          <ac:chgData name="VERONICA BENTLEYSE12" userId="4f07e979ed02646e" providerId="Windows Live" clId="Web-{150C8FD1-1F31-4F3A-A0FE-3EAB125EFBD5}" dt="2026-08-10T07:54:32.344" v="5056" actId="14100"/>
          <ac:spMkLst>
            <pc:docMk/>
            <pc:sldMk cId="0" sldId="262"/>
            <ac:spMk id="140" creationId="{00000000-0000-0000-0000-000000000000}"/>
          </ac:spMkLst>
        </pc:spChg>
        <pc:spChg chg="mod">
          <ac:chgData name="VERONICA BENTLEYSE12" userId="4f07e979ed02646e" providerId="Windows Live" clId="Web-{150C8FD1-1F31-4F3A-A0FE-3EAB125EFBD5}" dt="2026-08-10T07:53:49.889" v="5046" actId="1076"/>
          <ac:spMkLst>
            <pc:docMk/>
            <pc:sldMk cId="0" sldId="262"/>
            <ac:spMk id="141" creationId="{00000000-0000-0000-0000-000000000000}"/>
          </ac:spMkLst>
        </pc:spChg>
      </pc:sldChg>
      <pc:sldChg chg="modSp">
        <pc:chgData name="VERONICA BENTLEYSE12" userId="4f07e979ed02646e" providerId="Windows Live" clId="Web-{150C8FD1-1F31-4F3A-A0FE-3EAB125EFBD5}" dt="2026-08-09T22:44:15.526" v="3435" actId="20577"/>
        <pc:sldMkLst>
          <pc:docMk/>
          <pc:sldMk cId="0" sldId="263"/>
        </pc:sldMkLst>
        <pc:spChg chg="mod">
          <ac:chgData name="VERONICA BENTLEYSE12" userId="4f07e979ed02646e" providerId="Windows Live" clId="Web-{150C8FD1-1F31-4F3A-A0FE-3EAB125EFBD5}" dt="2026-08-09T22:44:15.526" v="3435" actId="20577"/>
          <ac:spMkLst>
            <pc:docMk/>
            <pc:sldMk cId="0" sldId="263"/>
            <ac:spMk id="149" creationId="{00000000-0000-0000-0000-000000000000}"/>
          </ac:spMkLst>
        </pc:spChg>
        <pc:spChg chg="mod">
          <ac:chgData name="VERONICA BENTLEYSE12" userId="4f07e979ed02646e" providerId="Windows Live" clId="Web-{150C8FD1-1F31-4F3A-A0FE-3EAB125EFBD5}" dt="2026-08-09T22:43:34.071" v="3434" actId="20577"/>
          <ac:spMkLst>
            <pc:docMk/>
            <pc:sldMk cId="0" sldId="263"/>
            <ac:spMk id="150" creationId="{00000000-0000-0000-0000-000000000000}"/>
          </ac:spMkLst>
        </pc:spChg>
      </pc:sldChg>
      <pc:sldChg chg="addSp delSp modSp del">
        <pc:chgData name="VERONICA BENTLEYSE12" userId="4f07e979ed02646e" providerId="Windows Live" clId="Web-{150C8FD1-1F31-4F3A-A0FE-3EAB125EFBD5}" dt="2026-08-09T17:48:33.748" v="2389"/>
        <pc:sldMkLst>
          <pc:docMk/>
          <pc:sldMk cId="0" sldId="264"/>
        </pc:sldMkLst>
        <pc:spChg chg="add mod">
          <ac:chgData name="VERONICA BENTLEYSE12" userId="4f07e979ed02646e" providerId="Windows Live" clId="Web-{150C8FD1-1F31-4F3A-A0FE-3EAB125EFBD5}" dt="2026-08-09T17:19:55.508" v="1616" actId="20577"/>
          <ac:spMkLst>
            <pc:docMk/>
            <pc:sldMk cId="0" sldId="264"/>
            <ac:spMk id="3" creationId="{B86237E2-CCB9-DD5B-7BF0-60CB7DA3ADB3}"/>
          </ac:spMkLst>
        </pc:spChg>
        <pc:spChg chg="del">
          <ac:chgData name="VERONICA BENTLEYSE12" userId="4f07e979ed02646e" providerId="Windows Live" clId="Web-{150C8FD1-1F31-4F3A-A0FE-3EAB125EFBD5}" dt="2026-08-09T17:14:35.321" v="1612"/>
          <ac:spMkLst>
            <pc:docMk/>
            <pc:sldMk cId="0" sldId="264"/>
            <ac:spMk id="156" creationId="{00000000-0000-0000-0000-000000000000}"/>
          </ac:spMkLst>
        </pc:spChg>
      </pc:sldChg>
      <pc:sldChg chg="addSp delSp modSp">
        <pc:chgData name="VERONICA BENTLEYSE12" userId="4f07e979ed02646e" providerId="Windows Live" clId="Web-{150C8FD1-1F31-4F3A-A0FE-3EAB125EFBD5}" dt="2026-08-10T07:37:43.359" v="4945" actId="1076"/>
        <pc:sldMkLst>
          <pc:docMk/>
          <pc:sldMk cId="0" sldId="268"/>
        </pc:sldMkLst>
        <pc:spChg chg="add del mod">
          <ac:chgData name="VERONICA BENTLEYSE12" userId="4f07e979ed02646e" providerId="Windows Live" clId="Web-{150C8FD1-1F31-4F3A-A0FE-3EAB125EFBD5}" dt="2026-08-09T23:16:26.093" v="3500"/>
          <ac:spMkLst>
            <pc:docMk/>
            <pc:sldMk cId="0" sldId="268"/>
            <ac:spMk id="2" creationId="{6B6AE9D2-D67A-5B91-53EF-3FCF21CAFC28}"/>
          </ac:spMkLst>
        </pc:spChg>
        <pc:spChg chg="add del">
          <ac:chgData name="VERONICA BENTLEYSE12" userId="4f07e979ed02646e" providerId="Windows Live" clId="Web-{150C8FD1-1F31-4F3A-A0FE-3EAB125EFBD5}" dt="2026-08-09T23:17:04.376" v="3503"/>
          <ac:spMkLst>
            <pc:docMk/>
            <pc:sldMk cId="0" sldId="268"/>
            <ac:spMk id="4" creationId="{ADF2078F-C258-1170-8862-0E188E284A1F}"/>
          </ac:spMkLst>
        </pc:spChg>
        <pc:spChg chg="mod">
          <ac:chgData name="VERONICA BENTLEYSE12" userId="4f07e979ed02646e" providerId="Windows Live" clId="Web-{150C8FD1-1F31-4F3A-A0FE-3EAB125EFBD5}" dt="2026-08-10T07:36:37.466" v="4939" actId="20577"/>
          <ac:spMkLst>
            <pc:docMk/>
            <pc:sldMk cId="0" sldId="268"/>
            <ac:spMk id="6" creationId="{C1D7DF0D-12CE-9765-7BB9-2E176A6FF92C}"/>
          </ac:spMkLst>
        </pc:spChg>
        <pc:spChg chg="add del mod">
          <ac:chgData name="VERONICA BENTLEYSE12" userId="4f07e979ed02646e" providerId="Windows Live" clId="Web-{150C8FD1-1F31-4F3A-A0FE-3EAB125EFBD5}" dt="2026-08-09T23:38:06.617" v="3699"/>
          <ac:spMkLst>
            <pc:docMk/>
            <pc:sldMk cId="0" sldId="268"/>
            <ac:spMk id="7" creationId="{B1BB790D-7CBC-EDCC-6308-322604A707E6}"/>
          </ac:spMkLst>
        </pc:spChg>
        <pc:spChg chg="add del">
          <ac:chgData name="VERONICA BENTLEYSE12" userId="4f07e979ed02646e" providerId="Windows Live" clId="Web-{150C8FD1-1F31-4F3A-A0FE-3EAB125EFBD5}" dt="2026-08-09T23:40:06.574" v="3714"/>
          <ac:spMkLst>
            <pc:docMk/>
            <pc:sldMk cId="0" sldId="268"/>
            <ac:spMk id="8" creationId="{05BB68BA-71F6-36C4-95E7-D52A8278B440}"/>
          </ac:spMkLst>
        </pc:spChg>
        <pc:spChg chg="add mod">
          <ac:chgData name="VERONICA BENTLEYSE12" userId="4f07e979ed02646e" providerId="Windows Live" clId="Web-{150C8FD1-1F31-4F3A-A0FE-3EAB125EFBD5}" dt="2026-08-10T07:37:43.359" v="4945" actId="1076"/>
          <ac:spMkLst>
            <pc:docMk/>
            <pc:sldMk cId="0" sldId="268"/>
            <ac:spMk id="9" creationId="{CD33D497-A71F-57FD-3384-FEC5257F1DBD}"/>
          </ac:spMkLst>
        </pc:spChg>
        <pc:spChg chg="mod">
          <ac:chgData name="VERONICA BENTLEYSE12" userId="4f07e979ed02646e" providerId="Windows Live" clId="Web-{150C8FD1-1F31-4F3A-A0FE-3EAB125EFBD5}" dt="2026-08-10T07:37:01.170" v="4941" actId="20577"/>
          <ac:spMkLst>
            <pc:docMk/>
            <pc:sldMk cId="0" sldId="268"/>
            <ac:spMk id="193" creationId="{00000000-0000-0000-0000-000000000000}"/>
          </ac:spMkLst>
        </pc:spChg>
        <pc:spChg chg="mod">
          <ac:chgData name="VERONICA BENTLEYSE12" userId="4f07e979ed02646e" providerId="Windows Live" clId="Web-{150C8FD1-1F31-4F3A-A0FE-3EAB125EFBD5}" dt="2026-08-10T07:37:12.389" v="4942" actId="14100"/>
          <ac:spMkLst>
            <pc:docMk/>
            <pc:sldMk cId="0" sldId="268"/>
            <ac:spMk id="194" creationId="{00000000-0000-0000-0000-000000000000}"/>
          </ac:spMkLst>
        </pc:spChg>
        <pc:graphicFrameChg chg="mod modGraphic">
          <ac:chgData name="VERONICA BENTLEYSE12" userId="4f07e979ed02646e" providerId="Windows Live" clId="Web-{150C8FD1-1F31-4F3A-A0FE-3EAB125EFBD5}" dt="2026-08-10T07:37:24.280" v="4943" actId="1076"/>
          <ac:graphicFrameMkLst>
            <pc:docMk/>
            <pc:sldMk cId="0" sldId="268"/>
            <ac:graphicFrameMk id="3" creationId="{CB2A550B-E0A8-5161-E80E-0E9F37A70C1D}"/>
          </ac:graphicFrameMkLst>
        </pc:graphicFrameChg>
        <pc:graphicFrameChg chg="mod modGraphic">
          <ac:chgData name="VERONICA BENTLEYSE12" userId="4f07e979ed02646e" providerId="Windows Live" clId="Web-{150C8FD1-1F31-4F3A-A0FE-3EAB125EFBD5}" dt="2026-08-10T07:37:33.593" v="4944" actId="1076"/>
          <ac:graphicFrameMkLst>
            <pc:docMk/>
            <pc:sldMk cId="0" sldId="268"/>
            <ac:graphicFrameMk id="5" creationId="{F30C197C-ADD8-94C8-8D42-7EA57EA11A47}"/>
          </ac:graphicFrameMkLst>
        </pc:graphicFrameChg>
      </pc:sldChg>
      <pc:sldChg chg="addSp delSp modSp">
        <pc:chgData name="VERONICA BENTLEYSE12" userId="4f07e979ed02646e" providerId="Windows Live" clId="Web-{150C8FD1-1F31-4F3A-A0FE-3EAB125EFBD5}" dt="2026-08-10T07:51:26.197" v="5044" actId="20577"/>
        <pc:sldMkLst>
          <pc:docMk/>
          <pc:sldMk cId="0" sldId="269"/>
        </pc:sldMkLst>
        <pc:spChg chg="add mod">
          <ac:chgData name="VERONICA BENTLEYSE12" userId="4f07e979ed02646e" providerId="Windows Live" clId="Web-{150C8FD1-1F31-4F3A-A0FE-3EAB125EFBD5}" dt="2026-08-10T07:51:26.197" v="5044" actId="20577"/>
          <ac:spMkLst>
            <pc:docMk/>
            <pc:sldMk cId="0" sldId="269"/>
            <ac:spMk id="3" creationId="{74E2F403-8650-F62E-19F9-78C10BC9FDA5}"/>
          </ac:spMkLst>
        </pc:spChg>
        <pc:spChg chg="mod">
          <ac:chgData name="VERONICA BENTLEYSE12" userId="4f07e979ed02646e" providerId="Windows Live" clId="Web-{150C8FD1-1F31-4F3A-A0FE-3EAB125EFBD5}" dt="2026-08-09T22:53:48.652" v="3490" actId="1076"/>
          <ac:spMkLst>
            <pc:docMk/>
            <pc:sldMk cId="0" sldId="269"/>
            <ac:spMk id="199" creationId="{00000000-0000-0000-0000-000000000000}"/>
          </ac:spMkLst>
        </pc:spChg>
        <pc:picChg chg="del">
          <ac:chgData name="VERONICA BENTLEYSE12" userId="4f07e979ed02646e" providerId="Windows Live" clId="Web-{150C8FD1-1F31-4F3A-A0FE-3EAB125EFBD5}" dt="2026-08-09T19:46:36.339" v="2543"/>
          <ac:picMkLst>
            <pc:docMk/>
            <pc:sldMk cId="0" sldId="269"/>
            <ac:picMk id="200" creationId="{00000000-0000-0000-0000-000000000000}"/>
          </ac:picMkLst>
        </pc:picChg>
      </pc:sldChg>
      <pc:sldChg chg="modSp">
        <pc:chgData name="VERONICA BENTLEYSE12" userId="4f07e979ed02646e" providerId="Windows Live" clId="Web-{150C8FD1-1F31-4F3A-A0FE-3EAB125EFBD5}" dt="2026-08-09T22:52:52.916" v="3487" actId="20577"/>
        <pc:sldMkLst>
          <pc:docMk/>
          <pc:sldMk cId="2124892847" sldId="270"/>
        </pc:sldMkLst>
        <pc:spChg chg="mod">
          <ac:chgData name="VERONICA BENTLEYSE12" userId="4f07e979ed02646e" providerId="Windows Live" clId="Web-{150C8FD1-1F31-4F3A-A0FE-3EAB125EFBD5}" dt="2026-08-09T22:51:51.868" v="3481" actId="20577"/>
          <ac:spMkLst>
            <pc:docMk/>
            <pc:sldMk cId="2124892847" sldId="270"/>
            <ac:spMk id="2" creationId="{E612C34B-B311-EDC6-513F-DFD1155C13B2}"/>
          </ac:spMkLst>
        </pc:spChg>
        <pc:spChg chg="mod">
          <ac:chgData name="VERONICA BENTLEYSE12" userId="4f07e979ed02646e" providerId="Windows Live" clId="Web-{150C8FD1-1F31-4F3A-A0FE-3EAB125EFBD5}" dt="2026-08-09T22:52:52.916" v="3487" actId="20577"/>
          <ac:spMkLst>
            <pc:docMk/>
            <pc:sldMk cId="2124892847" sldId="270"/>
            <ac:spMk id="3" creationId="{C0DBA64F-9248-46EA-A4CA-D5BADAC9BFCF}"/>
          </ac:spMkLst>
        </pc:spChg>
      </pc:sldChg>
      <pc:sldChg chg="addSp delSp modSp new ord">
        <pc:chgData name="VERONICA BENTLEYSE12" userId="4f07e979ed02646e" providerId="Windows Live" clId="Web-{150C8FD1-1F31-4F3A-A0FE-3EAB125EFBD5}" dt="2026-08-09T22:38:06.839" v="3409" actId="20577"/>
        <pc:sldMkLst>
          <pc:docMk/>
          <pc:sldMk cId="534621548" sldId="271"/>
        </pc:sldMkLst>
        <pc:spChg chg="mod">
          <ac:chgData name="VERONICA BENTLEYSE12" userId="4f07e979ed02646e" providerId="Windows Live" clId="Web-{150C8FD1-1F31-4F3A-A0FE-3EAB125EFBD5}" dt="2026-08-09T21:08:58.266" v="3244" actId="20577"/>
          <ac:spMkLst>
            <pc:docMk/>
            <pc:sldMk cId="534621548" sldId="271"/>
            <ac:spMk id="2" creationId="{D2539BF6-9DBA-0039-4B83-11D85E8C05DA}"/>
          </ac:spMkLst>
        </pc:spChg>
        <pc:spChg chg="mod">
          <ac:chgData name="VERONICA BENTLEYSE12" userId="4f07e979ed02646e" providerId="Windows Live" clId="Web-{150C8FD1-1F31-4F3A-A0FE-3EAB125EFBD5}" dt="2026-08-09T22:38:06.839" v="3409" actId="20577"/>
          <ac:spMkLst>
            <pc:docMk/>
            <pc:sldMk cId="534621548" sldId="271"/>
            <ac:spMk id="3" creationId="{94ABF37E-27FD-47AA-E377-AA63D7DB88AE}"/>
          </ac:spMkLst>
        </pc:spChg>
        <pc:spChg chg="add del mod">
          <ac:chgData name="VERONICA BENTLEYSE12" userId="4f07e979ed02646e" providerId="Windows Live" clId="Web-{150C8FD1-1F31-4F3A-A0FE-3EAB125EFBD5}" dt="2026-08-09T13:16:45.662" v="68"/>
          <ac:spMkLst>
            <pc:docMk/>
            <pc:sldMk cId="534621548" sldId="271"/>
            <ac:spMk id="6" creationId="{03390813-DE19-7966-01F1-A215F087FEBC}"/>
          </ac:spMkLst>
        </pc:spChg>
        <pc:spChg chg="add del mod">
          <ac:chgData name="VERONICA BENTLEYSE12" userId="4f07e979ed02646e" providerId="Windows Live" clId="Web-{150C8FD1-1F31-4F3A-A0FE-3EAB125EFBD5}" dt="2026-08-09T14:07:15.047" v="202"/>
          <ac:spMkLst>
            <pc:docMk/>
            <pc:sldMk cId="534621548" sldId="271"/>
            <ac:spMk id="10" creationId="{6312BF79-16C9-9395-D858-F27FF903A6A7}"/>
          </ac:spMkLst>
        </pc:spChg>
        <pc:spChg chg="add del mod">
          <ac:chgData name="VERONICA BENTLEYSE12" userId="4f07e979ed02646e" providerId="Windows Live" clId="Web-{150C8FD1-1F31-4F3A-A0FE-3EAB125EFBD5}" dt="2026-08-09T14:09:20.364" v="207"/>
          <ac:spMkLst>
            <pc:docMk/>
            <pc:sldMk cId="534621548" sldId="271"/>
            <ac:spMk id="11" creationId="{3FFDF842-5B42-E580-8F2C-E2360B5890A8}"/>
          </ac:spMkLst>
        </pc:spChg>
        <pc:spChg chg="add mod">
          <ac:chgData name="VERONICA BENTLEYSE12" userId="4f07e979ed02646e" providerId="Windows Live" clId="Web-{150C8FD1-1F31-4F3A-A0FE-3EAB125EFBD5}" dt="2026-08-09T14:13:07.123" v="262" actId="20577"/>
          <ac:spMkLst>
            <pc:docMk/>
            <pc:sldMk cId="534621548" sldId="271"/>
            <ac:spMk id="12" creationId="{23485181-FE13-9C83-A4EE-68531D1C9DEA}"/>
          </ac:spMkLst>
        </pc:spChg>
        <pc:picChg chg="add del mod">
          <ac:chgData name="VERONICA BENTLEYSE12" userId="4f07e979ed02646e" providerId="Windows Live" clId="Web-{150C8FD1-1F31-4F3A-A0FE-3EAB125EFBD5}" dt="2026-08-09T13:12:52.888" v="55"/>
          <ac:picMkLst>
            <pc:docMk/>
            <pc:sldMk cId="534621548" sldId="271"/>
            <ac:picMk id="4" creationId="{84BBF379-92F5-51AD-90BF-383FC4FE5E68}"/>
          </ac:picMkLst>
        </pc:picChg>
        <pc:picChg chg="add del mod">
          <ac:chgData name="VERONICA BENTLEYSE12" userId="4f07e979ed02646e" providerId="Windows Live" clId="Web-{150C8FD1-1F31-4F3A-A0FE-3EAB125EFBD5}" dt="2026-08-09T13:16:49.553" v="69"/>
          <ac:picMkLst>
            <pc:docMk/>
            <pc:sldMk cId="534621548" sldId="271"/>
            <ac:picMk id="5" creationId="{D7E4CEC2-D92E-A424-1176-3DE0FC818D02}"/>
          </ac:picMkLst>
        </pc:picChg>
        <pc:picChg chg="add del mod">
          <ac:chgData name="VERONICA BENTLEYSE12" userId="4f07e979ed02646e" providerId="Windows Live" clId="Web-{150C8FD1-1F31-4F3A-A0FE-3EAB125EFBD5}" dt="2026-08-09T13:32:45.481" v="74"/>
          <ac:picMkLst>
            <pc:docMk/>
            <pc:sldMk cId="534621548" sldId="271"/>
            <ac:picMk id="8" creationId="{0AFEC551-A0D0-B2C7-B077-E4FBF9EA9748}"/>
          </ac:picMkLst>
        </pc:picChg>
        <pc:picChg chg="add mod">
          <ac:chgData name="VERONICA BENTLEYSE12" userId="4f07e979ed02646e" providerId="Windows Live" clId="Web-{150C8FD1-1F31-4F3A-A0FE-3EAB125EFBD5}" dt="2026-08-09T14:13:59.344" v="266" actId="1076"/>
          <ac:picMkLst>
            <pc:docMk/>
            <pc:sldMk cId="534621548" sldId="271"/>
            <ac:picMk id="9" creationId="{2C6EC234-BB10-1C65-9D8B-27FBDB9472B6}"/>
          </ac:picMkLst>
        </pc:picChg>
      </pc:sldChg>
      <pc:sldChg chg="addSp delSp modSp new add del mod setBg">
        <pc:chgData name="VERONICA BENTLEYSE12" userId="4f07e979ed02646e" providerId="Windows Live" clId="Web-{150C8FD1-1F31-4F3A-A0FE-3EAB125EFBD5}" dt="2026-08-09T16:29:25.947" v="1098"/>
        <pc:sldMkLst>
          <pc:docMk/>
          <pc:sldMk cId="3826668705" sldId="272"/>
        </pc:sldMkLst>
        <pc:spChg chg="mod">
          <ac:chgData name="VERONICA BENTLEYSE12" userId="4f07e979ed02646e" providerId="Windows Live" clId="Web-{150C8FD1-1F31-4F3A-A0FE-3EAB125EFBD5}" dt="2026-08-09T15:25:09.059" v="334"/>
          <ac:spMkLst>
            <pc:docMk/>
            <pc:sldMk cId="3826668705" sldId="272"/>
            <ac:spMk id="2" creationId="{5F30D229-0804-01D2-3814-3944CF8895FA}"/>
          </ac:spMkLst>
        </pc:spChg>
        <pc:spChg chg="del mod">
          <ac:chgData name="VERONICA BENTLEYSE12" userId="4f07e979ed02646e" providerId="Windows Live" clId="Web-{150C8FD1-1F31-4F3A-A0FE-3EAB125EFBD5}" dt="2026-08-09T15:25:09.059" v="334"/>
          <ac:spMkLst>
            <pc:docMk/>
            <pc:sldMk cId="3826668705" sldId="272"/>
            <ac:spMk id="3" creationId="{A5F02855-891F-8DF9-C7A7-5F4DF1CF5A9A}"/>
          </ac:spMkLst>
        </pc:spChg>
        <pc:spChg chg="add">
          <ac:chgData name="VERONICA BENTLEYSE12" userId="4f07e979ed02646e" providerId="Windows Live" clId="Web-{150C8FD1-1F31-4F3A-A0FE-3EAB125EFBD5}" dt="2026-08-09T15:25:09.059" v="334"/>
          <ac:spMkLst>
            <pc:docMk/>
            <pc:sldMk cId="3826668705" sldId="272"/>
            <ac:spMk id="9" creationId="{BACC6370-2D7E-4714-9D71-7542949D7D5D}"/>
          </ac:spMkLst>
        </pc:spChg>
        <pc:spChg chg="add">
          <ac:chgData name="VERONICA BENTLEYSE12" userId="4f07e979ed02646e" providerId="Windows Live" clId="Web-{150C8FD1-1F31-4F3A-A0FE-3EAB125EFBD5}" dt="2026-08-09T15:25:09.059" v="334"/>
          <ac:spMkLst>
            <pc:docMk/>
            <pc:sldMk cId="3826668705" sldId="272"/>
            <ac:spMk id="11" creationId="{F68B3F68-107C-434F-AA38-110D5EA91B85}"/>
          </ac:spMkLst>
        </pc:spChg>
        <pc:spChg chg="add">
          <ac:chgData name="VERONICA BENTLEYSE12" userId="4f07e979ed02646e" providerId="Windows Live" clId="Web-{150C8FD1-1F31-4F3A-A0FE-3EAB125EFBD5}" dt="2026-08-09T15:25:09.059" v="334"/>
          <ac:spMkLst>
            <pc:docMk/>
            <pc:sldMk cId="3826668705" sldId="272"/>
            <ac:spMk id="13" creationId="{AAD0DBB9-1A4B-4391-81D4-CB19F9AB918A}"/>
          </ac:spMkLst>
        </pc:spChg>
        <pc:spChg chg="add">
          <ac:chgData name="VERONICA BENTLEYSE12" userId="4f07e979ed02646e" providerId="Windows Live" clId="Web-{150C8FD1-1F31-4F3A-A0FE-3EAB125EFBD5}" dt="2026-08-09T15:25:09.059" v="334"/>
          <ac:spMkLst>
            <pc:docMk/>
            <pc:sldMk cId="3826668705" sldId="272"/>
            <ac:spMk id="15" creationId="{063BBA22-50EA-4C4D-BE05-F1CE4E63AA56}"/>
          </ac:spMkLst>
        </pc:spChg>
        <pc:graphicFrameChg chg="add">
          <ac:chgData name="VERONICA BENTLEYSE12" userId="4f07e979ed02646e" providerId="Windows Live" clId="Web-{150C8FD1-1F31-4F3A-A0FE-3EAB125EFBD5}" dt="2026-08-09T15:25:09.059" v="334"/>
          <ac:graphicFrameMkLst>
            <pc:docMk/>
            <pc:sldMk cId="3826668705" sldId="272"/>
            <ac:graphicFrameMk id="5" creationId="{FCF019DD-4359-48AC-043F-8A01F25A246F}"/>
          </ac:graphicFrameMkLst>
        </pc:graphicFrameChg>
      </pc:sldChg>
      <pc:sldChg chg="addSp delSp modSp new del">
        <pc:chgData name="VERONICA BENTLEYSE12" userId="4f07e979ed02646e" providerId="Windows Live" clId="Web-{150C8FD1-1F31-4F3A-A0FE-3EAB125EFBD5}" dt="2026-08-09T16:30:05.011" v="1099"/>
        <pc:sldMkLst>
          <pc:docMk/>
          <pc:sldMk cId="3596177904" sldId="273"/>
        </pc:sldMkLst>
        <pc:spChg chg="mod">
          <ac:chgData name="VERONICA BENTLEYSE12" userId="4f07e979ed02646e" providerId="Windows Live" clId="Web-{150C8FD1-1F31-4F3A-A0FE-3EAB125EFBD5}" dt="2026-08-09T15:44:16.134" v="487" actId="1076"/>
          <ac:spMkLst>
            <pc:docMk/>
            <pc:sldMk cId="3596177904" sldId="273"/>
            <ac:spMk id="2" creationId="{9CA29509-E8B0-03C9-E884-FB64DE9D2F26}"/>
          </ac:spMkLst>
        </pc:spChg>
        <pc:spChg chg="mod">
          <ac:chgData name="VERONICA BENTLEYSE12" userId="4f07e979ed02646e" providerId="Windows Live" clId="Web-{150C8FD1-1F31-4F3A-A0FE-3EAB125EFBD5}" dt="2026-08-09T15:44:48.544" v="489" actId="20577"/>
          <ac:spMkLst>
            <pc:docMk/>
            <pc:sldMk cId="3596177904" sldId="273"/>
            <ac:spMk id="3" creationId="{83E4F884-71EC-39B2-27D3-BE2BB1266086}"/>
          </ac:spMkLst>
        </pc:spChg>
        <pc:spChg chg="add del mod">
          <ac:chgData name="VERONICA BENTLEYSE12" userId="4f07e979ed02646e" providerId="Windows Live" clId="Web-{150C8FD1-1F31-4F3A-A0FE-3EAB125EFBD5}" dt="2026-08-09T15:44:08.914" v="486"/>
          <ac:spMkLst>
            <pc:docMk/>
            <pc:sldMk cId="3596177904" sldId="273"/>
            <ac:spMk id="4" creationId="{B12F316C-43E8-BF0F-0F96-6C6FA6430BA5}"/>
          </ac:spMkLst>
        </pc:spChg>
        <pc:spChg chg="add del mod">
          <ac:chgData name="VERONICA BENTLEYSE12" userId="4f07e979ed02646e" providerId="Windows Live" clId="Web-{150C8FD1-1F31-4F3A-A0FE-3EAB125EFBD5}" dt="2026-08-09T15:46:41.274" v="500"/>
          <ac:spMkLst>
            <pc:docMk/>
            <pc:sldMk cId="3596177904" sldId="273"/>
            <ac:spMk id="5" creationId="{155AC15A-1132-2028-5C24-944FFB243DFF}"/>
          </ac:spMkLst>
        </pc:spChg>
      </pc:sldChg>
      <pc:sldChg chg="addSp modSp new del">
        <pc:chgData name="VERONICA BENTLEYSE12" userId="4f07e979ed02646e" providerId="Windows Live" clId="Web-{150C8FD1-1F31-4F3A-A0FE-3EAB125EFBD5}" dt="2026-08-09T15:46:16.756" v="497"/>
        <pc:sldMkLst>
          <pc:docMk/>
          <pc:sldMk cId="1774881437" sldId="274"/>
        </pc:sldMkLst>
        <pc:spChg chg="mod">
          <ac:chgData name="VERONICA BENTLEYSE12" userId="4f07e979ed02646e" providerId="Windows Live" clId="Web-{150C8FD1-1F31-4F3A-A0FE-3EAB125EFBD5}" dt="2026-08-09T15:45:59.958" v="496" actId="20577"/>
          <ac:spMkLst>
            <pc:docMk/>
            <pc:sldMk cId="1774881437" sldId="274"/>
            <ac:spMk id="3" creationId="{B10A1381-C0AE-5E8C-DE51-D2862F99D4E8}"/>
          </ac:spMkLst>
        </pc:spChg>
        <pc:graphicFrameChg chg="add mod modGraphic">
          <ac:chgData name="VERONICA BENTLEYSE12" userId="4f07e979ed02646e" providerId="Windows Live" clId="Web-{150C8FD1-1F31-4F3A-A0FE-3EAB125EFBD5}" dt="2026-08-09T15:45:54.411" v="495" actId="1076"/>
          <ac:graphicFrameMkLst>
            <pc:docMk/>
            <pc:sldMk cId="1774881437" sldId="274"/>
            <ac:graphicFrameMk id="4" creationId="{778B415E-61D2-1414-BDAE-80BAC47668F4}"/>
          </ac:graphicFrameMkLst>
        </pc:graphicFrameChg>
      </pc:sldChg>
      <pc:sldChg chg="addSp modSp new">
        <pc:chgData name="VERONICA BENTLEYSE12" userId="4f07e979ed02646e" providerId="Windows Live" clId="Web-{150C8FD1-1F31-4F3A-A0FE-3EAB125EFBD5}" dt="2026-08-09T22:42:19.897" v="3425" actId="1076"/>
        <pc:sldMkLst>
          <pc:docMk/>
          <pc:sldMk cId="3279675022" sldId="274"/>
        </pc:sldMkLst>
        <pc:spChg chg="mod">
          <ac:chgData name="VERONICA BENTLEYSE12" userId="4f07e979ed02646e" providerId="Windows Live" clId="Web-{150C8FD1-1F31-4F3A-A0FE-3EAB125EFBD5}" dt="2026-08-09T16:23:56.745" v="1041" actId="20577"/>
          <ac:spMkLst>
            <pc:docMk/>
            <pc:sldMk cId="3279675022" sldId="274"/>
            <ac:spMk id="2" creationId="{C2F3B4CD-81A4-0212-B208-887AD0C70D6F}"/>
          </ac:spMkLst>
        </pc:spChg>
        <pc:spChg chg="mod">
          <ac:chgData name="VERONICA BENTLEYSE12" userId="4f07e979ed02646e" providerId="Windows Live" clId="Web-{150C8FD1-1F31-4F3A-A0FE-3EAB125EFBD5}" dt="2026-08-09T22:41:41.318" v="3421" actId="20577"/>
          <ac:spMkLst>
            <pc:docMk/>
            <pc:sldMk cId="3279675022" sldId="274"/>
            <ac:spMk id="3" creationId="{1559F6C5-C23B-01CD-C3A0-EF5130EB959C}"/>
          </ac:spMkLst>
        </pc:spChg>
        <pc:spChg chg="mod">
          <ac:chgData name="VERONICA BENTLEYSE12" userId="4f07e979ed02646e" providerId="Windows Live" clId="Web-{150C8FD1-1F31-4F3A-A0FE-3EAB125EFBD5}" dt="2026-08-09T22:39:12.498" v="3412" actId="1076"/>
          <ac:spMkLst>
            <pc:docMk/>
            <pc:sldMk cId="3279675022" sldId="274"/>
            <ac:spMk id="4" creationId="{9B3AE8C2-C46C-D74B-9B78-831C1896C046}"/>
          </ac:spMkLst>
        </pc:spChg>
        <pc:spChg chg="add mod">
          <ac:chgData name="VERONICA BENTLEYSE12" userId="4f07e979ed02646e" providerId="Windows Live" clId="Web-{150C8FD1-1F31-4F3A-A0FE-3EAB125EFBD5}" dt="2026-08-09T22:42:19.897" v="3425" actId="1076"/>
          <ac:spMkLst>
            <pc:docMk/>
            <pc:sldMk cId="3279675022" sldId="274"/>
            <ac:spMk id="5" creationId="{E1FF0019-E31B-3746-7660-9DA04FFD865F}"/>
          </ac:spMkLst>
        </pc:spChg>
      </pc:sldChg>
      <pc:sldChg chg="addSp modSp new ord">
        <pc:chgData name="VERONICA BENTLEYSE12" userId="4f07e979ed02646e" providerId="Windows Live" clId="Web-{150C8FD1-1F31-4F3A-A0FE-3EAB125EFBD5}" dt="2026-08-09T22:50:17.521" v="3474" actId="1076"/>
        <pc:sldMkLst>
          <pc:docMk/>
          <pc:sldMk cId="2323656329" sldId="275"/>
        </pc:sldMkLst>
        <pc:spChg chg="mod">
          <ac:chgData name="VERONICA BENTLEYSE12" userId="4f07e979ed02646e" providerId="Windows Live" clId="Web-{150C8FD1-1F31-4F3A-A0FE-3EAB125EFBD5}" dt="2026-08-09T22:50:17.521" v="3474" actId="1076"/>
          <ac:spMkLst>
            <pc:docMk/>
            <pc:sldMk cId="2323656329" sldId="275"/>
            <ac:spMk id="2" creationId="{6216177E-4162-716E-1594-9D22C690254E}"/>
          </ac:spMkLst>
        </pc:spChg>
        <pc:spChg chg="mod">
          <ac:chgData name="VERONICA BENTLEYSE12" userId="4f07e979ed02646e" providerId="Windows Live" clId="Web-{150C8FD1-1F31-4F3A-A0FE-3EAB125EFBD5}" dt="2026-08-09T22:48:37.721" v="3458" actId="14100"/>
          <ac:spMkLst>
            <pc:docMk/>
            <pc:sldMk cId="2323656329" sldId="275"/>
            <ac:spMk id="3" creationId="{9419E189-18CE-1490-5090-11C1A1CC872D}"/>
          </ac:spMkLst>
        </pc:spChg>
        <pc:spChg chg="add mod">
          <ac:chgData name="VERONICA BENTLEYSE12" userId="4f07e979ed02646e" providerId="Windows Live" clId="Web-{150C8FD1-1F31-4F3A-A0FE-3EAB125EFBD5}" dt="2026-08-09T22:50:00.646" v="3473" actId="20577"/>
          <ac:spMkLst>
            <pc:docMk/>
            <pc:sldMk cId="2323656329" sldId="275"/>
            <ac:spMk id="7" creationId="{47636790-28CD-2495-89D3-BF3425F2EF07}"/>
          </ac:spMkLst>
        </pc:spChg>
        <pc:graphicFrameChg chg="add mod modGraphic">
          <ac:chgData name="VERONICA BENTLEYSE12" userId="4f07e979ed02646e" providerId="Windows Live" clId="Web-{150C8FD1-1F31-4F3A-A0FE-3EAB125EFBD5}" dt="2026-08-09T22:47:46.251" v="3454" actId="1076"/>
          <ac:graphicFrameMkLst>
            <pc:docMk/>
            <pc:sldMk cId="2323656329" sldId="275"/>
            <ac:graphicFrameMk id="4" creationId="{B3AB0024-2CCA-ADBB-8456-4BE2C4F6E2C4}"/>
          </ac:graphicFrameMkLst>
        </pc:graphicFrameChg>
        <pc:graphicFrameChg chg="add mod modGraphic">
          <ac:chgData name="VERONICA BENTLEYSE12" userId="4f07e979ed02646e" providerId="Windows Live" clId="Web-{150C8FD1-1F31-4F3A-A0FE-3EAB125EFBD5}" dt="2026-08-09T22:47:56.486" v="3456" actId="1076"/>
          <ac:graphicFrameMkLst>
            <pc:docMk/>
            <pc:sldMk cId="2323656329" sldId="275"/>
            <ac:graphicFrameMk id="5" creationId="{573ADD9A-9B32-9AB3-D7A2-182AB9E28401}"/>
          </ac:graphicFrameMkLst>
        </pc:graphicFrameChg>
        <pc:graphicFrameChg chg="add mod modGraphic">
          <ac:chgData name="VERONICA BENTLEYSE12" userId="4f07e979ed02646e" providerId="Windows Live" clId="Web-{150C8FD1-1F31-4F3A-A0FE-3EAB125EFBD5}" dt="2026-08-09T22:47:51.188" v="3455" actId="1076"/>
          <ac:graphicFrameMkLst>
            <pc:docMk/>
            <pc:sldMk cId="2323656329" sldId="275"/>
            <ac:graphicFrameMk id="6" creationId="{16FD0675-7466-1090-50FC-B7222B2E50D1}"/>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1" name="Google Shape;10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a:solidFill>
                  <a:srgbClr val="000000"/>
                </a:solidFill>
                <a:latin typeface="Arial"/>
                <a:ea typeface="Arial"/>
                <a:cs typeface="Arial"/>
                <a:sym typeface="Arial"/>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r>
              <a:rPr lang="en-GB" b="1" i="0">
                <a:solidFill>
                  <a:srgbClr val="000000"/>
                </a:solidFill>
                <a:latin typeface="Arial"/>
                <a:ea typeface="Arial"/>
                <a:cs typeface="Arial"/>
                <a:sym typeface="Arial"/>
              </a:rPr>
              <a:t>Name and Role</a:t>
            </a:r>
            <a:r>
              <a:rPr lang="en-GB" b="0" i="0">
                <a:solidFill>
                  <a:srgbClr val="000000"/>
                </a:solidFill>
                <a:latin typeface="Arial"/>
                <a:ea typeface="Arial"/>
                <a:cs typeface="Arial"/>
                <a:sym typeface="Arial"/>
              </a:rPr>
              <a:t>: Start by stating your name and your position or role in the company. If you are the founder or one of the key team members, mention your title (e.g., CEO, Co-founder).</a:t>
            </a:r>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r>
              <a:rPr lang="en-GB" b="1" i="0">
                <a:solidFill>
                  <a:srgbClr val="000000"/>
                </a:solidFill>
                <a:latin typeface="Arial"/>
                <a:ea typeface="Arial"/>
                <a:cs typeface="Arial"/>
                <a:sym typeface="Arial"/>
              </a:rPr>
              <a:t>Background and Experience</a:t>
            </a:r>
            <a:r>
              <a:rPr lang="en-GB" b="0" i="0">
                <a:solidFill>
                  <a:srgbClr val="000000"/>
                </a:solidFill>
                <a:latin typeface="Arial"/>
                <a:ea typeface="Arial"/>
                <a:cs typeface="Arial"/>
                <a:sym typeface="Arial"/>
              </a:rPr>
              <a:t>: Briefly share your relevant background and experience. Highlight any expertise, qualifications, or achievements that demonstrate your capability to lead and execute the business idea effectively.</a:t>
            </a:r>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r>
              <a:rPr lang="en-GB" b="1" i="0">
                <a:solidFill>
                  <a:srgbClr val="000000"/>
                </a:solidFill>
                <a:latin typeface="Arial"/>
                <a:ea typeface="Arial"/>
                <a:cs typeface="Arial"/>
                <a:sym typeface="Arial"/>
              </a:rPr>
              <a:t>Passion and Motivation</a:t>
            </a:r>
            <a:r>
              <a:rPr lang="en-GB" b="0" i="0">
                <a:solidFill>
                  <a:srgbClr val="000000"/>
                </a:solidFill>
                <a:latin typeface="Arial"/>
                <a:ea typeface="Arial"/>
                <a:cs typeface="Arial"/>
                <a:sym typeface="Arial"/>
              </a:rPr>
              <a:t>: Explain why you are passionate about the business and the problem you are solving. Share your vision for the company and what drives you to pursue this venture.</a:t>
            </a:r>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r>
              <a:rPr lang="en-GB" b="1" i="0">
                <a:solidFill>
                  <a:srgbClr val="000000"/>
                </a:solidFill>
                <a:latin typeface="Arial"/>
                <a:ea typeface="Arial"/>
                <a:cs typeface="Arial"/>
                <a:sym typeface="Arial"/>
              </a:rPr>
              <a:t>Connection to the Industry</a:t>
            </a:r>
            <a:r>
              <a:rPr lang="en-GB" b="0" i="0">
                <a:solidFill>
                  <a:srgbClr val="000000"/>
                </a:solidFill>
                <a:latin typeface="Arial"/>
                <a:ea typeface="Arial"/>
                <a:cs typeface="Arial"/>
                <a:sym typeface="Arial"/>
              </a:rPr>
              <a:t>: If you have a personal or professional connection to the industry in which your business operates, share that information. It could be an experience, personal story, or a passion for the industry that led you to start this venture.</a:t>
            </a:r>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r>
              <a:rPr lang="en-GB" b="0" i="0">
                <a:solidFill>
                  <a:srgbClr val="000000"/>
                </a:solidFill>
                <a:latin typeface="Arial"/>
                <a:ea typeface="Arial"/>
                <a:cs typeface="Arial"/>
                <a:sym typeface="Arial"/>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endParaRPr b="0" i="0">
              <a:solidFill>
                <a:srgbClr val="000000"/>
              </a:solidFill>
              <a:latin typeface="Arial"/>
              <a:ea typeface="Arial"/>
              <a:cs typeface="Arial"/>
              <a:sym typeface="Arial"/>
            </a:endParaRPr>
          </a:p>
          <a:p>
            <a:pPr marL="0" lvl="0" indent="0" algn="l" rtl="0">
              <a:spcBef>
                <a:spcPts val="0"/>
              </a:spcBef>
              <a:spcAft>
                <a:spcPts val="0"/>
              </a:spcAft>
              <a:buNone/>
            </a:pPr>
            <a:br>
              <a:rPr lang="en-GB" b="0" i="0">
                <a:solidFill>
                  <a:srgbClr val="000000"/>
                </a:solidFill>
                <a:latin typeface="Arial"/>
                <a:ea typeface="Arial"/>
                <a:cs typeface="Arial"/>
                <a:sym typeface="Arial"/>
              </a:rPr>
            </a:br>
            <a:endParaRPr/>
          </a:p>
        </p:txBody>
      </p:sp>
      <p:sp>
        <p:nvSpPr>
          <p:cNvPr id="102" name="Google Shape;10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Refer to week 5: Market Segmentation, Targeting, Positioning and marketing mix</a:t>
            </a:r>
            <a:endParaRPr/>
          </a:p>
          <a:p>
            <a:pPr marL="0" lvl="0" indent="0" algn="l" rtl="0">
              <a:spcBef>
                <a:spcPts val="0"/>
              </a:spcBef>
              <a:spcAft>
                <a:spcPts val="0"/>
              </a:spcAft>
              <a:buNone/>
            </a:pPr>
            <a:endParaRPr/>
          </a:p>
          <a:p>
            <a:pPr marL="0" lvl="0" indent="0" algn="l" rtl="0">
              <a:spcBef>
                <a:spcPts val="0"/>
              </a:spcBef>
              <a:spcAft>
                <a:spcPts val="0"/>
              </a:spcAft>
              <a:buNone/>
            </a:pPr>
            <a:r>
              <a:rPr lang="en-GB"/>
              <a:t>Here are some key aspects of </a:t>
            </a:r>
            <a:r>
              <a:rPr lang="en-GB" b="1"/>
              <a:t>Unique Selling Points</a:t>
            </a:r>
            <a:r>
              <a:rPr lang="en-GB"/>
              <a:t>:</a:t>
            </a:r>
            <a:endParaRPr/>
          </a:p>
          <a:p>
            <a:pPr marL="0" lvl="0" indent="-76200" algn="l" rtl="0">
              <a:spcBef>
                <a:spcPts val="0"/>
              </a:spcBef>
              <a:spcAft>
                <a:spcPts val="0"/>
              </a:spcAft>
              <a:buClr>
                <a:schemeClr val="dk1"/>
              </a:buClr>
              <a:buSzPts val="1200"/>
              <a:buFont typeface="Calibri"/>
              <a:buAutoNum type="arabicPeriod"/>
            </a:pPr>
            <a:r>
              <a:rPr lang="en-GB" b="1"/>
              <a:t>Differentiation:</a:t>
            </a:r>
            <a:r>
              <a:rPr lang="en-GB"/>
              <a:t> USPs highlight what makes a product or service unique and differentiates it from similar offerings in the market. It can be a feature, quality, or capability that competitors do not offer or cannot replicate easily.</a:t>
            </a:r>
            <a:endParaRPr/>
          </a:p>
          <a:p>
            <a:pPr marL="0" lvl="0" indent="-76200" algn="l" rtl="0">
              <a:spcBef>
                <a:spcPts val="0"/>
              </a:spcBef>
              <a:spcAft>
                <a:spcPts val="0"/>
              </a:spcAft>
              <a:buClr>
                <a:schemeClr val="dk1"/>
              </a:buClr>
              <a:buSzPts val="1200"/>
              <a:buFont typeface="Calibri"/>
              <a:buAutoNum type="arabicPeriod"/>
            </a:pPr>
            <a:r>
              <a:rPr lang="en-GB" b="1"/>
              <a:t>Customer-Centric:</a:t>
            </a:r>
            <a:r>
              <a:rPr lang="en-GB"/>
              <a:t> USPs are designed to address the needs, wants, or pain points of the target market. They showcase how the product or service fulfills a specific customer demand or solves a particular problem effectively.</a:t>
            </a:r>
            <a:endParaRPr/>
          </a:p>
          <a:p>
            <a:pPr marL="0" lvl="0" indent="-76200" algn="l" rtl="0">
              <a:spcBef>
                <a:spcPts val="0"/>
              </a:spcBef>
              <a:spcAft>
                <a:spcPts val="0"/>
              </a:spcAft>
              <a:buClr>
                <a:schemeClr val="dk1"/>
              </a:buClr>
              <a:buSzPts val="1200"/>
              <a:buFont typeface="Calibri"/>
              <a:buAutoNum type="arabicPeriod"/>
            </a:pPr>
            <a:r>
              <a:rPr lang="en-GB" b="1"/>
              <a:t>Value and Benefits:</a:t>
            </a:r>
            <a:r>
              <a:rPr lang="en-GB"/>
              <a:t> USPs emphasize the value customers will gain by choosing the product or service. They demonstrate the benefits and advantages the customers will experience by using the offering.</a:t>
            </a:r>
            <a:endParaRPr/>
          </a:p>
          <a:p>
            <a:pPr marL="0" lvl="0" indent="-76200" algn="l" rtl="0">
              <a:spcBef>
                <a:spcPts val="0"/>
              </a:spcBef>
              <a:spcAft>
                <a:spcPts val="0"/>
              </a:spcAft>
              <a:buClr>
                <a:schemeClr val="dk1"/>
              </a:buClr>
              <a:buSzPts val="1200"/>
              <a:buFont typeface="Calibri"/>
              <a:buAutoNum type="arabicPeriod"/>
            </a:pPr>
            <a:r>
              <a:rPr lang="en-GB" b="1"/>
              <a:t>Memorability:</a:t>
            </a:r>
            <a:r>
              <a:rPr lang="en-GB"/>
              <a:t> A compelling USP is memorable and easy to communicate. It should be concise, clear, and leave a lasting impression on the audience.</a:t>
            </a:r>
            <a:endParaRPr/>
          </a:p>
          <a:p>
            <a:pPr marL="0" lvl="0" indent="-76200" algn="l" rtl="0">
              <a:spcBef>
                <a:spcPts val="0"/>
              </a:spcBef>
              <a:spcAft>
                <a:spcPts val="0"/>
              </a:spcAft>
              <a:buClr>
                <a:schemeClr val="dk1"/>
              </a:buClr>
              <a:buSzPts val="1200"/>
              <a:buFont typeface="Calibri"/>
              <a:buAutoNum type="arabicPeriod"/>
            </a:pPr>
            <a:r>
              <a:rPr lang="en-GB" b="1"/>
              <a:t>Emotional Appeal:</a:t>
            </a:r>
            <a:r>
              <a:rPr lang="en-GB"/>
              <a:t> USPs can tap into emotions and aspirations of customers. They can create an emotional connection, making the product or service more appealing and desirable.</a:t>
            </a:r>
            <a:endParaRPr/>
          </a:p>
          <a:p>
            <a:pPr marL="0" lvl="0" indent="-76200" algn="l" rtl="0">
              <a:spcBef>
                <a:spcPts val="0"/>
              </a:spcBef>
              <a:spcAft>
                <a:spcPts val="0"/>
              </a:spcAft>
              <a:buClr>
                <a:schemeClr val="dk1"/>
              </a:buClr>
              <a:buSzPts val="1200"/>
              <a:buFont typeface="Calibri"/>
              <a:buAutoNum type="arabicPeriod"/>
            </a:pPr>
            <a:r>
              <a:rPr lang="en-GB" b="1"/>
              <a:t>Competitive Advantage:</a:t>
            </a:r>
            <a:r>
              <a:rPr lang="en-GB"/>
              <a:t> USPs help companies gain a competitive edge in the market. They provide a reason for customers to choose their offerings over alternatives from competitors.</a:t>
            </a:r>
            <a:endParaRPr/>
          </a:p>
          <a:p>
            <a:pPr marL="0" lvl="0" indent="0" algn="l" rtl="0">
              <a:spcBef>
                <a:spcPts val="0"/>
              </a:spcBef>
              <a:spcAft>
                <a:spcPts val="0"/>
              </a:spcAft>
              <a:buNone/>
            </a:pPr>
            <a:r>
              <a:rPr lang="en-GB" b="1"/>
              <a:t>Examples of Unique Selling Points:</a:t>
            </a:r>
            <a:endParaRPr/>
          </a:p>
          <a:p>
            <a:pPr marL="0" lvl="0" indent="-76200" algn="l" rtl="0">
              <a:spcBef>
                <a:spcPts val="0"/>
              </a:spcBef>
              <a:spcAft>
                <a:spcPts val="0"/>
              </a:spcAft>
              <a:buClr>
                <a:schemeClr val="dk1"/>
              </a:buClr>
              <a:buSzPts val="1200"/>
              <a:buFont typeface="Calibri"/>
              <a:buAutoNum type="arabicPeriod"/>
            </a:pPr>
            <a:r>
              <a:rPr lang="en-GB"/>
              <a:t> A smartphone with an exceptionally long-lasting battery life.</a:t>
            </a:r>
            <a:endParaRPr/>
          </a:p>
          <a:p>
            <a:pPr marL="0" lvl="0" indent="-76200" algn="l" rtl="0">
              <a:spcBef>
                <a:spcPts val="0"/>
              </a:spcBef>
              <a:spcAft>
                <a:spcPts val="0"/>
              </a:spcAft>
              <a:buClr>
                <a:schemeClr val="dk1"/>
              </a:buClr>
              <a:buSzPts val="1200"/>
              <a:buFont typeface="Calibri"/>
              <a:buAutoNum type="arabicPeriod"/>
            </a:pPr>
            <a:r>
              <a:rPr lang="en-GB"/>
              <a:t> A cleaning product that is eco-friendly and non-toxic, appealing to environmentally conscious consumers.</a:t>
            </a:r>
            <a:endParaRPr/>
          </a:p>
          <a:p>
            <a:pPr marL="0" lvl="0" indent="-76200" algn="l" rtl="0">
              <a:spcBef>
                <a:spcPts val="0"/>
              </a:spcBef>
              <a:spcAft>
                <a:spcPts val="0"/>
              </a:spcAft>
              <a:buClr>
                <a:schemeClr val="dk1"/>
              </a:buClr>
              <a:buSzPts val="1200"/>
              <a:buFont typeface="Calibri"/>
              <a:buAutoNum type="arabicPeriod"/>
            </a:pPr>
            <a:r>
              <a:rPr lang="en-GB"/>
              <a:t>An online platform that offers 24/7 customer support and assistance.</a:t>
            </a:r>
            <a:endParaRPr/>
          </a:p>
          <a:p>
            <a:pPr marL="0" lvl="0" indent="-76200" algn="l" rtl="0">
              <a:spcBef>
                <a:spcPts val="0"/>
              </a:spcBef>
              <a:spcAft>
                <a:spcPts val="0"/>
              </a:spcAft>
              <a:buClr>
                <a:schemeClr val="dk1"/>
              </a:buClr>
              <a:buSzPts val="1200"/>
              <a:buFont typeface="Calibri"/>
              <a:buAutoNum type="arabicPeriod"/>
            </a:pPr>
            <a:r>
              <a:rPr lang="en-GB"/>
              <a:t> A restaurant that serves unique fusion cuisine not available anywhere else in the area.</a:t>
            </a:r>
            <a:endParaRPr/>
          </a:p>
          <a:p>
            <a:pPr marL="0" lvl="0" indent="-76200" algn="l" rtl="0">
              <a:spcBef>
                <a:spcPts val="0"/>
              </a:spcBef>
              <a:spcAft>
                <a:spcPts val="0"/>
              </a:spcAft>
              <a:buClr>
                <a:schemeClr val="dk1"/>
              </a:buClr>
              <a:buSzPts val="1200"/>
              <a:buFont typeface="Calibri"/>
              <a:buAutoNum type="arabicPeriod"/>
            </a:pPr>
            <a:r>
              <a:rPr lang="en-GB"/>
              <a:t>An e-commerce website with free and fast shipping, setting it apart from competitors with longer delivery times and shipping fees.</a:t>
            </a:r>
            <a:endParaRPr/>
          </a:p>
          <a:p>
            <a:pPr marL="0" lvl="0" indent="0" algn="l" rtl="0">
              <a:spcBef>
                <a:spcPts val="0"/>
              </a:spcBef>
              <a:spcAft>
                <a:spcPts val="0"/>
              </a:spcAft>
              <a:buNone/>
            </a:pPr>
            <a:r>
              <a:rPr lang="en-GB"/>
              <a:t>Identifying and effectively promoting USPs is crucial for successful marketing and business growth. It allows businesses to position themselves as the best solution for their target customers and build a loyal customer base.</a:t>
            </a:r>
            <a:endParaRPr/>
          </a:p>
          <a:p>
            <a:pPr marL="0" lvl="0" indent="0" algn="l" rtl="0">
              <a:spcBef>
                <a:spcPts val="0"/>
              </a:spcBef>
              <a:spcAft>
                <a:spcPts val="0"/>
              </a:spcAft>
              <a:buNone/>
            </a:pPr>
            <a:r>
              <a:rPr lang="en-GB" b="0" i="0">
                <a:solidFill>
                  <a:srgbClr val="000000"/>
                </a:solidFill>
                <a:latin typeface="Arial"/>
                <a:ea typeface="Arial"/>
                <a:cs typeface="Arial"/>
                <a:sym typeface="Arial"/>
              </a:rPr>
              <a:t>Regenerate</a:t>
            </a:r>
            <a:endParaRPr/>
          </a:p>
          <a:p>
            <a:pPr marL="0" lvl="0" indent="0" algn="l" rtl="0">
              <a:spcBef>
                <a:spcPts val="0"/>
              </a:spcBef>
              <a:spcAft>
                <a:spcPts val="0"/>
              </a:spcAft>
              <a:buNone/>
            </a:pPr>
            <a:br>
              <a:rPr lang="en-GB"/>
            </a:br>
            <a:endParaRPr/>
          </a:p>
        </p:txBody>
      </p:sp>
      <p:sp>
        <p:nvSpPr>
          <p:cNvPr id="147" name="Google Shape;14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a:highlight>
                  <a:srgbClr val="FFFF00"/>
                </a:highlight>
              </a:rPr>
              <a:t>Apply PESTEL analysis </a:t>
            </a:r>
            <a:r>
              <a:rPr lang="en-GB" b="0">
                <a:solidFill>
                  <a:schemeClr val="accent2"/>
                </a:solidFill>
              </a:rPr>
              <a:t>taught in week 4:</a:t>
            </a:r>
            <a:endParaRPr/>
          </a:p>
          <a:p>
            <a:pPr marL="0" marR="0" lvl="0" indent="0" algn="l" rtl="0">
              <a:lnSpc>
                <a:spcPct val="100000"/>
              </a:lnSpc>
              <a:spcBef>
                <a:spcPts val="0"/>
              </a:spcBef>
              <a:spcAft>
                <a:spcPts val="0"/>
              </a:spcAft>
              <a:buClr>
                <a:schemeClr val="dk1"/>
              </a:buClr>
              <a:buSzPts val="1200"/>
              <a:buFont typeface="Calibri"/>
              <a:buNone/>
            </a:pPr>
            <a:endParaRPr b="0">
              <a:solidFill>
                <a:schemeClr val="accent2"/>
              </a:solidFill>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Analyse the following factors:</a:t>
            </a:r>
            <a:endParaRPr/>
          </a:p>
          <a:p>
            <a:pPr marL="0" marR="0" lvl="0" indent="0" algn="l" rtl="0">
              <a:lnSpc>
                <a:spcPct val="100000"/>
              </a:lnSpc>
              <a:spcBef>
                <a:spcPts val="0"/>
              </a:spcBef>
              <a:spcAft>
                <a:spcPts val="0"/>
              </a:spcAft>
              <a:buClr>
                <a:schemeClr val="dk1"/>
              </a:buClr>
              <a:buSzPts val="1200"/>
              <a:buFont typeface="Calibri"/>
              <a:buNone/>
            </a:pPr>
            <a:endParaRPr b="0">
              <a:solidFill>
                <a:schemeClr val="accent2"/>
              </a:solidFill>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Political – Government policies, regulations, tax laws, trade restrictions.</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Economic – Inflation, interest rates, economic growth, consumer spending.</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Social – Demographics, cultural trends, lifestyle changes, education.</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Technological – Innovation, digital transformation, automation.</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Environmental – Sustainability, climate change regulations, waste management.</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Legal – Employment laws, intellectual property rights, industry-specific regulations.</a:t>
            </a:r>
            <a:endParaRPr/>
          </a:p>
          <a:p>
            <a:pPr marL="0" marR="0" lvl="0" indent="0" algn="l" rtl="0">
              <a:lnSpc>
                <a:spcPct val="100000"/>
              </a:lnSpc>
              <a:spcBef>
                <a:spcPts val="0"/>
              </a:spcBef>
              <a:spcAft>
                <a:spcPts val="0"/>
              </a:spcAft>
              <a:buClr>
                <a:schemeClr val="dk1"/>
              </a:buClr>
              <a:buSzPts val="1200"/>
              <a:buFont typeface="Calibri"/>
              <a:buNone/>
            </a:pPr>
            <a:endParaRPr b="0">
              <a:solidFill>
                <a:schemeClr val="accent2"/>
              </a:solidFill>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2. Align PESTEL with Business Strategy</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After identifying key external factors, explain how they impact your business and what strategies you will adopt to mitigate risks or leverage opportunities.</a:t>
            </a:r>
            <a:endParaRPr/>
          </a:p>
          <a:p>
            <a:pPr marL="0" marR="0" lvl="0" indent="0" algn="l" rtl="0">
              <a:lnSpc>
                <a:spcPct val="100000"/>
              </a:lnSpc>
              <a:spcBef>
                <a:spcPts val="0"/>
              </a:spcBef>
              <a:spcAft>
                <a:spcPts val="0"/>
              </a:spcAft>
              <a:buClr>
                <a:schemeClr val="dk1"/>
              </a:buClr>
              <a:buSzPts val="1400"/>
              <a:buFont typeface="Calibri"/>
              <a:buNone/>
            </a:pPr>
            <a:endParaRPr sz="1400" b="1">
              <a:highlight>
                <a:srgbClr val="FFFF00"/>
              </a:highlight>
            </a:endParaRPr>
          </a:p>
          <a:p>
            <a:pPr marL="0" lvl="0" indent="0" algn="l" rtl="0">
              <a:spcBef>
                <a:spcPts val="0"/>
              </a:spcBef>
              <a:spcAft>
                <a:spcPts val="0"/>
              </a:spcAft>
              <a:buNone/>
            </a:pPr>
            <a:endParaRPr/>
          </a:p>
        </p:txBody>
      </p:sp>
      <p:sp>
        <p:nvSpPr>
          <p:cNvPr id="138" name="Google Shape;138;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1" name="Google Shape;191;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7" name="Google Shape;197;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8"/>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9"/>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9"/>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0"/>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20"/>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1"/>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1"/>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21"/>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21"/>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21"/>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4"/>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4"/>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4"/>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5"/>
          <p:cNvSpPr>
            <a:spLocks noGrp="1"/>
          </p:cNvSpPr>
          <p:nvPr>
            <p:ph type="pic" idx="2"/>
          </p:nvPr>
        </p:nvSpPr>
        <p:spPr>
          <a:xfrm>
            <a:off x="5183188" y="987425"/>
            <a:ext cx="6172200" cy="4873625"/>
          </a:xfrm>
          <a:prstGeom prst="rect">
            <a:avLst/>
          </a:prstGeom>
          <a:noFill/>
          <a:ln>
            <a:noFill/>
          </a:ln>
        </p:spPr>
      </p:sp>
      <p:sp>
        <p:nvSpPr>
          <p:cNvPr id="68" name="Google Shape;68;p25"/>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6"/>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7"/>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7"/>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4DBD1"/>
        </a:solidFill>
        <a:effectLst/>
      </p:bgPr>
    </p:bg>
    <p:spTree>
      <p:nvGrpSpPr>
        <p:cNvPr id="1" name="Shape 9"/>
        <p:cNvGrpSpPr/>
        <p:nvPr/>
      </p:nvGrpSpPr>
      <p:grpSpPr>
        <a:xfrm>
          <a:off x="0" y="0"/>
          <a:ext cx="0" cy="0"/>
          <a:chOff x="0" y="0"/>
          <a:chExt cx="0" cy="0"/>
        </a:xfrm>
      </p:grpSpPr>
      <p:sp>
        <p:nvSpPr>
          <p:cNvPr id="10" name="Google Shape;10;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2688/f1000research.73382.2" TargetMode="External"/><Relationship Id="rId7" Type="http://schemas.openxmlformats.org/officeDocument/2006/relationships/hyperlink" Target="https://doi.org/10.1287/serv.2022.0305"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doi.org/10.1007/s00181-22-02222-8" TargetMode="External"/><Relationship Id="rId5" Type="http://schemas.openxmlformats.org/officeDocument/2006/relationships/hyperlink" Target="https://hairscience.org/news/hair-shedding/" TargetMode="External"/><Relationship Id="rId4" Type="http://schemas.openxmlformats.org/officeDocument/2006/relationships/hyperlink" Target="https://ijft.darpanonline.org/index.php/ijft/article/view/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pic>
        <p:nvPicPr>
          <p:cNvPr id="96" name="Google Shape;96;p2" title="Beige Minimal Personal Make Up Artist Logo - 1.PNG"/>
          <p:cNvPicPr preferRelativeResize="0"/>
          <p:nvPr/>
        </p:nvPicPr>
        <p:blipFill>
          <a:blip r:embed="rId3">
            <a:alphaModFix/>
          </a:blip>
          <a:stretch>
            <a:fillRect/>
          </a:stretch>
        </p:blipFill>
        <p:spPr>
          <a:xfrm>
            <a:off x="2467125" y="-375"/>
            <a:ext cx="6721100" cy="5401425"/>
          </a:xfrm>
          <a:prstGeom prst="rect">
            <a:avLst/>
          </a:prstGeom>
          <a:noFill/>
          <a:ln>
            <a:noFill/>
          </a:ln>
        </p:spPr>
      </p:pic>
      <p:sp>
        <p:nvSpPr>
          <p:cNvPr id="97" name="Google Shape;97;p2"/>
          <p:cNvSpPr txBox="1"/>
          <p:nvPr/>
        </p:nvSpPr>
        <p:spPr>
          <a:xfrm>
            <a:off x="2181375" y="3556725"/>
            <a:ext cx="9355575" cy="615523"/>
          </a:xfrm>
          <a:prstGeom prst="rect">
            <a:avLst/>
          </a:prstGeom>
          <a:noFill/>
          <a:ln>
            <a:noFill/>
          </a:ln>
        </p:spPr>
        <p:txBody>
          <a:bodyPr spcFirstLastPara="1" wrap="square" lIns="91425" tIns="91425" rIns="91425" bIns="91425" anchor="t" anchorCtr="0">
            <a:spAutoFit/>
          </a:bodyPr>
          <a:lstStyle/>
          <a:p>
            <a:r>
              <a:rPr lang="en-GB" sz="2800" i="1">
                <a:solidFill>
                  <a:schemeClr val="dk1"/>
                </a:solidFill>
                <a:latin typeface="Calibri"/>
                <a:ea typeface="Calibri"/>
                <a:cs typeface="Calibri"/>
                <a:sym typeface="Calibri"/>
              </a:rPr>
              <a:t>'</a:t>
            </a:r>
            <a:r>
              <a:rPr lang="en-GB" sz="2000" i="1">
                <a:solidFill>
                  <a:schemeClr val="dk1"/>
                </a:solidFill>
                <a:ea typeface="Calibri"/>
                <a:sym typeface="Calibri"/>
              </a:rPr>
              <a:t>Personalised hair solutions that restore confidence and empower women'</a:t>
            </a:r>
            <a:endParaRPr lang="en-US" sz="2000" i="1">
              <a:solidFill>
                <a:schemeClr val="dk1"/>
              </a:solidFill>
              <a:ea typeface="Calibri"/>
            </a:endParaRPr>
          </a:p>
        </p:txBody>
      </p:sp>
      <p:sp>
        <p:nvSpPr>
          <p:cNvPr id="2" name="TextBox 1">
            <a:extLst>
              <a:ext uri="{FF2B5EF4-FFF2-40B4-BE49-F238E27FC236}">
                <a16:creationId xmlns:a16="http://schemas.microsoft.com/office/drawing/2014/main" id="{0A16A465-6BDA-6A77-30CD-D19395B18A01}"/>
              </a:ext>
            </a:extLst>
          </p:cNvPr>
          <p:cNvSpPr txBox="1"/>
          <p:nvPr/>
        </p:nvSpPr>
        <p:spPr>
          <a:xfrm>
            <a:off x="1769268" y="6329362"/>
            <a:ext cx="875347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Business Plan/ Investment Pitch - presented by: Veronica Bentley (founder)</a:t>
            </a:r>
          </a:p>
        </p:txBody>
      </p:sp>
      <p:sp>
        <p:nvSpPr>
          <p:cNvPr id="3" name="TextBox 2">
            <a:extLst>
              <a:ext uri="{FF2B5EF4-FFF2-40B4-BE49-F238E27FC236}">
                <a16:creationId xmlns:a16="http://schemas.microsoft.com/office/drawing/2014/main" id="{0AF10C85-7770-066F-171F-D1A5D4C82F29}"/>
              </a:ext>
            </a:extLst>
          </p:cNvPr>
          <p:cNvSpPr txBox="1"/>
          <p:nvPr/>
        </p:nvSpPr>
        <p:spPr>
          <a:xfrm>
            <a:off x="3705225" y="4248150"/>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1800" b="0" i="0" u="none" strike="noStrike" baseline="0">
                <a:solidFill>
                  <a:srgbClr val="000000"/>
                </a:solidFill>
                <a:latin typeface="Arial"/>
                <a:ea typeface="Segoe UI"/>
                <a:cs typeface="Segoe UI"/>
              </a:rPr>
              <a:t>Module Name: Enterprise and Entrepreneurship</a:t>
            </a:r>
            <a:r>
              <a:rPr lang="en-US" sz="1800" b="0" i="0">
                <a:solidFill>
                  <a:srgbClr val="000000"/>
                </a:solidFill>
                <a:latin typeface="Arial"/>
                <a:ea typeface="Segoe UI"/>
                <a:cs typeface="Segoe UI"/>
              </a:rPr>
              <a:t>​</a:t>
            </a:r>
          </a:p>
          <a:p>
            <a:pPr algn="l" rtl="0"/>
            <a:r>
              <a:rPr lang="en-US" sz="1800" b="0" i="0" u="none" strike="noStrike" baseline="0">
                <a:solidFill>
                  <a:srgbClr val="000000"/>
                </a:solidFill>
                <a:latin typeface="Arial"/>
                <a:ea typeface="Segoe UI"/>
                <a:cs typeface="Segoe UI"/>
              </a:rPr>
              <a:t>Module Code: LCLM4006</a:t>
            </a:r>
            <a:r>
              <a:rPr lang="en-US" sz="1800" b="0" i="0">
                <a:solidFill>
                  <a:srgbClr val="000000"/>
                </a:solidFill>
                <a:latin typeface="Arial"/>
                <a:ea typeface="Segoe UI"/>
                <a:cs typeface="Segoe UI"/>
              </a:rPr>
              <a:t>​</a:t>
            </a:r>
          </a:p>
          <a:p>
            <a:pPr algn="l" rtl="0"/>
            <a:r>
              <a:rPr lang="en-US" sz="1800" b="0" i="0" u="none" strike="noStrike" baseline="0">
                <a:solidFill>
                  <a:srgbClr val="000000"/>
                </a:solidFill>
                <a:latin typeface="Arial"/>
                <a:ea typeface="Segoe UI"/>
                <a:cs typeface="Segoe UI"/>
              </a:rPr>
              <a:t>Student Name: Veronica Bentley</a:t>
            </a:r>
            <a:r>
              <a:rPr lang="en-US" sz="1800" b="0" i="0">
                <a:solidFill>
                  <a:srgbClr val="000000"/>
                </a:solidFill>
                <a:latin typeface="Arial"/>
                <a:ea typeface="Segoe UI"/>
                <a:cs typeface="Segoe UI"/>
              </a:rPr>
              <a:t>​</a:t>
            </a:r>
          </a:p>
          <a:p>
            <a:pPr algn="l" rtl="0"/>
            <a:r>
              <a:rPr lang="en-US" sz="1800" b="0" i="0" u="none" strike="noStrike" baseline="0">
                <a:solidFill>
                  <a:srgbClr val="000000"/>
                </a:solidFill>
                <a:latin typeface="Arial"/>
                <a:ea typeface="Segoe UI"/>
                <a:cs typeface="Segoe UI"/>
              </a:rPr>
              <a:t>Student Id: 2514936</a:t>
            </a:r>
            <a:r>
              <a:rPr lang="en-US" sz="1800" b="0" i="0">
                <a:solidFill>
                  <a:srgbClr val="000000"/>
                </a:solidFill>
                <a:latin typeface="Arial"/>
                <a:ea typeface="Segoe UI"/>
                <a:cs typeface="Segoe UI"/>
              </a:rPr>
              <a:t>​</a:t>
            </a:r>
          </a:p>
          <a:p>
            <a:pPr algn="l" rtl="0"/>
            <a:r>
              <a:rPr lang="en-US" sz="1800" b="0" i="0" u="none" strike="noStrike" baseline="0">
                <a:solidFill>
                  <a:srgbClr val="000000"/>
                </a:solidFill>
                <a:latin typeface="Arial"/>
                <a:ea typeface="Segoe UI"/>
                <a:cs typeface="Segoe UI"/>
              </a:rPr>
              <a:t>Lecturer: Dr. Charles Oham</a:t>
            </a:r>
            <a:r>
              <a:rPr lang="en-US" sz="1800" b="0" i="0">
                <a:solidFill>
                  <a:srgbClr val="000000"/>
                </a:solidFill>
                <a:latin typeface="Arial"/>
                <a:ea typeface="Segoe UI"/>
                <a:cs typeface="Segoe UI"/>
              </a:rPr>
              <a:t>​</a:t>
            </a:r>
          </a:p>
          <a:p>
            <a:pPr algn="l" rtl="0"/>
            <a:r>
              <a:rPr lang="en-US" sz="1800" b="0" i="0" u="none" strike="noStrike" baseline="0">
                <a:solidFill>
                  <a:srgbClr val="000000"/>
                </a:solidFill>
                <a:latin typeface="Arial"/>
                <a:ea typeface="Segoe UI"/>
                <a:cs typeface="Segoe UI"/>
              </a:rPr>
              <a:t>Assignment 2: Presentation</a:t>
            </a:r>
            <a:r>
              <a:rPr lang="en-US" sz="1800" b="0" i="0">
                <a:solidFill>
                  <a:srgbClr val="000000"/>
                </a:solidFill>
                <a:latin typeface="Arial"/>
                <a:ea typeface="Segoe UI"/>
                <a:cs typeface="Segoe UI"/>
              </a:rPr>
              <a:t>​</a:t>
            </a:r>
          </a:p>
          <a:p>
            <a:pPr algn="ctr"/>
            <a:endParaRPr lang="en-US" sz="18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39BF6-9DBA-0039-4B83-11D85E8C05DA}"/>
              </a:ext>
            </a:extLst>
          </p:cNvPr>
          <p:cNvSpPr>
            <a:spLocks noGrp="1"/>
          </p:cNvSpPr>
          <p:nvPr>
            <p:ph type="title"/>
          </p:nvPr>
        </p:nvSpPr>
        <p:spPr>
          <a:xfrm>
            <a:off x="620486" y="-179161"/>
            <a:ext cx="10515600" cy="1325563"/>
          </a:xfrm>
        </p:spPr>
        <p:txBody>
          <a:bodyPr/>
          <a:lstStyle/>
          <a:p>
            <a:r>
              <a:rPr lang="en-US" sz="4000"/>
              <a:t>    </a:t>
            </a:r>
            <a:r>
              <a:rPr lang="en-US" sz="4000">
                <a:latin typeface="Arial"/>
                <a:cs typeface="Arial"/>
              </a:rPr>
              <a:t> The Problem: Hair loss and </a:t>
            </a:r>
            <a:r>
              <a:rPr lang="en-US" sz="4000" err="1">
                <a:latin typeface="Arial"/>
                <a:cs typeface="Arial"/>
              </a:rPr>
              <a:t>its</a:t>
            </a:r>
            <a:r>
              <a:rPr lang="en-US" sz="4000">
                <a:latin typeface="Arial"/>
                <a:cs typeface="Arial"/>
              </a:rPr>
              <a:t> Impact</a:t>
            </a:r>
          </a:p>
        </p:txBody>
      </p:sp>
      <p:sp>
        <p:nvSpPr>
          <p:cNvPr id="3" name="Text Placeholder 2">
            <a:extLst>
              <a:ext uri="{FF2B5EF4-FFF2-40B4-BE49-F238E27FC236}">
                <a16:creationId xmlns:a16="http://schemas.microsoft.com/office/drawing/2014/main" id="{94ABF37E-27FD-47AA-E377-AA63D7DB88AE}"/>
              </a:ext>
            </a:extLst>
          </p:cNvPr>
          <p:cNvSpPr>
            <a:spLocks noGrp="1"/>
          </p:cNvSpPr>
          <p:nvPr>
            <p:ph type="body" idx="1"/>
          </p:nvPr>
        </p:nvSpPr>
        <p:spPr>
          <a:xfrm>
            <a:off x="0" y="867683"/>
            <a:ext cx="11571514" cy="5928405"/>
          </a:xfrm>
        </p:spPr>
        <p:txBody>
          <a:bodyPr/>
          <a:lstStyle/>
          <a:p>
            <a:pPr marL="114300" indent="0">
              <a:buNone/>
            </a:pPr>
            <a:r>
              <a:rPr lang="en-US">
                <a:latin typeface="Arial"/>
                <a:cs typeface="Arial"/>
              </a:rPr>
              <a:t>       </a:t>
            </a:r>
            <a:r>
              <a:rPr lang="en-US" sz="2400">
                <a:latin typeface="Arial"/>
                <a:cs typeface="Arial"/>
              </a:rPr>
              <a:t> Did you know? we naturally lose 50-150 hairs a day (Lama, 2025).</a:t>
            </a:r>
            <a:endParaRPr lang="en-US" sz="2400"/>
          </a:p>
        </p:txBody>
      </p:sp>
      <p:pic>
        <p:nvPicPr>
          <p:cNvPr id="9" name="Picture 8" descr="Is Your Weight-Loss Drug Causing Hair Loss? – Gal Pal Lifestyle">
            <a:extLst>
              <a:ext uri="{FF2B5EF4-FFF2-40B4-BE49-F238E27FC236}">
                <a16:creationId xmlns:a16="http://schemas.microsoft.com/office/drawing/2014/main" id="{2C6EC234-BB10-1C65-9D8B-27FBDB9472B6}"/>
              </a:ext>
            </a:extLst>
          </p:cNvPr>
          <p:cNvPicPr>
            <a:picLocks noChangeAspect="1"/>
          </p:cNvPicPr>
          <p:nvPr/>
        </p:nvPicPr>
        <p:blipFill>
          <a:blip r:embed="rId2"/>
          <a:stretch>
            <a:fillRect/>
          </a:stretch>
        </p:blipFill>
        <p:spPr>
          <a:xfrm>
            <a:off x="1943101" y="1380526"/>
            <a:ext cx="6607629" cy="4747370"/>
          </a:xfrm>
          <a:prstGeom prst="rect">
            <a:avLst/>
          </a:prstGeom>
        </p:spPr>
      </p:pic>
      <p:sp>
        <p:nvSpPr>
          <p:cNvPr id="12" name="TextBox 11">
            <a:extLst>
              <a:ext uri="{FF2B5EF4-FFF2-40B4-BE49-F238E27FC236}">
                <a16:creationId xmlns:a16="http://schemas.microsoft.com/office/drawing/2014/main" id="{23485181-FE13-9C83-A4EE-68531D1C9DEA}"/>
              </a:ext>
            </a:extLst>
          </p:cNvPr>
          <p:cNvSpPr txBox="1"/>
          <p:nvPr/>
        </p:nvSpPr>
        <p:spPr>
          <a:xfrm>
            <a:off x="2381" y="6334125"/>
            <a:ext cx="128873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Hair loss can affect more than just appearance. It can impact your confidence</a:t>
            </a:r>
          </a:p>
        </p:txBody>
      </p:sp>
    </p:spTree>
    <p:extLst>
      <p:ext uri="{BB962C8B-B14F-4D97-AF65-F5344CB8AC3E}">
        <p14:creationId xmlns:p14="http://schemas.microsoft.com/office/powerpoint/2010/main" val="534621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3B4CD-81A4-0212-B208-887AD0C70D6F}"/>
              </a:ext>
            </a:extLst>
          </p:cNvPr>
          <p:cNvSpPr>
            <a:spLocks noGrp="1"/>
          </p:cNvSpPr>
          <p:nvPr>
            <p:ph type="title"/>
          </p:nvPr>
        </p:nvSpPr>
        <p:spPr>
          <a:xfrm>
            <a:off x="561975" y="405946"/>
            <a:ext cx="10515600" cy="868363"/>
          </a:xfrm>
        </p:spPr>
        <p:txBody>
          <a:bodyPr>
            <a:normAutofit/>
          </a:bodyPr>
          <a:lstStyle/>
          <a:p>
            <a:r>
              <a:rPr lang="en-US" sz="4000">
                <a:latin typeface="Arial"/>
                <a:cs typeface="Arial"/>
              </a:rPr>
              <a:t>                  Business Concept</a:t>
            </a:r>
          </a:p>
        </p:txBody>
      </p:sp>
      <p:sp>
        <p:nvSpPr>
          <p:cNvPr id="3" name="Text Placeholder 2">
            <a:extLst>
              <a:ext uri="{FF2B5EF4-FFF2-40B4-BE49-F238E27FC236}">
                <a16:creationId xmlns:a16="http://schemas.microsoft.com/office/drawing/2014/main" id="{1559F6C5-C23B-01CD-C3A0-EF5130EB959C}"/>
              </a:ext>
            </a:extLst>
          </p:cNvPr>
          <p:cNvSpPr>
            <a:spLocks noGrp="1"/>
          </p:cNvSpPr>
          <p:nvPr>
            <p:ph type="body" idx="1"/>
          </p:nvPr>
        </p:nvSpPr>
        <p:spPr>
          <a:xfrm>
            <a:off x="561975" y="1406525"/>
            <a:ext cx="4467225" cy="3485924"/>
          </a:xfrm>
        </p:spPr>
        <p:txBody>
          <a:bodyPr>
            <a:normAutofit fontScale="92500" lnSpcReduction="20000"/>
          </a:bodyPr>
          <a:lstStyle/>
          <a:p>
            <a:pPr marL="114300" indent="0">
              <a:buNone/>
            </a:pPr>
            <a:r>
              <a:rPr lang="en-US" sz="2400" b="1">
                <a:latin typeface="Arial"/>
                <a:cs typeface="Arial"/>
              </a:rPr>
              <a:t>What we offer</a:t>
            </a:r>
          </a:p>
          <a:p>
            <a:pPr marL="571500" indent="-457200"/>
            <a:r>
              <a:rPr lang="en-US" sz="2400">
                <a:latin typeface="Arial"/>
                <a:cs typeface="Arial"/>
              </a:rPr>
              <a:t>Luxury extensions</a:t>
            </a:r>
          </a:p>
          <a:p>
            <a:pPr marL="571500" indent="-457200"/>
            <a:r>
              <a:rPr lang="en-US" sz="2400">
                <a:latin typeface="Arial"/>
                <a:cs typeface="Arial"/>
              </a:rPr>
              <a:t>Bespoke wigs</a:t>
            </a:r>
          </a:p>
          <a:p>
            <a:pPr marL="571500" indent="-457200"/>
            <a:r>
              <a:rPr lang="en-US" sz="2400">
                <a:latin typeface="Arial"/>
                <a:cs typeface="Arial"/>
              </a:rPr>
              <a:t>100% ethically sourced</a:t>
            </a:r>
          </a:p>
          <a:p>
            <a:pPr marL="571500" indent="-457200"/>
            <a:r>
              <a:rPr lang="en-US" sz="2400">
                <a:latin typeface="Arial"/>
                <a:cs typeface="Arial"/>
              </a:rPr>
              <a:t>Private consultations</a:t>
            </a:r>
          </a:p>
          <a:p>
            <a:pPr marL="571500" indent="-457200"/>
            <a:r>
              <a:rPr lang="en-US" sz="2400">
                <a:latin typeface="Arial"/>
                <a:cs typeface="Arial"/>
              </a:rPr>
              <a:t>Expert advice</a:t>
            </a:r>
          </a:p>
          <a:p>
            <a:pPr marL="571500" indent="-457200"/>
            <a:r>
              <a:rPr lang="en-US" sz="2400">
                <a:latin typeface="Arial"/>
                <a:cs typeface="Arial"/>
              </a:rPr>
              <a:t>Specialists in all hair types</a:t>
            </a:r>
          </a:p>
          <a:p>
            <a:pPr marL="571500" indent="-457200"/>
            <a:r>
              <a:rPr lang="en-US" sz="2400">
                <a:latin typeface="Arial"/>
                <a:cs typeface="Arial"/>
              </a:rPr>
              <a:t>Mobile services</a:t>
            </a:r>
          </a:p>
          <a:p>
            <a:pPr marL="571500" indent="-457200"/>
            <a:r>
              <a:rPr lang="en-US" sz="2400" err="1">
                <a:latin typeface="Arial"/>
                <a:cs typeface="Arial"/>
              </a:rPr>
              <a:t>Ready made</a:t>
            </a:r>
            <a:r>
              <a:rPr lang="en-US" sz="2400">
                <a:latin typeface="Arial"/>
                <a:cs typeface="Arial"/>
              </a:rPr>
              <a:t> wigs</a:t>
            </a:r>
          </a:p>
          <a:p>
            <a:pPr marL="114300" indent="0">
              <a:buNone/>
            </a:pPr>
            <a:endParaRPr lang="en-US" sz="2400"/>
          </a:p>
        </p:txBody>
      </p:sp>
      <p:sp>
        <p:nvSpPr>
          <p:cNvPr id="4" name="Text Placeholder 3">
            <a:extLst>
              <a:ext uri="{FF2B5EF4-FFF2-40B4-BE49-F238E27FC236}">
                <a16:creationId xmlns:a16="http://schemas.microsoft.com/office/drawing/2014/main" id="{9B3AE8C2-C46C-D74B-9B78-831C1896C046}"/>
              </a:ext>
            </a:extLst>
          </p:cNvPr>
          <p:cNvSpPr>
            <a:spLocks noGrp="1"/>
          </p:cNvSpPr>
          <p:nvPr>
            <p:ph type="body" idx="2"/>
          </p:nvPr>
        </p:nvSpPr>
        <p:spPr>
          <a:xfrm>
            <a:off x="6098721" y="1406525"/>
            <a:ext cx="5817054" cy="3371624"/>
          </a:xfrm>
        </p:spPr>
        <p:txBody>
          <a:bodyPr>
            <a:normAutofit/>
          </a:bodyPr>
          <a:lstStyle/>
          <a:p>
            <a:pPr marL="114300" indent="0">
              <a:buNone/>
            </a:pPr>
            <a:r>
              <a:rPr lang="en-US" sz="2400" b="1">
                <a:latin typeface="Arial"/>
                <a:cs typeface="Arial"/>
              </a:rPr>
              <a:t>Our USP</a:t>
            </a:r>
            <a:r>
              <a:rPr lang="en-US" sz="2400">
                <a:latin typeface="Arial"/>
                <a:cs typeface="Arial"/>
              </a:rPr>
              <a:t> </a:t>
            </a:r>
            <a:r>
              <a:rPr lang="en-US"/>
              <a:t>- Experience</a:t>
            </a:r>
          </a:p>
          <a:p>
            <a:pPr marL="571500" indent="-457200"/>
            <a:r>
              <a:rPr lang="en-US" sz="2400">
                <a:latin typeface="Arial"/>
                <a:cs typeface="Arial"/>
              </a:rPr>
              <a:t>Natural extensions</a:t>
            </a:r>
          </a:p>
          <a:p>
            <a:pPr marL="571500" indent="-457200"/>
            <a:r>
              <a:rPr lang="en-US" sz="2400">
                <a:latin typeface="Arial"/>
                <a:cs typeface="Arial"/>
              </a:rPr>
              <a:t>Easy to maintain</a:t>
            </a:r>
          </a:p>
          <a:p>
            <a:pPr marL="571500" indent="-457200"/>
            <a:r>
              <a:rPr lang="en-US" sz="2400">
                <a:latin typeface="Arial"/>
                <a:cs typeface="Arial"/>
              </a:rPr>
              <a:t>High-quality hair</a:t>
            </a:r>
          </a:p>
          <a:p>
            <a:pPr marL="571500" indent="-457200"/>
            <a:r>
              <a:rPr lang="en-US" sz="2400">
                <a:latin typeface="Arial"/>
                <a:cs typeface="Arial"/>
              </a:rPr>
              <a:t>Specialist in all hair types</a:t>
            </a:r>
          </a:p>
          <a:p>
            <a:pPr marL="571500" indent="-457200"/>
            <a:r>
              <a:rPr lang="en-US" sz="2400">
                <a:latin typeface="Arial"/>
                <a:cs typeface="Arial"/>
              </a:rPr>
              <a:t>25+ years of experience</a:t>
            </a:r>
          </a:p>
          <a:p>
            <a:pPr marL="571500" indent="-457200"/>
            <a:r>
              <a:rPr lang="en-US" sz="2400" err="1">
                <a:latin typeface="Arial"/>
                <a:cs typeface="Arial"/>
              </a:rPr>
              <a:t>Personalised</a:t>
            </a:r>
            <a:r>
              <a:rPr lang="en-US" sz="2400">
                <a:latin typeface="Arial"/>
                <a:cs typeface="Arial"/>
              </a:rPr>
              <a:t> services</a:t>
            </a:r>
          </a:p>
          <a:p>
            <a:pPr marL="571500" indent="-457200"/>
            <a:endParaRPr lang="en-US"/>
          </a:p>
        </p:txBody>
      </p:sp>
      <p:sp>
        <p:nvSpPr>
          <p:cNvPr id="5" name="TextBox 4">
            <a:extLst>
              <a:ext uri="{FF2B5EF4-FFF2-40B4-BE49-F238E27FC236}">
                <a16:creationId xmlns:a16="http://schemas.microsoft.com/office/drawing/2014/main" id="{E1FF0019-E31B-3746-7660-9DA04FFD865F}"/>
              </a:ext>
            </a:extLst>
          </p:cNvPr>
          <p:cNvSpPr txBox="1"/>
          <p:nvPr/>
        </p:nvSpPr>
        <p:spPr>
          <a:xfrm>
            <a:off x="3202781" y="5160168"/>
            <a:ext cx="853440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        </a:t>
            </a:r>
            <a:r>
              <a:rPr lang="en-US" sz="2400" b="1"/>
              <a:t> Business Structure</a:t>
            </a:r>
          </a:p>
          <a:p>
            <a:pPr marL="342900" indent="-342900">
              <a:buChar char="•"/>
            </a:pPr>
            <a:r>
              <a:rPr lang="en-US" sz="2400"/>
              <a:t>Owner: operations and services</a:t>
            </a:r>
          </a:p>
          <a:p>
            <a:pPr marL="342900" indent="-342900">
              <a:buChar char="•"/>
            </a:pPr>
            <a:r>
              <a:rPr lang="en-US" sz="2400"/>
              <a:t>Manager: Support and services.</a:t>
            </a:r>
          </a:p>
          <a:p>
            <a:pPr marL="342900" indent="-342900">
              <a:buChar char="•"/>
            </a:pPr>
            <a:r>
              <a:rPr lang="en-US" sz="2400"/>
              <a:t>Legal format: Limited Company</a:t>
            </a:r>
          </a:p>
        </p:txBody>
      </p:sp>
    </p:spTree>
    <p:extLst>
      <p:ext uri="{BB962C8B-B14F-4D97-AF65-F5344CB8AC3E}">
        <p14:creationId xmlns:p14="http://schemas.microsoft.com/office/powerpoint/2010/main" val="32796750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pic>
        <p:nvPicPr>
          <p:cNvPr id="3" name="Picture 2">
            <a:extLst>
              <a:ext uri="{FF2B5EF4-FFF2-40B4-BE49-F238E27FC236}">
                <a16:creationId xmlns:a16="http://schemas.microsoft.com/office/drawing/2014/main" id="{C96137F1-C7C6-FDDB-A5F0-30EC35718F90}"/>
              </a:ext>
            </a:extLst>
          </p:cNvPr>
          <p:cNvPicPr>
            <a:picLocks noChangeAspect="1"/>
          </p:cNvPicPr>
          <p:nvPr/>
        </p:nvPicPr>
        <p:blipFill>
          <a:blip r:embed="rId3"/>
          <a:stretch>
            <a:fillRect/>
          </a:stretch>
        </p:blipFill>
        <p:spPr>
          <a:xfrm>
            <a:off x="4130448" y="3969885"/>
            <a:ext cx="2952752" cy="2551341"/>
          </a:xfrm>
          <a:prstGeom prst="rect">
            <a:avLst/>
          </a:prstGeom>
        </p:spPr>
      </p:pic>
      <p:pic>
        <p:nvPicPr>
          <p:cNvPr id="4" name="Picture 3">
            <a:extLst>
              <a:ext uri="{FF2B5EF4-FFF2-40B4-BE49-F238E27FC236}">
                <a16:creationId xmlns:a16="http://schemas.microsoft.com/office/drawing/2014/main" id="{0F1C571C-E65D-4D19-9122-3E5274089746}"/>
              </a:ext>
            </a:extLst>
          </p:cNvPr>
          <p:cNvPicPr>
            <a:picLocks noChangeAspect="1"/>
          </p:cNvPicPr>
          <p:nvPr/>
        </p:nvPicPr>
        <p:blipFill>
          <a:blip r:embed="rId4"/>
          <a:stretch>
            <a:fillRect/>
          </a:stretch>
        </p:blipFill>
        <p:spPr>
          <a:xfrm>
            <a:off x="1973720" y="806904"/>
            <a:ext cx="2154002" cy="3309258"/>
          </a:xfrm>
          <a:prstGeom prst="rect">
            <a:avLst/>
          </a:prstGeom>
        </p:spPr>
      </p:pic>
      <p:pic>
        <p:nvPicPr>
          <p:cNvPr id="5" name="Picture 4">
            <a:extLst>
              <a:ext uri="{FF2B5EF4-FFF2-40B4-BE49-F238E27FC236}">
                <a16:creationId xmlns:a16="http://schemas.microsoft.com/office/drawing/2014/main" id="{EE07E958-6FBF-F426-3182-BE3163C90562}"/>
              </a:ext>
            </a:extLst>
          </p:cNvPr>
          <p:cNvPicPr>
            <a:picLocks noChangeAspect="1"/>
          </p:cNvPicPr>
          <p:nvPr/>
        </p:nvPicPr>
        <p:blipFill>
          <a:blip r:embed="rId5"/>
          <a:stretch>
            <a:fillRect/>
          </a:stretch>
        </p:blipFill>
        <p:spPr>
          <a:xfrm>
            <a:off x="1067" y="3226253"/>
            <a:ext cx="2839036" cy="3295652"/>
          </a:xfrm>
          <a:prstGeom prst="rect">
            <a:avLst/>
          </a:prstGeom>
        </p:spPr>
      </p:pic>
      <p:pic>
        <p:nvPicPr>
          <p:cNvPr id="2" name="Picture 1">
            <a:extLst>
              <a:ext uri="{FF2B5EF4-FFF2-40B4-BE49-F238E27FC236}">
                <a16:creationId xmlns:a16="http://schemas.microsoft.com/office/drawing/2014/main" id="{DED385F0-622F-0417-5421-B9CC873192F2}"/>
              </a:ext>
            </a:extLst>
          </p:cNvPr>
          <p:cNvPicPr>
            <a:picLocks noChangeAspect="1"/>
          </p:cNvPicPr>
          <p:nvPr/>
        </p:nvPicPr>
        <p:blipFill>
          <a:blip r:embed="rId6"/>
          <a:stretch>
            <a:fillRect/>
          </a:stretch>
        </p:blipFill>
        <p:spPr>
          <a:xfrm>
            <a:off x="7199271" y="152400"/>
            <a:ext cx="4665064" cy="4576083"/>
          </a:xfrm>
          <a:prstGeom prst="rect">
            <a:avLst/>
          </a:prstGeom>
        </p:spPr>
      </p:pic>
      <p:sp>
        <p:nvSpPr>
          <p:cNvPr id="10" name="TextBox 9">
            <a:extLst>
              <a:ext uri="{FF2B5EF4-FFF2-40B4-BE49-F238E27FC236}">
                <a16:creationId xmlns:a16="http://schemas.microsoft.com/office/drawing/2014/main" id="{1CDC001A-18E2-48B2-C5AA-C02A00D26D54}"/>
              </a:ext>
            </a:extLst>
          </p:cNvPr>
          <p:cNvSpPr txBox="1"/>
          <p:nvPr/>
        </p:nvSpPr>
        <p:spPr>
          <a:xfrm>
            <a:off x="-4150179" y="149678"/>
            <a:ext cx="1224915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t>                                               </a:t>
            </a:r>
            <a:r>
              <a:rPr lang="en-US" sz="4000"/>
              <a:t>The Transformation</a:t>
            </a:r>
          </a:p>
        </p:txBody>
      </p:sp>
      <p:sp>
        <p:nvSpPr>
          <p:cNvPr id="11" name="TextBox 10">
            <a:extLst>
              <a:ext uri="{FF2B5EF4-FFF2-40B4-BE49-F238E27FC236}">
                <a16:creationId xmlns:a16="http://schemas.microsoft.com/office/drawing/2014/main" id="{4DFFB764-A8EE-CBE1-02FC-A12438CEBB67}"/>
              </a:ext>
            </a:extLst>
          </p:cNvPr>
          <p:cNvSpPr txBox="1"/>
          <p:nvPr/>
        </p:nvSpPr>
        <p:spPr>
          <a:xfrm>
            <a:off x="4438650" y="1443037"/>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Luxury Hair Solutions Designed to Restore Confidence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9"/>
          <p:cNvSpPr txBox="1">
            <a:spLocks noGrp="1"/>
          </p:cNvSpPr>
          <p:nvPr>
            <p:ph type="body" idx="1"/>
          </p:nvPr>
        </p:nvSpPr>
        <p:spPr>
          <a:xfrm>
            <a:off x="333375" y="1273175"/>
            <a:ext cx="10734675" cy="5037138"/>
          </a:xfrm>
          <a:prstGeom prst="rect">
            <a:avLst/>
          </a:prstGeom>
          <a:noFill/>
          <a:ln>
            <a:noFill/>
          </a:ln>
        </p:spPr>
        <p:txBody>
          <a:bodyPr spcFirstLastPara="1" wrap="square" lIns="91425" tIns="45700" rIns="91425" bIns="45700" anchor="t" anchorCtr="0">
            <a:noAutofit/>
          </a:bodyPr>
          <a:lstStyle/>
          <a:p>
            <a:pPr marL="228600" indent="-228600">
              <a:spcBef>
                <a:spcPts val="0"/>
              </a:spcBef>
              <a:buSzPct val="100000"/>
              <a:buAutoNum type="arabicPeriod"/>
            </a:pPr>
            <a:endParaRPr lang="en-GB"/>
          </a:p>
          <a:p>
            <a:pPr marL="0" indent="0">
              <a:spcBef>
                <a:spcPts val="0"/>
              </a:spcBef>
              <a:buSzPct val="100000"/>
              <a:buNone/>
            </a:pPr>
            <a:r>
              <a:rPr lang="en-GB" sz="2400" b="1">
                <a:latin typeface="Arial"/>
                <a:cs typeface="Arial"/>
              </a:rPr>
              <a:t>      Demographic segmentation</a:t>
            </a:r>
            <a:r>
              <a:rPr lang="en-GB" sz="2400">
                <a:latin typeface="Arial"/>
                <a:cs typeface="Arial"/>
              </a:rPr>
              <a:t>: - Age, gender, race, income, lifestyle</a:t>
            </a:r>
            <a:endParaRPr lang="en-GB" sz="2400" b="1">
              <a:latin typeface="Arial"/>
              <a:cs typeface="Arial"/>
            </a:endParaRPr>
          </a:p>
          <a:p>
            <a:pPr marL="0" indent="0">
              <a:spcBef>
                <a:spcPts val="0"/>
              </a:spcBef>
              <a:buNone/>
            </a:pPr>
            <a:r>
              <a:rPr lang="en-GB" sz="2400" b="1">
                <a:latin typeface="Arial"/>
                <a:cs typeface="Arial"/>
              </a:rPr>
              <a:t>      Chosen Target Segment:</a:t>
            </a:r>
            <a:r>
              <a:rPr lang="en-GB" sz="2400">
                <a:latin typeface="Arial"/>
                <a:cs typeface="Arial"/>
              </a:rPr>
              <a:t> women, 30-65, income- £30,000</a:t>
            </a:r>
            <a:endParaRPr lang="en-GB" sz="2400" b="1">
              <a:latin typeface="Arial"/>
              <a:cs typeface="Arial"/>
            </a:endParaRPr>
          </a:p>
          <a:p>
            <a:pPr marL="114300" indent="0">
              <a:buNone/>
            </a:pPr>
            <a:endParaRPr lang="en-GB" sz="2400">
              <a:latin typeface="Arial"/>
              <a:cs typeface="Arial"/>
            </a:endParaRPr>
          </a:p>
          <a:p>
            <a:pPr marL="571500" indent="-457200">
              <a:buAutoNum type="arabicPeriod"/>
            </a:pPr>
            <a:r>
              <a:rPr lang="en-GB" sz="2400" b="1">
                <a:latin typeface="Arial"/>
                <a:cs typeface="Arial"/>
              </a:rPr>
              <a:t>SEO and Informative content: </a:t>
            </a:r>
            <a:r>
              <a:rPr lang="en-GB" sz="2400">
                <a:latin typeface="Arial"/>
                <a:cs typeface="Arial"/>
              </a:rPr>
              <a:t>Increase visibility, Build trust, Generate enquiries (Ahmad, Mahdee and Abu Bakar, 2024)</a:t>
            </a:r>
            <a:endParaRPr lang="en-GB" b="1">
              <a:latin typeface="Arial"/>
              <a:cs typeface="Arial"/>
            </a:endParaRPr>
          </a:p>
          <a:p>
            <a:pPr marL="114300" indent="0">
              <a:buNone/>
            </a:pPr>
            <a:endParaRPr lang="en-GB" sz="2400">
              <a:latin typeface="Arial"/>
              <a:cs typeface="Arial"/>
            </a:endParaRPr>
          </a:p>
          <a:p>
            <a:pPr marL="114300" indent="0">
              <a:buNone/>
            </a:pPr>
            <a:r>
              <a:rPr lang="en-GB" sz="2400" b="1">
                <a:latin typeface="Arial"/>
                <a:cs typeface="Arial"/>
              </a:rPr>
              <a:t>2.</a:t>
            </a:r>
            <a:r>
              <a:rPr lang="en-GB" sz="2400">
                <a:latin typeface="Arial"/>
                <a:cs typeface="Arial"/>
              </a:rPr>
              <a:t> </a:t>
            </a:r>
            <a:r>
              <a:rPr lang="en-GB" sz="2400" b="1">
                <a:latin typeface="Arial"/>
                <a:cs typeface="Arial"/>
              </a:rPr>
              <a:t>Wig Workshops: </a:t>
            </a:r>
            <a:r>
              <a:rPr lang="en-GB" sz="2400">
                <a:latin typeface="Arial"/>
                <a:cs typeface="Arial"/>
              </a:rPr>
              <a:t>Build relationships, Showcase expertise, Encourage bookings</a:t>
            </a:r>
            <a:endParaRPr lang="en-GB" sz="2400" b="1">
              <a:latin typeface="Arial"/>
              <a:cs typeface="Arial"/>
            </a:endParaRPr>
          </a:p>
          <a:p>
            <a:pPr marL="114300" indent="0">
              <a:buNone/>
            </a:pPr>
            <a:endParaRPr lang="en-GB" sz="2400">
              <a:latin typeface="Arial"/>
              <a:cs typeface="Arial"/>
            </a:endParaRPr>
          </a:p>
          <a:p>
            <a:pPr marL="114300" indent="0">
              <a:buNone/>
            </a:pPr>
            <a:endParaRPr lang="en-GB" sz="2400">
              <a:latin typeface="Arial"/>
              <a:cs typeface="Arial"/>
            </a:endParaRPr>
          </a:p>
          <a:p>
            <a:pPr marL="228600" indent="-64135">
              <a:buSzPct val="100000"/>
              <a:buNone/>
            </a:pPr>
            <a:endParaRPr lang="en-GB" sz="2400">
              <a:latin typeface="Arial"/>
              <a:cs typeface="Arial"/>
            </a:endParaRPr>
          </a:p>
          <a:p>
            <a:pPr marL="0" lvl="0" indent="0" algn="l" rtl="0">
              <a:lnSpc>
                <a:spcPct val="90000"/>
              </a:lnSpc>
              <a:spcBef>
                <a:spcPts val="1000"/>
              </a:spcBef>
              <a:spcAft>
                <a:spcPts val="0"/>
              </a:spcAft>
              <a:buClr>
                <a:schemeClr val="dk1"/>
              </a:buClr>
              <a:buSzPct val="100000"/>
              <a:buNone/>
            </a:pPr>
            <a:r>
              <a:rPr lang="en-GB" sz="2400">
                <a:latin typeface="Arial"/>
                <a:cs typeface="Arial"/>
              </a:rPr>
              <a:t>.</a:t>
            </a:r>
            <a:endParaRPr sz="2400">
              <a:latin typeface="Arial"/>
              <a:cs typeface="Arial"/>
            </a:endParaRPr>
          </a:p>
          <a:p>
            <a:pPr marL="228600" lvl="0" indent="-64135" algn="l" rtl="0">
              <a:lnSpc>
                <a:spcPct val="90000"/>
              </a:lnSpc>
              <a:spcBef>
                <a:spcPts val="1000"/>
              </a:spcBef>
              <a:spcAft>
                <a:spcPts val="0"/>
              </a:spcAft>
              <a:buClr>
                <a:schemeClr val="dk1"/>
              </a:buClr>
              <a:buSzPct val="100000"/>
              <a:buNone/>
            </a:pPr>
            <a:endParaRPr/>
          </a:p>
        </p:txBody>
      </p:sp>
      <p:sp>
        <p:nvSpPr>
          <p:cNvPr id="150" name="Google Shape;150;p9"/>
          <p:cNvSpPr txBox="1"/>
          <p:nvPr/>
        </p:nvSpPr>
        <p:spPr>
          <a:xfrm>
            <a:off x="838200" y="681037"/>
            <a:ext cx="11030712" cy="70784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4000">
                <a:solidFill>
                  <a:schemeClr val="dk1"/>
                </a:solidFill>
                <a:ea typeface="Calibri"/>
                <a:sym typeface="Calibri"/>
              </a:rPr>
              <a:t>Marketing Strategies</a:t>
            </a:r>
            <a:endParaRPr lang="en-US" sz="4000">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8"/>
          <p:cNvSpPr txBox="1"/>
          <p:nvPr/>
        </p:nvSpPr>
        <p:spPr>
          <a:xfrm>
            <a:off x="561975" y="148810"/>
            <a:ext cx="11287875" cy="707846"/>
          </a:xfrm>
          <a:prstGeom prst="rect">
            <a:avLst/>
          </a:prstGeom>
          <a:noFill/>
          <a:ln>
            <a:noFill/>
          </a:ln>
        </p:spPr>
        <p:txBody>
          <a:bodyPr spcFirstLastPara="1" wrap="square" lIns="91425" tIns="45700" rIns="91425" bIns="45700" anchor="t" anchorCtr="0">
            <a:spAutoFit/>
          </a:bodyPr>
          <a:lstStyle/>
          <a:p>
            <a:r>
              <a:rPr lang="en-GB" sz="4000">
                <a:solidFill>
                  <a:schemeClr val="dk1"/>
                </a:solidFill>
                <a:ea typeface="Calibri"/>
                <a:sym typeface="Calibri"/>
              </a:rPr>
              <a:t> PESTEL Analysis: External Factors</a:t>
            </a:r>
            <a:endParaRPr lang="en-US" sz="4000" b="1">
              <a:solidFill>
                <a:schemeClr val="dk1"/>
              </a:solidFill>
              <a:ea typeface="Calibri"/>
            </a:endParaRPr>
          </a:p>
        </p:txBody>
      </p:sp>
      <p:sp>
        <p:nvSpPr>
          <p:cNvPr id="141" name="Google Shape;141;p8"/>
          <p:cNvSpPr txBox="1"/>
          <p:nvPr/>
        </p:nvSpPr>
        <p:spPr>
          <a:xfrm>
            <a:off x="552450" y="723475"/>
            <a:ext cx="10818075" cy="6740266"/>
          </a:xfrm>
          <a:prstGeom prst="rect">
            <a:avLst/>
          </a:prstGeom>
          <a:noFill/>
          <a:ln>
            <a:noFill/>
          </a:ln>
        </p:spPr>
        <p:txBody>
          <a:bodyPr spcFirstLastPara="1" wrap="square" lIns="91425" tIns="45700" rIns="91425" bIns="45700" anchor="t" anchorCtr="0">
            <a:spAutoFit/>
          </a:bodyPr>
          <a:lstStyle/>
          <a:p>
            <a:r>
              <a:rPr lang="en-GB" sz="2400" b="1">
                <a:solidFill>
                  <a:schemeClr val="dk1"/>
                </a:solidFill>
                <a:ea typeface="Calibri"/>
              </a:rPr>
              <a:t>ECONOMIC</a:t>
            </a:r>
            <a:endParaRPr lang="en-GB" sz="2400">
              <a:solidFill>
                <a:schemeClr val="dk1"/>
              </a:solidFill>
              <a:ea typeface="Calibri"/>
            </a:endParaRPr>
          </a:p>
          <a:p>
            <a:r>
              <a:rPr lang="en-GB" sz="1800">
                <a:solidFill>
                  <a:schemeClr val="dk1"/>
                </a:solidFill>
                <a:ea typeface="Calibri"/>
              </a:rPr>
              <a:t>Challenge: High inflation may cause customers to spend less (Lieb and </a:t>
            </a:r>
            <a:r>
              <a:rPr lang="en-GB" sz="1800" err="1">
                <a:solidFill>
                  <a:schemeClr val="dk1"/>
                </a:solidFill>
                <a:ea typeface="Calibri"/>
              </a:rPr>
              <a:t>Schuffels</a:t>
            </a:r>
            <a:r>
              <a:rPr lang="en-GB" sz="1800">
                <a:solidFill>
                  <a:schemeClr val="dk1"/>
                </a:solidFill>
                <a:ea typeface="Calibri"/>
              </a:rPr>
              <a:t>, 2022)</a:t>
            </a:r>
          </a:p>
          <a:p>
            <a:r>
              <a:rPr lang="en-GB" sz="1800" b="1">
                <a:solidFill>
                  <a:schemeClr val="dk1"/>
                </a:solidFill>
                <a:ea typeface="Calibri"/>
              </a:rPr>
              <a:t>Solution: </a:t>
            </a:r>
          </a:p>
          <a:p>
            <a:r>
              <a:rPr lang="en-GB" sz="1800">
                <a:solidFill>
                  <a:schemeClr val="dk1"/>
                </a:solidFill>
                <a:ea typeface="Calibri"/>
              </a:rPr>
              <a:t>Offer different price levels</a:t>
            </a:r>
          </a:p>
          <a:p>
            <a:r>
              <a:rPr lang="en-GB" sz="1800">
                <a:solidFill>
                  <a:schemeClr val="dk1"/>
                </a:solidFill>
                <a:ea typeface="Calibri"/>
              </a:rPr>
              <a:t>Create loyalty schemes, discounts for returning clients</a:t>
            </a:r>
          </a:p>
          <a:p>
            <a:r>
              <a:rPr lang="en-GB" sz="1800">
                <a:solidFill>
                  <a:schemeClr val="dk1"/>
                </a:solidFill>
                <a:ea typeface="Calibri"/>
              </a:rPr>
              <a:t>Introduce payment plans</a:t>
            </a:r>
          </a:p>
          <a:p>
            <a:endParaRPr lang="en-GB" sz="1800">
              <a:solidFill>
                <a:schemeClr val="dk1"/>
              </a:solidFill>
              <a:ea typeface="Calibri"/>
            </a:endParaRPr>
          </a:p>
          <a:p>
            <a:r>
              <a:rPr lang="en-GB" sz="2400" b="1">
                <a:solidFill>
                  <a:schemeClr val="dk1"/>
                </a:solidFill>
                <a:ea typeface="Calibri"/>
              </a:rPr>
              <a:t>SOCIAL</a:t>
            </a:r>
          </a:p>
          <a:p>
            <a:r>
              <a:rPr lang="en-GB" sz="1800" b="1">
                <a:solidFill>
                  <a:schemeClr val="dk1"/>
                </a:solidFill>
                <a:ea typeface="Calibri"/>
              </a:rPr>
              <a:t>Challenge</a:t>
            </a:r>
            <a:r>
              <a:rPr lang="en-GB" sz="1800">
                <a:solidFill>
                  <a:schemeClr val="dk1"/>
                </a:solidFill>
                <a:ea typeface="Calibri"/>
              </a:rPr>
              <a:t>: Changes in trends and fashions  causes pressure to remain competitive (Jain, 2025).</a:t>
            </a:r>
          </a:p>
          <a:p>
            <a:r>
              <a:rPr lang="en-GB" sz="1800" b="1">
                <a:solidFill>
                  <a:schemeClr val="dk1"/>
                </a:solidFill>
                <a:ea typeface="Calibri"/>
              </a:rPr>
              <a:t>Solution</a:t>
            </a:r>
            <a:r>
              <a:rPr lang="en-GB" sz="1800">
                <a:solidFill>
                  <a:schemeClr val="dk1"/>
                </a:solidFill>
                <a:ea typeface="Calibri"/>
              </a:rPr>
              <a:t>:</a:t>
            </a:r>
          </a:p>
          <a:p>
            <a:r>
              <a:rPr lang="en-GB" sz="1800">
                <a:solidFill>
                  <a:schemeClr val="dk1"/>
                </a:solidFill>
                <a:ea typeface="Calibri"/>
              </a:rPr>
              <a:t>Keep up with trends through social media</a:t>
            </a:r>
          </a:p>
          <a:p>
            <a:r>
              <a:rPr lang="en-GB" sz="1800">
                <a:solidFill>
                  <a:schemeClr val="dk1"/>
                </a:solidFill>
                <a:ea typeface="Calibri"/>
              </a:rPr>
              <a:t>Attend trade shows</a:t>
            </a:r>
          </a:p>
          <a:p>
            <a:r>
              <a:rPr lang="en-GB" sz="1800">
                <a:solidFill>
                  <a:schemeClr val="dk1"/>
                </a:solidFill>
                <a:ea typeface="Calibri"/>
              </a:rPr>
              <a:t>Offer personalised consultations</a:t>
            </a:r>
          </a:p>
          <a:p>
            <a:r>
              <a:rPr lang="en-GB" sz="1800">
                <a:solidFill>
                  <a:schemeClr val="dk1"/>
                </a:solidFill>
                <a:ea typeface="Calibri"/>
              </a:rPr>
              <a:t>Encourage clients to post reviews</a:t>
            </a:r>
          </a:p>
          <a:p>
            <a:endParaRPr lang="en-GB" sz="1800" b="1">
              <a:solidFill>
                <a:schemeClr val="dk1"/>
              </a:solidFill>
              <a:ea typeface="Calibri"/>
            </a:endParaRPr>
          </a:p>
          <a:p>
            <a:r>
              <a:rPr lang="en-GB" sz="2400" b="1">
                <a:solidFill>
                  <a:schemeClr val="dk1"/>
                </a:solidFill>
                <a:ea typeface="Calibri"/>
              </a:rPr>
              <a:t>TECHNOLOGICAL</a:t>
            </a:r>
            <a:r>
              <a:rPr lang="en-GB" sz="1800" b="1">
                <a:solidFill>
                  <a:schemeClr val="dk1"/>
                </a:solidFill>
                <a:ea typeface="Calibri"/>
              </a:rPr>
              <a:t>: </a:t>
            </a:r>
            <a:r>
              <a:rPr lang="en-GB" sz="1800">
                <a:solidFill>
                  <a:schemeClr val="dk1"/>
                </a:solidFill>
                <a:ea typeface="Calibri"/>
              </a:rPr>
              <a:t>Competitors are moving online- virtual consultations, products (Paulus, </a:t>
            </a:r>
            <a:r>
              <a:rPr lang="en-GB" sz="1800" err="1">
                <a:solidFill>
                  <a:schemeClr val="dk1"/>
                </a:solidFill>
                <a:ea typeface="Calibri"/>
              </a:rPr>
              <a:t>Jordanow</a:t>
            </a:r>
            <a:r>
              <a:rPr lang="en-GB" sz="1800">
                <a:solidFill>
                  <a:schemeClr val="dk1"/>
                </a:solidFill>
                <a:ea typeface="Calibri"/>
              </a:rPr>
              <a:t> and Millemann, 2022).</a:t>
            </a:r>
          </a:p>
          <a:p>
            <a:r>
              <a:rPr lang="en-GB" sz="1800" b="1">
                <a:solidFill>
                  <a:schemeClr val="dk1"/>
                </a:solidFill>
                <a:ea typeface="Calibri"/>
              </a:rPr>
              <a:t>Solution: </a:t>
            </a:r>
            <a:endParaRPr lang="en-GB" sz="1800">
              <a:solidFill>
                <a:schemeClr val="dk1"/>
              </a:solidFill>
              <a:ea typeface="Calibri"/>
            </a:endParaRPr>
          </a:p>
          <a:p>
            <a:r>
              <a:rPr lang="en-GB" sz="1800">
                <a:solidFill>
                  <a:schemeClr val="dk1"/>
                </a:solidFill>
                <a:ea typeface="Calibri"/>
              </a:rPr>
              <a:t>Integrate</a:t>
            </a:r>
            <a:r>
              <a:rPr lang="en-GB" sz="1800" b="1">
                <a:solidFill>
                  <a:schemeClr val="dk1"/>
                </a:solidFill>
                <a:ea typeface="Calibri"/>
              </a:rPr>
              <a:t> </a:t>
            </a:r>
            <a:r>
              <a:rPr lang="en-GB" sz="1800">
                <a:solidFill>
                  <a:schemeClr val="dk1"/>
                </a:solidFill>
                <a:ea typeface="Calibri"/>
              </a:rPr>
              <a:t>online booking system to website</a:t>
            </a:r>
          </a:p>
          <a:p>
            <a:r>
              <a:rPr lang="en-GB" sz="1800">
                <a:solidFill>
                  <a:schemeClr val="dk1"/>
                </a:solidFill>
                <a:ea typeface="Calibri"/>
              </a:rPr>
              <a:t>Showcase client transformations on social media platforms</a:t>
            </a:r>
          </a:p>
          <a:p>
            <a:r>
              <a:rPr lang="en-GB" sz="1800">
                <a:solidFill>
                  <a:schemeClr val="dk1"/>
                </a:solidFill>
                <a:ea typeface="Calibri"/>
              </a:rPr>
              <a:t>Online wig shop</a:t>
            </a:r>
          </a:p>
          <a:p>
            <a:endParaRPr lang="en-GB" sz="1800">
              <a:solidFill>
                <a:schemeClr val="dk1"/>
              </a:solidFill>
              <a:latin typeface="Calibri"/>
              <a:ea typeface="Calibri"/>
              <a:cs typeface="Calibri"/>
            </a:endParaRPr>
          </a:p>
          <a:p>
            <a:endParaRPr lang="en-GB" sz="1800" b="1">
              <a:solidFill>
                <a:schemeClr val="dk1"/>
              </a:solidFill>
              <a:latin typeface="Calibri"/>
              <a:ea typeface="Calibri"/>
              <a:cs typeface="Calibri"/>
            </a:endParaRPr>
          </a:p>
        </p:txBody>
      </p:sp>
      <p:sp>
        <p:nvSpPr>
          <p:cNvPr id="142" name="Google Shape;142;p8"/>
          <p:cNvSpPr txBox="1"/>
          <p:nvPr/>
        </p:nvSpPr>
        <p:spPr>
          <a:xfrm>
            <a:off x="1194179" y="2855794"/>
            <a:ext cx="98265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800">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6177E-4162-716E-1594-9D22C690254E}"/>
              </a:ext>
            </a:extLst>
          </p:cNvPr>
          <p:cNvSpPr>
            <a:spLocks noGrp="1"/>
          </p:cNvSpPr>
          <p:nvPr>
            <p:ph type="title"/>
          </p:nvPr>
        </p:nvSpPr>
        <p:spPr>
          <a:xfrm>
            <a:off x="838200" y="184150"/>
            <a:ext cx="10515600" cy="1325563"/>
          </a:xfrm>
        </p:spPr>
        <p:txBody>
          <a:bodyPr/>
          <a:lstStyle/>
          <a:p>
            <a:r>
              <a:rPr lang="en-US" sz="4000">
                <a:latin typeface="Arial"/>
                <a:cs typeface="Arial"/>
              </a:rPr>
              <a:t>Funding Requirements and Allocation</a:t>
            </a:r>
          </a:p>
        </p:txBody>
      </p:sp>
      <p:sp>
        <p:nvSpPr>
          <p:cNvPr id="3" name="Text Placeholder 2">
            <a:extLst>
              <a:ext uri="{FF2B5EF4-FFF2-40B4-BE49-F238E27FC236}">
                <a16:creationId xmlns:a16="http://schemas.microsoft.com/office/drawing/2014/main" id="{9419E189-18CE-1490-5090-11C1A1CC872D}"/>
              </a:ext>
            </a:extLst>
          </p:cNvPr>
          <p:cNvSpPr>
            <a:spLocks noGrp="1"/>
          </p:cNvSpPr>
          <p:nvPr>
            <p:ph type="body" idx="1"/>
          </p:nvPr>
        </p:nvSpPr>
        <p:spPr>
          <a:xfrm>
            <a:off x="828675" y="2416175"/>
            <a:ext cx="10525125" cy="3760788"/>
          </a:xfrm>
        </p:spPr>
        <p:txBody>
          <a:bodyPr/>
          <a:lstStyle/>
          <a:p>
            <a:pPr marL="114300" indent="0">
              <a:buNone/>
            </a:pPr>
            <a:endParaRPr lang="en-US"/>
          </a:p>
        </p:txBody>
      </p:sp>
      <p:graphicFrame>
        <p:nvGraphicFramePr>
          <p:cNvPr id="4" name="Table 3">
            <a:extLst>
              <a:ext uri="{FF2B5EF4-FFF2-40B4-BE49-F238E27FC236}">
                <a16:creationId xmlns:a16="http://schemas.microsoft.com/office/drawing/2014/main" id="{B3AB0024-2CCA-ADBB-8456-4BE2C4F6E2C4}"/>
              </a:ext>
            </a:extLst>
          </p:cNvPr>
          <p:cNvGraphicFramePr>
            <a:graphicFrameLocks noGrp="1"/>
          </p:cNvGraphicFramePr>
          <p:nvPr>
            <p:extLst>
              <p:ext uri="{D42A27DB-BD31-4B8C-83A1-F6EECF244321}">
                <p14:modId xmlns:p14="http://schemas.microsoft.com/office/powerpoint/2010/main" val="2215440287"/>
              </p:ext>
            </p:extLst>
          </p:nvPr>
        </p:nvGraphicFramePr>
        <p:xfrm>
          <a:off x="981075" y="2419350"/>
          <a:ext cx="2357435" cy="3760396"/>
        </p:xfrm>
        <a:graphic>
          <a:graphicData uri="http://schemas.openxmlformats.org/drawingml/2006/table">
            <a:tbl>
              <a:tblPr firstRow="1" bandRow="1">
                <a:tableStyleId>{EA31DC11-0ED0-4872-ACFD-D6E3F6D6B155}</a:tableStyleId>
              </a:tblPr>
              <a:tblGrid>
                <a:gridCol w="1262061">
                  <a:extLst>
                    <a:ext uri="{9D8B030D-6E8A-4147-A177-3AD203B41FA5}">
                      <a16:colId xmlns:a16="http://schemas.microsoft.com/office/drawing/2014/main" val="3778529540"/>
                    </a:ext>
                  </a:extLst>
                </a:gridCol>
                <a:gridCol w="1095374">
                  <a:extLst>
                    <a:ext uri="{9D8B030D-6E8A-4147-A177-3AD203B41FA5}">
                      <a16:colId xmlns:a16="http://schemas.microsoft.com/office/drawing/2014/main" val="149641664"/>
                    </a:ext>
                  </a:extLst>
                </a:gridCol>
              </a:tblGrid>
              <a:tr h="534208">
                <a:tc>
                  <a:txBody>
                    <a:bodyPr/>
                    <a:lstStyle/>
                    <a:p>
                      <a:r>
                        <a:rPr lang="en-US" err="1"/>
                        <a:t>Start up</a:t>
                      </a:r>
                      <a:r>
                        <a:rPr lang="en-US"/>
                        <a:t> Costs</a:t>
                      </a:r>
                    </a:p>
                  </a:txBody>
                  <a:tcPr/>
                </a:tc>
                <a:tc>
                  <a:txBody>
                    <a:bodyPr/>
                    <a:lstStyle/>
                    <a:p>
                      <a:r>
                        <a:rPr lang="en-US"/>
                        <a:t>Monthly</a:t>
                      </a:r>
                    </a:p>
                    <a:p>
                      <a:pPr lvl="0">
                        <a:buNone/>
                      </a:pPr>
                      <a:r>
                        <a:rPr lang="en-US"/>
                        <a:t>Total</a:t>
                      </a:r>
                    </a:p>
                  </a:txBody>
                  <a:tcPr/>
                </a:tc>
                <a:extLst>
                  <a:ext uri="{0D108BD9-81ED-4DB2-BD59-A6C34878D82A}">
                    <a16:rowId xmlns:a16="http://schemas.microsoft.com/office/drawing/2014/main" val="4252180646"/>
                  </a:ext>
                </a:extLst>
              </a:tr>
              <a:tr h="460884">
                <a:tc>
                  <a:txBody>
                    <a:bodyPr/>
                    <a:lstStyle/>
                    <a:p>
                      <a:r>
                        <a:rPr lang="en-US"/>
                        <a:t>Rent </a:t>
                      </a:r>
                    </a:p>
                  </a:txBody>
                  <a:tcPr/>
                </a:tc>
                <a:tc>
                  <a:txBody>
                    <a:bodyPr/>
                    <a:lstStyle/>
                    <a:p>
                      <a:r>
                        <a:rPr lang="en-US"/>
                        <a:t>£2,000</a:t>
                      </a:r>
                    </a:p>
                  </a:txBody>
                  <a:tcPr/>
                </a:tc>
                <a:extLst>
                  <a:ext uri="{0D108BD9-81ED-4DB2-BD59-A6C34878D82A}">
                    <a16:rowId xmlns:a16="http://schemas.microsoft.com/office/drawing/2014/main" val="1438041109"/>
                  </a:ext>
                </a:extLst>
              </a:tr>
              <a:tr h="460884">
                <a:tc>
                  <a:txBody>
                    <a:bodyPr/>
                    <a:lstStyle/>
                    <a:p>
                      <a:r>
                        <a:rPr lang="en-US"/>
                        <a:t>Marketing</a:t>
                      </a:r>
                    </a:p>
                  </a:txBody>
                  <a:tcPr/>
                </a:tc>
                <a:tc>
                  <a:txBody>
                    <a:bodyPr/>
                    <a:lstStyle/>
                    <a:p>
                      <a:r>
                        <a:rPr lang="en-US"/>
                        <a:t>£800</a:t>
                      </a:r>
                    </a:p>
                  </a:txBody>
                  <a:tcPr/>
                </a:tc>
                <a:extLst>
                  <a:ext uri="{0D108BD9-81ED-4DB2-BD59-A6C34878D82A}">
                    <a16:rowId xmlns:a16="http://schemas.microsoft.com/office/drawing/2014/main" val="1078278983"/>
                  </a:ext>
                </a:extLst>
              </a:tr>
              <a:tr h="460884">
                <a:tc>
                  <a:txBody>
                    <a:bodyPr/>
                    <a:lstStyle/>
                    <a:p>
                      <a:r>
                        <a:rPr lang="en-US"/>
                        <a:t>Printing</a:t>
                      </a:r>
                    </a:p>
                  </a:txBody>
                  <a:tcPr/>
                </a:tc>
                <a:tc>
                  <a:txBody>
                    <a:bodyPr/>
                    <a:lstStyle/>
                    <a:p>
                      <a:r>
                        <a:rPr lang="en-US"/>
                        <a:t>£150</a:t>
                      </a:r>
                    </a:p>
                  </a:txBody>
                  <a:tcPr/>
                </a:tc>
                <a:extLst>
                  <a:ext uri="{0D108BD9-81ED-4DB2-BD59-A6C34878D82A}">
                    <a16:rowId xmlns:a16="http://schemas.microsoft.com/office/drawing/2014/main" val="2042129948"/>
                  </a:ext>
                </a:extLst>
              </a:tr>
              <a:tr h="460884">
                <a:tc>
                  <a:txBody>
                    <a:bodyPr/>
                    <a:lstStyle/>
                    <a:p>
                      <a:r>
                        <a:rPr lang="en-US"/>
                        <a:t>Salon supplies</a:t>
                      </a:r>
                    </a:p>
                  </a:txBody>
                  <a:tcPr/>
                </a:tc>
                <a:tc>
                  <a:txBody>
                    <a:bodyPr/>
                    <a:lstStyle/>
                    <a:p>
                      <a:r>
                        <a:rPr lang="en-US"/>
                        <a:t>£200</a:t>
                      </a:r>
                    </a:p>
                  </a:txBody>
                  <a:tcPr/>
                </a:tc>
                <a:extLst>
                  <a:ext uri="{0D108BD9-81ED-4DB2-BD59-A6C34878D82A}">
                    <a16:rowId xmlns:a16="http://schemas.microsoft.com/office/drawing/2014/main" val="841832963"/>
                  </a:ext>
                </a:extLst>
              </a:tr>
              <a:tr h="460884">
                <a:tc>
                  <a:txBody>
                    <a:bodyPr/>
                    <a:lstStyle/>
                    <a:p>
                      <a:r>
                        <a:rPr lang="en-US"/>
                        <a:t>Stock</a:t>
                      </a:r>
                    </a:p>
                  </a:txBody>
                  <a:tcPr/>
                </a:tc>
                <a:tc>
                  <a:txBody>
                    <a:bodyPr/>
                    <a:lstStyle/>
                    <a:p>
                      <a:pPr lvl="0">
                        <a:buNone/>
                      </a:pPr>
                      <a:r>
                        <a:rPr lang="en-US"/>
                        <a:t>£700</a:t>
                      </a:r>
                    </a:p>
                  </a:txBody>
                  <a:tcPr/>
                </a:tc>
                <a:extLst>
                  <a:ext uri="{0D108BD9-81ED-4DB2-BD59-A6C34878D82A}">
                    <a16:rowId xmlns:a16="http://schemas.microsoft.com/office/drawing/2014/main" val="3458157349"/>
                  </a:ext>
                </a:extLst>
              </a:tr>
              <a:tr h="460884">
                <a:tc>
                  <a:txBody>
                    <a:bodyPr/>
                    <a:lstStyle/>
                    <a:p>
                      <a:r>
                        <a:rPr lang="en-US"/>
                        <a:t>Salaries</a:t>
                      </a:r>
                    </a:p>
                  </a:txBody>
                  <a:tcPr/>
                </a:tc>
                <a:tc>
                  <a:txBody>
                    <a:bodyPr/>
                    <a:lstStyle/>
                    <a:p>
                      <a:r>
                        <a:rPr lang="en-US"/>
                        <a:t>£4,000</a:t>
                      </a:r>
                    </a:p>
                  </a:txBody>
                  <a:tcPr/>
                </a:tc>
                <a:extLst>
                  <a:ext uri="{0D108BD9-81ED-4DB2-BD59-A6C34878D82A}">
                    <a16:rowId xmlns:a16="http://schemas.microsoft.com/office/drawing/2014/main" val="3652022137"/>
                  </a:ext>
                </a:extLst>
              </a:tr>
              <a:tr h="460884">
                <a:tc>
                  <a:txBody>
                    <a:bodyPr/>
                    <a:lstStyle/>
                    <a:p>
                      <a:pPr lvl="0">
                        <a:buNone/>
                      </a:pPr>
                      <a:r>
                        <a:rPr lang="en-US"/>
                        <a:t>Total</a:t>
                      </a:r>
                    </a:p>
                  </a:txBody>
                  <a:tcPr/>
                </a:tc>
                <a:tc>
                  <a:txBody>
                    <a:bodyPr/>
                    <a:lstStyle/>
                    <a:p>
                      <a:pPr lvl="0">
                        <a:buNone/>
                      </a:pPr>
                      <a:r>
                        <a:rPr lang="en-US"/>
                        <a:t>£7,850</a:t>
                      </a:r>
                    </a:p>
                  </a:txBody>
                  <a:tcPr/>
                </a:tc>
                <a:extLst>
                  <a:ext uri="{0D108BD9-81ED-4DB2-BD59-A6C34878D82A}">
                    <a16:rowId xmlns:a16="http://schemas.microsoft.com/office/drawing/2014/main" val="3506271524"/>
                  </a:ext>
                </a:extLst>
              </a:tr>
            </a:tbl>
          </a:graphicData>
        </a:graphic>
      </p:graphicFrame>
      <p:graphicFrame>
        <p:nvGraphicFramePr>
          <p:cNvPr id="5" name="Table 4">
            <a:extLst>
              <a:ext uri="{FF2B5EF4-FFF2-40B4-BE49-F238E27FC236}">
                <a16:creationId xmlns:a16="http://schemas.microsoft.com/office/drawing/2014/main" id="{573ADD9A-9B32-9AB3-D7A2-182AB9E28401}"/>
              </a:ext>
            </a:extLst>
          </p:cNvPr>
          <p:cNvGraphicFramePr>
            <a:graphicFrameLocks noGrp="1"/>
          </p:cNvGraphicFramePr>
          <p:nvPr>
            <p:extLst>
              <p:ext uri="{D42A27DB-BD31-4B8C-83A1-F6EECF244321}">
                <p14:modId xmlns:p14="http://schemas.microsoft.com/office/powerpoint/2010/main" val="2690218200"/>
              </p:ext>
            </p:extLst>
          </p:nvPr>
        </p:nvGraphicFramePr>
        <p:xfrm>
          <a:off x="7726680" y="3808476"/>
          <a:ext cx="3429878" cy="2372360"/>
        </p:xfrm>
        <a:graphic>
          <a:graphicData uri="http://schemas.openxmlformats.org/drawingml/2006/table">
            <a:tbl>
              <a:tblPr firstRow="1" bandRow="1">
                <a:tableStyleId>{EA31DC11-0ED0-4872-ACFD-D6E3F6D6B155}</a:tableStyleId>
              </a:tblPr>
              <a:tblGrid>
                <a:gridCol w="2550982">
                  <a:extLst>
                    <a:ext uri="{9D8B030D-6E8A-4147-A177-3AD203B41FA5}">
                      <a16:colId xmlns:a16="http://schemas.microsoft.com/office/drawing/2014/main" val="4136610569"/>
                    </a:ext>
                  </a:extLst>
                </a:gridCol>
                <a:gridCol w="878896">
                  <a:extLst>
                    <a:ext uri="{9D8B030D-6E8A-4147-A177-3AD203B41FA5}">
                      <a16:colId xmlns:a16="http://schemas.microsoft.com/office/drawing/2014/main" val="3314809737"/>
                    </a:ext>
                  </a:extLst>
                </a:gridCol>
              </a:tblGrid>
              <a:tr h="370840">
                <a:tc>
                  <a:txBody>
                    <a:bodyPr/>
                    <a:lstStyle/>
                    <a:p>
                      <a:r>
                        <a:rPr lang="en-US"/>
                        <a:t>Variable costs</a:t>
                      </a:r>
                    </a:p>
                  </a:txBody>
                  <a:tcPr/>
                </a:tc>
                <a:tc>
                  <a:txBody>
                    <a:bodyPr/>
                    <a:lstStyle/>
                    <a:p>
                      <a:r>
                        <a:rPr lang="en-US"/>
                        <a:t>Yearly Total</a:t>
                      </a:r>
                    </a:p>
                  </a:txBody>
                  <a:tcPr/>
                </a:tc>
                <a:extLst>
                  <a:ext uri="{0D108BD9-81ED-4DB2-BD59-A6C34878D82A}">
                    <a16:rowId xmlns:a16="http://schemas.microsoft.com/office/drawing/2014/main" val="2598343905"/>
                  </a:ext>
                </a:extLst>
              </a:tr>
              <a:tr h="370840">
                <a:tc>
                  <a:txBody>
                    <a:bodyPr/>
                    <a:lstStyle/>
                    <a:p>
                      <a:pPr lvl="0">
                        <a:buNone/>
                      </a:pPr>
                      <a:r>
                        <a:rPr lang="en-US"/>
                        <a:t>Advertising/Marketing</a:t>
                      </a:r>
                    </a:p>
                  </a:txBody>
                  <a:tcPr/>
                </a:tc>
                <a:tc>
                  <a:txBody>
                    <a:bodyPr/>
                    <a:lstStyle/>
                    <a:p>
                      <a:r>
                        <a:rPr lang="en-US"/>
                        <a:t>£4,640</a:t>
                      </a:r>
                    </a:p>
                  </a:txBody>
                  <a:tcPr/>
                </a:tc>
                <a:extLst>
                  <a:ext uri="{0D108BD9-81ED-4DB2-BD59-A6C34878D82A}">
                    <a16:rowId xmlns:a16="http://schemas.microsoft.com/office/drawing/2014/main" val="2284154063"/>
                  </a:ext>
                </a:extLst>
              </a:tr>
              <a:tr h="370840">
                <a:tc>
                  <a:txBody>
                    <a:bodyPr/>
                    <a:lstStyle/>
                    <a:p>
                      <a:r>
                        <a:rPr lang="en-US"/>
                        <a:t>Printing/postage</a:t>
                      </a:r>
                    </a:p>
                  </a:txBody>
                  <a:tcPr/>
                </a:tc>
                <a:tc>
                  <a:txBody>
                    <a:bodyPr/>
                    <a:lstStyle/>
                    <a:p>
                      <a:r>
                        <a:rPr lang="en-US"/>
                        <a:t>£760</a:t>
                      </a:r>
                    </a:p>
                  </a:txBody>
                  <a:tcPr/>
                </a:tc>
                <a:extLst>
                  <a:ext uri="{0D108BD9-81ED-4DB2-BD59-A6C34878D82A}">
                    <a16:rowId xmlns:a16="http://schemas.microsoft.com/office/drawing/2014/main" val="3394322648"/>
                  </a:ext>
                </a:extLst>
              </a:tr>
              <a:tr h="370840">
                <a:tc>
                  <a:txBody>
                    <a:bodyPr/>
                    <a:lstStyle/>
                    <a:p>
                      <a:r>
                        <a:rPr lang="en-US"/>
                        <a:t>Stock</a:t>
                      </a:r>
                    </a:p>
                  </a:txBody>
                  <a:tcPr/>
                </a:tc>
                <a:tc>
                  <a:txBody>
                    <a:bodyPr/>
                    <a:lstStyle/>
                    <a:p>
                      <a:r>
                        <a:rPr lang="en-US"/>
                        <a:t>£6,800</a:t>
                      </a:r>
                    </a:p>
                  </a:txBody>
                  <a:tcPr/>
                </a:tc>
                <a:extLst>
                  <a:ext uri="{0D108BD9-81ED-4DB2-BD59-A6C34878D82A}">
                    <a16:rowId xmlns:a16="http://schemas.microsoft.com/office/drawing/2014/main" val="2018953289"/>
                  </a:ext>
                </a:extLst>
              </a:tr>
              <a:tr h="370840">
                <a:tc>
                  <a:txBody>
                    <a:bodyPr/>
                    <a:lstStyle/>
                    <a:p>
                      <a:r>
                        <a:rPr lang="en-US"/>
                        <a:t>Telephone</a:t>
                      </a:r>
                    </a:p>
                  </a:txBody>
                  <a:tcPr/>
                </a:tc>
                <a:tc>
                  <a:txBody>
                    <a:bodyPr/>
                    <a:lstStyle/>
                    <a:p>
                      <a:r>
                        <a:rPr lang="en-US"/>
                        <a:t>£528</a:t>
                      </a:r>
                    </a:p>
                  </a:txBody>
                  <a:tcPr/>
                </a:tc>
                <a:extLst>
                  <a:ext uri="{0D108BD9-81ED-4DB2-BD59-A6C34878D82A}">
                    <a16:rowId xmlns:a16="http://schemas.microsoft.com/office/drawing/2014/main" val="1810352754"/>
                  </a:ext>
                </a:extLst>
              </a:tr>
              <a:tr h="370840">
                <a:tc>
                  <a:txBody>
                    <a:bodyPr/>
                    <a:lstStyle/>
                    <a:p>
                      <a:r>
                        <a:rPr lang="en-US"/>
                        <a:t>Total </a:t>
                      </a:r>
                    </a:p>
                  </a:txBody>
                  <a:tcPr/>
                </a:tc>
                <a:tc>
                  <a:txBody>
                    <a:bodyPr/>
                    <a:lstStyle/>
                    <a:p>
                      <a:pPr lvl="0">
                        <a:buNone/>
                      </a:pPr>
                      <a:r>
                        <a:rPr lang="en-US"/>
                        <a:t>£12, 728</a:t>
                      </a:r>
                    </a:p>
                  </a:txBody>
                  <a:tcPr/>
                </a:tc>
                <a:extLst>
                  <a:ext uri="{0D108BD9-81ED-4DB2-BD59-A6C34878D82A}">
                    <a16:rowId xmlns:a16="http://schemas.microsoft.com/office/drawing/2014/main" val="1654050051"/>
                  </a:ext>
                </a:extLst>
              </a:tr>
            </a:tbl>
          </a:graphicData>
        </a:graphic>
      </p:graphicFrame>
      <p:graphicFrame>
        <p:nvGraphicFramePr>
          <p:cNvPr id="6" name="Table 5">
            <a:extLst>
              <a:ext uri="{FF2B5EF4-FFF2-40B4-BE49-F238E27FC236}">
                <a16:creationId xmlns:a16="http://schemas.microsoft.com/office/drawing/2014/main" id="{16FD0675-7466-1090-50FC-B7222B2E50D1}"/>
              </a:ext>
            </a:extLst>
          </p:cNvPr>
          <p:cNvGraphicFramePr>
            <a:graphicFrameLocks noGrp="1"/>
          </p:cNvGraphicFramePr>
          <p:nvPr>
            <p:extLst>
              <p:ext uri="{D42A27DB-BD31-4B8C-83A1-F6EECF244321}">
                <p14:modId xmlns:p14="http://schemas.microsoft.com/office/powerpoint/2010/main" val="4199129801"/>
              </p:ext>
            </p:extLst>
          </p:nvPr>
        </p:nvGraphicFramePr>
        <p:xfrm>
          <a:off x="4171950" y="3438525"/>
          <a:ext cx="2715533" cy="2743200"/>
        </p:xfrm>
        <a:graphic>
          <a:graphicData uri="http://schemas.openxmlformats.org/drawingml/2006/table">
            <a:tbl>
              <a:tblPr firstRow="1" bandRow="1">
                <a:tableStyleId>{EA31DC11-0ED0-4872-ACFD-D6E3F6D6B155}</a:tableStyleId>
              </a:tblPr>
              <a:tblGrid>
                <a:gridCol w="1881187">
                  <a:extLst>
                    <a:ext uri="{9D8B030D-6E8A-4147-A177-3AD203B41FA5}">
                      <a16:colId xmlns:a16="http://schemas.microsoft.com/office/drawing/2014/main" val="137947234"/>
                    </a:ext>
                  </a:extLst>
                </a:gridCol>
                <a:gridCol w="834346">
                  <a:extLst>
                    <a:ext uri="{9D8B030D-6E8A-4147-A177-3AD203B41FA5}">
                      <a16:colId xmlns:a16="http://schemas.microsoft.com/office/drawing/2014/main" val="4291043420"/>
                    </a:ext>
                  </a:extLst>
                </a:gridCol>
              </a:tblGrid>
              <a:tr h="370840">
                <a:tc>
                  <a:txBody>
                    <a:bodyPr/>
                    <a:lstStyle/>
                    <a:p>
                      <a:r>
                        <a:rPr lang="en-US"/>
                        <a:t>Fixed costs: </a:t>
                      </a:r>
                    </a:p>
                  </a:txBody>
                  <a:tcPr/>
                </a:tc>
                <a:tc>
                  <a:txBody>
                    <a:bodyPr/>
                    <a:lstStyle/>
                    <a:p>
                      <a:r>
                        <a:rPr lang="en-US"/>
                        <a:t>Monthly Total</a:t>
                      </a:r>
                    </a:p>
                  </a:txBody>
                  <a:tcPr/>
                </a:tc>
                <a:extLst>
                  <a:ext uri="{0D108BD9-81ED-4DB2-BD59-A6C34878D82A}">
                    <a16:rowId xmlns:a16="http://schemas.microsoft.com/office/drawing/2014/main" val="2616585233"/>
                  </a:ext>
                </a:extLst>
              </a:tr>
              <a:tr h="370840">
                <a:tc>
                  <a:txBody>
                    <a:bodyPr/>
                    <a:lstStyle/>
                    <a:p>
                      <a:r>
                        <a:rPr lang="en-US"/>
                        <a:t>Rent</a:t>
                      </a:r>
                    </a:p>
                  </a:txBody>
                  <a:tcPr/>
                </a:tc>
                <a:tc>
                  <a:txBody>
                    <a:bodyPr/>
                    <a:lstStyle/>
                    <a:p>
                      <a:r>
                        <a:rPr lang="en-US"/>
                        <a:t>£1,000</a:t>
                      </a:r>
                    </a:p>
                  </a:txBody>
                  <a:tcPr/>
                </a:tc>
                <a:extLst>
                  <a:ext uri="{0D108BD9-81ED-4DB2-BD59-A6C34878D82A}">
                    <a16:rowId xmlns:a16="http://schemas.microsoft.com/office/drawing/2014/main" val="2713119583"/>
                  </a:ext>
                </a:extLst>
              </a:tr>
              <a:tr h="370840">
                <a:tc>
                  <a:txBody>
                    <a:bodyPr/>
                    <a:lstStyle/>
                    <a:p>
                      <a:r>
                        <a:rPr lang="en-US"/>
                        <a:t>Loan</a:t>
                      </a:r>
                    </a:p>
                  </a:txBody>
                  <a:tcPr/>
                </a:tc>
                <a:tc>
                  <a:txBody>
                    <a:bodyPr/>
                    <a:lstStyle/>
                    <a:p>
                      <a:pPr lvl="0">
                        <a:buNone/>
                      </a:pPr>
                      <a:r>
                        <a:rPr lang="en-US"/>
                        <a:t>£380</a:t>
                      </a:r>
                    </a:p>
                  </a:txBody>
                  <a:tcPr/>
                </a:tc>
                <a:extLst>
                  <a:ext uri="{0D108BD9-81ED-4DB2-BD59-A6C34878D82A}">
                    <a16:rowId xmlns:a16="http://schemas.microsoft.com/office/drawing/2014/main" val="3864777850"/>
                  </a:ext>
                </a:extLst>
              </a:tr>
              <a:tr h="370840">
                <a:tc>
                  <a:txBody>
                    <a:bodyPr/>
                    <a:lstStyle/>
                    <a:p>
                      <a:r>
                        <a:rPr lang="en-US"/>
                        <a:t>Insurance</a:t>
                      </a:r>
                    </a:p>
                  </a:txBody>
                  <a:tcPr/>
                </a:tc>
                <a:tc>
                  <a:txBody>
                    <a:bodyPr/>
                    <a:lstStyle/>
                    <a:p>
                      <a:r>
                        <a:rPr lang="en-US"/>
                        <a:t>£80</a:t>
                      </a:r>
                    </a:p>
                  </a:txBody>
                  <a:tcPr/>
                </a:tc>
                <a:extLst>
                  <a:ext uri="{0D108BD9-81ED-4DB2-BD59-A6C34878D82A}">
                    <a16:rowId xmlns:a16="http://schemas.microsoft.com/office/drawing/2014/main" val="966572109"/>
                  </a:ext>
                </a:extLst>
              </a:tr>
              <a:tr h="370840">
                <a:tc>
                  <a:txBody>
                    <a:bodyPr/>
                    <a:lstStyle/>
                    <a:p>
                      <a:r>
                        <a:rPr lang="en-US"/>
                        <a:t>Accountant</a:t>
                      </a:r>
                    </a:p>
                  </a:txBody>
                  <a:tcPr/>
                </a:tc>
                <a:tc>
                  <a:txBody>
                    <a:bodyPr/>
                    <a:lstStyle/>
                    <a:p>
                      <a:r>
                        <a:rPr lang="en-US"/>
                        <a:t>£100</a:t>
                      </a:r>
                    </a:p>
                  </a:txBody>
                  <a:tcPr/>
                </a:tc>
                <a:extLst>
                  <a:ext uri="{0D108BD9-81ED-4DB2-BD59-A6C34878D82A}">
                    <a16:rowId xmlns:a16="http://schemas.microsoft.com/office/drawing/2014/main" val="2826021577"/>
                  </a:ext>
                </a:extLst>
              </a:tr>
              <a:tr h="370840">
                <a:tc>
                  <a:txBody>
                    <a:bodyPr/>
                    <a:lstStyle/>
                    <a:p>
                      <a:r>
                        <a:rPr lang="en-US"/>
                        <a:t>Website Hosting</a:t>
                      </a:r>
                    </a:p>
                  </a:txBody>
                  <a:tcPr/>
                </a:tc>
                <a:tc>
                  <a:txBody>
                    <a:bodyPr/>
                    <a:lstStyle/>
                    <a:p>
                      <a:r>
                        <a:rPr lang="en-US"/>
                        <a:t>£50</a:t>
                      </a:r>
                    </a:p>
                  </a:txBody>
                  <a:tcPr/>
                </a:tc>
                <a:extLst>
                  <a:ext uri="{0D108BD9-81ED-4DB2-BD59-A6C34878D82A}">
                    <a16:rowId xmlns:a16="http://schemas.microsoft.com/office/drawing/2014/main" val="3447137231"/>
                  </a:ext>
                </a:extLst>
              </a:tr>
              <a:tr h="370840">
                <a:tc>
                  <a:txBody>
                    <a:bodyPr/>
                    <a:lstStyle/>
                    <a:p>
                      <a:r>
                        <a:rPr lang="en-US"/>
                        <a:t>Total</a:t>
                      </a:r>
                    </a:p>
                  </a:txBody>
                  <a:tcPr/>
                </a:tc>
                <a:tc>
                  <a:txBody>
                    <a:bodyPr/>
                    <a:lstStyle/>
                    <a:p>
                      <a:r>
                        <a:rPr lang="en-US"/>
                        <a:t>£1610</a:t>
                      </a:r>
                    </a:p>
                  </a:txBody>
                  <a:tcPr/>
                </a:tc>
                <a:extLst>
                  <a:ext uri="{0D108BD9-81ED-4DB2-BD59-A6C34878D82A}">
                    <a16:rowId xmlns:a16="http://schemas.microsoft.com/office/drawing/2014/main" val="166311207"/>
                  </a:ext>
                </a:extLst>
              </a:tr>
            </a:tbl>
          </a:graphicData>
        </a:graphic>
      </p:graphicFrame>
      <p:sp>
        <p:nvSpPr>
          <p:cNvPr id="7" name="TextBox 6">
            <a:extLst>
              <a:ext uri="{FF2B5EF4-FFF2-40B4-BE49-F238E27FC236}">
                <a16:creationId xmlns:a16="http://schemas.microsoft.com/office/drawing/2014/main" id="{47636790-28CD-2495-89D3-BF3425F2EF07}"/>
              </a:ext>
            </a:extLst>
          </p:cNvPr>
          <p:cNvSpPr txBox="1"/>
          <p:nvPr/>
        </p:nvSpPr>
        <p:spPr>
          <a:xfrm>
            <a:off x="352424" y="1285874"/>
            <a:ext cx="108013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  Prestige Hair Outfitters will require £20,000 investment: Start- up costs and working capital</a:t>
            </a:r>
          </a:p>
        </p:txBody>
      </p:sp>
    </p:spTree>
    <p:extLst>
      <p:ext uri="{BB962C8B-B14F-4D97-AF65-F5344CB8AC3E}">
        <p14:creationId xmlns:p14="http://schemas.microsoft.com/office/powerpoint/2010/main" val="2323656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14"/>
          <p:cNvSpPr txBox="1">
            <a:spLocks noGrp="1"/>
          </p:cNvSpPr>
          <p:nvPr>
            <p:ph type="title"/>
          </p:nvPr>
        </p:nvSpPr>
        <p:spPr>
          <a:xfrm>
            <a:off x="723900" y="-356053"/>
            <a:ext cx="10515600" cy="1858962"/>
          </a:xfrm>
          <a:prstGeom prst="rect">
            <a:avLst/>
          </a:prstGeom>
          <a:noFill/>
          <a:ln>
            <a:noFill/>
          </a:ln>
        </p:spPr>
        <p:txBody>
          <a:bodyPr spcFirstLastPara="1" wrap="square" lIns="91425" tIns="45700" rIns="91425" bIns="45700" anchor="ctr" anchorCtr="0">
            <a:normAutofit/>
          </a:bodyPr>
          <a:lstStyle/>
          <a:p>
            <a:pPr>
              <a:buSzPts val="4400"/>
            </a:pPr>
            <a:r>
              <a:rPr lang="en-GB" sz="2400" b="1">
                <a:latin typeface="Arial"/>
                <a:cs typeface="Arial"/>
              </a:rPr>
              <a:t>Sales Assumption</a:t>
            </a:r>
          </a:p>
        </p:txBody>
      </p:sp>
      <p:sp>
        <p:nvSpPr>
          <p:cNvPr id="194" name="Google Shape;194;p14"/>
          <p:cNvSpPr txBox="1">
            <a:spLocks noGrp="1"/>
          </p:cNvSpPr>
          <p:nvPr>
            <p:ph type="body" idx="1"/>
          </p:nvPr>
        </p:nvSpPr>
        <p:spPr>
          <a:xfrm>
            <a:off x="95250" y="777875"/>
            <a:ext cx="11734800" cy="5961063"/>
          </a:xfrm>
          <a:prstGeom prst="rect">
            <a:avLst/>
          </a:prstGeom>
          <a:noFill/>
          <a:ln>
            <a:noFill/>
          </a:ln>
        </p:spPr>
        <p:txBody>
          <a:bodyPr spcFirstLastPara="1" wrap="square" lIns="91425" tIns="45700" rIns="91425" bIns="45700" anchor="t" anchorCtr="0">
            <a:normAutofit/>
          </a:bodyPr>
          <a:lstStyle/>
          <a:p>
            <a:pPr marL="228600" lvl="0" indent="-50800" algn="l" rtl="0">
              <a:lnSpc>
                <a:spcPct val="90000"/>
              </a:lnSpc>
              <a:spcBef>
                <a:spcPts val="0"/>
              </a:spcBef>
              <a:spcAft>
                <a:spcPts val="0"/>
              </a:spcAft>
              <a:buClr>
                <a:schemeClr val="dk1"/>
              </a:buClr>
              <a:buSzPts val="2800"/>
              <a:buNone/>
            </a:pPr>
            <a:endParaRPr lang="en-US" sz="2400" dirty="0">
              <a:latin typeface="Arial"/>
              <a:cs typeface="Arial"/>
            </a:endParaRPr>
          </a:p>
        </p:txBody>
      </p:sp>
      <p:graphicFrame>
        <p:nvGraphicFramePr>
          <p:cNvPr id="3" name="Table 2">
            <a:extLst>
              <a:ext uri="{FF2B5EF4-FFF2-40B4-BE49-F238E27FC236}">
                <a16:creationId xmlns:a16="http://schemas.microsoft.com/office/drawing/2014/main" id="{CB2A550B-E0A8-5161-E80E-0E9F37A70C1D}"/>
              </a:ext>
            </a:extLst>
          </p:cNvPr>
          <p:cNvGraphicFramePr>
            <a:graphicFrameLocks noGrp="1"/>
          </p:cNvGraphicFramePr>
          <p:nvPr>
            <p:extLst>
              <p:ext uri="{D42A27DB-BD31-4B8C-83A1-F6EECF244321}">
                <p14:modId xmlns:p14="http://schemas.microsoft.com/office/powerpoint/2010/main" val="2725586168"/>
              </p:ext>
            </p:extLst>
          </p:nvPr>
        </p:nvGraphicFramePr>
        <p:xfrm>
          <a:off x="371475" y="781050"/>
          <a:ext cx="9270704" cy="2331720"/>
        </p:xfrm>
        <a:graphic>
          <a:graphicData uri="http://schemas.openxmlformats.org/drawingml/2006/table">
            <a:tbl>
              <a:tblPr firstRow="1" bandRow="1">
                <a:tableStyleId>{5C22544A-7EE6-4342-B048-85BDC9FD1C3A}</a:tableStyleId>
              </a:tblPr>
              <a:tblGrid>
                <a:gridCol w="763401">
                  <a:extLst>
                    <a:ext uri="{9D8B030D-6E8A-4147-A177-3AD203B41FA5}">
                      <a16:colId xmlns:a16="http://schemas.microsoft.com/office/drawing/2014/main" val="1646553599"/>
                    </a:ext>
                  </a:extLst>
                </a:gridCol>
                <a:gridCol w="1632116">
                  <a:extLst>
                    <a:ext uri="{9D8B030D-6E8A-4147-A177-3AD203B41FA5}">
                      <a16:colId xmlns:a16="http://schemas.microsoft.com/office/drawing/2014/main" val="1517243346"/>
                    </a:ext>
                  </a:extLst>
                </a:gridCol>
                <a:gridCol w="1783886">
                  <a:extLst>
                    <a:ext uri="{9D8B030D-6E8A-4147-A177-3AD203B41FA5}">
                      <a16:colId xmlns:a16="http://schemas.microsoft.com/office/drawing/2014/main" val="2721792617"/>
                    </a:ext>
                  </a:extLst>
                </a:gridCol>
                <a:gridCol w="1783886">
                  <a:extLst>
                    <a:ext uri="{9D8B030D-6E8A-4147-A177-3AD203B41FA5}">
                      <a16:colId xmlns:a16="http://schemas.microsoft.com/office/drawing/2014/main" val="2329745624"/>
                    </a:ext>
                  </a:extLst>
                </a:gridCol>
                <a:gridCol w="1783886">
                  <a:extLst>
                    <a:ext uri="{9D8B030D-6E8A-4147-A177-3AD203B41FA5}">
                      <a16:colId xmlns:a16="http://schemas.microsoft.com/office/drawing/2014/main" val="4111821906"/>
                    </a:ext>
                  </a:extLst>
                </a:gridCol>
                <a:gridCol w="1523529">
                  <a:extLst>
                    <a:ext uri="{9D8B030D-6E8A-4147-A177-3AD203B41FA5}">
                      <a16:colId xmlns:a16="http://schemas.microsoft.com/office/drawing/2014/main" val="173287907"/>
                    </a:ext>
                  </a:extLst>
                </a:gridCol>
              </a:tblGrid>
              <a:tr h="560882">
                <a:tc>
                  <a:txBody>
                    <a:bodyPr/>
                    <a:lstStyle/>
                    <a:p>
                      <a:pPr algn="ctr" rtl="0" fontAlgn="ctr">
                        <a:buNone/>
                      </a:pPr>
                      <a:r>
                        <a:rPr lang="en-US" sz="1700" b="1">
                          <a:solidFill>
                            <a:srgbClr val="FFFFFF"/>
                          </a:solidFill>
                          <a:effectLst/>
                        </a:rPr>
                        <a:t>Month</a:t>
                      </a:r>
                      <a:endParaRPr lang="en-US" sz="1700" b="1">
                        <a:solidFill>
                          <a:srgbClr val="FFFFFF"/>
                        </a:solidFill>
                        <a:effectLst/>
                        <a:latin typeface="Arial" panose="020B0604020202020204" pitchFamily="34" charset="0"/>
                      </a:endParaRPr>
                    </a:p>
                  </a:txBody>
                  <a:tcPr marL="43072" marR="43072" marT="0" marB="0" anchor="ctr"/>
                </a:tc>
                <a:tc>
                  <a:txBody>
                    <a:bodyPr/>
                    <a:lstStyle/>
                    <a:p>
                      <a:pPr algn="ctr" rtl="0" fontAlgn="ctr">
                        <a:buNone/>
                      </a:pPr>
                      <a:r>
                        <a:rPr lang="en-US" sz="1700" b="1">
                          <a:solidFill>
                            <a:srgbClr val="FFFFFF"/>
                          </a:solidFill>
                          <a:effectLst/>
                        </a:rPr>
                        <a:t>Wigs</a:t>
                      </a:r>
                      <a:endParaRPr lang="en-US"/>
                    </a:p>
                  </a:txBody>
                  <a:tcPr marL="43072" marR="43072" marT="0" marB="0" anchor="ctr"/>
                </a:tc>
                <a:tc>
                  <a:txBody>
                    <a:bodyPr/>
                    <a:lstStyle/>
                    <a:p>
                      <a:pPr algn="ctr" rtl="0" fontAlgn="ctr">
                        <a:buNone/>
                      </a:pPr>
                      <a:r>
                        <a:rPr lang="en-US" sz="1700" b="1">
                          <a:solidFill>
                            <a:srgbClr val="FFFFFF"/>
                          </a:solidFill>
                          <a:effectLst/>
                        </a:rPr>
                        <a:t>Hair Replacement</a:t>
                      </a:r>
                    </a:p>
                    <a:p>
                      <a:pPr lvl="0" algn="ctr">
                        <a:buNone/>
                      </a:pPr>
                      <a:r>
                        <a:rPr lang="en-US" sz="1700" b="1">
                          <a:solidFill>
                            <a:srgbClr val="FFFFFF"/>
                          </a:solidFill>
                          <a:effectLst/>
                        </a:rPr>
                        <a:t>Systems</a:t>
                      </a:r>
                    </a:p>
                  </a:txBody>
                  <a:tcPr marL="43072" marR="43072" marT="0" marB="0" anchor="ctr"/>
                </a:tc>
                <a:tc>
                  <a:txBody>
                    <a:bodyPr/>
                    <a:lstStyle/>
                    <a:p>
                      <a:pPr algn="ctr" rtl="0" fontAlgn="ctr">
                        <a:buNone/>
                      </a:pPr>
                      <a:r>
                        <a:rPr lang="en-US" sz="1700" b="1">
                          <a:solidFill>
                            <a:srgbClr val="FFFFFF"/>
                          </a:solidFill>
                          <a:effectLst/>
                        </a:rPr>
                        <a:t>Consultation/</a:t>
                      </a:r>
                    </a:p>
                    <a:p>
                      <a:pPr lvl="0" algn="ctr">
                        <a:buNone/>
                      </a:pPr>
                      <a:r>
                        <a:rPr lang="en-US" sz="1700" b="1">
                          <a:solidFill>
                            <a:srgbClr val="FFFFFF"/>
                          </a:solidFill>
                          <a:effectLst/>
                        </a:rPr>
                        <a:t>Maintenance</a:t>
                      </a:r>
                    </a:p>
                  </a:txBody>
                  <a:tcPr marL="43072" marR="43072" marT="0" marB="0" anchor="ctr"/>
                </a:tc>
                <a:tc>
                  <a:txBody>
                    <a:bodyPr/>
                    <a:lstStyle/>
                    <a:p>
                      <a:pPr algn="ctr" rtl="0" fontAlgn="ctr">
                        <a:buNone/>
                      </a:pPr>
                      <a:r>
                        <a:rPr lang="en-US" sz="1700" b="1">
                          <a:solidFill>
                            <a:srgbClr val="FFFFFF"/>
                          </a:solidFill>
                          <a:effectLst/>
                        </a:rPr>
                        <a:t>Retail</a:t>
                      </a:r>
                    </a:p>
                  </a:txBody>
                  <a:tcPr marL="43072" marR="43072" marT="0" marB="0" anchor="ctr"/>
                </a:tc>
                <a:tc>
                  <a:txBody>
                    <a:bodyPr/>
                    <a:lstStyle/>
                    <a:p>
                      <a:pPr algn="ctr" rtl="0" fontAlgn="ctr">
                        <a:buNone/>
                      </a:pPr>
                      <a:r>
                        <a:rPr lang="en-US" sz="1700" b="1">
                          <a:solidFill>
                            <a:srgbClr val="FFFFFF"/>
                          </a:solidFill>
                          <a:effectLst/>
                        </a:rPr>
                        <a:t>Total sales value (£)</a:t>
                      </a:r>
                      <a:br>
                        <a:rPr lang="en-US" sz="1700" b="1" dirty="0">
                          <a:solidFill>
                            <a:srgbClr val="FFFFFF"/>
                          </a:solidFill>
                          <a:effectLst/>
                        </a:rPr>
                      </a:br>
                      <a:r>
                        <a:rPr lang="en-US" sz="1700" b="1">
                          <a:solidFill>
                            <a:srgbClr val="FFFFFF"/>
                          </a:solidFill>
                          <a:effectLst/>
                        </a:rPr>
                        <a:t>per month</a:t>
                      </a:r>
                      <a:endParaRPr lang="en-US" sz="1700" b="1">
                        <a:solidFill>
                          <a:srgbClr val="FFFFFF"/>
                        </a:solidFill>
                        <a:effectLst/>
                        <a:latin typeface="Arial" panose="020B0604020202020204" pitchFamily="34" charset="0"/>
                      </a:endParaRPr>
                    </a:p>
                  </a:txBody>
                  <a:tcPr marL="43072" marR="43072" marT="0" marB="0" anchor="ctr"/>
                </a:tc>
                <a:extLst>
                  <a:ext uri="{0D108BD9-81ED-4DB2-BD59-A6C34878D82A}">
                    <a16:rowId xmlns:a16="http://schemas.microsoft.com/office/drawing/2014/main" val="3314294166"/>
                  </a:ext>
                </a:extLst>
              </a:tr>
              <a:tr h="184170">
                <a:tc>
                  <a:txBody>
                    <a:bodyPr/>
                    <a:lstStyle/>
                    <a:p>
                      <a:pPr algn="ctr" rtl="0" fontAlgn="b">
                        <a:buNone/>
                      </a:pPr>
                      <a:r>
                        <a:rPr lang="en-US" sz="1700" b="1">
                          <a:effectLst/>
                        </a:rPr>
                        <a:t>Jan</a:t>
                      </a:r>
                    </a:p>
                  </a:txBody>
                  <a:tcPr marL="43072" marR="43072" marT="0" marB="0" anchor="b"/>
                </a:tc>
                <a:tc>
                  <a:txBody>
                    <a:bodyPr/>
                    <a:lstStyle/>
                    <a:p>
                      <a:pPr algn="ctr" rtl="0" fontAlgn="b">
                        <a:buNone/>
                      </a:pPr>
                      <a:r>
                        <a:rPr lang="en-US" sz="1700" b="0">
                          <a:effectLst/>
                        </a:rPr>
                        <a:t>£5,160.00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£4,800.00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£340.00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£100.00</a:t>
                      </a:r>
                      <a:endParaRPr lang="en-US" sz="1700" b="0">
                        <a:effectLst/>
                        <a:latin typeface="Arial" panose="020B0604020202020204" pitchFamily="34" charset="0"/>
                      </a:endParaRPr>
                    </a:p>
                  </a:txBody>
                  <a:tcPr marL="43072" marR="43072" marT="0" marB="0" anchor="b"/>
                </a:tc>
                <a:tc>
                  <a:txBody>
                    <a:bodyPr/>
                    <a:lstStyle/>
                    <a:p>
                      <a:pPr algn="ctr" rtl="0" fontAlgn="ctr">
                        <a:buNone/>
                      </a:pPr>
                      <a:r>
                        <a:rPr lang="en-US" sz="1700" b="1">
                          <a:effectLst/>
                        </a:rPr>
                        <a:t>£10,400.00</a:t>
                      </a:r>
                      <a:endParaRPr lang="en-US" sz="1700" b="1">
                        <a:effectLst/>
                        <a:latin typeface="Arial" panose="020B0604020202020204" pitchFamily="34" charset="0"/>
                      </a:endParaRPr>
                    </a:p>
                  </a:txBody>
                  <a:tcPr marL="43072" marR="43072" marT="0" marB="0" anchor="ctr"/>
                </a:tc>
                <a:extLst>
                  <a:ext uri="{0D108BD9-81ED-4DB2-BD59-A6C34878D82A}">
                    <a16:rowId xmlns:a16="http://schemas.microsoft.com/office/drawing/2014/main" val="3889174979"/>
                  </a:ext>
                </a:extLst>
              </a:tr>
              <a:tr h="184170">
                <a:tc>
                  <a:txBody>
                    <a:bodyPr/>
                    <a:lstStyle/>
                    <a:p>
                      <a:pPr algn="ctr" rtl="0" fontAlgn="b">
                        <a:buNone/>
                      </a:pPr>
                      <a:r>
                        <a:rPr lang="en-US" sz="1700" b="1">
                          <a:effectLst/>
                        </a:rPr>
                        <a:t>Feb</a:t>
                      </a:r>
                    </a:p>
                  </a:txBody>
                  <a:tcPr marL="43072" marR="43072" marT="0" marB="0" anchor="b"/>
                </a:tc>
                <a:tc>
                  <a:txBody>
                    <a:bodyPr/>
                    <a:lstStyle/>
                    <a:p>
                      <a:pPr algn="ctr" rtl="0" fontAlgn="b">
                        <a:buNone/>
                      </a:pPr>
                      <a:r>
                        <a:rPr lang="en-US" sz="1700" b="0">
                          <a:effectLst/>
                        </a:rPr>
                        <a:t>£5,160.00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£4,800.00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£340.00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£100.00</a:t>
                      </a:r>
                      <a:endParaRPr lang="en-US" sz="1700" b="0">
                        <a:effectLst/>
                        <a:latin typeface="Arial" panose="020B0604020202020204" pitchFamily="34" charset="0"/>
                      </a:endParaRPr>
                    </a:p>
                  </a:txBody>
                  <a:tcPr marL="43072" marR="43072" marT="0" marB="0" anchor="b"/>
                </a:tc>
                <a:tc>
                  <a:txBody>
                    <a:bodyPr/>
                    <a:lstStyle/>
                    <a:p>
                      <a:pPr algn="ctr" rtl="0" fontAlgn="ctr">
                        <a:buNone/>
                      </a:pPr>
                      <a:r>
                        <a:rPr lang="en-US" sz="1700" b="1">
                          <a:effectLst/>
                        </a:rPr>
                        <a:t>£10,400.00</a:t>
                      </a:r>
                      <a:endParaRPr lang="en-US" sz="1700" b="1">
                        <a:effectLst/>
                        <a:latin typeface="Arial" panose="020B0604020202020204" pitchFamily="34" charset="0"/>
                      </a:endParaRPr>
                    </a:p>
                  </a:txBody>
                  <a:tcPr marL="43072" marR="43072" marT="0" marB="0" anchor="ctr"/>
                </a:tc>
                <a:extLst>
                  <a:ext uri="{0D108BD9-81ED-4DB2-BD59-A6C34878D82A}">
                    <a16:rowId xmlns:a16="http://schemas.microsoft.com/office/drawing/2014/main" val="3995374107"/>
                  </a:ext>
                </a:extLst>
              </a:tr>
              <a:tr h="184170">
                <a:tc>
                  <a:txBody>
                    <a:bodyPr/>
                    <a:lstStyle/>
                    <a:p>
                      <a:pPr algn="ctr" rtl="0" fontAlgn="b">
                        <a:buNone/>
                      </a:pPr>
                      <a:r>
                        <a:rPr lang="en-US" sz="1700" b="1">
                          <a:effectLst/>
                        </a:rPr>
                        <a:t>Mar</a:t>
                      </a:r>
                    </a:p>
                  </a:txBody>
                  <a:tcPr marL="43072" marR="43072" marT="0" marB="0" anchor="b"/>
                </a:tc>
                <a:tc>
                  <a:txBody>
                    <a:bodyPr/>
                    <a:lstStyle/>
                    <a:p>
                      <a:pPr algn="ctr" rtl="0" fontAlgn="b">
                        <a:buNone/>
                      </a:pPr>
                      <a:r>
                        <a:rPr lang="en-US" sz="1700" b="0">
                          <a:effectLst/>
                        </a:rPr>
                        <a:t>£5,160.00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£4,800.00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£340.00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£100.00</a:t>
                      </a:r>
                      <a:endParaRPr lang="en-US" sz="1700" b="0">
                        <a:effectLst/>
                        <a:latin typeface="Arial" panose="020B0604020202020204" pitchFamily="34" charset="0"/>
                      </a:endParaRPr>
                    </a:p>
                  </a:txBody>
                  <a:tcPr marL="43072" marR="43072" marT="0" marB="0" anchor="b"/>
                </a:tc>
                <a:tc>
                  <a:txBody>
                    <a:bodyPr/>
                    <a:lstStyle/>
                    <a:p>
                      <a:pPr algn="ctr" rtl="0" fontAlgn="ctr">
                        <a:buNone/>
                      </a:pPr>
                      <a:r>
                        <a:rPr lang="en-US" sz="1700" b="1">
                          <a:effectLst/>
                        </a:rPr>
                        <a:t>£10,400.00</a:t>
                      </a:r>
                      <a:endParaRPr lang="en-US" sz="1700" b="1">
                        <a:effectLst/>
                        <a:latin typeface="Arial" panose="020B0604020202020204" pitchFamily="34" charset="0"/>
                      </a:endParaRPr>
                    </a:p>
                  </a:txBody>
                  <a:tcPr marL="43072" marR="43072" marT="0" marB="0" anchor="ctr"/>
                </a:tc>
                <a:extLst>
                  <a:ext uri="{0D108BD9-81ED-4DB2-BD59-A6C34878D82A}">
                    <a16:rowId xmlns:a16="http://schemas.microsoft.com/office/drawing/2014/main" val="339288269"/>
                  </a:ext>
                </a:extLst>
              </a:tr>
              <a:tr h="184170">
                <a:tc>
                  <a:txBody>
                    <a:bodyPr/>
                    <a:lstStyle/>
                    <a:p>
                      <a:pPr algn="ctr" rtl="0" fontAlgn="b">
                        <a:buNone/>
                      </a:pPr>
                      <a:r>
                        <a:rPr lang="en-US" sz="1700" b="1">
                          <a:effectLst/>
                        </a:rPr>
                        <a:t>Apr</a:t>
                      </a:r>
                    </a:p>
                  </a:txBody>
                  <a:tcPr marL="43072" marR="43072" marT="0" marB="0" anchor="b"/>
                </a:tc>
                <a:tc>
                  <a:txBody>
                    <a:bodyPr/>
                    <a:lstStyle/>
                    <a:p>
                      <a:pPr algn="ctr" rtl="0" fontAlgn="b">
                        <a:buNone/>
                      </a:pPr>
                      <a:r>
                        <a:rPr lang="en-US" sz="1700" b="0">
                          <a:effectLst/>
                        </a:rPr>
                        <a:t>£5,160.00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£4,800.00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£510.00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£120.00</a:t>
                      </a:r>
                      <a:endParaRPr lang="en-US" sz="1700" b="0">
                        <a:effectLst/>
                        <a:latin typeface="Arial" panose="020B0604020202020204" pitchFamily="34" charset="0"/>
                      </a:endParaRPr>
                    </a:p>
                  </a:txBody>
                  <a:tcPr marL="43072" marR="43072" marT="0" marB="0" anchor="b"/>
                </a:tc>
                <a:tc>
                  <a:txBody>
                    <a:bodyPr/>
                    <a:lstStyle/>
                    <a:p>
                      <a:pPr algn="ctr" rtl="0" fontAlgn="ctr">
                        <a:buNone/>
                      </a:pPr>
                      <a:r>
                        <a:rPr lang="en-US" sz="1700" b="1">
                          <a:effectLst/>
                        </a:rPr>
                        <a:t>£10,590.00</a:t>
                      </a:r>
                      <a:endParaRPr lang="en-US" sz="1700" b="1">
                        <a:effectLst/>
                        <a:latin typeface="Arial" panose="020B0604020202020204" pitchFamily="34" charset="0"/>
                      </a:endParaRPr>
                    </a:p>
                  </a:txBody>
                  <a:tcPr marL="43072" marR="43072" marT="0" marB="0" anchor="ctr"/>
                </a:tc>
                <a:extLst>
                  <a:ext uri="{0D108BD9-81ED-4DB2-BD59-A6C34878D82A}">
                    <a16:rowId xmlns:a16="http://schemas.microsoft.com/office/drawing/2014/main" val="1882793239"/>
                  </a:ext>
                </a:extLst>
              </a:tr>
              <a:tr h="184170">
                <a:tc>
                  <a:txBody>
                    <a:bodyPr/>
                    <a:lstStyle/>
                    <a:p>
                      <a:pPr algn="ctr" rtl="0" fontAlgn="b">
                        <a:buNone/>
                      </a:pPr>
                      <a:r>
                        <a:rPr lang="en-US" sz="1700" b="1">
                          <a:effectLst/>
                        </a:rPr>
                        <a:t>May</a:t>
                      </a:r>
                    </a:p>
                  </a:txBody>
                  <a:tcPr marL="43072" marR="43072" marT="0" marB="0" anchor="b"/>
                </a:tc>
                <a:tc>
                  <a:txBody>
                    <a:bodyPr/>
                    <a:lstStyle/>
                    <a:p>
                      <a:pPr algn="ctr" rtl="0" fontAlgn="b">
                        <a:buNone/>
                      </a:pPr>
                      <a:r>
                        <a:rPr lang="en-US" sz="1700" b="0">
                          <a:effectLst/>
                        </a:rPr>
                        <a:t>£5,160.00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£4,800.00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£510.00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£120.00</a:t>
                      </a:r>
                      <a:endParaRPr lang="en-US" sz="1700" b="0">
                        <a:effectLst/>
                        <a:latin typeface="Arial" panose="020B0604020202020204" pitchFamily="34" charset="0"/>
                      </a:endParaRPr>
                    </a:p>
                  </a:txBody>
                  <a:tcPr marL="43072" marR="43072" marT="0" marB="0" anchor="b"/>
                </a:tc>
                <a:tc>
                  <a:txBody>
                    <a:bodyPr/>
                    <a:lstStyle/>
                    <a:p>
                      <a:pPr algn="ctr" rtl="0" fontAlgn="ctr">
                        <a:buNone/>
                      </a:pPr>
                      <a:r>
                        <a:rPr lang="en-US" sz="1700" b="1">
                          <a:effectLst/>
                        </a:rPr>
                        <a:t>£10,590.00</a:t>
                      </a:r>
                      <a:endParaRPr lang="en-US" sz="1700" b="1">
                        <a:effectLst/>
                        <a:latin typeface="Arial" panose="020B0604020202020204" pitchFamily="34" charset="0"/>
                      </a:endParaRPr>
                    </a:p>
                  </a:txBody>
                  <a:tcPr marL="43072" marR="43072" marT="0" marB="0" anchor="ctr"/>
                </a:tc>
                <a:extLst>
                  <a:ext uri="{0D108BD9-81ED-4DB2-BD59-A6C34878D82A}">
                    <a16:rowId xmlns:a16="http://schemas.microsoft.com/office/drawing/2014/main" val="120520270"/>
                  </a:ext>
                </a:extLst>
              </a:tr>
              <a:tr h="184170">
                <a:tc>
                  <a:txBody>
                    <a:bodyPr/>
                    <a:lstStyle/>
                    <a:p>
                      <a:pPr algn="ctr" rtl="0" fontAlgn="b">
                        <a:buNone/>
                      </a:pPr>
                      <a:r>
                        <a:rPr lang="en-US" sz="1700" b="1">
                          <a:effectLst/>
                        </a:rPr>
                        <a:t>Jun</a:t>
                      </a:r>
                    </a:p>
                  </a:txBody>
                  <a:tcPr marL="43072" marR="43072" marT="0" marB="0" anchor="b"/>
                </a:tc>
                <a:tc>
                  <a:txBody>
                    <a:bodyPr/>
                    <a:lstStyle/>
                    <a:p>
                      <a:pPr algn="ctr" rtl="0" fontAlgn="b">
                        <a:buNone/>
                      </a:pPr>
                      <a:r>
                        <a:rPr lang="en-US" sz="1700" b="0">
                          <a:effectLst/>
                        </a:rPr>
                        <a:t>£5,160.00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£4,800.00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£510.00</a:t>
                      </a:r>
                      <a:endParaRPr lang="en-US" sz="1700" b="0">
                        <a:effectLst/>
                        <a:latin typeface="Arial" panose="020B0604020202020204" pitchFamily="34" charset="0"/>
                      </a:endParaRPr>
                    </a:p>
                  </a:txBody>
                  <a:tcPr marL="43072" marR="43072" marT="0" marB="0" anchor="b"/>
                </a:tc>
                <a:tc>
                  <a:txBody>
                    <a:bodyPr/>
                    <a:lstStyle/>
                    <a:p>
                      <a:pPr algn="ctr" rtl="0" fontAlgn="b">
                        <a:buNone/>
                      </a:pPr>
                      <a:r>
                        <a:rPr lang="en-US" sz="1700" b="0">
                          <a:effectLst/>
                        </a:rPr>
                        <a:t>£120.00</a:t>
                      </a:r>
                      <a:endParaRPr lang="en-US" sz="1700" b="0">
                        <a:effectLst/>
                        <a:latin typeface="Arial" panose="020B0604020202020204" pitchFamily="34" charset="0"/>
                      </a:endParaRPr>
                    </a:p>
                  </a:txBody>
                  <a:tcPr marL="43072" marR="43072" marT="0" marB="0" anchor="b"/>
                </a:tc>
                <a:tc>
                  <a:txBody>
                    <a:bodyPr/>
                    <a:lstStyle/>
                    <a:p>
                      <a:pPr algn="ctr" rtl="0" fontAlgn="ctr">
                        <a:buNone/>
                      </a:pPr>
                      <a:r>
                        <a:rPr lang="en-US" sz="1700" b="1">
                          <a:effectLst/>
                        </a:rPr>
                        <a:t>£10,590.00</a:t>
                      </a:r>
                      <a:endParaRPr lang="en-US" sz="1700" b="1">
                        <a:effectLst/>
                        <a:latin typeface="Arial" panose="020B0604020202020204" pitchFamily="34" charset="0"/>
                      </a:endParaRPr>
                    </a:p>
                  </a:txBody>
                  <a:tcPr marL="43072" marR="43072" marT="0" marB="0" anchor="ctr"/>
                </a:tc>
                <a:extLst>
                  <a:ext uri="{0D108BD9-81ED-4DB2-BD59-A6C34878D82A}">
                    <a16:rowId xmlns:a16="http://schemas.microsoft.com/office/drawing/2014/main" val="2885736280"/>
                  </a:ext>
                </a:extLst>
              </a:tr>
            </a:tbl>
          </a:graphicData>
        </a:graphic>
      </p:graphicFrame>
      <p:graphicFrame>
        <p:nvGraphicFramePr>
          <p:cNvPr id="5" name="Table 4">
            <a:extLst>
              <a:ext uri="{FF2B5EF4-FFF2-40B4-BE49-F238E27FC236}">
                <a16:creationId xmlns:a16="http://schemas.microsoft.com/office/drawing/2014/main" id="{F30C197C-ADD8-94C8-8D42-7EA57EA11A47}"/>
              </a:ext>
            </a:extLst>
          </p:cNvPr>
          <p:cNvGraphicFramePr>
            <a:graphicFrameLocks noGrp="1"/>
          </p:cNvGraphicFramePr>
          <p:nvPr>
            <p:extLst>
              <p:ext uri="{D42A27DB-BD31-4B8C-83A1-F6EECF244321}">
                <p14:modId xmlns:p14="http://schemas.microsoft.com/office/powerpoint/2010/main" val="3748192559"/>
              </p:ext>
            </p:extLst>
          </p:nvPr>
        </p:nvGraphicFramePr>
        <p:xfrm>
          <a:off x="371475" y="3571875"/>
          <a:ext cx="9326024" cy="1508760"/>
        </p:xfrm>
        <a:graphic>
          <a:graphicData uri="http://schemas.openxmlformats.org/drawingml/2006/table">
            <a:tbl>
              <a:tblPr bandRow="1">
                <a:tableStyleId>{EA31DC11-0ED0-4872-ACFD-D6E3F6D6B155}</a:tableStyleId>
              </a:tblPr>
              <a:tblGrid>
                <a:gridCol w="875271">
                  <a:extLst>
                    <a:ext uri="{9D8B030D-6E8A-4147-A177-3AD203B41FA5}">
                      <a16:colId xmlns:a16="http://schemas.microsoft.com/office/drawing/2014/main" val="3000927399"/>
                    </a:ext>
                  </a:extLst>
                </a:gridCol>
                <a:gridCol w="875271">
                  <a:extLst>
                    <a:ext uri="{9D8B030D-6E8A-4147-A177-3AD203B41FA5}">
                      <a16:colId xmlns:a16="http://schemas.microsoft.com/office/drawing/2014/main" val="1954144140"/>
                    </a:ext>
                  </a:extLst>
                </a:gridCol>
                <a:gridCol w="1110795">
                  <a:extLst>
                    <a:ext uri="{9D8B030D-6E8A-4147-A177-3AD203B41FA5}">
                      <a16:colId xmlns:a16="http://schemas.microsoft.com/office/drawing/2014/main" val="2358104829"/>
                    </a:ext>
                  </a:extLst>
                </a:gridCol>
                <a:gridCol w="1110795">
                  <a:extLst>
                    <a:ext uri="{9D8B030D-6E8A-4147-A177-3AD203B41FA5}">
                      <a16:colId xmlns:a16="http://schemas.microsoft.com/office/drawing/2014/main" val="4136065525"/>
                    </a:ext>
                  </a:extLst>
                </a:gridCol>
                <a:gridCol w="1110795">
                  <a:extLst>
                    <a:ext uri="{9D8B030D-6E8A-4147-A177-3AD203B41FA5}">
                      <a16:colId xmlns:a16="http://schemas.microsoft.com/office/drawing/2014/main" val="4228978462"/>
                    </a:ext>
                  </a:extLst>
                </a:gridCol>
                <a:gridCol w="1110795">
                  <a:extLst>
                    <a:ext uri="{9D8B030D-6E8A-4147-A177-3AD203B41FA5}">
                      <a16:colId xmlns:a16="http://schemas.microsoft.com/office/drawing/2014/main" val="3648921404"/>
                    </a:ext>
                  </a:extLst>
                </a:gridCol>
                <a:gridCol w="1110795">
                  <a:extLst>
                    <a:ext uri="{9D8B030D-6E8A-4147-A177-3AD203B41FA5}">
                      <a16:colId xmlns:a16="http://schemas.microsoft.com/office/drawing/2014/main" val="998619777"/>
                    </a:ext>
                  </a:extLst>
                </a:gridCol>
                <a:gridCol w="1110795">
                  <a:extLst>
                    <a:ext uri="{9D8B030D-6E8A-4147-A177-3AD203B41FA5}">
                      <a16:colId xmlns:a16="http://schemas.microsoft.com/office/drawing/2014/main" val="37125546"/>
                    </a:ext>
                  </a:extLst>
                </a:gridCol>
                <a:gridCol w="910712">
                  <a:extLst>
                    <a:ext uri="{9D8B030D-6E8A-4147-A177-3AD203B41FA5}">
                      <a16:colId xmlns:a16="http://schemas.microsoft.com/office/drawing/2014/main" val="1007793307"/>
                    </a:ext>
                  </a:extLst>
                </a:gridCol>
              </a:tblGrid>
              <a:tr h="377274">
                <a:tc>
                  <a:txBody>
                    <a:bodyPr/>
                    <a:lstStyle/>
                    <a:p>
                      <a:pPr lvl="0" algn="ctr">
                        <a:buNone/>
                      </a:pPr>
                      <a:endParaRPr lang="en-US" sz="1100" b="1" dirty="0">
                        <a:solidFill>
                          <a:srgbClr val="FFFFFF"/>
                        </a:solidFill>
                        <a:effectLst/>
                        <a:latin typeface="Arial"/>
                      </a:endParaRPr>
                    </a:p>
                  </a:txBody>
                  <a:tcPr marL="28575" marR="28575" marT="0" marB="0" anchor="ctr">
                    <a:lnL w="19050">
                      <a:solidFill>
                        <a:srgbClr val="7F7F7F"/>
                      </a:solidFill>
                    </a:lnL>
                    <a:lnR w="9524">
                      <a:solidFill>
                        <a:srgbClr val="7F7F7F"/>
                      </a:solidFill>
                    </a:lnR>
                    <a:lnT w="19050">
                      <a:solidFill>
                        <a:srgbClr val="7F7F7F"/>
                      </a:solidFill>
                    </a:lnT>
                    <a:lnB w="9524">
                      <a:solidFill>
                        <a:srgbClr val="7F7F7F"/>
                      </a:solidFill>
                    </a:lnB>
                    <a:solidFill>
                      <a:srgbClr val="3F8846"/>
                    </a:solidFill>
                  </a:tcPr>
                </a:tc>
                <a:tc>
                  <a:txBody>
                    <a:bodyPr/>
                    <a:lstStyle/>
                    <a:p>
                      <a:pPr algn="ctr" rtl="0" fontAlgn="ctr">
                        <a:buNone/>
                      </a:pPr>
                      <a:r>
                        <a:rPr lang="en-US" sz="1100" b="1">
                          <a:solidFill>
                            <a:srgbClr val="FFFFFF"/>
                          </a:solidFill>
                          <a:effectLst/>
                          <a:latin typeface="Arial" panose="020B0604020202020204" pitchFamily="34" charset="0"/>
                        </a:rPr>
                        <a:t>Month</a:t>
                      </a:r>
                    </a:p>
                  </a:txBody>
                  <a:tcPr marL="28575" marR="28575" marT="0" marB="0" anchor="ctr">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19050"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3F8846"/>
                    </a:solidFill>
                  </a:tcPr>
                </a:tc>
                <a:tc>
                  <a:txBody>
                    <a:bodyPr/>
                    <a:lstStyle/>
                    <a:p>
                      <a:pPr algn="ctr" rtl="0" fontAlgn="ctr">
                        <a:buNone/>
                      </a:pPr>
                      <a:r>
                        <a:rPr lang="en-US" sz="1100" b="1">
                          <a:solidFill>
                            <a:srgbClr val="FFFFFF"/>
                          </a:solidFill>
                          <a:effectLst/>
                          <a:latin typeface="Arial"/>
                        </a:rPr>
                        <a:t>Wigs</a:t>
                      </a:r>
                    </a:p>
                  </a:txBody>
                  <a:tcPr marL="28575" marR="28575" marT="0" marB="0" anchor="ctr">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19050"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3F8846"/>
                    </a:solidFill>
                  </a:tcPr>
                </a:tc>
                <a:tc>
                  <a:txBody>
                    <a:bodyPr/>
                    <a:lstStyle/>
                    <a:p>
                      <a:pPr algn="ctr" rtl="0" fontAlgn="ctr">
                        <a:buNone/>
                      </a:pPr>
                      <a:r>
                        <a:rPr lang="en-US" sz="1100" b="1">
                          <a:solidFill>
                            <a:srgbClr val="FFFFFF"/>
                          </a:solidFill>
                          <a:effectLst/>
                          <a:latin typeface="Arial"/>
                        </a:rPr>
                        <a:t>Hair Replacement</a:t>
                      </a:r>
                    </a:p>
                  </a:txBody>
                  <a:tcPr marL="28575" marR="28575" marT="0" marB="0" anchor="ctr">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19050"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3F8846"/>
                    </a:solidFill>
                  </a:tcPr>
                </a:tc>
                <a:tc>
                  <a:txBody>
                    <a:bodyPr/>
                    <a:lstStyle/>
                    <a:p>
                      <a:pPr algn="ctr" rtl="0" fontAlgn="ctr">
                        <a:buNone/>
                      </a:pPr>
                      <a:r>
                        <a:rPr lang="en-US" sz="1100" b="1">
                          <a:solidFill>
                            <a:srgbClr val="FFFFFF"/>
                          </a:solidFill>
                          <a:effectLst/>
                          <a:latin typeface="Arial"/>
                        </a:rPr>
                        <a:t>Consultation</a:t>
                      </a:r>
                    </a:p>
                    <a:p>
                      <a:pPr lvl="0" algn="ctr">
                        <a:buNone/>
                      </a:pPr>
                      <a:r>
                        <a:rPr lang="en-US" sz="1100" b="1">
                          <a:solidFill>
                            <a:srgbClr val="FFFFFF"/>
                          </a:solidFill>
                          <a:effectLst/>
                          <a:latin typeface="Arial"/>
                        </a:rPr>
                        <a:t>Maintenance</a:t>
                      </a:r>
                    </a:p>
                  </a:txBody>
                  <a:tcPr marL="28575" marR="28575" marT="0" marB="0" anchor="ctr">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19050"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3F8846"/>
                    </a:solidFill>
                  </a:tcPr>
                </a:tc>
                <a:tc>
                  <a:txBody>
                    <a:bodyPr/>
                    <a:lstStyle/>
                    <a:p>
                      <a:pPr algn="ctr" rtl="0" fontAlgn="ctr">
                        <a:buNone/>
                      </a:pPr>
                      <a:r>
                        <a:rPr lang="en-US" sz="1100" b="1">
                          <a:solidFill>
                            <a:srgbClr val="FFFFFF"/>
                          </a:solidFill>
                          <a:effectLst/>
                          <a:latin typeface="Arial"/>
                        </a:rPr>
                        <a:t>Retail</a:t>
                      </a:r>
                      <a:endParaRPr lang="en-US" sz="1100" b="1">
                        <a:solidFill>
                          <a:srgbClr val="FFFFFF"/>
                        </a:solidFill>
                        <a:effectLst/>
                        <a:latin typeface="Arial" panose="020B0604020202020204" pitchFamily="34" charset="0"/>
                      </a:endParaRPr>
                    </a:p>
                  </a:txBody>
                  <a:tcPr marL="28575" marR="28575" marT="0" marB="0" anchor="ctr">
                    <a:lnL w="9525"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19050"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3F8846"/>
                    </a:solidFill>
                  </a:tcPr>
                </a:tc>
                <a:tc>
                  <a:txBody>
                    <a:bodyPr/>
                    <a:lstStyle/>
                    <a:p>
                      <a:pPr algn="ctr" rtl="0" fontAlgn="ctr">
                        <a:buNone/>
                      </a:pPr>
                      <a:r>
                        <a:rPr lang="en-US" sz="1100" b="1">
                          <a:solidFill>
                            <a:srgbClr val="FFFFFF"/>
                          </a:solidFill>
                          <a:effectLst/>
                          <a:latin typeface="Arial"/>
                        </a:rPr>
                        <a:t>Total cost of sales (£)</a:t>
                      </a:r>
                      <a:br>
                        <a:rPr lang="en-US" sz="1100" b="1" dirty="0">
                          <a:solidFill>
                            <a:srgbClr val="FFFFFF"/>
                          </a:solidFill>
                          <a:effectLst/>
                          <a:latin typeface="Arial"/>
                        </a:rPr>
                      </a:br>
                      <a:r>
                        <a:rPr lang="en-US" sz="1100" b="1">
                          <a:solidFill>
                            <a:srgbClr val="FFFFFF"/>
                          </a:solidFill>
                          <a:effectLst/>
                          <a:latin typeface="Arial"/>
                        </a:rPr>
                        <a:t>per month</a:t>
                      </a:r>
                    </a:p>
                  </a:txBody>
                  <a:tcPr marL="28575" marR="28575" marT="0" marB="0" anchor="ctr">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19050"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3F8846"/>
                    </a:solidFill>
                  </a:tcPr>
                </a:tc>
                <a:tc>
                  <a:txBody>
                    <a:bodyPr/>
                    <a:lstStyle/>
                    <a:p>
                      <a:pPr rtl="0" fontAlgn="ctr">
                        <a:buNone/>
                      </a:pPr>
                      <a:endParaRPr lang="en-US" sz="1100">
                        <a:effectLst/>
                        <a:latin typeface="Calibri" panose="020F0502020204030204" pitchFamily="34" charset="0"/>
                      </a:endParaRPr>
                    </a:p>
                  </a:txBody>
                  <a:tcPr marL="28575" marR="28575" marT="0" marB="0" anchor="ctr">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19050"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3F8846"/>
                    </a:solidFill>
                  </a:tcPr>
                </a:tc>
                <a:tc>
                  <a:txBody>
                    <a:bodyPr/>
                    <a:lstStyle/>
                    <a:p>
                      <a:pPr algn="ctr" rtl="0" fontAlgn="ctr">
                        <a:buNone/>
                      </a:pPr>
                      <a:r>
                        <a:rPr lang="en-US" sz="1100" b="1">
                          <a:solidFill>
                            <a:srgbClr val="FFFFFF"/>
                          </a:solidFill>
                          <a:effectLst/>
                          <a:latin typeface="Arial"/>
                        </a:rPr>
                        <a:t>Average cost of sales</a:t>
                      </a:r>
                      <a:br>
                        <a:rPr lang="en-US" sz="1100" b="1" dirty="0">
                          <a:solidFill>
                            <a:srgbClr val="FFFFFF"/>
                          </a:solidFill>
                          <a:effectLst/>
                          <a:latin typeface="Arial"/>
                        </a:rPr>
                      </a:br>
                      <a:r>
                        <a:rPr lang="en-US" sz="1100" b="1">
                          <a:solidFill>
                            <a:srgbClr val="FFFFFF"/>
                          </a:solidFill>
                          <a:effectLst/>
                          <a:latin typeface="Arial"/>
                        </a:rPr>
                        <a:t>per day*</a:t>
                      </a:r>
                    </a:p>
                  </a:txBody>
                  <a:tcPr marL="28575" marR="28575" marT="0" marB="0" anchor="ctr">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19050"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3F8846"/>
                    </a:solidFill>
                  </a:tcPr>
                </a:tc>
                <a:extLst>
                  <a:ext uri="{0D108BD9-81ED-4DB2-BD59-A6C34878D82A}">
                    <a16:rowId xmlns:a16="http://schemas.microsoft.com/office/drawing/2014/main" val="3652969766"/>
                  </a:ext>
                </a:extLst>
              </a:tr>
              <a:tr h="125758">
                <a:tc>
                  <a:txBody>
                    <a:bodyPr/>
                    <a:lstStyle/>
                    <a:p>
                      <a:pPr lvl="0" algn="ctr">
                        <a:buNone/>
                      </a:pPr>
                      <a:endParaRPr lang="en-US" sz="1100" b="1" dirty="0">
                        <a:effectLst/>
                        <a:latin typeface="Arial"/>
                      </a:endParaRPr>
                    </a:p>
                  </a:txBody>
                  <a:tcPr marL="28575" marR="28575" marT="0" marB="0" anchor="b">
                    <a:lnL w="19050">
                      <a:solidFill>
                        <a:srgbClr val="7F7F7F"/>
                      </a:solidFill>
                    </a:lnL>
                    <a:lnR w="9524">
                      <a:solidFill>
                        <a:srgbClr val="7F7F7F"/>
                      </a:solidFill>
                    </a:lnR>
                    <a:lnT w="9524">
                      <a:solidFill>
                        <a:srgbClr val="7F7F7F"/>
                      </a:solidFill>
                    </a:lnT>
                    <a:lnB w="9524">
                      <a:solidFill>
                        <a:srgbClr val="7F7F7F"/>
                      </a:solidFill>
                    </a:lnB>
                    <a:noFill/>
                  </a:tcPr>
                </a:tc>
                <a:tc>
                  <a:txBody>
                    <a:bodyPr/>
                    <a:lstStyle/>
                    <a:p>
                      <a:pPr algn="ctr" rtl="0" fontAlgn="b">
                        <a:buNone/>
                      </a:pPr>
                      <a:r>
                        <a:rPr lang="en-US" sz="1100" b="1">
                          <a:effectLst/>
                          <a:latin typeface="Arial"/>
                        </a:rPr>
                        <a:t>Jan</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noFill/>
                  </a:tcPr>
                </a:tc>
                <a:tc>
                  <a:txBody>
                    <a:bodyPr/>
                    <a:lstStyle/>
                    <a:p>
                      <a:pPr algn="ctr" rtl="0" fontAlgn="b">
                        <a:buNone/>
                      </a:pPr>
                      <a:r>
                        <a:rPr lang="en-US" sz="1100" b="0">
                          <a:effectLst/>
                          <a:latin typeface="Arial" panose="020B0604020202020204" pitchFamily="34" charset="0"/>
                        </a:rPr>
                        <a:t>£3,400.00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£3,040.00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£80.00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£70.00</a:t>
                      </a:r>
                    </a:p>
                  </a:txBody>
                  <a:tcPr marL="28575" marR="28575" marT="0" marB="0" anchor="b">
                    <a:lnL w="9525"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1">
                          <a:effectLst/>
                          <a:latin typeface="Arial" panose="020B0604020202020204" pitchFamily="34" charset="0"/>
                        </a:rPr>
                        <a:t>£6,590.00</a:t>
                      </a: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rtl="0" fontAlgn="b">
                        <a:buNone/>
                      </a:pPr>
                      <a:endParaRPr lang="en-US" sz="1100">
                        <a:effectLst/>
                        <a:latin typeface="Calibri" panose="020F0502020204030204" pitchFamily="34" charset="0"/>
                      </a:endParaRP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ctr">
                        <a:buNone/>
                      </a:pPr>
                      <a:r>
                        <a:rPr lang="en-US" sz="1100" b="0" i="1">
                          <a:effectLst/>
                          <a:latin typeface="Arial" panose="020B0604020202020204" pitchFamily="34" charset="0"/>
                        </a:rPr>
                        <a:t>£219.67</a:t>
                      </a:r>
                    </a:p>
                  </a:txBody>
                  <a:tcPr marL="28575" marR="28575" marT="0" marB="0" anchor="ctr">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extLst>
                  <a:ext uri="{0D108BD9-81ED-4DB2-BD59-A6C34878D82A}">
                    <a16:rowId xmlns:a16="http://schemas.microsoft.com/office/drawing/2014/main" val="3156414240"/>
                  </a:ext>
                </a:extLst>
              </a:tr>
              <a:tr h="125758">
                <a:tc>
                  <a:txBody>
                    <a:bodyPr/>
                    <a:lstStyle/>
                    <a:p>
                      <a:pPr lvl="0" algn="ctr">
                        <a:buNone/>
                      </a:pPr>
                      <a:endParaRPr lang="en-US" sz="1100" b="1" dirty="0">
                        <a:effectLst/>
                        <a:latin typeface="Arial"/>
                      </a:endParaRPr>
                    </a:p>
                  </a:txBody>
                  <a:tcPr marL="28575" marR="28575" marT="0" marB="0" anchor="b">
                    <a:lnL w="19050">
                      <a:solidFill>
                        <a:srgbClr val="7F7F7F"/>
                      </a:solidFill>
                    </a:lnL>
                    <a:lnR w="9524">
                      <a:solidFill>
                        <a:srgbClr val="7F7F7F"/>
                      </a:solidFill>
                    </a:lnR>
                    <a:lnT w="9524">
                      <a:solidFill>
                        <a:srgbClr val="7F7F7F"/>
                      </a:solidFill>
                    </a:lnT>
                    <a:lnB w="9524">
                      <a:solidFill>
                        <a:srgbClr val="7F7F7F"/>
                      </a:solidFill>
                    </a:lnB>
                    <a:noFill/>
                  </a:tcPr>
                </a:tc>
                <a:tc>
                  <a:txBody>
                    <a:bodyPr/>
                    <a:lstStyle/>
                    <a:p>
                      <a:pPr algn="ctr" rtl="0" fontAlgn="b">
                        <a:buNone/>
                      </a:pPr>
                      <a:r>
                        <a:rPr lang="en-US" sz="1100" b="1">
                          <a:effectLst/>
                          <a:latin typeface="Arial"/>
                        </a:rPr>
                        <a:t>Feb</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noFill/>
                  </a:tcPr>
                </a:tc>
                <a:tc>
                  <a:txBody>
                    <a:bodyPr/>
                    <a:lstStyle/>
                    <a:p>
                      <a:pPr algn="ctr" rtl="0" fontAlgn="b">
                        <a:buNone/>
                      </a:pPr>
                      <a:r>
                        <a:rPr lang="en-US" sz="1100" b="0">
                          <a:effectLst/>
                          <a:latin typeface="Arial" panose="020B0604020202020204" pitchFamily="34" charset="0"/>
                        </a:rPr>
                        <a:t>£3,400.00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£3,040.00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£80.00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£70.00</a:t>
                      </a:r>
                    </a:p>
                  </a:txBody>
                  <a:tcPr marL="28575" marR="28575" marT="0" marB="0" anchor="b">
                    <a:lnL w="9525"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1">
                          <a:effectLst/>
                          <a:latin typeface="Arial" panose="020B0604020202020204" pitchFamily="34" charset="0"/>
                        </a:rPr>
                        <a:t>£6,590.00</a:t>
                      </a: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rtl="0" fontAlgn="b">
                        <a:buNone/>
                      </a:pPr>
                      <a:endParaRPr lang="en-US" sz="1100">
                        <a:effectLst/>
                        <a:latin typeface="Calibri" panose="020F0502020204030204" pitchFamily="34" charset="0"/>
                      </a:endParaRP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ctr">
                        <a:buNone/>
                      </a:pPr>
                      <a:r>
                        <a:rPr lang="en-US" sz="1100" b="0" i="1">
                          <a:effectLst/>
                          <a:latin typeface="Arial" panose="020B0604020202020204" pitchFamily="34" charset="0"/>
                        </a:rPr>
                        <a:t>£219.67</a:t>
                      </a:r>
                    </a:p>
                  </a:txBody>
                  <a:tcPr marL="28575" marR="28575" marT="0" marB="0" anchor="ctr">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extLst>
                  <a:ext uri="{0D108BD9-81ED-4DB2-BD59-A6C34878D82A}">
                    <a16:rowId xmlns:a16="http://schemas.microsoft.com/office/drawing/2014/main" val="730976607"/>
                  </a:ext>
                </a:extLst>
              </a:tr>
              <a:tr h="125758">
                <a:tc>
                  <a:txBody>
                    <a:bodyPr/>
                    <a:lstStyle/>
                    <a:p>
                      <a:pPr lvl="0" algn="ctr">
                        <a:buNone/>
                      </a:pPr>
                      <a:endParaRPr lang="en-US" sz="1100" b="1" dirty="0">
                        <a:effectLst/>
                        <a:latin typeface="Arial"/>
                      </a:endParaRPr>
                    </a:p>
                  </a:txBody>
                  <a:tcPr marL="28575" marR="28575" marT="0" marB="0" anchor="b">
                    <a:lnL w="19050">
                      <a:solidFill>
                        <a:srgbClr val="7F7F7F"/>
                      </a:solidFill>
                    </a:lnL>
                    <a:lnR w="9524">
                      <a:solidFill>
                        <a:srgbClr val="7F7F7F"/>
                      </a:solidFill>
                    </a:lnR>
                    <a:lnT w="9524">
                      <a:solidFill>
                        <a:srgbClr val="7F7F7F"/>
                      </a:solidFill>
                    </a:lnT>
                    <a:lnB w="9524">
                      <a:solidFill>
                        <a:srgbClr val="7F7F7F"/>
                      </a:solidFill>
                    </a:lnB>
                    <a:noFill/>
                  </a:tcPr>
                </a:tc>
                <a:tc>
                  <a:txBody>
                    <a:bodyPr/>
                    <a:lstStyle/>
                    <a:p>
                      <a:pPr algn="ctr" rtl="0" fontAlgn="b">
                        <a:buNone/>
                      </a:pPr>
                      <a:r>
                        <a:rPr lang="en-US" sz="1100" b="1">
                          <a:effectLst/>
                          <a:latin typeface="Arial"/>
                        </a:rPr>
                        <a:t>Mar</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noFill/>
                  </a:tcPr>
                </a:tc>
                <a:tc>
                  <a:txBody>
                    <a:bodyPr/>
                    <a:lstStyle/>
                    <a:p>
                      <a:pPr algn="ctr" rtl="0" fontAlgn="b">
                        <a:buNone/>
                      </a:pPr>
                      <a:r>
                        <a:rPr lang="en-US" sz="1100" b="0">
                          <a:effectLst/>
                          <a:latin typeface="Arial" panose="020B0604020202020204" pitchFamily="34" charset="0"/>
                        </a:rPr>
                        <a:t>£3,400.00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£3,040.00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£80.00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£70.00</a:t>
                      </a:r>
                    </a:p>
                  </a:txBody>
                  <a:tcPr marL="28575" marR="28575" marT="0" marB="0" anchor="b">
                    <a:lnL w="9525"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1">
                          <a:effectLst/>
                          <a:latin typeface="Arial" panose="020B0604020202020204" pitchFamily="34" charset="0"/>
                        </a:rPr>
                        <a:t>£6,590.00</a:t>
                      </a: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rtl="0" fontAlgn="b">
                        <a:buNone/>
                      </a:pPr>
                      <a:endParaRPr lang="en-US" sz="1100">
                        <a:effectLst/>
                        <a:latin typeface="Calibri" panose="020F0502020204030204" pitchFamily="34" charset="0"/>
                      </a:endParaRP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ctr">
                        <a:buNone/>
                      </a:pPr>
                      <a:r>
                        <a:rPr lang="en-US" sz="1100" b="0" i="1">
                          <a:effectLst/>
                          <a:latin typeface="Arial" panose="020B0604020202020204" pitchFamily="34" charset="0"/>
                        </a:rPr>
                        <a:t>£219.67</a:t>
                      </a:r>
                    </a:p>
                  </a:txBody>
                  <a:tcPr marL="28575" marR="28575" marT="0" marB="0" anchor="ctr">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extLst>
                  <a:ext uri="{0D108BD9-81ED-4DB2-BD59-A6C34878D82A}">
                    <a16:rowId xmlns:a16="http://schemas.microsoft.com/office/drawing/2014/main" val="4186610930"/>
                  </a:ext>
                </a:extLst>
              </a:tr>
              <a:tr h="125758">
                <a:tc>
                  <a:txBody>
                    <a:bodyPr/>
                    <a:lstStyle/>
                    <a:p>
                      <a:pPr lvl="0" algn="ctr">
                        <a:buNone/>
                      </a:pPr>
                      <a:endParaRPr lang="en-US" sz="1100" b="1" dirty="0">
                        <a:effectLst/>
                        <a:latin typeface="Arial"/>
                      </a:endParaRPr>
                    </a:p>
                  </a:txBody>
                  <a:tcPr marL="28575" marR="28575" marT="0" marB="0" anchor="b">
                    <a:lnL w="19050">
                      <a:solidFill>
                        <a:srgbClr val="7F7F7F"/>
                      </a:solidFill>
                    </a:lnL>
                    <a:lnR w="9524">
                      <a:solidFill>
                        <a:srgbClr val="7F7F7F"/>
                      </a:solidFill>
                    </a:lnR>
                    <a:lnT w="9524">
                      <a:solidFill>
                        <a:srgbClr val="7F7F7F"/>
                      </a:solidFill>
                    </a:lnT>
                    <a:lnB w="9524">
                      <a:solidFill>
                        <a:srgbClr val="7F7F7F"/>
                      </a:solidFill>
                    </a:lnB>
                    <a:noFill/>
                  </a:tcPr>
                </a:tc>
                <a:tc>
                  <a:txBody>
                    <a:bodyPr/>
                    <a:lstStyle/>
                    <a:p>
                      <a:pPr algn="ctr" rtl="0" fontAlgn="b">
                        <a:buNone/>
                      </a:pPr>
                      <a:r>
                        <a:rPr lang="en-US" sz="1100" b="1">
                          <a:effectLst/>
                          <a:latin typeface="Arial"/>
                        </a:rPr>
                        <a:t>Apr</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noFill/>
                  </a:tcPr>
                </a:tc>
                <a:tc>
                  <a:txBody>
                    <a:bodyPr/>
                    <a:lstStyle/>
                    <a:p>
                      <a:pPr algn="ctr" rtl="0" fontAlgn="b">
                        <a:buNone/>
                      </a:pPr>
                      <a:r>
                        <a:rPr lang="en-US" sz="1100" b="0">
                          <a:effectLst/>
                          <a:latin typeface="Arial" panose="020B0604020202020204" pitchFamily="34" charset="0"/>
                        </a:rPr>
                        <a:t>£3,400.00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£3,040.00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£120.00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£84.00</a:t>
                      </a:r>
                    </a:p>
                  </a:txBody>
                  <a:tcPr marL="28575" marR="28575" marT="0" marB="0" anchor="b">
                    <a:lnL w="9525"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1">
                          <a:effectLst/>
                          <a:latin typeface="Arial" panose="020B0604020202020204" pitchFamily="34" charset="0"/>
                        </a:rPr>
                        <a:t>£6,644.00</a:t>
                      </a: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rtl="0" fontAlgn="b">
                        <a:buNone/>
                      </a:pPr>
                      <a:endParaRPr lang="en-US" sz="1100">
                        <a:effectLst/>
                        <a:latin typeface="Calibri" panose="020F0502020204030204" pitchFamily="34" charset="0"/>
                      </a:endParaRP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ctr">
                        <a:buNone/>
                      </a:pPr>
                      <a:r>
                        <a:rPr lang="en-US" sz="1100" b="0" i="1">
                          <a:effectLst/>
                          <a:latin typeface="Arial" panose="020B0604020202020204" pitchFamily="34" charset="0"/>
                        </a:rPr>
                        <a:t>£221.47</a:t>
                      </a:r>
                    </a:p>
                  </a:txBody>
                  <a:tcPr marL="28575" marR="28575" marT="0" marB="0" anchor="ctr">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extLst>
                  <a:ext uri="{0D108BD9-81ED-4DB2-BD59-A6C34878D82A}">
                    <a16:rowId xmlns:a16="http://schemas.microsoft.com/office/drawing/2014/main" val="3709155441"/>
                  </a:ext>
                </a:extLst>
              </a:tr>
              <a:tr h="125758">
                <a:tc>
                  <a:txBody>
                    <a:bodyPr/>
                    <a:lstStyle/>
                    <a:p>
                      <a:pPr lvl="0" algn="ctr">
                        <a:buNone/>
                      </a:pPr>
                      <a:endParaRPr lang="en-US" sz="1100" b="1" dirty="0">
                        <a:effectLst/>
                        <a:latin typeface="Arial"/>
                      </a:endParaRPr>
                    </a:p>
                  </a:txBody>
                  <a:tcPr marL="28575" marR="28575" marT="0" marB="0" anchor="b">
                    <a:lnL w="19050">
                      <a:solidFill>
                        <a:srgbClr val="7F7F7F"/>
                      </a:solidFill>
                    </a:lnL>
                    <a:lnR w="9524">
                      <a:solidFill>
                        <a:srgbClr val="7F7F7F"/>
                      </a:solidFill>
                    </a:lnR>
                    <a:lnT w="9524">
                      <a:solidFill>
                        <a:srgbClr val="7F7F7F"/>
                      </a:solidFill>
                    </a:lnT>
                    <a:lnB w="9524">
                      <a:solidFill>
                        <a:srgbClr val="7F7F7F"/>
                      </a:solidFill>
                    </a:lnB>
                    <a:noFill/>
                  </a:tcPr>
                </a:tc>
                <a:tc>
                  <a:txBody>
                    <a:bodyPr/>
                    <a:lstStyle/>
                    <a:p>
                      <a:pPr algn="ctr" rtl="0" fontAlgn="b">
                        <a:buNone/>
                      </a:pPr>
                      <a:r>
                        <a:rPr lang="en-US" sz="1100" b="1">
                          <a:effectLst/>
                          <a:latin typeface="Arial"/>
                        </a:rPr>
                        <a:t>May</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noFill/>
                  </a:tcPr>
                </a:tc>
                <a:tc>
                  <a:txBody>
                    <a:bodyPr/>
                    <a:lstStyle/>
                    <a:p>
                      <a:pPr algn="ctr" rtl="0" fontAlgn="b">
                        <a:buNone/>
                      </a:pPr>
                      <a:r>
                        <a:rPr lang="en-US" sz="1100" b="0">
                          <a:effectLst/>
                          <a:latin typeface="Arial" panose="020B0604020202020204" pitchFamily="34" charset="0"/>
                        </a:rPr>
                        <a:t>£3,400.00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£3,040.00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£120.00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£84.00</a:t>
                      </a:r>
                    </a:p>
                  </a:txBody>
                  <a:tcPr marL="28575" marR="28575" marT="0" marB="0" anchor="b">
                    <a:lnL w="9525"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1">
                          <a:effectLst/>
                          <a:latin typeface="Arial" panose="020B0604020202020204" pitchFamily="34" charset="0"/>
                        </a:rPr>
                        <a:t>£6,644.00</a:t>
                      </a: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rtl="0" fontAlgn="b">
                        <a:buNone/>
                      </a:pPr>
                      <a:endParaRPr lang="en-US" sz="1100">
                        <a:effectLst/>
                        <a:latin typeface="Calibri" panose="020F0502020204030204" pitchFamily="34" charset="0"/>
                      </a:endParaRP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ctr">
                        <a:buNone/>
                      </a:pPr>
                      <a:r>
                        <a:rPr lang="en-US" sz="1100" b="0" i="1">
                          <a:effectLst/>
                          <a:latin typeface="Arial" panose="020B0604020202020204" pitchFamily="34" charset="0"/>
                        </a:rPr>
                        <a:t>£221.47</a:t>
                      </a:r>
                    </a:p>
                  </a:txBody>
                  <a:tcPr marL="28575" marR="28575" marT="0" marB="0" anchor="ctr">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extLst>
                  <a:ext uri="{0D108BD9-81ED-4DB2-BD59-A6C34878D82A}">
                    <a16:rowId xmlns:a16="http://schemas.microsoft.com/office/drawing/2014/main" val="1570637395"/>
                  </a:ext>
                </a:extLst>
              </a:tr>
              <a:tr h="125758">
                <a:tc>
                  <a:txBody>
                    <a:bodyPr/>
                    <a:lstStyle/>
                    <a:p>
                      <a:pPr lvl="0" algn="ctr">
                        <a:buNone/>
                      </a:pPr>
                      <a:endParaRPr lang="en-US" sz="1100" b="1" dirty="0">
                        <a:effectLst/>
                        <a:latin typeface="Arial"/>
                      </a:endParaRPr>
                    </a:p>
                  </a:txBody>
                  <a:tcPr marL="28575" marR="28575" marT="0" marB="0" anchor="b">
                    <a:lnL w="19050">
                      <a:solidFill>
                        <a:srgbClr val="7F7F7F"/>
                      </a:solidFill>
                    </a:lnL>
                    <a:lnR w="9524">
                      <a:solidFill>
                        <a:srgbClr val="7F7F7F"/>
                      </a:solidFill>
                    </a:lnR>
                    <a:lnT w="9524">
                      <a:solidFill>
                        <a:srgbClr val="7F7F7F"/>
                      </a:solidFill>
                    </a:lnT>
                    <a:lnB w="9524">
                      <a:solidFill>
                        <a:srgbClr val="7F7F7F"/>
                      </a:solidFill>
                    </a:lnB>
                    <a:noFill/>
                  </a:tcPr>
                </a:tc>
                <a:tc>
                  <a:txBody>
                    <a:bodyPr/>
                    <a:lstStyle/>
                    <a:p>
                      <a:pPr algn="ctr" rtl="0" fontAlgn="b">
                        <a:buNone/>
                      </a:pPr>
                      <a:r>
                        <a:rPr lang="en-US" sz="1100" b="1" err="1">
                          <a:effectLst/>
                          <a:latin typeface="Arial"/>
                        </a:rPr>
                        <a:t>JUn</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noFill/>
                  </a:tcPr>
                </a:tc>
                <a:tc>
                  <a:txBody>
                    <a:bodyPr/>
                    <a:lstStyle/>
                    <a:p>
                      <a:pPr algn="ctr" rtl="0" fontAlgn="b">
                        <a:buNone/>
                      </a:pPr>
                      <a:r>
                        <a:rPr lang="en-US" sz="1100" b="0">
                          <a:effectLst/>
                          <a:latin typeface="Arial" panose="020B0604020202020204" pitchFamily="34" charset="0"/>
                        </a:rPr>
                        <a:t>£3,400.00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£3,040.00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£120.00</a:t>
                      </a:r>
                    </a:p>
                  </a:txBody>
                  <a:tcPr marL="28575" marR="28575" marT="0" marB="0" anchor="b">
                    <a:lnL w="9525" cap="flat" cmpd="sng" algn="ctr">
                      <a:solidFill>
                        <a:srgbClr val="7F7F7F"/>
                      </a:solidFill>
                      <a:prstDash val="solid"/>
                      <a:round/>
                      <a:headEnd type="none" w="med" len="med"/>
                      <a:tailEnd type="none" w="med" len="med"/>
                    </a:lnL>
                    <a:lnR w="9525"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0">
                          <a:effectLst/>
                          <a:latin typeface="Arial" panose="020B0604020202020204" pitchFamily="34" charset="0"/>
                        </a:rPr>
                        <a:t>£84.00</a:t>
                      </a:r>
                    </a:p>
                  </a:txBody>
                  <a:tcPr marL="28575" marR="28575" marT="0" marB="0" anchor="b">
                    <a:lnL w="9525"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b">
                        <a:buNone/>
                      </a:pPr>
                      <a:r>
                        <a:rPr lang="en-US" sz="1100" b="1">
                          <a:effectLst/>
                          <a:latin typeface="Arial" panose="020B0604020202020204" pitchFamily="34" charset="0"/>
                        </a:rPr>
                        <a:t>£6,644.00</a:t>
                      </a: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rtl="0" fontAlgn="b">
                        <a:buNone/>
                      </a:pPr>
                      <a:endParaRPr lang="en-US" sz="1100">
                        <a:effectLst/>
                        <a:latin typeface="Calibri" panose="020F0502020204030204" pitchFamily="34" charset="0"/>
                      </a:endParaRPr>
                    </a:p>
                  </a:txBody>
                  <a:tcPr marL="28575" marR="28575" marT="0" marB="0" anchor="b">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tc>
                  <a:txBody>
                    <a:bodyPr/>
                    <a:lstStyle/>
                    <a:p>
                      <a:pPr algn="ctr" rtl="0" fontAlgn="ctr">
                        <a:buNone/>
                      </a:pPr>
                      <a:r>
                        <a:rPr lang="en-US" sz="1100" b="0" i="1">
                          <a:effectLst/>
                          <a:latin typeface="Arial" panose="020B0604020202020204" pitchFamily="34" charset="0"/>
                        </a:rPr>
                        <a:t>£221.47</a:t>
                      </a:r>
                    </a:p>
                  </a:txBody>
                  <a:tcPr marL="28575" marR="28575" marT="0" marB="0" anchor="ctr">
                    <a:lnL w="19050" cap="flat" cmpd="sng" algn="ctr">
                      <a:solidFill>
                        <a:srgbClr val="7F7F7F"/>
                      </a:solidFill>
                      <a:prstDash val="solid"/>
                      <a:round/>
                      <a:headEnd type="none" w="med" len="med"/>
                      <a:tailEnd type="none" w="med" len="med"/>
                    </a:lnL>
                    <a:lnR w="19050" cap="flat" cmpd="sng" algn="ctr">
                      <a:solidFill>
                        <a:srgbClr val="7F7F7F"/>
                      </a:solidFill>
                      <a:prstDash val="solid"/>
                      <a:round/>
                      <a:headEnd type="none" w="med" len="med"/>
                      <a:tailEnd type="none" w="med" len="med"/>
                    </a:lnR>
                    <a:lnT w="9525" cap="flat" cmpd="sng" algn="ctr">
                      <a:solidFill>
                        <a:srgbClr val="7F7F7F"/>
                      </a:solidFill>
                      <a:prstDash val="solid"/>
                      <a:round/>
                      <a:headEnd type="none" w="med" len="med"/>
                      <a:tailEnd type="none" w="med" len="med"/>
                    </a:lnT>
                    <a:lnB w="9525" cap="flat" cmpd="sng" algn="ctr">
                      <a:solidFill>
                        <a:srgbClr val="7F7F7F"/>
                      </a:solidFill>
                      <a:prstDash val="solid"/>
                      <a:round/>
                      <a:headEnd type="none" w="med" len="med"/>
                      <a:tailEnd type="none" w="med" len="med"/>
                    </a:lnB>
                    <a:solidFill>
                      <a:srgbClr val="D6E3BC"/>
                    </a:solidFill>
                  </a:tcPr>
                </a:tc>
                <a:extLst>
                  <a:ext uri="{0D108BD9-81ED-4DB2-BD59-A6C34878D82A}">
                    <a16:rowId xmlns:a16="http://schemas.microsoft.com/office/drawing/2014/main" val="693618611"/>
                  </a:ext>
                </a:extLst>
              </a:tr>
            </a:tbl>
          </a:graphicData>
        </a:graphic>
      </p:graphicFrame>
      <p:sp>
        <p:nvSpPr>
          <p:cNvPr id="6" name="TextBox 5">
            <a:extLst>
              <a:ext uri="{FF2B5EF4-FFF2-40B4-BE49-F238E27FC236}">
                <a16:creationId xmlns:a16="http://schemas.microsoft.com/office/drawing/2014/main" id="{C1D7DF0D-12CE-9765-7BB9-2E176A6FF92C}"/>
              </a:ext>
            </a:extLst>
          </p:cNvPr>
          <p:cNvSpPr txBox="1"/>
          <p:nvPr/>
        </p:nvSpPr>
        <p:spPr>
          <a:xfrm>
            <a:off x="614362" y="3169443"/>
            <a:ext cx="53721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Cost of Sales</a:t>
            </a:r>
          </a:p>
        </p:txBody>
      </p:sp>
      <p:sp>
        <p:nvSpPr>
          <p:cNvPr id="9" name="TextBox 8">
            <a:extLst>
              <a:ext uri="{FF2B5EF4-FFF2-40B4-BE49-F238E27FC236}">
                <a16:creationId xmlns:a16="http://schemas.microsoft.com/office/drawing/2014/main" id="{CD33D497-A71F-57FD-3384-FEC5257F1DBD}"/>
              </a:ext>
            </a:extLst>
          </p:cNvPr>
          <p:cNvSpPr txBox="1"/>
          <p:nvPr/>
        </p:nvSpPr>
        <p:spPr>
          <a:xfrm>
            <a:off x="376237" y="5076825"/>
            <a:ext cx="10029825"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Break Even Point: Units = </a:t>
            </a:r>
            <a:r>
              <a:rPr lang="en-US" sz="2000">
                <a:highlight>
                  <a:srgbClr val="FFFF00"/>
                </a:highlight>
              </a:rPr>
              <a:t>Fixed costs divided by </a:t>
            </a:r>
            <a:r>
              <a:rPr lang="en-US" sz="2000" b="1">
                <a:highlight>
                  <a:srgbClr val="FFFF00"/>
                </a:highlight>
              </a:rPr>
              <a:t>(</a:t>
            </a:r>
            <a:r>
              <a:rPr lang="en-US" sz="2000">
                <a:highlight>
                  <a:srgbClr val="FFFF00"/>
                </a:highlight>
              </a:rPr>
              <a:t>Unit sales price- Unit variable cost</a:t>
            </a:r>
            <a:r>
              <a:rPr lang="en-US" sz="2000" b="1">
                <a:highlight>
                  <a:srgbClr val="FFFF00"/>
                </a:highlight>
              </a:rPr>
              <a:t>)</a:t>
            </a:r>
          </a:p>
          <a:p>
            <a:r>
              <a:rPr lang="en-US" sz="2000" b="1" dirty="0"/>
              <a:t>Units = </a:t>
            </a:r>
            <a:r>
              <a:rPr lang="en-US" sz="2000">
                <a:highlight>
                  <a:srgbClr val="FFFF00"/>
                </a:highlight>
              </a:rPr>
              <a:t>£1,610 divided by (337.50- £241.25) =(£96.25)</a:t>
            </a:r>
          </a:p>
          <a:p>
            <a:r>
              <a:rPr lang="en-US" sz="2000">
                <a:highlight>
                  <a:srgbClr val="FFFF00"/>
                </a:highlight>
              </a:rPr>
              <a:t>£1610 divided by £96.25 = 16.73 </a:t>
            </a:r>
          </a:p>
          <a:p>
            <a:r>
              <a:rPr lang="en-US" sz="2000" dirty="0" err="1">
                <a:solidFill>
                  <a:schemeClr val="tx1"/>
                </a:solidFill>
                <a:highlight>
                  <a:srgbClr val="00FFFF"/>
                </a:highlight>
              </a:rPr>
              <a:t>Break even</a:t>
            </a:r>
            <a:r>
              <a:rPr lang="en-US" sz="2000" dirty="0">
                <a:solidFill>
                  <a:schemeClr val="tx1"/>
                </a:solidFill>
                <a:highlight>
                  <a:srgbClr val="00FFFF"/>
                </a:highlight>
              </a:rPr>
              <a:t>: 17 Units (sales)</a:t>
            </a:r>
            <a:r>
              <a:rPr lang="en-US" sz="2000" dirty="0">
                <a:solidFill>
                  <a:srgbClr val="FF0000"/>
                </a:solidFill>
                <a:highlight>
                  <a:srgbClr val="00FFFF"/>
                </a:highlight>
              </a:rPr>
              <a:t>  </a:t>
            </a:r>
            <a:endParaRPr lang="en-US" dirty="0"/>
          </a:p>
          <a:p>
            <a:r>
              <a:rPr lang="en-US" sz="2000" b="1" dirty="0"/>
              <a:t>Estimated sales</a:t>
            </a:r>
            <a:r>
              <a:rPr lang="en-US" sz="2000" dirty="0"/>
              <a:t>: </a:t>
            </a:r>
            <a:r>
              <a:rPr lang="en-US" sz="2000">
                <a:highlight>
                  <a:srgbClr val="00FFFF"/>
                </a:highlight>
              </a:rPr>
              <a:t>25 – Break even within the first month and start making a profit </a:t>
            </a:r>
            <a:r>
              <a:rPr lang="en-US" sz="2000" dirty="0"/>
              <a:t> </a:t>
            </a:r>
          </a:p>
          <a:p>
            <a:endParaRPr lang="en-US" sz="2000" dirty="0"/>
          </a:p>
          <a:p>
            <a:endParaRPr lang="en-US" sz="1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2C34B-B311-EDC6-513F-DFD1155C13B2}"/>
              </a:ext>
            </a:extLst>
          </p:cNvPr>
          <p:cNvSpPr>
            <a:spLocks noGrp="1"/>
          </p:cNvSpPr>
          <p:nvPr>
            <p:ph type="title"/>
          </p:nvPr>
        </p:nvSpPr>
        <p:spPr/>
        <p:txBody>
          <a:bodyPr>
            <a:normAutofit/>
          </a:bodyPr>
          <a:lstStyle/>
          <a:p>
            <a:r>
              <a:rPr lang="en-US" sz="4000">
                <a:latin typeface="Arial"/>
                <a:cs typeface="Arial"/>
              </a:rPr>
              <a:t>Conclusion</a:t>
            </a:r>
          </a:p>
        </p:txBody>
      </p:sp>
      <p:sp>
        <p:nvSpPr>
          <p:cNvPr id="3" name="Text Placeholder 2">
            <a:extLst>
              <a:ext uri="{FF2B5EF4-FFF2-40B4-BE49-F238E27FC236}">
                <a16:creationId xmlns:a16="http://schemas.microsoft.com/office/drawing/2014/main" id="{C0DBA64F-9248-46EA-A4CA-D5BADAC9BFCF}"/>
              </a:ext>
            </a:extLst>
          </p:cNvPr>
          <p:cNvSpPr>
            <a:spLocks noGrp="1"/>
          </p:cNvSpPr>
          <p:nvPr>
            <p:ph type="body" idx="1"/>
          </p:nvPr>
        </p:nvSpPr>
        <p:spPr/>
        <p:txBody>
          <a:bodyPr>
            <a:normAutofit/>
          </a:bodyPr>
          <a:lstStyle/>
          <a:p>
            <a:pPr marL="114300" indent="0">
              <a:buNone/>
            </a:pPr>
            <a:r>
              <a:rPr lang="en-US" sz="2400" b="1">
                <a:latin typeface="Arial"/>
                <a:cs typeface="Arial"/>
              </a:rPr>
              <a:t>The success of Prestige Hair Outfitters will be achieved by</a:t>
            </a:r>
            <a:r>
              <a:rPr lang="en-US" sz="2400"/>
              <a:t>:</a:t>
            </a:r>
          </a:p>
          <a:p>
            <a:endParaRPr lang="en-US"/>
          </a:p>
          <a:p>
            <a:r>
              <a:rPr lang="en-US" sz="2400">
                <a:latin typeface="Arial"/>
                <a:cs typeface="Arial"/>
              </a:rPr>
              <a:t>Understanding our customer needs</a:t>
            </a:r>
          </a:p>
          <a:p>
            <a:r>
              <a:rPr lang="en-US" sz="2400">
                <a:latin typeface="Arial"/>
                <a:cs typeface="Arial"/>
              </a:rPr>
              <a:t>Delivering a </a:t>
            </a:r>
            <a:r>
              <a:rPr lang="en-US" sz="2400" err="1">
                <a:latin typeface="Arial"/>
                <a:cs typeface="Arial"/>
              </a:rPr>
              <a:t>personalised</a:t>
            </a:r>
            <a:r>
              <a:rPr lang="en-US" sz="2400">
                <a:latin typeface="Arial"/>
                <a:cs typeface="Arial"/>
              </a:rPr>
              <a:t> service</a:t>
            </a:r>
          </a:p>
          <a:p>
            <a:r>
              <a:rPr lang="en-US" sz="2400">
                <a:latin typeface="Arial"/>
                <a:cs typeface="Arial"/>
              </a:rPr>
              <a:t>Using a targeted marketing strategy</a:t>
            </a:r>
          </a:p>
          <a:p>
            <a:r>
              <a:rPr lang="en-US" sz="2400">
                <a:latin typeface="Arial"/>
                <a:cs typeface="Arial"/>
              </a:rPr>
              <a:t>Building awareness and loyalty</a:t>
            </a:r>
          </a:p>
          <a:p>
            <a:endParaRPr lang="en-US" sz="2400">
              <a:latin typeface="Arial"/>
              <a:cs typeface="Arial"/>
            </a:endParaRPr>
          </a:p>
          <a:p>
            <a:pPr marL="114300" indent="0">
              <a:buNone/>
            </a:pPr>
            <a:r>
              <a:rPr lang="en-US" sz="2400">
                <a:latin typeface="Arial"/>
                <a:cs typeface="Arial"/>
              </a:rPr>
              <a:t>By combining our experience, USP and investment plan, Prestige will establish a trusted brand within the hair industry.</a:t>
            </a:r>
          </a:p>
        </p:txBody>
      </p:sp>
    </p:spTree>
    <p:extLst>
      <p:ext uri="{BB962C8B-B14F-4D97-AF65-F5344CB8AC3E}">
        <p14:creationId xmlns:p14="http://schemas.microsoft.com/office/powerpoint/2010/main" val="2124892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15"/>
          <p:cNvSpPr txBox="1">
            <a:spLocks noGrp="1"/>
          </p:cNvSpPr>
          <p:nvPr>
            <p:ph type="title"/>
          </p:nvPr>
        </p:nvSpPr>
        <p:spPr>
          <a:xfrm>
            <a:off x="304800" y="38417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4000">
                <a:latin typeface="Arial"/>
                <a:cs typeface="Arial"/>
              </a:rPr>
              <a:t>References</a:t>
            </a:r>
            <a:endParaRPr lang="en-US" sz="4000">
              <a:latin typeface="Arial"/>
              <a:cs typeface="Arial"/>
            </a:endParaRPr>
          </a:p>
        </p:txBody>
      </p:sp>
      <p:sp>
        <p:nvSpPr>
          <p:cNvPr id="3" name="Text Placeholder 2">
            <a:extLst>
              <a:ext uri="{FF2B5EF4-FFF2-40B4-BE49-F238E27FC236}">
                <a16:creationId xmlns:a16="http://schemas.microsoft.com/office/drawing/2014/main" id="{74E2F403-8650-F62E-19F9-78C10BC9FDA5}"/>
              </a:ext>
            </a:extLst>
          </p:cNvPr>
          <p:cNvSpPr>
            <a:spLocks noGrp="1"/>
          </p:cNvSpPr>
          <p:nvPr>
            <p:ph type="body" idx="1"/>
          </p:nvPr>
        </p:nvSpPr>
        <p:spPr/>
        <p:txBody>
          <a:bodyPr>
            <a:normAutofit fontScale="55000" lnSpcReduction="20000"/>
          </a:bodyPr>
          <a:lstStyle/>
          <a:p>
            <a:pPr marL="114300" indent="0">
              <a:buNone/>
            </a:pPr>
            <a:endParaRPr lang="en-US">
              <a:latin typeface="Arial"/>
              <a:cs typeface="Arial"/>
            </a:endParaRPr>
          </a:p>
          <a:p>
            <a:pPr marL="114300" indent="0">
              <a:buNone/>
            </a:pPr>
            <a:r>
              <a:rPr lang="en-US" dirty="0">
                <a:latin typeface="Arial"/>
                <a:cs typeface="Arial"/>
              </a:rPr>
              <a:t>Ahmad, U.F., Mahdee, J. and Abu Bakar, N.A. (2024) 'Search engine optimisation (SEO) strategy as determinants to enhance the online brand positioning; </a:t>
            </a:r>
            <a:r>
              <a:rPr lang="en-US" i="1" dirty="0">
                <a:latin typeface="Arial"/>
                <a:cs typeface="Arial"/>
              </a:rPr>
              <a:t>F1000Research, </a:t>
            </a:r>
            <a:r>
              <a:rPr lang="en-US" dirty="0">
                <a:latin typeface="Arial"/>
                <a:cs typeface="Arial"/>
              </a:rPr>
              <a:t>11, 714. Doi: 10.12688/f1000research.73382.2. Available at: </a:t>
            </a:r>
            <a:r>
              <a:rPr lang="en-US" dirty="0">
                <a:latin typeface="Arial"/>
                <a:cs typeface="Arial"/>
                <a:hlinkClick r:id="rId3"/>
              </a:rPr>
              <a:t>https://doi.org/10.12688/f1000research.73382.2</a:t>
            </a:r>
            <a:r>
              <a:rPr lang="en-US" dirty="0">
                <a:latin typeface="Arial"/>
                <a:cs typeface="Arial"/>
              </a:rPr>
              <a:t> (</a:t>
            </a:r>
            <a:r>
              <a:rPr lang="en-US" err="1">
                <a:latin typeface="Arial"/>
                <a:cs typeface="Arial"/>
              </a:rPr>
              <a:t>Acessed</a:t>
            </a:r>
            <a:r>
              <a:rPr lang="en-US">
                <a:latin typeface="Arial"/>
                <a:cs typeface="Arial"/>
              </a:rPr>
              <a:t>: 10 August 2026).</a:t>
            </a:r>
            <a:endParaRPr lang="en-US" dirty="0">
              <a:latin typeface="Arial"/>
              <a:cs typeface="Arial"/>
            </a:endParaRPr>
          </a:p>
          <a:p>
            <a:pPr marL="114300" indent="0">
              <a:buNone/>
            </a:pPr>
            <a:endParaRPr lang="en-US">
              <a:latin typeface="Arial"/>
              <a:cs typeface="Arial"/>
            </a:endParaRPr>
          </a:p>
          <a:p>
            <a:pPr marL="114300" indent="0">
              <a:buNone/>
            </a:pPr>
            <a:r>
              <a:rPr lang="en-US" dirty="0">
                <a:latin typeface="Arial"/>
                <a:cs typeface="Arial"/>
              </a:rPr>
              <a:t>Jain, S. (2025) 'The influence of social media on fashion trends: A study of consumer preferences and brand </a:t>
            </a:r>
            <a:r>
              <a:rPr lang="en-US">
                <a:latin typeface="Arial"/>
                <a:cs typeface="Arial"/>
              </a:rPr>
              <a:t>perception</a:t>
            </a:r>
            <a:r>
              <a:rPr lang="en-US" dirty="0">
                <a:latin typeface="Arial"/>
                <a:cs typeface="Arial"/>
              </a:rPr>
              <a:t>; </a:t>
            </a:r>
            <a:r>
              <a:rPr lang="en-US" i="1" dirty="0">
                <a:latin typeface="Arial"/>
                <a:cs typeface="Arial"/>
              </a:rPr>
              <a:t>Indian Journal of Fashion Technology, </a:t>
            </a:r>
            <a:r>
              <a:rPr lang="en-US" dirty="0">
                <a:latin typeface="Arial"/>
                <a:cs typeface="Arial"/>
              </a:rPr>
              <a:t>2(1), pp. 17-20</a:t>
            </a:r>
            <a:r>
              <a:rPr lang="en-US" i="1" dirty="0">
                <a:latin typeface="Arial"/>
                <a:cs typeface="Arial"/>
              </a:rPr>
              <a:t>. </a:t>
            </a:r>
            <a:r>
              <a:rPr lang="en-US" dirty="0">
                <a:latin typeface="Arial"/>
                <a:cs typeface="Arial"/>
              </a:rPr>
              <a:t>Available at</a:t>
            </a:r>
            <a:r>
              <a:rPr lang="en-US" i="1" dirty="0">
                <a:latin typeface="Arial"/>
                <a:cs typeface="Arial"/>
              </a:rPr>
              <a:t>: </a:t>
            </a:r>
            <a:r>
              <a:rPr lang="en-US" dirty="0">
                <a:latin typeface="Arial"/>
                <a:cs typeface="Arial"/>
                <a:hlinkClick r:id="rId4"/>
              </a:rPr>
              <a:t>https://ijft.darpanonline.org/index.php/ijft/article/view/10</a:t>
            </a:r>
            <a:r>
              <a:rPr lang="en-US" i="1">
                <a:latin typeface="Arial"/>
                <a:cs typeface="Arial"/>
              </a:rPr>
              <a:t> (</a:t>
            </a:r>
            <a:r>
              <a:rPr lang="en-US" err="1">
                <a:latin typeface="Arial"/>
                <a:cs typeface="Arial"/>
              </a:rPr>
              <a:t>Accesed</a:t>
            </a:r>
            <a:r>
              <a:rPr lang="en-US" dirty="0">
                <a:latin typeface="Arial"/>
                <a:cs typeface="Arial"/>
              </a:rPr>
              <a:t>: 9 August 2026).</a:t>
            </a:r>
            <a:endParaRPr lang="en-US" dirty="0"/>
          </a:p>
          <a:p>
            <a:pPr marL="114300" indent="0">
              <a:buNone/>
            </a:pPr>
            <a:endParaRPr lang="en-US">
              <a:latin typeface="Arial"/>
              <a:cs typeface="Arial"/>
            </a:endParaRPr>
          </a:p>
          <a:p>
            <a:pPr marL="114300" indent="0">
              <a:buNone/>
            </a:pPr>
            <a:r>
              <a:rPr lang="en-US">
                <a:latin typeface="Arial"/>
                <a:cs typeface="Arial"/>
              </a:rPr>
              <a:t>Lama, S.C. (2025) '</a:t>
            </a:r>
            <a:r>
              <a:rPr lang="en-US" err="1">
                <a:latin typeface="Arial"/>
                <a:cs typeface="Arial"/>
              </a:rPr>
              <a:t>Hairshedding</a:t>
            </a:r>
            <a:r>
              <a:rPr lang="en-US">
                <a:latin typeface="Arial"/>
                <a:cs typeface="Arial"/>
              </a:rPr>
              <a:t>: a normal part of life or a cause for concern?; </a:t>
            </a:r>
            <a:r>
              <a:rPr lang="en-US" i="1">
                <a:latin typeface="Arial"/>
                <a:cs typeface="Arial"/>
              </a:rPr>
              <a:t>Hairscience.org. </a:t>
            </a:r>
            <a:r>
              <a:rPr lang="en-US">
                <a:latin typeface="Arial"/>
                <a:cs typeface="Arial"/>
              </a:rPr>
              <a:t>Available at : </a:t>
            </a:r>
            <a:r>
              <a:rPr lang="en-US" dirty="0">
                <a:latin typeface="Arial"/>
                <a:cs typeface="Arial"/>
                <a:hlinkClick r:id="rId5"/>
              </a:rPr>
              <a:t>https://hairscience.org/news/hair-shedding/</a:t>
            </a:r>
            <a:r>
              <a:rPr lang="en-US">
                <a:latin typeface="Arial"/>
                <a:cs typeface="Arial"/>
              </a:rPr>
              <a:t> (Accessed: 9 August 2026).</a:t>
            </a:r>
          </a:p>
          <a:p>
            <a:pPr marL="114300" indent="0">
              <a:buNone/>
            </a:pPr>
            <a:r>
              <a:rPr lang="en-US">
                <a:latin typeface="Arial"/>
                <a:cs typeface="Arial"/>
              </a:rPr>
              <a:t>Lieb, L. and </a:t>
            </a:r>
            <a:r>
              <a:rPr lang="en-US" err="1">
                <a:latin typeface="Arial"/>
                <a:cs typeface="Arial"/>
              </a:rPr>
              <a:t>Schuffels</a:t>
            </a:r>
            <a:r>
              <a:rPr lang="en-US">
                <a:latin typeface="Arial"/>
                <a:cs typeface="Arial"/>
              </a:rPr>
              <a:t>, J. (2022) 'inflation expectations and consumer spending: The role of household balance sheets</a:t>
            </a:r>
            <a:r>
              <a:rPr lang="en-US" i="1">
                <a:latin typeface="Arial"/>
                <a:cs typeface="Arial"/>
              </a:rPr>
              <a:t>; Empirical Economics, </a:t>
            </a:r>
            <a:r>
              <a:rPr lang="en-US">
                <a:latin typeface="Arial"/>
                <a:cs typeface="Arial"/>
              </a:rPr>
              <a:t>63,</a:t>
            </a:r>
            <a:r>
              <a:rPr lang="en-US" i="1" dirty="0">
                <a:latin typeface="Arial"/>
                <a:cs typeface="Arial"/>
              </a:rPr>
              <a:t> </a:t>
            </a:r>
            <a:r>
              <a:rPr lang="en-US">
                <a:latin typeface="Arial"/>
                <a:cs typeface="Arial"/>
              </a:rPr>
              <a:t>pp. 2479-2512. Available at</a:t>
            </a:r>
            <a:r>
              <a:rPr lang="en-US" i="1">
                <a:latin typeface="Arial"/>
                <a:cs typeface="Arial"/>
              </a:rPr>
              <a:t>: </a:t>
            </a:r>
            <a:r>
              <a:rPr lang="en-US" dirty="0">
                <a:latin typeface="Arial"/>
                <a:cs typeface="Arial"/>
                <a:hlinkClick r:id="rId6"/>
              </a:rPr>
              <a:t>https://doi.org/10.1007/s00181-22-02222-8</a:t>
            </a:r>
            <a:r>
              <a:rPr lang="en-US" i="1" dirty="0">
                <a:latin typeface="Arial"/>
                <a:cs typeface="Arial"/>
              </a:rPr>
              <a:t> </a:t>
            </a:r>
            <a:r>
              <a:rPr lang="en-US">
                <a:latin typeface="Arial"/>
                <a:cs typeface="Arial"/>
              </a:rPr>
              <a:t>(Accessed: 9 August 2026</a:t>
            </a:r>
            <a:r>
              <a:rPr lang="en-US" i="1">
                <a:latin typeface="Arial"/>
                <a:cs typeface="Arial"/>
              </a:rPr>
              <a:t>).</a:t>
            </a:r>
          </a:p>
          <a:p>
            <a:pPr marL="114300" indent="0">
              <a:buNone/>
            </a:pPr>
            <a:r>
              <a:rPr lang="en-US">
                <a:latin typeface="Arial"/>
                <a:cs typeface="Arial"/>
              </a:rPr>
              <a:t>Paulus, M., </a:t>
            </a:r>
            <a:r>
              <a:rPr lang="en-US" err="1">
                <a:latin typeface="Arial"/>
                <a:cs typeface="Arial"/>
              </a:rPr>
              <a:t>Jordanow</a:t>
            </a:r>
            <a:r>
              <a:rPr lang="en-US">
                <a:latin typeface="Arial"/>
                <a:cs typeface="Arial"/>
              </a:rPr>
              <a:t>, S. and </a:t>
            </a:r>
            <a:r>
              <a:rPr lang="en-US" err="1">
                <a:latin typeface="Arial"/>
                <a:cs typeface="Arial"/>
              </a:rPr>
              <a:t>Millemann</a:t>
            </a:r>
            <a:r>
              <a:rPr lang="en-US">
                <a:latin typeface="Arial"/>
                <a:cs typeface="Arial"/>
              </a:rPr>
              <a:t>, J.A. (2022) 'Adoption factors of digital services-A systematic literature review</a:t>
            </a:r>
            <a:r>
              <a:rPr lang="en-US" i="1">
                <a:latin typeface="Arial"/>
                <a:cs typeface="Arial"/>
              </a:rPr>
              <a:t>; Service Science</a:t>
            </a:r>
            <a:r>
              <a:rPr lang="en-US">
                <a:latin typeface="Arial"/>
                <a:cs typeface="Arial"/>
              </a:rPr>
              <a:t>,</a:t>
            </a:r>
            <a:r>
              <a:rPr lang="en-US" i="1" dirty="0">
                <a:latin typeface="Arial"/>
                <a:cs typeface="Arial"/>
              </a:rPr>
              <a:t> </a:t>
            </a:r>
            <a:r>
              <a:rPr lang="en-US">
                <a:latin typeface="Arial"/>
                <a:cs typeface="Arial"/>
              </a:rPr>
              <a:t>14(4), pp.</a:t>
            </a:r>
            <a:r>
              <a:rPr lang="en-US" i="1">
                <a:latin typeface="Arial"/>
                <a:cs typeface="Arial"/>
              </a:rPr>
              <a:t> 223-243. </a:t>
            </a:r>
            <a:r>
              <a:rPr lang="en-US">
                <a:latin typeface="Arial"/>
                <a:cs typeface="Arial"/>
              </a:rPr>
              <a:t>Available at:</a:t>
            </a:r>
            <a:r>
              <a:rPr lang="en-US" i="1" dirty="0">
                <a:latin typeface="Arial"/>
                <a:cs typeface="Arial"/>
              </a:rPr>
              <a:t> </a:t>
            </a:r>
            <a:r>
              <a:rPr lang="en-US" dirty="0">
                <a:latin typeface="Arial"/>
                <a:cs typeface="Arial"/>
                <a:hlinkClick r:id="rId7"/>
              </a:rPr>
              <a:t>https://doi.org/10.1287/serv.2022.0305</a:t>
            </a:r>
            <a:r>
              <a:rPr lang="en-US" i="1" dirty="0">
                <a:latin typeface="Arial"/>
                <a:cs typeface="Arial"/>
              </a:rPr>
              <a:t> </a:t>
            </a:r>
            <a:r>
              <a:rPr lang="en-US">
                <a:latin typeface="Arial"/>
                <a:cs typeface="Arial"/>
              </a:rPr>
              <a:t>(Accessed: 9</a:t>
            </a:r>
            <a:r>
              <a:rPr lang="en-US" i="1" dirty="0">
                <a:latin typeface="Arial"/>
                <a:cs typeface="Arial"/>
              </a:rPr>
              <a:t> </a:t>
            </a:r>
            <a:r>
              <a:rPr lang="en-US">
                <a:latin typeface="Arial"/>
                <a:cs typeface="Arial"/>
              </a:rPr>
              <a:t>August 2026).</a:t>
            </a:r>
          </a:p>
          <a:p>
            <a:pPr marL="114300" indent="0">
              <a:buNone/>
            </a:pPr>
            <a:endParaRPr lang="en-US">
              <a:latin typeface="Arial"/>
              <a:cs typeface="Arial"/>
            </a:endParaRPr>
          </a:p>
          <a:p>
            <a:pPr marL="114300" indent="0">
              <a:buNone/>
            </a:pPr>
            <a:endParaRPr lang="en-US" i="1"/>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6</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     The Problem: Hair loss and its Impact</vt:lpstr>
      <vt:lpstr>                  Business Concept</vt:lpstr>
      <vt:lpstr>PowerPoint Presentation</vt:lpstr>
      <vt:lpstr>PowerPoint Presentation</vt:lpstr>
      <vt:lpstr>PowerPoint Presentation</vt:lpstr>
      <vt:lpstr>Funding Requirements and Allocation</vt:lpstr>
      <vt:lpstr>Sales Assumption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Balendran Kandasamy</dc:creator>
  <cp:revision>152</cp:revision>
  <dcterms:created xsi:type="dcterms:W3CDTF">2023-07-31T07:37:43Z</dcterms:created>
  <dcterms:modified xsi:type="dcterms:W3CDTF">2026-08-10T07:54:34Z</dcterms:modified>
</cp:coreProperties>
</file>