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772" r:id="rId25"/>
    <p:sldId id="773" r:id="rId26"/>
    <p:sldId id="774" r:id="rId27"/>
    <p:sldId id="775" r:id="rId28"/>
    <p:sldId id="776" r:id="rId29"/>
    <p:sldId id="777" r:id="rId30"/>
    <p:sldId id="778" r:id="rId31"/>
    <p:sldId id="779" r:id="rId32"/>
    <p:sldId id="780" r:id="rId33"/>
    <p:sldId id="781" r:id="rId34"/>
    <p:sldId id="783" r:id="rId35"/>
    <p:sldId id="785" r:id="rId36"/>
    <p:sldId id="784" r:id="rId37"/>
    <p:sldId id="782" r:id="rId38"/>
    <p:sldId id="73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2F759C-4968-4992-838B-7D3C5485CFF9}" v="16" dt="2024-04-15T11:14:22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A2F759C-4968-4992-838B-7D3C5485CFF9}"/>
    <pc:docChg chg="undo custSel addSld delSld modSld">
      <pc:chgData name="Jenifer Prince Devaraj" userId="c3fb109c-09d1-42a6-93f4-69472d709861" providerId="ADAL" clId="{2A2F759C-4968-4992-838B-7D3C5485CFF9}" dt="2024-04-15T11:22:10.432" v="283" actId="1076"/>
      <pc:docMkLst>
        <pc:docMk/>
      </pc:docMkLst>
      <pc:sldChg chg="modSp mod">
        <pc:chgData name="Jenifer Prince Devaraj" userId="c3fb109c-09d1-42a6-93f4-69472d709861" providerId="ADAL" clId="{2A2F759C-4968-4992-838B-7D3C5485CFF9}" dt="2024-04-07T22:39:45.214" v="16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A2F759C-4968-4992-838B-7D3C5485CFF9}" dt="2024-04-07T22:39:45.214" v="160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2A2F759C-4968-4992-838B-7D3C5485CFF9}" dt="2024-04-07T22:45:11.326" v="184" actId="113"/>
        <pc:sldMkLst>
          <pc:docMk/>
          <pc:sldMk cId="270595904" sldId="772"/>
        </pc:sldMkLst>
        <pc:spChg chg="mod">
          <ac:chgData name="Jenifer Prince Devaraj" userId="c3fb109c-09d1-42a6-93f4-69472d709861" providerId="ADAL" clId="{2A2F759C-4968-4992-838B-7D3C5485CFF9}" dt="2024-04-07T22:39:24.849" v="158"/>
          <ac:spMkLst>
            <pc:docMk/>
            <pc:sldMk cId="270595904" sldId="772"/>
            <ac:spMk id="8" creationId="{5475B975-3470-0F80-B893-D83A4A42F76D}"/>
          </ac:spMkLst>
        </pc:spChg>
        <pc:spChg chg="del">
          <ac:chgData name="Jenifer Prince Devaraj" userId="c3fb109c-09d1-42a6-93f4-69472d709861" providerId="ADAL" clId="{2A2F759C-4968-4992-838B-7D3C5485CFF9}" dt="2024-04-07T20:55:45.364" v="11" actId="478"/>
          <ac:spMkLst>
            <pc:docMk/>
            <pc:sldMk cId="270595904" sldId="772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2A2F759C-4968-4992-838B-7D3C5485CFF9}" dt="2024-04-07T20:55:48.960" v="12" actId="478"/>
          <ac:spMkLst>
            <pc:docMk/>
            <pc:sldMk cId="270595904" sldId="772"/>
            <ac:spMk id="16" creationId="{BAE0A156-7D83-76D0-3F38-156333046F36}"/>
          </ac:spMkLst>
        </pc:spChg>
        <pc:spChg chg="add mod">
          <ac:chgData name="Jenifer Prince Devaraj" userId="c3fb109c-09d1-42a6-93f4-69472d709861" providerId="ADAL" clId="{2A2F759C-4968-4992-838B-7D3C5485CFF9}" dt="2024-04-07T22:45:11.326" v="184" actId="113"/>
          <ac:spMkLst>
            <pc:docMk/>
            <pc:sldMk cId="270595904" sldId="772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2A2F759C-4968-4992-838B-7D3C5485CFF9}" dt="2024-04-07T20:56:04.535" v="17" actId="1076"/>
          <ac:picMkLst>
            <pc:docMk/>
            <pc:sldMk cId="270595904" sldId="772"/>
            <ac:picMk id="4" creationId="{3DBCFAA0-E98F-685C-4342-2B1E55591ADB}"/>
          </ac:picMkLst>
        </pc:picChg>
        <pc:picChg chg="add del mod">
          <ac:chgData name="Jenifer Prince Devaraj" userId="c3fb109c-09d1-42a6-93f4-69472d709861" providerId="ADAL" clId="{2A2F759C-4968-4992-838B-7D3C5485CFF9}" dt="2024-04-07T21:15:40.054" v="23" actId="478"/>
          <ac:picMkLst>
            <pc:docMk/>
            <pc:sldMk cId="270595904" sldId="772"/>
            <ac:picMk id="7" creationId="{337BED32-184C-2F86-6749-B6F08F2C4118}"/>
          </ac:picMkLst>
        </pc:picChg>
        <pc:picChg chg="add del mod">
          <ac:chgData name="Jenifer Prince Devaraj" userId="c3fb109c-09d1-42a6-93f4-69472d709861" providerId="ADAL" clId="{2A2F759C-4968-4992-838B-7D3C5485CFF9}" dt="2024-04-07T21:35:07.475" v="60" actId="478"/>
          <ac:picMkLst>
            <pc:docMk/>
            <pc:sldMk cId="270595904" sldId="772"/>
            <ac:picMk id="10" creationId="{F5C3A3D6-EABC-0FA4-7921-9FF8BE93679E}"/>
          </ac:picMkLst>
        </pc:picChg>
        <pc:picChg chg="add del mod">
          <ac:chgData name="Jenifer Prince Devaraj" userId="c3fb109c-09d1-42a6-93f4-69472d709861" providerId="ADAL" clId="{2A2F759C-4968-4992-838B-7D3C5485CFF9}" dt="2024-04-07T21:35:04.887" v="59" actId="478"/>
          <ac:picMkLst>
            <pc:docMk/>
            <pc:sldMk cId="270595904" sldId="772"/>
            <ac:picMk id="12" creationId="{F43CA632-7189-916E-1094-84E3A87AF532}"/>
          </ac:picMkLst>
        </pc:picChg>
        <pc:picChg chg="add del mod">
          <ac:chgData name="Jenifer Prince Devaraj" userId="c3fb109c-09d1-42a6-93f4-69472d709861" providerId="ADAL" clId="{2A2F759C-4968-4992-838B-7D3C5485CFF9}" dt="2024-04-07T21:35:09.554" v="61" actId="478"/>
          <ac:picMkLst>
            <pc:docMk/>
            <pc:sldMk cId="270595904" sldId="772"/>
            <ac:picMk id="14" creationId="{1825C86F-2D73-D496-2986-05FEC25AC88E}"/>
          </ac:picMkLst>
        </pc:picChg>
        <pc:picChg chg="add del mod">
          <ac:chgData name="Jenifer Prince Devaraj" userId="c3fb109c-09d1-42a6-93f4-69472d709861" providerId="ADAL" clId="{2A2F759C-4968-4992-838B-7D3C5485CFF9}" dt="2024-04-07T22:36:00.120" v="118" actId="478"/>
          <ac:picMkLst>
            <pc:docMk/>
            <pc:sldMk cId="270595904" sldId="772"/>
            <ac:picMk id="18" creationId="{AA01CCDC-1C1D-F91F-3A00-F3EBDCC423BF}"/>
          </ac:picMkLst>
        </pc:picChg>
        <pc:picChg chg="add del">
          <ac:chgData name="Jenifer Prince Devaraj" userId="c3fb109c-09d1-42a6-93f4-69472d709861" providerId="ADAL" clId="{2A2F759C-4968-4992-838B-7D3C5485CFF9}" dt="2024-04-07T22:33:29.920" v="105" actId="22"/>
          <ac:picMkLst>
            <pc:docMk/>
            <pc:sldMk cId="270595904" sldId="772"/>
            <ac:picMk id="20" creationId="{84296C15-15B9-C2EE-CCD1-0B7864C8A30E}"/>
          </ac:picMkLst>
        </pc:picChg>
        <pc:picChg chg="add del mod">
          <ac:chgData name="Jenifer Prince Devaraj" userId="c3fb109c-09d1-42a6-93f4-69472d709861" providerId="ADAL" clId="{2A2F759C-4968-4992-838B-7D3C5485CFF9}" dt="2024-04-07T22:35:20.352" v="112" actId="478"/>
          <ac:picMkLst>
            <pc:docMk/>
            <pc:sldMk cId="270595904" sldId="772"/>
            <ac:picMk id="22" creationId="{11A4A574-AE8F-CAB5-12E4-53FF1866CE5F}"/>
          </ac:picMkLst>
        </pc:picChg>
        <pc:picChg chg="add del mod">
          <ac:chgData name="Jenifer Prince Devaraj" userId="c3fb109c-09d1-42a6-93f4-69472d709861" providerId="ADAL" clId="{2A2F759C-4968-4992-838B-7D3C5485CFF9}" dt="2024-04-07T22:36:02.173" v="119" actId="478"/>
          <ac:picMkLst>
            <pc:docMk/>
            <pc:sldMk cId="270595904" sldId="772"/>
            <ac:picMk id="24" creationId="{8A48C26C-752D-0F72-9A6F-3C8190431BBA}"/>
          </ac:picMkLst>
        </pc:picChg>
        <pc:picChg chg="add mod">
          <ac:chgData name="Jenifer Prince Devaraj" userId="c3fb109c-09d1-42a6-93f4-69472d709861" providerId="ADAL" clId="{2A2F759C-4968-4992-838B-7D3C5485CFF9}" dt="2024-04-07T22:36:08.935" v="122" actId="1076"/>
          <ac:picMkLst>
            <pc:docMk/>
            <pc:sldMk cId="270595904" sldId="772"/>
            <ac:picMk id="26" creationId="{8EC6F8E0-5C85-3404-A573-819075780CBE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7.652" v="44" actId="47"/>
        <pc:sldMkLst>
          <pc:docMk/>
          <pc:sldMk cId="2481805452" sldId="773"/>
        </pc:sldMkLst>
      </pc:sldChg>
      <pc:sldChg chg="addSp delSp modSp add mod">
        <pc:chgData name="Jenifer Prince Devaraj" userId="c3fb109c-09d1-42a6-93f4-69472d709861" providerId="ADAL" clId="{2A2F759C-4968-4992-838B-7D3C5485CFF9}" dt="2024-04-15T10:28:16.627" v="266" actId="1076"/>
        <pc:sldMkLst>
          <pc:docMk/>
          <pc:sldMk cId="2958178474" sldId="773"/>
        </pc:sldMkLst>
        <pc:spChg chg="mod">
          <ac:chgData name="Jenifer Prince Devaraj" userId="c3fb109c-09d1-42a6-93f4-69472d709861" providerId="ADAL" clId="{2A2F759C-4968-4992-838B-7D3C5485CFF9}" dt="2024-04-07T22:36:34.314" v="134" actId="1076"/>
          <ac:spMkLst>
            <pc:docMk/>
            <pc:sldMk cId="2958178474" sldId="773"/>
            <ac:spMk id="8" creationId="{3E51CB8F-757B-DAF8-573A-AC85D9B7ABA0}"/>
          </ac:spMkLst>
        </pc:spChg>
        <pc:picChg chg="del">
          <ac:chgData name="Jenifer Prince Devaraj" userId="c3fb109c-09d1-42a6-93f4-69472d709861" providerId="ADAL" clId="{2A2F759C-4968-4992-838B-7D3C5485CFF9}" dt="2024-04-07T21:35:39.371" v="65" actId="478"/>
          <ac:picMkLst>
            <pc:docMk/>
            <pc:sldMk cId="2958178474" sldId="773"/>
            <ac:picMk id="4" creationId="{D5EBE5C3-AF6D-00CA-C787-F44F7394A9D5}"/>
          </ac:picMkLst>
        </pc:picChg>
        <pc:picChg chg="add del mod">
          <ac:chgData name="Jenifer Prince Devaraj" userId="c3fb109c-09d1-42a6-93f4-69472d709861" providerId="ADAL" clId="{2A2F759C-4968-4992-838B-7D3C5485CFF9}" dt="2024-04-15T10:25:38.909" v="265" actId="1076"/>
          <ac:picMkLst>
            <pc:docMk/>
            <pc:sldMk cId="2958178474" sldId="773"/>
            <ac:picMk id="6" creationId="{54520196-7321-6F18-9DAF-DACBA5846017}"/>
          </ac:picMkLst>
        </pc:picChg>
        <pc:picChg chg="add del mod">
          <ac:chgData name="Jenifer Prince Devaraj" userId="c3fb109c-09d1-42a6-93f4-69472d709861" providerId="ADAL" clId="{2A2F759C-4968-4992-838B-7D3C5485CFF9}" dt="2024-04-07T21:39:50.494" v="76" actId="22"/>
          <ac:picMkLst>
            <pc:docMk/>
            <pc:sldMk cId="2958178474" sldId="773"/>
            <ac:picMk id="9" creationId="{8514F858-41A4-5A14-E12E-D87668471EC9}"/>
          </ac:picMkLst>
        </pc:picChg>
        <pc:picChg chg="del">
          <ac:chgData name="Jenifer Prince Devaraj" userId="c3fb109c-09d1-42a6-93f4-69472d709861" providerId="ADAL" clId="{2A2F759C-4968-4992-838B-7D3C5485CFF9}" dt="2024-04-07T21:35:42.413" v="66" actId="478"/>
          <ac:picMkLst>
            <pc:docMk/>
            <pc:sldMk cId="2958178474" sldId="773"/>
            <ac:picMk id="10" creationId="{475728DC-5C6E-4B48-25B2-86FF1855324A}"/>
          </ac:picMkLst>
        </pc:picChg>
        <pc:picChg chg="del">
          <ac:chgData name="Jenifer Prince Devaraj" userId="c3fb109c-09d1-42a6-93f4-69472d709861" providerId="ADAL" clId="{2A2F759C-4968-4992-838B-7D3C5485CFF9}" dt="2024-04-07T21:35:49.682" v="68" actId="478"/>
          <ac:picMkLst>
            <pc:docMk/>
            <pc:sldMk cId="2958178474" sldId="773"/>
            <ac:picMk id="12" creationId="{48A89ED2-770D-500A-9636-7D05B9134FCB}"/>
          </ac:picMkLst>
        </pc:picChg>
        <pc:picChg chg="add mod">
          <ac:chgData name="Jenifer Prince Devaraj" userId="c3fb109c-09d1-42a6-93f4-69472d709861" providerId="ADAL" clId="{2A2F759C-4968-4992-838B-7D3C5485CFF9}" dt="2024-04-15T10:25:36.521" v="264" actId="1076"/>
          <ac:picMkLst>
            <pc:docMk/>
            <pc:sldMk cId="2958178474" sldId="773"/>
            <ac:picMk id="13" creationId="{62F9451B-5ACF-1310-1199-871CA96C89C1}"/>
          </ac:picMkLst>
        </pc:picChg>
        <pc:picChg chg="del">
          <ac:chgData name="Jenifer Prince Devaraj" userId="c3fb109c-09d1-42a6-93f4-69472d709861" providerId="ADAL" clId="{2A2F759C-4968-4992-838B-7D3C5485CFF9}" dt="2024-04-07T21:35:45.490" v="67" actId="478"/>
          <ac:picMkLst>
            <pc:docMk/>
            <pc:sldMk cId="2958178474" sldId="773"/>
            <ac:picMk id="14" creationId="{726E54F3-3123-E9F5-A1FC-758EB5FE38A4}"/>
          </ac:picMkLst>
        </pc:picChg>
        <pc:picChg chg="add mod">
          <ac:chgData name="Jenifer Prince Devaraj" userId="c3fb109c-09d1-42a6-93f4-69472d709861" providerId="ADAL" clId="{2A2F759C-4968-4992-838B-7D3C5485CFF9}" dt="2024-04-15T10:28:16.627" v="266" actId="1076"/>
          <ac:picMkLst>
            <pc:docMk/>
            <pc:sldMk cId="2958178474" sldId="773"/>
            <ac:picMk id="16" creationId="{34D81F4C-8901-2E93-8856-2290DBBC9F61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9.083" v="49" actId="47"/>
        <pc:sldMkLst>
          <pc:docMk/>
          <pc:sldMk cId="1273182305" sldId="774"/>
        </pc:sldMkLst>
      </pc:sldChg>
      <pc:sldChg chg="addSp delSp modSp add mod">
        <pc:chgData name="Jenifer Prince Devaraj" userId="c3fb109c-09d1-42a6-93f4-69472d709861" providerId="ADAL" clId="{2A2F759C-4968-4992-838B-7D3C5485CFF9}" dt="2024-04-07T22:39:18.094" v="157"/>
        <pc:sldMkLst>
          <pc:docMk/>
          <pc:sldMk cId="2942920006" sldId="774"/>
        </pc:sldMkLst>
        <pc:spChg chg="mod">
          <ac:chgData name="Jenifer Prince Devaraj" userId="c3fb109c-09d1-42a6-93f4-69472d709861" providerId="ADAL" clId="{2A2F759C-4968-4992-838B-7D3C5485CFF9}" dt="2024-04-07T22:39:18.094" v="157"/>
          <ac:spMkLst>
            <pc:docMk/>
            <pc:sldMk cId="2942920006" sldId="774"/>
            <ac:spMk id="8" creationId="{834959BF-E695-72C3-689F-AA825AF10B44}"/>
          </ac:spMkLst>
        </pc:spChg>
        <pc:picChg chg="add mod">
          <ac:chgData name="Jenifer Prince Devaraj" userId="c3fb109c-09d1-42a6-93f4-69472d709861" providerId="ADAL" clId="{2A2F759C-4968-4992-838B-7D3C5485CFF9}" dt="2024-04-07T22:24:17.807" v="96" actId="1076"/>
          <ac:picMkLst>
            <pc:docMk/>
            <pc:sldMk cId="2942920006" sldId="774"/>
            <ac:picMk id="4" creationId="{24080DF0-33D8-4D4C-C38B-ADB3666348DA}"/>
          </ac:picMkLst>
        </pc:picChg>
        <pc:picChg chg="del">
          <ac:chgData name="Jenifer Prince Devaraj" userId="c3fb109c-09d1-42a6-93f4-69472d709861" providerId="ADAL" clId="{2A2F759C-4968-4992-838B-7D3C5485CFF9}" dt="2024-04-07T22:23:30.963" v="91" actId="478"/>
          <ac:picMkLst>
            <pc:docMk/>
            <pc:sldMk cId="2942920006" sldId="774"/>
            <ac:picMk id="6" creationId="{0B683ACF-786E-2182-E41E-C01C2B280885}"/>
          </ac:picMkLst>
        </pc:picChg>
        <pc:picChg chg="add mod">
          <ac:chgData name="Jenifer Prince Devaraj" userId="c3fb109c-09d1-42a6-93f4-69472d709861" providerId="ADAL" clId="{2A2F759C-4968-4992-838B-7D3C5485CFF9}" dt="2024-04-07T22:24:15.454" v="95" actId="1076"/>
          <ac:picMkLst>
            <pc:docMk/>
            <pc:sldMk cId="2942920006" sldId="774"/>
            <ac:picMk id="9" creationId="{A8E1BA75-47B3-5FAA-E923-396D10348530}"/>
          </ac:picMkLst>
        </pc:picChg>
        <pc:picChg chg="add mod">
          <ac:chgData name="Jenifer Prince Devaraj" userId="c3fb109c-09d1-42a6-93f4-69472d709861" providerId="ADAL" clId="{2A2F759C-4968-4992-838B-7D3C5485CFF9}" dt="2024-04-07T22:24:58.962" v="101" actId="1076"/>
          <ac:picMkLst>
            <pc:docMk/>
            <pc:sldMk cId="2942920006" sldId="774"/>
            <ac:picMk id="11" creationId="{61AA732E-8EC1-BCF4-19BB-35A2D412638B}"/>
          </ac:picMkLst>
        </pc:picChg>
        <pc:picChg chg="del">
          <ac:chgData name="Jenifer Prince Devaraj" userId="c3fb109c-09d1-42a6-93f4-69472d709861" providerId="ADAL" clId="{2A2F759C-4968-4992-838B-7D3C5485CFF9}" dt="2024-04-07T22:23:28.728" v="90" actId="478"/>
          <ac:picMkLst>
            <pc:docMk/>
            <pc:sldMk cId="2942920006" sldId="774"/>
            <ac:picMk id="13" creationId="{209C7C76-7D3C-3E4C-BB65-ECEFC0C8D1D2}"/>
          </ac:picMkLst>
        </pc:picChg>
        <pc:picChg chg="add mod">
          <ac:chgData name="Jenifer Prince Devaraj" userId="c3fb109c-09d1-42a6-93f4-69472d709861" providerId="ADAL" clId="{2A2F759C-4968-4992-838B-7D3C5485CFF9}" dt="2024-04-07T22:32:02.772" v="103" actId="1076"/>
          <ac:picMkLst>
            <pc:docMk/>
            <pc:sldMk cId="2942920006" sldId="774"/>
            <ac:picMk id="14" creationId="{D50404D3-E1E8-2E87-74AE-4B00C1E963FB}"/>
          </ac:picMkLst>
        </pc:picChg>
        <pc:picChg chg="del">
          <ac:chgData name="Jenifer Prince Devaraj" userId="c3fb109c-09d1-42a6-93f4-69472d709861" providerId="ADAL" clId="{2A2F759C-4968-4992-838B-7D3C5485CFF9}" dt="2024-04-07T22:23:32.563" v="92" actId="478"/>
          <ac:picMkLst>
            <pc:docMk/>
            <pc:sldMk cId="2942920006" sldId="774"/>
            <ac:picMk id="16" creationId="{5DF1B164-4A68-069B-1456-6B0C56386455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07T23:01:58.721" v="211" actId="1076"/>
        <pc:sldMkLst>
          <pc:docMk/>
          <pc:sldMk cId="3729459313" sldId="775"/>
        </pc:sldMkLst>
        <pc:picChg chg="add mod">
          <ac:chgData name="Jenifer Prince Devaraj" userId="c3fb109c-09d1-42a6-93f4-69472d709861" providerId="ADAL" clId="{2A2F759C-4968-4992-838B-7D3C5485CFF9}" dt="2024-04-07T22:37:27.400" v="141" actId="1076"/>
          <ac:picMkLst>
            <pc:docMk/>
            <pc:sldMk cId="3729459313" sldId="775"/>
            <ac:picMk id="4" creationId="{25A3B745-B470-D040-42C6-52248E392DA4}"/>
          </ac:picMkLst>
        </pc:picChg>
        <pc:picChg chg="add del mod">
          <ac:chgData name="Jenifer Prince Devaraj" userId="c3fb109c-09d1-42a6-93f4-69472d709861" providerId="ADAL" clId="{2A2F759C-4968-4992-838B-7D3C5485CFF9}" dt="2024-04-07T23:01:41.373" v="208" actId="22"/>
          <ac:picMkLst>
            <pc:docMk/>
            <pc:sldMk cId="3729459313" sldId="775"/>
            <ac:picMk id="9" creationId="{47EA48B1-0936-4605-3BB3-F8DCE100AC37}"/>
          </ac:picMkLst>
        </pc:picChg>
        <pc:picChg chg="add mod">
          <ac:chgData name="Jenifer Prince Devaraj" userId="c3fb109c-09d1-42a6-93f4-69472d709861" providerId="ADAL" clId="{2A2F759C-4968-4992-838B-7D3C5485CFF9}" dt="2024-04-07T23:01:58.721" v="211" actId="1076"/>
          <ac:picMkLst>
            <pc:docMk/>
            <pc:sldMk cId="3729459313" sldId="775"/>
            <ac:picMk id="11" creationId="{04D31CF5-C274-C478-BF87-B0ECD8A7A30A}"/>
          </ac:picMkLst>
        </pc:picChg>
        <pc:picChg chg="del">
          <ac:chgData name="Jenifer Prince Devaraj" userId="c3fb109c-09d1-42a6-93f4-69472d709861" providerId="ADAL" clId="{2A2F759C-4968-4992-838B-7D3C5485CFF9}" dt="2024-04-07T22:37:17.422" v="136" actId="478"/>
          <ac:picMkLst>
            <pc:docMk/>
            <pc:sldMk cId="3729459313" sldId="775"/>
            <ac:picMk id="13" creationId="{3FFC35F6-0133-7FC7-0592-C10BB803241E}"/>
          </ac:picMkLst>
        </pc:picChg>
        <pc:picChg chg="del">
          <ac:chgData name="Jenifer Prince Devaraj" userId="c3fb109c-09d1-42a6-93f4-69472d709861" providerId="ADAL" clId="{2A2F759C-4968-4992-838B-7D3C5485CFF9}" dt="2024-04-07T22:37:30.255" v="142" actId="478"/>
          <ac:picMkLst>
            <pc:docMk/>
            <pc:sldMk cId="3729459313" sldId="775"/>
            <ac:picMk id="16" creationId="{F61ED1DF-155A-E588-18BB-EAC1C5FB56EB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11:13:37.576" v="271" actId="1036"/>
        <pc:sldMkLst>
          <pc:docMk/>
          <pc:sldMk cId="1028501558" sldId="776"/>
        </pc:sldMkLst>
        <pc:spChg chg="mod">
          <ac:chgData name="Jenifer Prince Devaraj" userId="c3fb109c-09d1-42a6-93f4-69472d709861" providerId="ADAL" clId="{2A2F759C-4968-4992-838B-7D3C5485CFF9}" dt="2024-04-07T22:39:00.611" v="154"/>
          <ac:spMkLst>
            <pc:docMk/>
            <pc:sldMk cId="1028501558" sldId="776"/>
            <ac:spMk id="8" creationId="{3E07F6E7-7A56-0E06-0561-6655BAE55927}"/>
          </ac:spMkLst>
        </pc:spChg>
        <pc:picChg chg="del">
          <ac:chgData name="Jenifer Prince Devaraj" userId="c3fb109c-09d1-42a6-93f4-69472d709861" providerId="ADAL" clId="{2A2F759C-4968-4992-838B-7D3C5485CFF9}" dt="2024-04-07T22:37:34.010" v="143" actId="478"/>
          <ac:picMkLst>
            <pc:docMk/>
            <pc:sldMk cId="1028501558" sldId="776"/>
            <ac:picMk id="4" creationId="{660D57BF-0B27-A6F1-46F4-CABD21FAA36E}"/>
          </ac:picMkLst>
        </pc:picChg>
        <pc:picChg chg="add mod">
          <ac:chgData name="Jenifer Prince Devaraj" userId="c3fb109c-09d1-42a6-93f4-69472d709861" providerId="ADAL" clId="{2A2F759C-4968-4992-838B-7D3C5485CFF9}" dt="2024-04-15T11:13:37.576" v="271" actId="1036"/>
          <ac:picMkLst>
            <pc:docMk/>
            <pc:sldMk cId="1028501558" sldId="776"/>
            <ac:picMk id="4" creationId="{F3E90EB4-AA24-DB23-1FAC-E9EB1E9FB8BA}"/>
          </ac:picMkLst>
        </pc:picChg>
        <pc:picChg chg="add mod">
          <ac:chgData name="Jenifer Prince Devaraj" userId="c3fb109c-09d1-42a6-93f4-69472d709861" providerId="ADAL" clId="{2A2F759C-4968-4992-838B-7D3C5485CFF9}" dt="2024-04-15T08:18:19.336" v="213" actId="1076"/>
          <ac:picMkLst>
            <pc:docMk/>
            <pc:sldMk cId="1028501558" sldId="776"/>
            <ac:picMk id="6" creationId="{E2246AF0-65C6-D166-8CF5-6B6A92F5FF51}"/>
          </ac:picMkLst>
        </pc:picChg>
        <pc:picChg chg="add del mod">
          <ac:chgData name="Jenifer Prince Devaraj" userId="c3fb109c-09d1-42a6-93f4-69472d709861" providerId="ADAL" clId="{2A2F759C-4968-4992-838B-7D3C5485CFF9}" dt="2024-04-15T10:58:05.129" v="267" actId="478"/>
          <ac:picMkLst>
            <pc:docMk/>
            <pc:sldMk cId="1028501558" sldId="776"/>
            <ac:picMk id="10" creationId="{27B5431E-3177-40A8-246D-AD8615F2627E}"/>
          </ac:picMkLst>
        </pc:picChg>
        <pc:picChg chg="del">
          <ac:chgData name="Jenifer Prince Devaraj" userId="c3fb109c-09d1-42a6-93f4-69472d709861" providerId="ADAL" clId="{2A2F759C-4968-4992-838B-7D3C5485CFF9}" dt="2024-04-07T22:37:36.547" v="144" actId="478"/>
          <ac:picMkLst>
            <pc:docMk/>
            <pc:sldMk cId="1028501558" sldId="776"/>
            <ac:picMk id="14" creationId="{4BD17D1D-D01E-8307-22F7-CEC6D002108F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08:34:46.150" v="217" actId="1076"/>
        <pc:sldMkLst>
          <pc:docMk/>
          <pc:sldMk cId="952087621" sldId="777"/>
        </pc:sldMkLst>
        <pc:picChg chg="del">
          <ac:chgData name="Jenifer Prince Devaraj" userId="c3fb109c-09d1-42a6-93f4-69472d709861" providerId="ADAL" clId="{2A2F759C-4968-4992-838B-7D3C5485CFF9}" dt="2024-04-07T22:38:10.694" v="147" actId="478"/>
          <ac:picMkLst>
            <pc:docMk/>
            <pc:sldMk cId="952087621" sldId="777"/>
            <ac:picMk id="4" creationId="{CFFEBD81-C5C7-0F89-9EEE-D32C4ECCE338}"/>
          </ac:picMkLst>
        </pc:picChg>
        <pc:picChg chg="add mod">
          <ac:chgData name="Jenifer Prince Devaraj" userId="c3fb109c-09d1-42a6-93f4-69472d709861" providerId="ADAL" clId="{2A2F759C-4968-4992-838B-7D3C5485CFF9}" dt="2024-04-07T22:38:16.679" v="150" actId="1076"/>
          <ac:picMkLst>
            <pc:docMk/>
            <pc:sldMk cId="952087621" sldId="777"/>
            <ac:picMk id="7" creationId="{5E973624-3500-9D49-9150-B43E1C1434AB}"/>
          </ac:picMkLst>
        </pc:picChg>
        <pc:picChg chg="add mod">
          <ac:chgData name="Jenifer Prince Devaraj" userId="c3fb109c-09d1-42a6-93f4-69472d709861" providerId="ADAL" clId="{2A2F759C-4968-4992-838B-7D3C5485CFF9}" dt="2024-04-15T08:34:46.150" v="217" actId="1076"/>
          <ac:picMkLst>
            <pc:docMk/>
            <pc:sldMk cId="952087621" sldId="777"/>
            <ac:picMk id="10" creationId="{2E63642F-1C8F-6B51-C689-22E51EC753B6}"/>
          </ac:picMkLst>
        </pc:picChg>
      </pc:sldChg>
      <pc:sldChg chg="addSp delSp modSp add mod">
        <pc:chgData name="Jenifer Prince Devaraj" userId="c3fb109c-09d1-42a6-93f4-69472d709861" providerId="ADAL" clId="{2A2F759C-4968-4992-838B-7D3C5485CFF9}" dt="2024-04-15T09:01:50.610" v="224" actId="1076"/>
        <pc:sldMkLst>
          <pc:docMk/>
          <pc:sldMk cId="1561850519" sldId="778"/>
        </pc:sldMkLst>
        <pc:spChg chg="mod">
          <ac:chgData name="Jenifer Prince Devaraj" userId="c3fb109c-09d1-42a6-93f4-69472d709861" providerId="ADAL" clId="{2A2F759C-4968-4992-838B-7D3C5485CFF9}" dt="2024-04-07T22:39:05.130" v="155"/>
          <ac:spMkLst>
            <pc:docMk/>
            <pc:sldMk cId="1561850519" sldId="778"/>
            <ac:spMk id="8" creationId="{515A074D-5EF2-9854-7630-55AE39DF0E50}"/>
          </ac:spMkLst>
        </pc:spChg>
        <pc:picChg chg="add mod">
          <ac:chgData name="Jenifer Prince Devaraj" userId="c3fb109c-09d1-42a6-93f4-69472d709861" providerId="ADAL" clId="{2A2F759C-4968-4992-838B-7D3C5485CFF9}" dt="2024-04-15T08:48:07.706" v="219" actId="1076"/>
          <ac:picMkLst>
            <pc:docMk/>
            <pc:sldMk cId="1561850519" sldId="778"/>
            <ac:picMk id="4" creationId="{07E415D7-4F8F-F1D6-C201-277949A98495}"/>
          </ac:picMkLst>
        </pc:picChg>
        <pc:picChg chg="add del mod">
          <ac:chgData name="Jenifer Prince Devaraj" userId="c3fb109c-09d1-42a6-93f4-69472d709861" providerId="ADAL" clId="{2A2F759C-4968-4992-838B-7D3C5485CFF9}" dt="2024-04-15T09:01:45.122" v="222" actId="21"/>
          <ac:picMkLst>
            <pc:docMk/>
            <pc:sldMk cId="1561850519" sldId="778"/>
            <ac:picMk id="7" creationId="{59001F0E-344C-E03E-69B4-0940D2506FF7}"/>
          </ac:picMkLst>
        </pc:picChg>
        <pc:picChg chg="add mod">
          <ac:chgData name="Jenifer Prince Devaraj" userId="c3fb109c-09d1-42a6-93f4-69472d709861" providerId="ADAL" clId="{2A2F759C-4968-4992-838B-7D3C5485CFF9}" dt="2024-04-15T09:01:50.610" v="224" actId="1076"/>
          <ac:picMkLst>
            <pc:docMk/>
            <pc:sldMk cId="1561850519" sldId="778"/>
            <ac:picMk id="12" creationId="{DE8FC562-585F-D595-9955-6BA4164CC1D0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8.047" v="45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2A2F759C-4968-4992-838B-7D3C5485CFF9}" dt="2024-04-07T21:27:58.579" v="47" actId="47"/>
        <pc:sldMkLst>
          <pc:docMk/>
          <pc:sldMk cId="925606211" sldId="779"/>
        </pc:sldMkLst>
      </pc:sldChg>
      <pc:sldChg chg="addSp delSp modSp add mod">
        <pc:chgData name="Jenifer Prince Devaraj" userId="c3fb109c-09d1-42a6-93f4-69472d709861" providerId="ADAL" clId="{2A2F759C-4968-4992-838B-7D3C5485CFF9}" dt="2024-04-07T22:46:34.001" v="194" actId="1076"/>
        <pc:sldMkLst>
          <pc:docMk/>
          <pc:sldMk cId="1771127284" sldId="779"/>
        </pc:sldMkLst>
        <pc:picChg chg="del">
          <ac:chgData name="Jenifer Prince Devaraj" userId="c3fb109c-09d1-42a6-93f4-69472d709861" providerId="ADAL" clId="{2A2F759C-4968-4992-838B-7D3C5485CFF9}" dt="2024-04-07T22:38:33.524" v="151" actId="478"/>
          <ac:picMkLst>
            <pc:docMk/>
            <pc:sldMk cId="1771127284" sldId="779"/>
            <ac:picMk id="4" creationId="{EAD82325-60B5-32F3-6836-2153F7DB23F4}"/>
          </ac:picMkLst>
        </pc:picChg>
        <pc:picChg chg="add mod">
          <ac:chgData name="Jenifer Prince Devaraj" userId="c3fb109c-09d1-42a6-93f4-69472d709861" providerId="ADAL" clId="{2A2F759C-4968-4992-838B-7D3C5485CFF9}" dt="2024-04-07T22:38:39.291" v="153" actId="1076"/>
          <ac:picMkLst>
            <pc:docMk/>
            <pc:sldMk cId="1771127284" sldId="779"/>
            <ac:picMk id="7" creationId="{A829FEDB-A047-08AB-0ABA-D62A80B416C9}"/>
          </ac:picMkLst>
        </pc:picChg>
        <pc:picChg chg="add mod">
          <ac:chgData name="Jenifer Prince Devaraj" userId="c3fb109c-09d1-42a6-93f4-69472d709861" providerId="ADAL" clId="{2A2F759C-4968-4992-838B-7D3C5485CFF9}" dt="2024-04-07T22:46:34.001" v="194" actId="1076"/>
          <ac:picMkLst>
            <pc:docMk/>
            <pc:sldMk cId="1771127284" sldId="779"/>
            <ac:picMk id="10" creationId="{5299F4F8-BEE3-66D4-9BDC-E014E9848CFB}"/>
          </ac:picMkLst>
        </pc:picChg>
      </pc:sldChg>
      <pc:sldChg chg="addSp modSp add mod">
        <pc:chgData name="Jenifer Prince Devaraj" userId="c3fb109c-09d1-42a6-93f4-69472d709861" providerId="ADAL" clId="{2A2F759C-4968-4992-838B-7D3C5485CFF9}" dt="2024-04-07T22:47:14.746" v="204" actId="1076"/>
        <pc:sldMkLst>
          <pc:docMk/>
          <pc:sldMk cId="2397671003" sldId="780"/>
        </pc:sldMkLst>
        <pc:spChg chg="mod">
          <ac:chgData name="Jenifer Prince Devaraj" userId="c3fb109c-09d1-42a6-93f4-69472d709861" providerId="ADAL" clId="{2A2F759C-4968-4992-838B-7D3C5485CFF9}" dt="2024-04-07T22:39:10.060" v="156"/>
          <ac:spMkLst>
            <pc:docMk/>
            <pc:sldMk cId="2397671003" sldId="780"/>
            <ac:spMk id="8" creationId="{3596F7F4-0CD4-1E5F-1725-DFB4CC4BE08C}"/>
          </ac:spMkLst>
        </pc:spChg>
        <pc:picChg chg="add mod">
          <ac:chgData name="Jenifer Prince Devaraj" userId="c3fb109c-09d1-42a6-93f4-69472d709861" providerId="ADAL" clId="{2A2F759C-4968-4992-838B-7D3C5485CFF9}" dt="2024-04-07T22:46:57.845" v="198" actId="1076"/>
          <ac:picMkLst>
            <pc:docMk/>
            <pc:sldMk cId="2397671003" sldId="780"/>
            <ac:picMk id="2" creationId="{6C8581EB-72F1-CF22-2ACC-64A2CD2585E1}"/>
          </ac:picMkLst>
        </pc:picChg>
        <pc:picChg chg="add mod">
          <ac:chgData name="Jenifer Prince Devaraj" userId="c3fb109c-09d1-42a6-93f4-69472d709861" providerId="ADAL" clId="{2A2F759C-4968-4992-838B-7D3C5485CFF9}" dt="2024-04-07T22:47:14.746" v="204" actId="1076"/>
          <ac:picMkLst>
            <pc:docMk/>
            <pc:sldMk cId="2397671003" sldId="780"/>
            <ac:picMk id="4" creationId="{A78EA6A1-E498-2B76-EB58-F4F9A2C0F79D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8.885" v="48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2A2F759C-4968-4992-838B-7D3C5485CFF9}" dt="2024-04-07T21:27:59.320" v="50" actId="47"/>
        <pc:sldMkLst>
          <pc:docMk/>
          <pc:sldMk cId="1377616698" sldId="781"/>
        </pc:sldMkLst>
      </pc:sldChg>
      <pc:sldChg chg="addSp delSp modSp add mod">
        <pc:chgData name="Jenifer Prince Devaraj" userId="c3fb109c-09d1-42a6-93f4-69472d709861" providerId="ADAL" clId="{2A2F759C-4968-4992-838B-7D3C5485CFF9}" dt="2024-04-15T09:13:40.949" v="251" actId="1076"/>
        <pc:sldMkLst>
          <pc:docMk/>
          <pc:sldMk cId="2830418875" sldId="781"/>
        </pc:sldMkLst>
        <pc:spChg chg="add mod">
          <ac:chgData name="Jenifer Prince Devaraj" userId="c3fb109c-09d1-42a6-93f4-69472d709861" providerId="ADAL" clId="{2A2F759C-4968-4992-838B-7D3C5485CFF9}" dt="2024-04-07T22:45:27.488" v="187" actId="20577"/>
          <ac:spMkLst>
            <pc:docMk/>
            <pc:sldMk cId="2830418875" sldId="781"/>
            <ac:spMk id="10" creationId="{F6133BAE-793D-747C-2148-2F4F254F3BB2}"/>
          </ac:spMkLst>
        </pc:spChg>
        <pc:spChg chg="add mod">
          <ac:chgData name="Jenifer Prince Devaraj" userId="c3fb109c-09d1-42a6-93f4-69472d709861" providerId="ADAL" clId="{2A2F759C-4968-4992-838B-7D3C5485CFF9}" dt="2024-04-15T09:08:03.581" v="228" actId="20577"/>
          <ac:spMkLst>
            <pc:docMk/>
            <pc:sldMk cId="2830418875" sldId="781"/>
            <ac:spMk id="12" creationId="{3BF9E32C-2C5F-37EC-6D3D-008C37D2A971}"/>
          </ac:spMkLst>
        </pc:spChg>
        <pc:picChg chg="add del mod">
          <ac:chgData name="Jenifer Prince Devaraj" userId="c3fb109c-09d1-42a6-93f4-69472d709861" providerId="ADAL" clId="{2A2F759C-4968-4992-838B-7D3C5485CFF9}" dt="2024-04-07T22:44:33.816" v="168" actId="478"/>
          <ac:picMkLst>
            <pc:docMk/>
            <pc:sldMk cId="2830418875" sldId="781"/>
            <ac:picMk id="4" creationId="{1723DE8D-515F-70FF-234E-B631EB92BFBF}"/>
          </ac:picMkLst>
        </pc:picChg>
        <pc:picChg chg="add mod">
          <ac:chgData name="Jenifer Prince Devaraj" userId="c3fb109c-09d1-42a6-93f4-69472d709861" providerId="ADAL" clId="{2A2F759C-4968-4992-838B-7D3C5485CFF9}" dt="2024-04-07T22:44:37.043" v="170" actId="1076"/>
          <ac:picMkLst>
            <pc:docMk/>
            <pc:sldMk cId="2830418875" sldId="781"/>
            <ac:picMk id="7" creationId="{7E089792-B89C-8C25-307A-5AEE792BF9CE}"/>
          </ac:picMkLst>
        </pc:picChg>
        <pc:picChg chg="del">
          <ac:chgData name="Jenifer Prince Devaraj" userId="c3fb109c-09d1-42a6-93f4-69472d709861" providerId="ADAL" clId="{2A2F759C-4968-4992-838B-7D3C5485CFF9}" dt="2024-04-07T22:42:08.948" v="162" actId="478"/>
          <ac:picMkLst>
            <pc:docMk/>
            <pc:sldMk cId="2830418875" sldId="781"/>
            <ac:picMk id="9" creationId="{DC99FD6A-3B25-B30F-C3BF-C09AAF168440}"/>
          </ac:picMkLst>
        </pc:picChg>
        <pc:picChg chg="del">
          <ac:chgData name="Jenifer Prince Devaraj" userId="c3fb109c-09d1-42a6-93f4-69472d709861" providerId="ADAL" clId="{2A2F759C-4968-4992-838B-7D3C5485CFF9}" dt="2024-04-07T22:42:10.949" v="163" actId="478"/>
          <ac:picMkLst>
            <pc:docMk/>
            <pc:sldMk cId="2830418875" sldId="781"/>
            <ac:picMk id="11" creationId="{86F34C03-0397-000E-7A6C-B30B0FC00BB6}"/>
          </ac:picMkLst>
        </pc:picChg>
        <pc:picChg chg="add mod">
          <ac:chgData name="Jenifer Prince Devaraj" userId="c3fb109c-09d1-42a6-93f4-69472d709861" providerId="ADAL" clId="{2A2F759C-4968-4992-838B-7D3C5485CFF9}" dt="2024-04-15T09:10:17.965" v="244" actId="1076"/>
          <ac:picMkLst>
            <pc:docMk/>
            <pc:sldMk cId="2830418875" sldId="781"/>
            <ac:picMk id="13" creationId="{DFE0AFF7-6140-CA1D-DFDE-D144FF98DFA3}"/>
          </ac:picMkLst>
        </pc:picChg>
        <pc:picChg chg="add mod">
          <ac:chgData name="Jenifer Prince Devaraj" userId="c3fb109c-09d1-42a6-93f4-69472d709861" providerId="ADAL" clId="{2A2F759C-4968-4992-838B-7D3C5485CFF9}" dt="2024-04-15T09:13:40.949" v="251" actId="1076"/>
          <ac:picMkLst>
            <pc:docMk/>
            <pc:sldMk cId="2830418875" sldId="781"/>
            <ac:picMk id="15" creationId="{144EA4AC-86E5-4912-265A-0929544D07B4}"/>
          </ac:picMkLst>
        </pc:picChg>
      </pc:sldChg>
      <pc:sldChg chg="del">
        <pc:chgData name="Jenifer Prince Devaraj" userId="c3fb109c-09d1-42a6-93f4-69472d709861" providerId="ADAL" clId="{2A2F759C-4968-4992-838B-7D3C5485CFF9}" dt="2024-04-07T21:27:59.837" v="52" actId="47"/>
        <pc:sldMkLst>
          <pc:docMk/>
          <pc:sldMk cId="3177935756" sldId="782"/>
        </pc:sldMkLst>
      </pc:sldChg>
      <pc:sldChg chg="addSp modSp add mod">
        <pc:chgData name="Jenifer Prince Devaraj" userId="c3fb109c-09d1-42a6-93f4-69472d709861" providerId="ADAL" clId="{2A2F759C-4968-4992-838B-7D3C5485CFF9}" dt="2024-04-07T22:45:37.739" v="191" actId="20577"/>
        <pc:sldMkLst>
          <pc:docMk/>
          <pc:sldMk cId="3628229427" sldId="782"/>
        </pc:sldMkLst>
        <pc:spChg chg="add mod">
          <ac:chgData name="Jenifer Prince Devaraj" userId="c3fb109c-09d1-42a6-93f4-69472d709861" providerId="ADAL" clId="{2A2F759C-4968-4992-838B-7D3C5485CFF9}" dt="2024-04-07T22:45:37.739" v="191" actId="20577"/>
          <ac:spMkLst>
            <pc:docMk/>
            <pc:sldMk cId="3628229427" sldId="782"/>
            <ac:spMk id="2" creationId="{9810B60D-689B-52D3-64FE-56FE54D26A12}"/>
          </ac:spMkLst>
        </pc:spChg>
        <pc:picChg chg="mod">
          <ac:chgData name="Jenifer Prince Devaraj" userId="c3fb109c-09d1-42a6-93f4-69472d709861" providerId="ADAL" clId="{2A2F759C-4968-4992-838B-7D3C5485CFF9}" dt="2024-04-07T22:45:34.062" v="189" actId="1076"/>
          <ac:picMkLst>
            <pc:docMk/>
            <pc:sldMk cId="3628229427" sldId="782"/>
            <ac:picMk id="4" creationId="{334487A2-A3F2-E298-5CE9-9169FC6493B9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0.084" v="53" actId="47"/>
        <pc:sldMkLst>
          <pc:docMk/>
          <pc:sldMk cId="445010801" sldId="783"/>
        </pc:sldMkLst>
      </pc:sldChg>
      <pc:sldChg chg="addSp delSp modSp add mod">
        <pc:chgData name="Jenifer Prince Devaraj" userId="c3fb109c-09d1-42a6-93f4-69472d709861" providerId="ADAL" clId="{2A2F759C-4968-4992-838B-7D3C5485CFF9}" dt="2024-04-15T11:19:15.807" v="281" actId="1076"/>
        <pc:sldMkLst>
          <pc:docMk/>
          <pc:sldMk cId="1799982519" sldId="783"/>
        </pc:sldMkLst>
        <pc:spChg chg="mod">
          <ac:chgData name="Jenifer Prince Devaraj" userId="c3fb109c-09d1-42a6-93f4-69472d709861" providerId="ADAL" clId="{2A2F759C-4968-4992-838B-7D3C5485CFF9}" dt="2024-04-15T09:08:21.319" v="233" actId="20577"/>
          <ac:spMkLst>
            <pc:docMk/>
            <pc:sldMk cId="1799982519" sldId="783"/>
            <ac:spMk id="12" creationId="{0127BB81-9DDA-F8E9-74DA-DD8E9DAEFA86}"/>
          </ac:spMkLst>
        </pc:spChg>
        <pc:picChg chg="add del mod">
          <ac:chgData name="Jenifer Prince Devaraj" userId="c3fb109c-09d1-42a6-93f4-69472d709861" providerId="ADAL" clId="{2A2F759C-4968-4992-838B-7D3C5485CFF9}" dt="2024-04-15T11:13:49.231" v="273" actId="478"/>
          <ac:picMkLst>
            <pc:docMk/>
            <pc:sldMk cId="1799982519" sldId="783"/>
            <ac:picMk id="2" creationId="{A54017DF-7D10-5D58-7E84-DF135D5D55A6}"/>
          </ac:picMkLst>
        </pc:picChg>
        <pc:picChg chg="add mod">
          <ac:chgData name="Jenifer Prince Devaraj" userId="c3fb109c-09d1-42a6-93f4-69472d709861" providerId="ADAL" clId="{2A2F759C-4968-4992-838B-7D3C5485CFF9}" dt="2024-04-15T11:13:51.631" v="274" actId="1076"/>
          <ac:picMkLst>
            <pc:docMk/>
            <pc:sldMk cId="1799982519" sldId="783"/>
            <ac:picMk id="4" creationId="{D319DBF0-E62D-08D3-55AB-4EDA94ACB5DF}"/>
          </ac:picMkLst>
        </pc:picChg>
        <pc:picChg chg="add del mod">
          <ac:chgData name="Jenifer Prince Devaraj" userId="c3fb109c-09d1-42a6-93f4-69472d709861" providerId="ADAL" clId="{2A2F759C-4968-4992-838B-7D3C5485CFF9}" dt="2024-04-15T11:13:54.327" v="275" actId="478"/>
          <ac:picMkLst>
            <pc:docMk/>
            <pc:sldMk cId="1799982519" sldId="783"/>
            <ac:picMk id="6" creationId="{60D53270-1C67-DC19-2C34-B35FB3B10579}"/>
          </ac:picMkLst>
        </pc:picChg>
        <pc:picChg chg="add mod">
          <ac:chgData name="Jenifer Prince Devaraj" userId="c3fb109c-09d1-42a6-93f4-69472d709861" providerId="ADAL" clId="{2A2F759C-4968-4992-838B-7D3C5485CFF9}" dt="2024-04-15T11:19:15.807" v="281" actId="1076"/>
          <ac:picMkLst>
            <pc:docMk/>
            <pc:sldMk cId="1799982519" sldId="783"/>
            <ac:picMk id="11" creationId="{56E1A60C-E0CB-DBA7-0D97-28F271790358}"/>
          </ac:picMkLst>
        </pc:picChg>
      </pc:sldChg>
      <pc:sldChg chg="addSp modSp add mod">
        <pc:chgData name="Jenifer Prince Devaraj" userId="c3fb109c-09d1-42a6-93f4-69472d709861" providerId="ADAL" clId="{2A2F759C-4968-4992-838B-7D3C5485CFF9}" dt="2024-04-15T09:09:53.767" v="242" actId="1076"/>
        <pc:sldMkLst>
          <pc:docMk/>
          <pc:sldMk cId="2842243938" sldId="784"/>
        </pc:sldMkLst>
        <pc:spChg chg="mod">
          <ac:chgData name="Jenifer Prince Devaraj" userId="c3fb109c-09d1-42a6-93f4-69472d709861" providerId="ADAL" clId="{2A2F759C-4968-4992-838B-7D3C5485CFF9}" dt="2024-04-15T09:08:29.386" v="237" actId="20577"/>
          <ac:spMkLst>
            <pc:docMk/>
            <pc:sldMk cId="2842243938" sldId="784"/>
            <ac:spMk id="12" creationId="{31D7B529-4757-9795-7A13-B36159192672}"/>
          </ac:spMkLst>
        </pc:spChg>
        <pc:picChg chg="add mod">
          <ac:chgData name="Jenifer Prince Devaraj" userId="c3fb109c-09d1-42a6-93f4-69472d709861" providerId="ADAL" clId="{2A2F759C-4968-4992-838B-7D3C5485CFF9}" dt="2024-04-15T09:09:33.349" v="239" actId="1076"/>
          <ac:picMkLst>
            <pc:docMk/>
            <pc:sldMk cId="2842243938" sldId="784"/>
            <ac:picMk id="2" creationId="{AB4C2DC3-0978-7106-D97D-FDDBEB7027DA}"/>
          </ac:picMkLst>
        </pc:picChg>
        <pc:picChg chg="add mod">
          <ac:chgData name="Jenifer Prince Devaraj" userId="c3fb109c-09d1-42a6-93f4-69472d709861" providerId="ADAL" clId="{2A2F759C-4968-4992-838B-7D3C5485CFF9}" dt="2024-04-15T09:09:53.767" v="242" actId="1076"/>
          <ac:picMkLst>
            <pc:docMk/>
            <pc:sldMk cId="2842243938" sldId="784"/>
            <ac:picMk id="4" creationId="{2CA5857E-4E90-6FAD-8430-5C66353E5E58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0.305" v="54" actId="47"/>
        <pc:sldMkLst>
          <pc:docMk/>
          <pc:sldMk cId="4105169044" sldId="784"/>
        </pc:sldMkLst>
      </pc:sldChg>
      <pc:sldChg chg="addSp delSp modSp add mod">
        <pc:chgData name="Jenifer Prince Devaraj" userId="c3fb109c-09d1-42a6-93f4-69472d709861" providerId="ADAL" clId="{2A2F759C-4968-4992-838B-7D3C5485CFF9}" dt="2024-04-15T11:22:10.432" v="283" actId="1076"/>
        <pc:sldMkLst>
          <pc:docMk/>
          <pc:sldMk cId="407842697" sldId="785"/>
        </pc:sldMkLst>
        <pc:spChg chg="mod">
          <ac:chgData name="Jenifer Prince Devaraj" userId="c3fb109c-09d1-42a6-93f4-69472d709861" providerId="ADAL" clId="{2A2F759C-4968-4992-838B-7D3C5485CFF9}" dt="2024-04-15T09:08:24.978" v="235" actId="20577"/>
          <ac:spMkLst>
            <pc:docMk/>
            <pc:sldMk cId="407842697" sldId="785"/>
            <ac:spMk id="12" creationId="{93185EA2-E251-56DA-39E9-554D04BBD71C}"/>
          </ac:spMkLst>
        </pc:spChg>
        <pc:picChg chg="add del mod">
          <ac:chgData name="Jenifer Prince Devaraj" userId="c3fb109c-09d1-42a6-93f4-69472d709861" providerId="ADAL" clId="{2A2F759C-4968-4992-838B-7D3C5485CFF9}" dt="2024-04-15T11:14:21.538" v="276" actId="478"/>
          <ac:picMkLst>
            <pc:docMk/>
            <pc:sldMk cId="407842697" sldId="785"/>
            <ac:picMk id="2" creationId="{E360CE67-870D-80A4-CB36-B11B9FF6BF62}"/>
          </ac:picMkLst>
        </pc:picChg>
        <pc:picChg chg="add mod">
          <ac:chgData name="Jenifer Prince Devaraj" userId="c3fb109c-09d1-42a6-93f4-69472d709861" providerId="ADAL" clId="{2A2F759C-4968-4992-838B-7D3C5485CFF9}" dt="2024-04-15T11:14:24.598" v="278" actId="1076"/>
          <ac:picMkLst>
            <pc:docMk/>
            <pc:sldMk cId="407842697" sldId="785"/>
            <ac:picMk id="4" creationId="{2BA43407-A39D-6A61-445E-E33FBAD1BFA1}"/>
          </ac:picMkLst>
        </pc:picChg>
        <pc:picChg chg="add del mod">
          <ac:chgData name="Jenifer Prince Devaraj" userId="c3fb109c-09d1-42a6-93f4-69472d709861" providerId="ADAL" clId="{2A2F759C-4968-4992-838B-7D3C5485CFF9}" dt="2024-04-15T09:20:17.090" v="256" actId="478"/>
          <ac:picMkLst>
            <pc:docMk/>
            <pc:sldMk cId="407842697" sldId="785"/>
            <ac:picMk id="6" creationId="{A500A352-CBA3-895E-A4D0-F1A200FA0BC8}"/>
          </ac:picMkLst>
        </pc:picChg>
        <pc:picChg chg="add mod">
          <ac:chgData name="Jenifer Prince Devaraj" userId="c3fb109c-09d1-42a6-93f4-69472d709861" providerId="ADAL" clId="{2A2F759C-4968-4992-838B-7D3C5485CFF9}" dt="2024-04-15T11:22:10.432" v="283" actId="1076"/>
          <ac:picMkLst>
            <pc:docMk/>
            <pc:sldMk cId="407842697" sldId="785"/>
            <ac:picMk id="9" creationId="{CC384A19-ADA6-70E4-7C0F-FC5882000D74}"/>
          </ac:picMkLst>
        </pc:picChg>
        <pc:picChg chg="add del mod">
          <ac:chgData name="Jenifer Prince Devaraj" userId="c3fb109c-09d1-42a6-93f4-69472d709861" providerId="ADAL" clId="{2A2F759C-4968-4992-838B-7D3C5485CFF9}" dt="2024-04-15T11:14:26.024" v="279" actId="478"/>
          <ac:picMkLst>
            <pc:docMk/>
            <pc:sldMk cId="407842697" sldId="785"/>
            <ac:picMk id="11" creationId="{F5EC3CDC-6E49-856B-0CD8-87383668DC37}"/>
          </ac:picMkLst>
        </pc:picChg>
      </pc:sldChg>
      <pc:sldChg chg="del">
        <pc:chgData name="Jenifer Prince Devaraj" userId="c3fb109c-09d1-42a6-93f4-69472d709861" providerId="ADAL" clId="{2A2F759C-4968-4992-838B-7D3C5485CFF9}" dt="2024-04-07T21:28:01.246" v="5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2A2F759C-4968-4992-838B-7D3C5485CFF9}" dt="2024-04-07T21:28:00.565" v="55" actId="47"/>
        <pc:sldMkLst>
          <pc:docMk/>
          <pc:sldMk cId="710103450" sldId="786"/>
        </pc:sldMkLst>
      </pc:sldChg>
      <pc:sldChg chg="del">
        <pc:chgData name="Jenifer Prince Devaraj" userId="c3fb109c-09d1-42a6-93f4-69472d709861" providerId="ADAL" clId="{2A2F759C-4968-4992-838B-7D3C5485CFF9}" dt="2024-04-07T20:46:51.811" v="10" actId="47"/>
        <pc:sldMkLst>
          <pc:docMk/>
          <pc:sldMk cId="3991503241" sldId="787"/>
        </pc:sldMkLst>
      </pc:sldChg>
      <pc:sldChg chg="del">
        <pc:chgData name="Jenifer Prince Devaraj" userId="c3fb109c-09d1-42a6-93f4-69472d709861" providerId="ADAL" clId="{2A2F759C-4968-4992-838B-7D3C5485CFF9}" dt="2024-04-07T21:27:58.298" v="46" actId="47"/>
        <pc:sldMkLst>
          <pc:docMk/>
          <pc:sldMk cId="4077001180" sldId="802"/>
        </pc:sldMkLst>
      </pc:sldChg>
      <pc:sldChg chg="del">
        <pc:chgData name="Jenifer Prince Devaraj" userId="c3fb109c-09d1-42a6-93f4-69472d709861" providerId="ADAL" clId="{2A2F759C-4968-4992-838B-7D3C5485CFF9}" dt="2024-04-07T21:27:59.551" v="51" actId="47"/>
        <pc:sldMkLst>
          <pc:docMk/>
          <pc:sldMk cId="669882688" sldId="803"/>
        </pc:sldMkLst>
      </pc:sldChg>
      <pc:sldChg chg="del">
        <pc:chgData name="Jenifer Prince Devaraj" userId="c3fb109c-09d1-42a6-93f4-69472d709861" providerId="ADAL" clId="{2A2F759C-4968-4992-838B-7D3C5485CFF9}" dt="2024-04-07T21:28:01.848" v="57" actId="47"/>
        <pc:sldMkLst>
          <pc:docMk/>
          <pc:sldMk cId="400735962" sldId="8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1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CFAA0-E98F-685C-4342-2B1E55591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778350"/>
            <a:ext cx="8705817" cy="63692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EC6F8E0-5C85-3404-A573-819075780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988" y="2916456"/>
            <a:ext cx="10646979" cy="24481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E98B3-76D4-BDD0-805D-24F8CCA0A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7593-AA67-292C-62FE-9490E9BB9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51419-7579-7CE1-6542-6606B39ABB4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51CB8F-757B-DAF8-573A-AC85D9B7ABA0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520196-7321-6F18-9DAF-DACBA5846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4665" y="1131385"/>
            <a:ext cx="5699389" cy="19940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2F9451B-5ACF-1310-1199-871CA96C89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248" y="2982706"/>
            <a:ext cx="4207392" cy="368900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D81F4C-8901-2E93-8856-2290DBBC9F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4800" y="2004876"/>
            <a:ext cx="5195449" cy="445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178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99DAF-E5EC-FCCB-3CEE-EC7E6B9AE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464F-EB38-6E3D-19E3-B9A1586D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9569-163C-9ED3-6AD8-E958F394E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34959BF-E695-72C3-689F-AA825AF10B4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80DF0-33D8-4D4C-C38B-ADB366634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8515" y="2437611"/>
            <a:ext cx="2962275" cy="2209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E1BA75-47B3-5FAA-E923-396D103485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1AA732E-8EC1-BCF4-19BB-35A2D4126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50404D3-E1E8-2E87-74AE-4B00C1E963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0597" y="2968679"/>
            <a:ext cx="3476625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920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DBC83-97D9-4992-3FFC-4A62073AE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BF5DA-B160-F01A-B786-4D9353F00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B9FFD-455D-C5D9-5FBF-7CA8685BC5BB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0C35B76-59B0-16BB-E93E-69D84A3F27D8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5A9258-39EE-9343-14FD-345654BB7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5A3B745-B470-D040-42C6-52248E392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86" y="1439862"/>
            <a:ext cx="2946082" cy="2660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D31CF5-C274-C478-BF87-B0ECD8A7A3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8022" y="3279425"/>
            <a:ext cx="333375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459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EA429-5420-DF12-53AA-8E47BF976C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22B121-FF17-9D4B-0450-A232937F5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695FC-AF4E-CB65-F2F4-45812CCADD2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E07F6E7-7A56-0E06-0561-6655BAE5592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953585C-735E-2DEB-4951-DC6C90803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89D8928-AE61-EC86-8BFB-E949C6D0B2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246AF0-65C6-D166-8CF5-6B6A92F5FF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944" y="2729961"/>
            <a:ext cx="3448050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E90EB4-AA24-DB23-1FAC-E9EB1E9FB8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7192" y="3448239"/>
            <a:ext cx="3381375" cy="26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01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D380C6-9B38-716D-4821-EE969E32E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A74DD-55AE-635E-838A-36397D01A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3B8076-3957-665B-6E33-10B782F065B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D8B3C8-1E34-021C-B783-9D0A37BF0559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DAFBB1-C5BF-36A4-3089-01D4CF45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973624-3500-9D49-9150-B43E1C143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880" y="1587182"/>
            <a:ext cx="3284537" cy="27621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E63642F-1C8F-6B51-C689-22E51EC753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4336" y="3495379"/>
            <a:ext cx="2809875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087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8BC8E-825A-C1E7-67BC-55C6B7DB6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CB239-1AA1-2F52-ADD3-D815A9660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4AC0F3-69C7-DA6E-DD75-6AC2EECAA9C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5A074D-5EF2-9854-7630-55AE39DF0E5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D318088-AA31-C545-80D5-9B5F1311F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CF782A-F4FE-1ABC-0892-D63E868F9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E415D7-4F8F-F1D6-C201-277949A984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806" y="2737992"/>
            <a:ext cx="2524125" cy="2019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8FC562-585F-D595-9955-6BA4164CC1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1218" y="3585717"/>
            <a:ext cx="3314700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850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99CE1-FE21-5F09-85E2-9022C4F05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9AA1-B1EA-1DE7-F638-417E5175A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952A14-4C2D-C32F-E8D4-EFB6EA3559F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F153F82-F1E5-E2C8-0440-E5779FD267F7}"/>
              </a:ext>
            </a:extLst>
          </p:cNvPr>
          <p:cNvSpPr txBox="1">
            <a:spLocks/>
          </p:cNvSpPr>
          <p:nvPr/>
        </p:nvSpPr>
        <p:spPr>
          <a:xfrm>
            <a:off x="3980639" y="3961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EE593E-B4C1-C5C5-92C1-DAE4A9C8C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0639" y="1720942"/>
            <a:ext cx="5699389" cy="19940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829FEDB-A047-08AB-0ABA-D62A80B416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72" y="1381898"/>
            <a:ext cx="3533775" cy="3476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99F4F8-BEE3-66D4-9BDC-E014E9848C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4376" y="3270721"/>
            <a:ext cx="3488284" cy="2358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127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DD77B-3A76-3E40-55AA-A29CCF97B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5870E6-6C05-7BA5-4F7D-76E5AE0BA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D64715-8E05-84E5-2F8C-83254EDBE8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596F7F4-0CD4-1E5F-1725-DFB4CC4BE08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062247-5BFD-1D77-C450-9D84B9AF7A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1562724"/>
            <a:ext cx="4524375" cy="352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746106-DDE9-73CF-821C-E751DEB99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968" y="1493916"/>
            <a:ext cx="6954664" cy="1564594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6C8581EB-72F1-CF22-2ACC-64A2CD2585E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213" y="2343840"/>
            <a:ext cx="3067741" cy="22851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A78EA6A1-E498-2B76-EB58-F4F9A2C0F79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14" y="3156257"/>
            <a:ext cx="3183179" cy="2716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7671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E52F37-3265-05FD-06EA-8E955E400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91514-7CE9-3CAB-4314-A0F1A8F26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2BDF2F-E014-EC60-1464-81EC08B17EB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B21D2F-C708-4AA9-9763-AEAA49D6468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089792-B89C-8C25-307A-5AEE792BF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6133BAE-793D-747C-2148-2F4F254F3BB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F9E32C-2C5F-37EC-6D3D-008C37D2A971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FE0AFF7-6140-CA1D-DFDE-D144FF98DF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77" y="2547704"/>
            <a:ext cx="3476625" cy="31908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4EA4AC-86E5-4912-265A-0929544D07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4090" y="3004502"/>
            <a:ext cx="33147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18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8FAE8-02A3-593B-493A-489E79253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94D51E-E0F0-1F03-A958-ACBEE2519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118CBB-1D96-732C-FB72-43372E4EBC0C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5B5949-2536-E1E6-E503-2B6F1F0660F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0D0C53-9E3D-6F4C-89D1-9C7E0321B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E0D033C-BC0B-3D58-CFD0-7EC3A06F3EF8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7BB81-9DDA-F8E9-74DA-DD8E9DAEFA86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19DBF0-E62D-08D3-55AB-4EDA94ACB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860" y="2940050"/>
            <a:ext cx="3381375" cy="26384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E1A60C-E0CB-DBA7-0D97-28F2717903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3287" y="2885440"/>
            <a:ext cx="3724275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982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0B7F48-9517-2033-1843-AECB3449F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AB8537-F4CC-CBA5-093B-300C2F89C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A5CD98-F587-F8D6-DFDF-3DFCA82879F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3C85CD8-ECE3-2EEC-267C-1C1C6825A815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42832B-7CB4-2B38-54EE-75230AD84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F744A8-520F-A548-3AFC-0F5887EF048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185EA2-E251-56DA-39E9-554D04BBD71C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A43407-A39D-6A61-445E-E33FBAD1BF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418" y="3115527"/>
            <a:ext cx="3314700" cy="2343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C384A19-ADA6-70E4-7C0F-FC5882000D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780" y="3287077"/>
            <a:ext cx="3124200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42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62C23-D5A9-1970-FC5C-7C4B65CE10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0347B-6E4A-62D7-6272-FD142E44A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E7D582-7DBA-0C06-2969-8A95127BF7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66CBF2B-E422-0E75-D929-0AB5E1C48A0F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C2D05B-0D55-81FF-163B-8F28C434F8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37" y="1749107"/>
            <a:ext cx="9001125" cy="504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4D2ED-BE84-DFBF-F743-C0FD1719EE3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D7B529-4757-9795-7A13-B36159192672}"/>
              </a:ext>
            </a:extLst>
          </p:cNvPr>
          <p:cNvSpPr txBox="1"/>
          <p:nvPr/>
        </p:nvSpPr>
        <p:spPr>
          <a:xfrm>
            <a:off x="614680" y="2697480"/>
            <a:ext cx="1249680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d. </a:t>
            </a:r>
          </a:p>
        </p:txBody>
      </p:sp>
      <p:pic>
        <p:nvPicPr>
          <p:cNvPr id="2" name="Picture 1" descr="A graph with numbers and lines&#10;&#10;Description automatically generated">
            <a:extLst>
              <a:ext uri="{FF2B5EF4-FFF2-40B4-BE49-F238E27FC236}">
                <a16:creationId xmlns:a16="http://schemas.microsoft.com/office/drawing/2014/main" id="{AB4C2DC3-0978-7106-D97D-FDDBEB7027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087" y="3673157"/>
            <a:ext cx="2257425" cy="204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2CA5857E-4E90-6FAD-8430-5C66353E5E5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520" y="2846432"/>
            <a:ext cx="2385695" cy="20364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2243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D9285-C392-4155-E0F3-6ECF9462D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0D0603-A807-7F89-20D8-10756A210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8EB01-B97A-1441-F417-89309A8F3C0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93351A-8E8B-D6A6-CAE5-5091DB3DDF8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4487A2-A3F2-E298-5CE9-9169FC649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1737959"/>
            <a:ext cx="8119811" cy="48103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810B60D-689B-52D3-64FE-56FE54D26A12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</p:spTree>
    <p:extLst>
      <p:ext uri="{BB962C8B-B14F-4D97-AF65-F5344CB8AC3E}">
        <p14:creationId xmlns:p14="http://schemas.microsoft.com/office/powerpoint/2010/main" val="3628229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</Words>
  <Application>Microsoft Office PowerPoint</Application>
  <PresentationFormat>Widescreen</PresentationFormat>
  <Paragraphs>57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2024-04-15T11:22:11Z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