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70" r:id="rId1"/>
  </p:sldMasterIdLst>
  <p:notesMasterIdLst>
    <p:notesMasterId r:id="rId3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9144000" cy="5143500" type="screen16x9"/>
  <p:notesSz cx="6858000" cy="9144000"/>
  <p:embeddedFontLst>
    <p:embeddedFont>
      <p:font typeface="Albert Sans" panose="020B0604020202020204" charset="0"/>
      <p:regular r:id="rId32"/>
      <p:bold r:id="rId33"/>
      <p:italic r:id="rId34"/>
      <p:boldItalic r:id="rId35"/>
    </p:embeddedFont>
    <p:embeddedFont>
      <p:font typeface="Albert Sans SemiBold" panose="020B0604020202020204" charset="0"/>
      <p:regular r:id="rId36"/>
      <p:bold r:id="rId37"/>
      <p:italic r:id="rId38"/>
      <p:boldItalic r:id="rId39"/>
    </p:embeddedFont>
    <p:embeddedFont>
      <p:font typeface="DM Sans" pitchFamily="2" charset="0"/>
      <p:regular r:id="rId40"/>
      <p:bold r:id="rId41"/>
      <p:italic r:id="rId42"/>
      <p:boldItalic r:id="rId43"/>
    </p:embeddedFont>
    <p:embeddedFont>
      <p:font typeface="Syne ExtraBold" panose="020B0604020202020204" charset="0"/>
      <p:bold r:id="rId4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8.fntdata"/><Relationship Id="rId21" Type="http://schemas.openxmlformats.org/officeDocument/2006/relationships/slide" Target="slides/slide20.xml"/><Relationship Id="rId34" Type="http://schemas.openxmlformats.org/officeDocument/2006/relationships/font" Target="fonts/font3.fntdata"/><Relationship Id="rId42" Type="http://schemas.openxmlformats.org/officeDocument/2006/relationships/font" Target="fonts/font11.fntdata"/><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1.fntdata"/><Relationship Id="rId37" Type="http://schemas.openxmlformats.org/officeDocument/2006/relationships/font" Target="fonts/font6.fntdata"/><Relationship Id="rId40" Type="http://schemas.openxmlformats.org/officeDocument/2006/relationships/font" Target="fonts/font9.fntdata"/><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5.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4" Type="http://schemas.openxmlformats.org/officeDocument/2006/relationships/font" Target="fonts/font1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4.fntdata"/><Relationship Id="rId43" Type="http://schemas.openxmlformats.org/officeDocument/2006/relationships/font" Target="fonts/font12.fntdata"/><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2.fntdata"/><Relationship Id="rId38" Type="http://schemas.openxmlformats.org/officeDocument/2006/relationships/font" Target="fonts/font7.fntdata"/><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font" Target="fonts/font10.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362ff4209b5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362ff4209b5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Olly</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33c3213ee18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33c3213ee18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Oliver</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3421486c3c2_0_2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3421486c3c2_0_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Paige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421486c3c2_0_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3421486c3c2_0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Lan</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3444c97b666_0_9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4" name="Google Shape;174;g3444c97b666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Pam</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3c7b183cd23_6_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3c7b183cd23_6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Pam</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4a2a9f2a6566d818_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4a2a9f2a6566d818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Mia -</a:t>
            </a:r>
            <a:endParaRPr/>
          </a:p>
          <a:p>
            <a:pPr marL="0" lvl="0" indent="0" algn="l" rtl="0">
              <a:spcBef>
                <a:spcPts val="0"/>
              </a:spcBef>
              <a:spcAft>
                <a:spcPts val="0"/>
              </a:spcAft>
              <a:buNone/>
            </a:pPr>
            <a:r>
              <a:rPr lang="en"/>
              <a:t>This slide has some image references for the appearance of the grit robot</a:t>
            </a:r>
            <a:endParaRPr/>
          </a:p>
          <a:p>
            <a:pPr marL="0" lvl="0" indent="0" algn="l" rtl="0">
              <a:spcBef>
                <a:spcPts val="0"/>
              </a:spcBef>
              <a:spcAft>
                <a:spcPts val="0"/>
              </a:spcAft>
              <a:buNone/>
            </a:pPr>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4a2a9f2a6566d818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4a2a9f2a6566d818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Mia</a:t>
            </a:r>
            <a:endParaRPr/>
          </a:p>
          <a:p>
            <a:pPr marL="0" lvl="0" indent="0" algn="l" rtl="0">
              <a:spcBef>
                <a:spcPts val="0"/>
              </a:spcBef>
              <a:spcAft>
                <a:spcPts val="0"/>
              </a:spcAft>
              <a:buNone/>
            </a:pPr>
            <a:endParaRPr/>
          </a:p>
          <a:p>
            <a:pPr marL="457200" lvl="0" indent="-317500" algn="l" rtl="0">
              <a:spcBef>
                <a:spcPts val="0"/>
              </a:spcBef>
              <a:spcAft>
                <a:spcPts val="0"/>
              </a:spcAft>
              <a:buClr>
                <a:schemeClr val="dk1"/>
              </a:buClr>
              <a:buSzPts val="1400"/>
              <a:buFont typeface="Albert Sans"/>
              <a:buChar char="-"/>
            </a:pPr>
            <a:r>
              <a:rPr lang="en" sz="1400">
                <a:solidFill>
                  <a:schemeClr val="dk1"/>
                </a:solidFill>
                <a:highlight>
                  <a:srgbClr val="FFFF00"/>
                </a:highlight>
                <a:latin typeface="Albert Sans"/>
                <a:ea typeface="Albert Sans"/>
                <a:cs typeface="Albert Sans"/>
                <a:sym typeface="Albert Sans"/>
              </a:rPr>
              <a:t>time of day, where is it kept, etc…</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g3421486c3c2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 name="Google Shape;216;g3421486c3c2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Frankie - Google doc to compile all work and research, also taking notes each week of discussions and attendance. Using discord to communicate outside of class time.</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g4a2a9f2a6566d818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5" name="Google Shape;225;g4a2a9f2a6566d818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Mia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g3c79a58d399_10_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1" name="Google Shape;231;g3c79a58d399_1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Mia - </a:t>
            </a:r>
            <a:endParaRPr/>
          </a:p>
          <a:p>
            <a:pPr marL="914400" lvl="1" indent="-298450" algn="l" rtl="0">
              <a:lnSpc>
                <a:spcPct val="115000"/>
              </a:lnSpc>
              <a:spcBef>
                <a:spcPts val="0"/>
              </a:spcBef>
              <a:spcAft>
                <a:spcPts val="0"/>
              </a:spcAft>
              <a:buClr>
                <a:schemeClr val="dk1"/>
              </a:buClr>
              <a:buSzPts val="1100"/>
              <a:buFont typeface="Arial"/>
              <a:buChar char="○"/>
            </a:pPr>
            <a:r>
              <a:rPr lang="en" b="1">
                <a:solidFill>
                  <a:schemeClr val="dk1"/>
                </a:solidFill>
              </a:rPr>
              <a:t>weighted</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4a2a9f2a6566d818_4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4a2a9f2a6566d818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Mia -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g3c7abb8e183_1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1" name="Google Shape;251;g3c7abb8e183_1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g4a2a9f2a6566d818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6" name="Google Shape;266;g4a2a9f2a6566d818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g4a2a9f2a6566d818_6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8" name="Google Shape;278;g4a2a9f2a6566d818_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g3c7b183cd23_1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8" name="Google Shape;288;g3c7b183cd23_1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g3c79a58d399_10_2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2" name="Google Shape;302;g3c79a58d399_1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9"/>
        <p:cNvGrpSpPr/>
        <p:nvPr/>
      </p:nvGrpSpPr>
      <p:grpSpPr>
        <a:xfrm>
          <a:off x="0" y="0"/>
          <a:ext cx="0" cy="0"/>
          <a:chOff x="0" y="0"/>
          <a:chExt cx="0" cy="0"/>
        </a:xfrm>
      </p:grpSpPr>
      <p:sp>
        <p:nvSpPr>
          <p:cNvPr id="310" name="Google Shape;310;g4a2a9f2a6566d818_6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1" name="Google Shape;311;g4a2a9f2a6566d818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
        <p:cNvGrpSpPr/>
        <p:nvPr/>
      </p:nvGrpSpPr>
      <p:grpSpPr>
        <a:xfrm>
          <a:off x="0" y="0"/>
          <a:ext cx="0" cy="0"/>
          <a:chOff x="0" y="0"/>
          <a:chExt cx="0" cy="0"/>
        </a:xfrm>
      </p:grpSpPr>
      <p:sp>
        <p:nvSpPr>
          <p:cNvPr id="319" name="Google Shape;319;g3c79a58d399_8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0" name="Google Shape;320;g3c79a58d399_8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g4a2a9f2a6566d818_7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8" name="Google Shape;328;g4a2a9f2a6566d818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4"/>
        <p:cNvGrpSpPr/>
        <p:nvPr/>
      </p:nvGrpSpPr>
      <p:grpSpPr>
        <a:xfrm>
          <a:off x="0" y="0"/>
          <a:ext cx="0" cy="0"/>
          <a:chOff x="0" y="0"/>
          <a:chExt cx="0" cy="0"/>
        </a:xfrm>
      </p:grpSpPr>
      <p:sp>
        <p:nvSpPr>
          <p:cNvPr id="335" name="Google Shape;335;g4a2a9f2a6566d818_7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6" name="Google Shape;336;g4a2a9f2a6566d818_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4"/>
        <p:cNvGrpSpPr/>
        <p:nvPr/>
      </p:nvGrpSpPr>
      <p:grpSpPr>
        <a:xfrm>
          <a:off x="0" y="0"/>
          <a:ext cx="0" cy="0"/>
          <a:chOff x="0" y="0"/>
          <a:chExt cx="0" cy="0"/>
        </a:xfrm>
      </p:grpSpPr>
      <p:sp>
        <p:nvSpPr>
          <p:cNvPr id="345" name="Google Shape;345;g3c76b364422_1_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6" name="Google Shape;346;g3c76b364422_1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
        <p:cNvGrpSpPr/>
        <p:nvPr/>
      </p:nvGrpSpPr>
      <p:grpSpPr>
        <a:xfrm>
          <a:off x="0" y="0"/>
          <a:ext cx="0" cy="0"/>
          <a:chOff x="0" y="0"/>
          <a:chExt cx="0" cy="0"/>
        </a:xfrm>
      </p:grpSpPr>
      <p:sp>
        <p:nvSpPr>
          <p:cNvPr id="355" name="Google Shape;355;g4a2a9f2a6566d818_8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6" name="Google Shape;356;g4a2a9f2a6566d818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1"/>
        <p:cNvGrpSpPr/>
        <p:nvPr/>
      </p:nvGrpSpPr>
      <p:grpSpPr>
        <a:xfrm>
          <a:off x="0" y="0"/>
          <a:ext cx="0" cy="0"/>
          <a:chOff x="0" y="0"/>
          <a:chExt cx="0" cy="0"/>
        </a:xfrm>
      </p:grpSpPr>
      <p:sp>
        <p:nvSpPr>
          <p:cNvPr id="362" name="Google Shape;362;g3c7abb8e183_0_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3" name="Google Shape;363;g3c7abb8e183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g3c7b183cd23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1" name="Google Shape;371;g3c7b183cd23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6"/>
        <p:cNvGrpSpPr/>
        <p:nvPr/>
      </p:nvGrpSpPr>
      <p:grpSpPr>
        <a:xfrm>
          <a:off x="0" y="0"/>
          <a:ext cx="0" cy="0"/>
          <a:chOff x="0" y="0"/>
          <a:chExt cx="0" cy="0"/>
        </a:xfrm>
      </p:grpSpPr>
      <p:sp>
        <p:nvSpPr>
          <p:cNvPr id="377" name="Google Shape;377;g3c79a58d399_1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8" name="Google Shape;378;g3c79a58d399_1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4"/>
        <p:cNvGrpSpPr/>
        <p:nvPr/>
      </p:nvGrpSpPr>
      <p:grpSpPr>
        <a:xfrm>
          <a:off x="0" y="0"/>
          <a:ext cx="0" cy="0"/>
          <a:chOff x="0" y="0"/>
          <a:chExt cx="0" cy="0"/>
        </a:xfrm>
      </p:grpSpPr>
      <p:sp>
        <p:nvSpPr>
          <p:cNvPr id="385" name="Google Shape;385;g3c6e6ccc295_0_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6" name="Google Shape;386;g3c6e6ccc295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g3c76b364422_2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93" name="Google Shape;393;g3c76b364422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g4a2a9f2a6566d818_3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1" name="Google Shape;401;g4a2a9f2a6566d818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Frankie</a:t>
            </a: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hyperlink" Target="http://bit.ly/2TtBDf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subTitle" idx="1"/>
          </p:nvPr>
        </p:nvSpPr>
        <p:spPr>
          <a:xfrm flipH="1">
            <a:off x="457200" y="4391750"/>
            <a:ext cx="4215600" cy="384000"/>
          </a:xfrm>
          <a:prstGeom prst="rect">
            <a:avLst/>
          </a:prstGeom>
          <a:ln>
            <a:noFill/>
          </a:ln>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txBox="1">
            <a:spLocks noGrp="1"/>
          </p:cNvSpPr>
          <p:nvPr>
            <p:ph type="ctrTitle"/>
          </p:nvPr>
        </p:nvSpPr>
        <p:spPr>
          <a:xfrm rot="130" flipH="1">
            <a:off x="457525" y="368058"/>
            <a:ext cx="7931100" cy="2430600"/>
          </a:xfrm>
          <a:prstGeom prst="rect">
            <a:avLst/>
          </a:prstGeom>
          <a:noFill/>
        </p:spPr>
        <p:txBody>
          <a:bodyPr spcFirstLastPara="1" wrap="square" lIns="91425" tIns="91425" rIns="91425" bIns="91425" anchor="t" anchorCtr="0">
            <a:noAutofit/>
          </a:bodyPr>
          <a:lstStyle>
            <a:lvl1pPr lvl="0">
              <a:spcBef>
                <a:spcPts val="0"/>
              </a:spcBef>
              <a:spcAft>
                <a:spcPts val="0"/>
              </a:spcAft>
              <a:buClr>
                <a:srgbClr val="191919"/>
              </a:buClr>
              <a:buSzPts val="5200"/>
              <a:buNone/>
              <a:defRPr sz="7500">
                <a:latin typeface="Viaoda Libre"/>
                <a:ea typeface="Viaoda Libre"/>
                <a:cs typeface="Viaoda Libre"/>
                <a:sym typeface="Viaoda Libre"/>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pic>
        <p:nvPicPr>
          <p:cNvPr id="12" name="Google Shape;12;p2" title="grad.png"/>
          <p:cNvPicPr preferRelativeResize="0"/>
          <p:nvPr/>
        </p:nvPicPr>
        <p:blipFill rotWithShape="1">
          <a:blip r:embed="rId2">
            <a:alphaModFix amt="64000"/>
          </a:blip>
          <a:srcRect l="11022" r="13738" b="8155"/>
          <a:stretch/>
        </p:blipFill>
        <p:spPr>
          <a:xfrm>
            <a:off x="3834475" y="1266252"/>
            <a:ext cx="6626048" cy="5777702"/>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lt1"/>
        </a:solidFill>
        <a:effectLst/>
      </p:bgPr>
    </p:bg>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flipH="1">
            <a:off x="2478600" y="1790900"/>
            <a:ext cx="6208200" cy="2912100"/>
          </a:xfrm>
          <a:prstGeom prst="rect">
            <a:avLst/>
          </a:prstGeom>
          <a:ln>
            <a:noFill/>
          </a:ln>
        </p:spPr>
        <p:txBody>
          <a:bodyPr spcFirstLastPara="1" wrap="square" lIns="91425" tIns="91425" rIns="91425" bIns="91425" anchor="b" anchorCtr="0">
            <a:noAutofit/>
          </a:bodyPr>
          <a:lstStyle>
            <a:lvl1pPr lvl="0" algn="r">
              <a:spcBef>
                <a:spcPts val="0"/>
              </a:spcBef>
              <a:spcAft>
                <a:spcPts val="0"/>
              </a:spcAft>
              <a:buSzPts val="3600"/>
              <a:buNone/>
              <a:defRPr sz="4800" b="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title" idx="2" hasCustomPrompt="1"/>
          </p:nvPr>
        </p:nvSpPr>
        <p:spPr>
          <a:xfrm>
            <a:off x="457200" y="440450"/>
            <a:ext cx="1295100" cy="7632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6000"/>
              <a:buNone/>
              <a:defRPr sz="6500" b="0" i="1"/>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pic>
        <p:nvPicPr>
          <p:cNvPr id="16" name="Google Shape;16;p3" title="grad.png"/>
          <p:cNvPicPr preferRelativeResize="0"/>
          <p:nvPr/>
        </p:nvPicPr>
        <p:blipFill rotWithShape="1">
          <a:blip r:embed="rId2">
            <a:alphaModFix amt="64000"/>
          </a:blip>
          <a:srcRect l="11022" r="13738" b="8155"/>
          <a:stretch/>
        </p:blipFill>
        <p:spPr>
          <a:xfrm rot="8601403">
            <a:off x="2378586" y="-4229028"/>
            <a:ext cx="8776077" cy="7652452"/>
          </a:xfrm>
          <a:prstGeom prst="rect">
            <a:avLst/>
          </a:prstGeom>
          <a:noFill/>
          <a:ln>
            <a:noFill/>
          </a:ln>
        </p:spPr>
      </p:pic>
      <p:sp>
        <p:nvSpPr>
          <p:cNvPr id="17" name="Google Shape;17;p3"/>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txBox="1">
            <a:spLocks noGrp="1"/>
          </p:cNvSpPr>
          <p:nvPr>
            <p:ph type="body" idx="1"/>
          </p:nvPr>
        </p:nvSpPr>
        <p:spPr>
          <a:xfrm>
            <a:off x="457200" y="1221475"/>
            <a:ext cx="8233800" cy="1301700"/>
          </a:xfrm>
          <a:prstGeom prst="rect">
            <a:avLst/>
          </a:prstGeom>
        </p:spPr>
        <p:txBody>
          <a:bodyPr spcFirstLastPara="1" wrap="square" lIns="91425" tIns="91425" rIns="91425" bIns="91425" anchor="t" anchorCtr="0">
            <a:noAutofit/>
          </a:bodyPr>
          <a:lstStyle>
            <a:lvl1pPr marL="457200" lvl="0" indent="-304800" rtl="0">
              <a:lnSpc>
                <a:spcPct val="115000"/>
              </a:lnSpc>
              <a:spcBef>
                <a:spcPts val="0"/>
              </a:spcBef>
              <a:spcAft>
                <a:spcPts val="0"/>
              </a:spcAft>
              <a:buClr>
                <a:schemeClr val="dk2"/>
              </a:buClr>
              <a:buSzPts val="1200"/>
              <a:buFont typeface="Darker Grotesque SemiBold"/>
              <a:buChar char="●"/>
              <a:defRPr sz="1200"/>
            </a:lvl1pPr>
            <a:lvl2pPr marL="914400" lvl="1" indent="-304800" rtl="0">
              <a:lnSpc>
                <a:spcPct val="115000"/>
              </a:lnSpc>
              <a:spcBef>
                <a:spcPts val="0"/>
              </a:spcBef>
              <a:spcAft>
                <a:spcPts val="0"/>
              </a:spcAft>
              <a:buClr>
                <a:srgbClr val="364F27"/>
              </a:buClr>
              <a:buSzPts val="1200"/>
              <a:buFont typeface="Darker Grotesque SemiBold"/>
              <a:buChar char="○"/>
              <a:defRPr/>
            </a:lvl2pPr>
            <a:lvl3pPr marL="1371600" lvl="2" indent="-304800" rtl="0">
              <a:lnSpc>
                <a:spcPct val="115000"/>
              </a:lnSpc>
              <a:spcBef>
                <a:spcPts val="0"/>
              </a:spcBef>
              <a:spcAft>
                <a:spcPts val="0"/>
              </a:spcAft>
              <a:buClr>
                <a:srgbClr val="364F27"/>
              </a:buClr>
              <a:buSzPts val="1200"/>
              <a:buFont typeface="Darker Grotesque SemiBold"/>
              <a:buChar char="■"/>
              <a:defRPr/>
            </a:lvl3pPr>
            <a:lvl4pPr marL="1828800" lvl="3" indent="-304800" rtl="0">
              <a:lnSpc>
                <a:spcPct val="115000"/>
              </a:lnSpc>
              <a:spcBef>
                <a:spcPts val="0"/>
              </a:spcBef>
              <a:spcAft>
                <a:spcPts val="0"/>
              </a:spcAft>
              <a:buClr>
                <a:srgbClr val="364F27"/>
              </a:buClr>
              <a:buSzPts val="1200"/>
              <a:buFont typeface="Darker Grotesque SemiBold"/>
              <a:buChar char="●"/>
              <a:defRPr/>
            </a:lvl4pPr>
            <a:lvl5pPr marL="2286000" lvl="4" indent="-304800" rtl="0">
              <a:lnSpc>
                <a:spcPct val="115000"/>
              </a:lnSpc>
              <a:spcBef>
                <a:spcPts val="0"/>
              </a:spcBef>
              <a:spcAft>
                <a:spcPts val="0"/>
              </a:spcAft>
              <a:buClr>
                <a:srgbClr val="364F27"/>
              </a:buClr>
              <a:buSzPts val="1200"/>
              <a:buFont typeface="Darker Grotesque SemiBold"/>
              <a:buChar char="○"/>
              <a:defRPr/>
            </a:lvl5pPr>
            <a:lvl6pPr marL="2743200" lvl="5" indent="-304800" rtl="0">
              <a:lnSpc>
                <a:spcPct val="115000"/>
              </a:lnSpc>
              <a:spcBef>
                <a:spcPts val="0"/>
              </a:spcBef>
              <a:spcAft>
                <a:spcPts val="0"/>
              </a:spcAft>
              <a:buClr>
                <a:srgbClr val="364F27"/>
              </a:buClr>
              <a:buSzPts val="1200"/>
              <a:buFont typeface="Darker Grotesque SemiBold"/>
              <a:buChar char="■"/>
              <a:defRPr/>
            </a:lvl6pPr>
            <a:lvl7pPr marL="3200400" lvl="6" indent="-304800" rtl="0">
              <a:lnSpc>
                <a:spcPct val="115000"/>
              </a:lnSpc>
              <a:spcBef>
                <a:spcPts val="0"/>
              </a:spcBef>
              <a:spcAft>
                <a:spcPts val="0"/>
              </a:spcAft>
              <a:buClr>
                <a:srgbClr val="364F27"/>
              </a:buClr>
              <a:buSzPts val="1200"/>
              <a:buFont typeface="Darker Grotesque SemiBold"/>
              <a:buChar char="●"/>
              <a:defRPr/>
            </a:lvl7pPr>
            <a:lvl8pPr marL="3657600" lvl="7" indent="-304800" rtl="0">
              <a:lnSpc>
                <a:spcPct val="115000"/>
              </a:lnSpc>
              <a:spcBef>
                <a:spcPts val="0"/>
              </a:spcBef>
              <a:spcAft>
                <a:spcPts val="0"/>
              </a:spcAft>
              <a:buClr>
                <a:srgbClr val="364F27"/>
              </a:buClr>
              <a:buSzPts val="1200"/>
              <a:buFont typeface="Darker Grotesque SemiBold"/>
              <a:buChar char="○"/>
              <a:defRPr/>
            </a:lvl8pPr>
            <a:lvl9pPr marL="4114800" lvl="8" indent="-304800" rtl="0">
              <a:lnSpc>
                <a:spcPct val="115000"/>
              </a:lnSpc>
              <a:spcBef>
                <a:spcPts val="0"/>
              </a:spcBef>
              <a:spcAft>
                <a:spcPts val="0"/>
              </a:spcAft>
              <a:buClr>
                <a:srgbClr val="364F27"/>
              </a:buClr>
              <a:buSzPts val="1200"/>
              <a:buFont typeface="Darker Grotesque SemiBold"/>
              <a:buChar char="■"/>
              <a:defRPr/>
            </a:lvl9pPr>
          </a:lstStyle>
          <a:p>
            <a:endParaRPr/>
          </a:p>
        </p:txBody>
      </p:sp>
      <p:sp>
        <p:nvSpPr>
          <p:cNvPr id="20" name="Google Shape;20;p4"/>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21" name="Google Shape;21;p4"/>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2"/>
        <p:cNvGrpSpPr/>
        <p:nvPr/>
      </p:nvGrpSpPr>
      <p:grpSpPr>
        <a:xfrm>
          <a:off x="0" y="0"/>
          <a:ext cx="0" cy="0"/>
          <a:chOff x="0" y="0"/>
          <a:chExt cx="0" cy="0"/>
        </a:xfrm>
      </p:grpSpPr>
      <p:sp>
        <p:nvSpPr>
          <p:cNvPr id="23" name="Google Shape;23;p5"/>
          <p:cNvSpPr txBox="1">
            <a:spLocks noGrp="1"/>
          </p:cNvSpPr>
          <p:nvPr>
            <p:ph type="subTitle" idx="1"/>
          </p:nvPr>
        </p:nvSpPr>
        <p:spPr>
          <a:xfrm>
            <a:off x="2026950" y="3196950"/>
            <a:ext cx="5090100" cy="42570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24" name="Google Shape;24;p5"/>
          <p:cNvSpPr txBox="1">
            <a:spLocks noGrp="1"/>
          </p:cNvSpPr>
          <p:nvPr>
            <p:ph type="subTitle" idx="2"/>
          </p:nvPr>
        </p:nvSpPr>
        <p:spPr>
          <a:xfrm>
            <a:off x="2026950" y="1359575"/>
            <a:ext cx="5090100" cy="425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25" name="Google Shape;25;p5"/>
          <p:cNvSpPr txBox="1">
            <a:spLocks noGrp="1"/>
          </p:cNvSpPr>
          <p:nvPr>
            <p:ph type="subTitle" idx="3"/>
          </p:nvPr>
        </p:nvSpPr>
        <p:spPr>
          <a:xfrm>
            <a:off x="2026950" y="3546450"/>
            <a:ext cx="5090100" cy="83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6" name="Google Shape;26;p5"/>
          <p:cNvSpPr txBox="1">
            <a:spLocks noGrp="1"/>
          </p:cNvSpPr>
          <p:nvPr>
            <p:ph type="subTitle" idx="4"/>
          </p:nvPr>
        </p:nvSpPr>
        <p:spPr>
          <a:xfrm>
            <a:off x="2026950" y="1709075"/>
            <a:ext cx="5090100" cy="839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7" name="Google Shape;27;p5"/>
          <p:cNvSpPr txBox="1">
            <a:spLocks noGrp="1"/>
          </p:cNvSpPr>
          <p:nvPr>
            <p:ph type="title"/>
          </p:nvPr>
        </p:nvSpPr>
        <p:spPr>
          <a:xfrm>
            <a:off x="457200" y="212325"/>
            <a:ext cx="82296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28" name="Google Shape;28;p5" title="grad.png"/>
          <p:cNvPicPr preferRelativeResize="0"/>
          <p:nvPr/>
        </p:nvPicPr>
        <p:blipFill rotWithShape="1">
          <a:blip r:embed="rId2">
            <a:alphaModFix amt="64000"/>
          </a:blip>
          <a:srcRect l="11022" r="13738" b="8155"/>
          <a:stretch/>
        </p:blipFill>
        <p:spPr>
          <a:xfrm rot="2199912">
            <a:off x="-3751676" y="-381272"/>
            <a:ext cx="6626045" cy="5777703"/>
          </a:xfrm>
          <a:prstGeom prst="rect">
            <a:avLst/>
          </a:prstGeom>
          <a:noFill/>
          <a:ln>
            <a:noFill/>
          </a:ln>
        </p:spPr>
      </p:pic>
      <p:sp>
        <p:nvSpPr>
          <p:cNvPr id="29" name="Google Shape;29;p5"/>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0"/>
        <p:cNvGrpSpPr/>
        <p:nvPr/>
      </p:nvGrpSpPr>
      <p:grpSpPr>
        <a:xfrm>
          <a:off x="0" y="0"/>
          <a:ext cx="0" cy="0"/>
          <a:chOff x="0" y="0"/>
          <a:chExt cx="0" cy="0"/>
        </a:xfrm>
      </p:grpSpPr>
      <p:pic>
        <p:nvPicPr>
          <p:cNvPr id="31" name="Google Shape;31;p6" title="grad.png"/>
          <p:cNvPicPr preferRelativeResize="0"/>
          <p:nvPr/>
        </p:nvPicPr>
        <p:blipFill rotWithShape="1">
          <a:blip r:embed="rId2">
            <a:alphaModFix amt="64000"/>
          </a:blip>
          <a:srcRect l="11022" r="13738" b="8155"/>
          <a:stretch/>
        </p:blipFill>
        <p:spPr>
          <a:xfrm rot="-5810095">
            <a:off x="-1681503" y="-1718043"/>
            <a:ext cx="4467740" cy="3895735"/>
          </a:xfrm>
          <a:prstGeom prst="rect">
            <a:avLst/>
          </a:prstGeom>
          <a:noFill/>
          <a:ln>
            <a:noFill/>
          </a:ln>
        </p:spPr>
      </p:pic>
      <p:sp>
        <p:nvSpPr>
          <p:cNvPr id="32" name="Google Shape;32;p6"/>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33" name="Google Shape;33;p6"/>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4"/>
        <p:cNvGrpSpPr/>
        <p:nvPr/>
      </p:nvGrpSpPr>
      <p:grpSpPr>
        <a:xfrm>
          <a:off x="0" y="0"/>
          <a:ext cx="0" cy="0"/>
          <a:chOff x="0" y="0"/>
          <a:chExt cx="0" cy="0"/>
        </a:xfrm>
      </p:grpSpPr>
      <p:sp>
        <p:nvSpPr>
          <p:cNvPr id="35" name="Google Shape;35;p7"/>
          <p:cNvSpPr txBox="1">
            <a:spLocks noGrp="1"/>
          </p:cNvSpPr>
          <p:nvPr>
            <p:ph type="body" idx="1"/>
          </p:nvPr>
        </p:nvSpPr>
        <p:spPr>
          <a:xfrm>
            <a:off x="4053700" y="1704950"/>
            <a:ext cx="4512900" cy="28368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Font typeface="DM Sans"/>
              <a:buChar char="●"/>
              <a:defRPr sz="1400"/>
            </a:lvl1pPr>
            <a:lvl2pPr marL="914400" lvl="1" indent="-317500" rtl="0">
              <a:lnSpc>
                <a:spcPct val="115000"/>
              </a:lnSpc>
              <a:spcBef>
                <a:spcPts val="0"/>
              </a:spcBef>
              <a:spcAft>
                <a:spcPts val="0"/>
              </a:spcAft>
              <a:buSzPts val="1400"/>
              <a:buFont typeface="DM Sans"/>
              <a:buChar char="○"/>
              <a:defRPr/>
            </a:lvl2pPr>
            <a:lvl3pPr marL="1371600" lvl="2" indent="-317500" rtl="0">
              <a:lnSpc>
                <a:spcPct val="115000"/>
              </a:lnSpc>
              <a:spcBef>
                <a:spcPts val="0"/>
              </a:spcBef>
              <a:spcAft>
                <a:spcPts val="0"/>
              </a:spcAft>
              <a:buSzPts val="1400"/>
              <a:buFont typeface="DM Sans"/>
              <a:buChar char="■"/>
              <a:defRPr/>
            </a:lvl3pPr>
            <a:lvl4pPr marL="1828800" lvl="3" indent="-317500" rtl="0">
              <a:lnSpc>
                <a:spcPct val="115000"/>
              </a:lnSpc>
              <a:spcBef>
                <a:spcPts val="0"/>
              </a:spcBef>
              <a:spcAft>
                <a:spcPts val="0"/>
              </a:spcAft>
              <a:buSzPts val="1400"/>
              <a:buFont typeface="DM Sans"/>
              <a:buChar char="●"/>
              <a:defRPr/>
            </a:lvl4pPr>
            <a:lvl5pPr marL="2286000" lvl="4" indent="-317500" rtl="0">
              <a:lnSpc>
                <a:spcPct val="115000"/>
              </a:lnSpc>
              <a:spcBef>
                <a:spcPts val="0"/>
              </a:spcBef>
              <a:spcAft>
                <a:spcPts val="0"/>
              </a:spcAft>
              <a:buSzPts val="1400"/>
              <a:buFont typeface="DM Sans"/>
              <a:buChar char="○"/>
              <a:defRPr/>
            </a:lvl5pPr>
            <a:lvl6pPr marL="2743200" lvl="5" indent="-317500" rtl="0">
              <a:lnSpc>
                <a:spcPct val="115000"/>
              </a:lnSpc>
              <a:spcBef>
                <a:spcPts val="0"/>
              </a:spcBef>
              <a:spcAft>
                <a:spcPts val="0"/>
              </a:spcAft>
              <a:buSzPts val="1400"/>
              <a:buFont typeface="DM Sans"/>
              <a:buChar char="■"/>
              <a:defRPr/>
            </a:lvl6pPr>
            <a:lvl7pPr marL="3200400" lvl="6" indent="-317500" rtl="0">
              <a:lnSpc>
                <a:spcPct val="115000"/>
              </a:lnSpc>
              <a:spcBef>
                <a:spcPts val="0"/>
              </a:spcBef>
              <a:spcAft>
                <a:spcPts val="0"/>
              </a:spcAft>
              <a:buSzPts val="1400"/>
              <a:buFont typeface="DM Sans"/>
              <a:buChar char="●"/>
              <a:defRPr/>
            </a:lvl7pPr>
            <a:lvl8pPr marL="3657600" lvl="7" indent="-317500" rtl="0">
              <a:lnSpc>
                <a:spcPct val="115000"/>
              </a:lnSpc>
              <a:spcBef>
                <a:spcPts val="0"/>
              </a:spcBef>
              <a:spcAft>
                <a:spcPts val="0"/>
              </a:spcAft>
              <a:buSzPts val="1400"/>
              <a:buFont typeface="DM Sans"/>
              <a:buChar char="○"/>
              <a:defRPr/>
            </a:lvl8pPr>
            <a:lvl9pPr marL="4114800" lvl="8" indent="-317500" rtl="0">
              <a:lnSpc>
                <a:spcPct val="115000"/>
              </a:lnSpc>
              <a:spcBef>
                <a:spcPts val="0"/>
              </a:spcBef>
              <a:spcAft>
                <a:spcPts val="0"/>
              </a:spcAft>
              <a:buSzPts val="1400"/>
              <a:buFont typeface="DM Sans"/>
              <a:buChar char="■"/>
              <a:defRPr/>
            </a:lvl9pPr>
          </a:lstStyle>
          <a:p>
            <a:endParaRPr/>
          </a:p>
        </p:txBody>
      </p:sp>
      <p:sp>
        <p:nvSpPr>
          <p:cNvPr id="36" name="Google Shape;36;p7"/>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37" name="Google Shape;37;p7"/>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8"/>
        <p:cNvGrpSpPr/>
        <p:nvPr/>
      </p:nvGrpSpPr>
      <p:grpSpPr>
        <a:xfrm>
          <a:off x="0" y="0"/>
          <a:ext cx="0" cy="0"/>
          <a:chOff x="0" y="0"/>
          <a:chExt cx="0" cy="0"/>
        </a:xfrm>
      </p:grpSpPr>
      <p:sp>
        <p:nvSpPr>
          <p:cNvPr id="39" name="Google Shape;39;p8"/>
          <p:cNvSpPr txBox="1">
            <a:spLocks noGrp="1"/>
          </p:cNvSpPr>
          <p:nvPr>
            <p:ph type="title"/>
          </p:nvPr>
        </p:nvSpPr>
        <p:spPr>
          <a:xfrm>
            <a:off x="1388100" y="1307100"/>
            <a:ext cx="6367800" cy="2529300"/>
          </a:xfrm>
          <a:prstGeom prst="rect">
            <a:avLst/>
          </a:prstGeom>
          <a:ln>
            <a:noFill/>
          </a:ln>
        </p:spPr>
        <p:txBody>
          <a:bodyPr spcFirstLastPara="1" wrap="square" lIns="91425" tIns="91425" rIns="91425" bIns="91425" anchor="ctr"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
        <p:nvSpPr>
          <p:cNvPr id="40" name="Google Shape;40;p8"/>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1"/>
        <p:cNvGrpSpPr/>
        <p:nvPr/>
      </p:nvGrpSpPr>
      <p:grpSpPr>
        <a:xfrm>
          <a:off x="0" y="0"/>
          <a:ext cx="0" cy="0"/>
          <a:chOff x="0" y="0"/>
          <a:chExt cx="0" cy="0"/>
        </a:xfrm>
      </p:grpSpPr>
      <p:sp>
        <p:nvSpPr>
          <p:cNvPr id="42" name="Google Shape;42;p9"/>
          <p:cNvSpPr txBox="1">
            <a:spLocks noGrp="1"/>
          </p:cNvSpPr>
          <p:nvPr>
            <p:ph type="subTitle" idx="1"/>
          </p:nvPr>
        </p:nvSpPr>
        <p:spPr>
          <a:xfrm>
            <a:off x="720064" y="1580125"/>
            <a:ext cx="3597000" cy="238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43" name="Google Shape;43;p9"/>
          <p:cNvSpPr txBox="1">
            <a:spLocks noGrp="1"/>
          </p:cNvSpPr>
          <p:nvPr>
            <p:ph type="subTitle" idx="2"/>
          </p:nvPr>
        </p:nvSpPr>
        <p:spPr>
          <a:xfrm>
            <a:off x="4826936" y="1580125"/>
            <a:ext cx="3597000" cy="238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44" name="Google Shape;44;p9"/>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45" name="Google Shape;45;p9"/>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
        <p:cNvGrpSpPr/>
        <p:nvPr/>
      </p:nvGrpSpPr>
      <p:grpSpPr>
        <a:xfrm>
          <a:off x="0" y="0"/>
          <a:ext cx="0" cy="0"/>
          <a:chOff x="0" y="0"/>
          <a:chExt cx="0" cy="0"/>
        </a:xfrm>
      </p:grpSpPr>
      <p:sp>
        <p:nvSpPr>
          <p:cNvPr id="47" name="Google Shape;47;p10"/>
          <p:cNvSpPr>
            <a:spLocks noGrp="1"/>
          </p:cNvSpPr>
          <p:nvPr>
            <p:ph type="pic" idx="2"/>
          </p:nvPr>
        </p:nvSpPr>
        <p:spPr>
          <a:xfrm>
            <a:off x="0" y="2"/>
            <a:ext cx="9144000" cy="5143500"/>
          </a:xfrm>
          <a:prstGeom prst="rect">
            <a:avLst/>
          </a:prstGeom>
          <a:noFill/>
          <a:ln>
            <a:noFill/>
          </a:ln>
        </p:spPr>
      </p:sp>
      <p:sp>
        <p:nvSpPr>
          <p:cNvPr id="48" name="Google Shape;48;p10"/>
          <p:cNvSpPr txBox="1">
            <a:spLocks noGrp="1"/>
          </p:cNvSpPr>
          <p:nvPr>
            <p:ph type="title"/>
          </p:nvPr>
        </p:nvSpPr>
        <p:spPr>
          <a:xfrm>
            <a:off x="468950" y="370700"/>
            <a:ext cx="2841900" cy="734100"/>
          </a:xfrm>
          <a:prstGeom prst="rect">
            <a:avLst/>
          </a:prstGeom>
          <a:solidFill>
            <a:schemeClr val="lt1"/>
          </a:solidFill>
          <a:ln>
            <a:noFill/>
          </a:ln>
        </p:spPr>
        <p:txBody>
          <a:bodyPr spcFirstLastPara="1" wrap="square" lIns="91425" tIns="91425" rIns="91425" bIns="91425" anchor="t" anchorCtr="0">
            <a:noAutofit/>
          </a:bodyPr>
          <a:lstStyle>
            <a:lvl1pPr lvl="0" rtl="0">
              <a:spcBef>
                <a:spcPts val="0"/>
              </a:spcBef>
              <a:spcAft>
                <a:spcPts val="0"/>
              </a:spcAft>
              <a:buSzPts val="3500"/>
              <a:buNone/>
              <a:defRPr sz="1900">
                <a:solidFill>
                  <a:schemeClr val="lt1"/>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
        <p:nvSpPr>
          <p:cNvPr id="49" name="Google Shape;49;p10"/>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0"/>
        <p:cNvGrpSpPr/>
        <p:nvPr/>
      </p:nvGrpSpPr>
      <p:grpSpPr>
        <a:xfrm>
          <a:off x="0" y="0"/>
          <a:ext cx="0" cy="0"/>
          <a:chOff x="0" y="0"/>
          <a:chExt cx="0" cy="0"/>
        </a:xfrm>
      </p:grpSpPr>
      <p:sp>
        <p:nvSpPr>
          <p:cNvPr id="51" name="Google Shape;51;p11"/>
          <p:cNvSpPr txBox="1">
            <a:spLocks noGrp="1"/>
          </p:cNvSpPr>
          <p:nvPr>
            <p:ph type="title" hasCustomPrompt="1"/>
          </p:nvPr>
        </p:nvSpPr>
        <p:spPr>
          <a:xfrm>
            <a:off x="1284000" y="1952850"/>
            <a:ext cx="4454700" cy="799500"/>
          </a:xfrm>
          <a:prstGeom prst="rect">
            <a:avLst/>
          </a:prstGeom>
        </p:spPr>
        <p:txBody>
          <a:bodyPr spcFirstLastPara="1" wrap="square" lIns="91425" tIns="91425" rIns="91425" bIns="91425" anchor="b" anchorCtr="0">
            <a:noAutofit/>
          </a:bodyPr>
          <a:lstStyle>
            <a:lvl1pPr lvl="0">
              <a:spcBef>
                <a:spcPts val="0"/>
              </a:spcBef>
              <a:spcAft>
                <a:spcPts val="0"/>
              </a:spcAft>
              <a:buSzPts val="9600"/>
              <a:buNone/>
              <a:defRPr sz="6000"/>
            </a:lvl1pPr>
            <a:lvl2pPr lvl="1">
              <a:spcBef>
                <a:spcPts val="0"/>
              </a:spcBef>
              <a:spcAft>
                <a:spcPts val="0"/>
              </a:spcAft>
              <a:buSzPts val="9600"/>
              <a:buNone/>
              <a:defRPr sz="9600"/>
            </a:lvl2pPr>
            <a:lvl3pPr lvl="2">
              <a:spcBef>
                <a:spcPts val="0"/>
              </a:spcBef>
              <a:spcAft>
                <a:spcPts val="0"/>
              </a:spcAft>
              <a:buSzPts val="9600"/>
              <a:buNone/>
              <a:defRPr sz="9600"/>
            </a:lvl3pPr>
            <a:lvl4pPr lvl="3">
              <a:spcBef>
                <a:spcPts val="0"/>
              </a:spcBef>
              <a:spcAft>
                <a:spcPts val="0"/>
              </a:spcAft>
              <a:buSzPts val="9600"/>
              <a:buNone/>
              <a:defRPr sz="9600"/>
            </a:lvl4pPr>
            <a:lvl5pPr lvl="4">
              <a:spcBef>
                <a:spcPts val="0"/>
              </a:spcBef>
              <a:spcAft>
                <a:spcPts val="0"/>
              </a:spcAft>
              <a:buSzPts val="9600"/>
              <a:buNone/>
              <a:defRPr sz="9600"/>
            </a:lvl5pPr>
            <a:lvl6pPr lvl="5">
              <a:spcBef>
                <a:spcPts val="0"/>
              </a:spcBef>
              <a:spcAft>
                <a:spcPts val="0"/>
              </a:spcAft>
              <a:buSzPts val="9600"/>
              <a:buNone/>
              <a:defRPr sz="9600"/>
            </a:lvl6pPr>
            <a:lvl7pPr lvl="6">
              <a:spcBef>
                <a:spcPts val="0"/>
              </a:spcBef>
              <a:spcAft>
                <a:spcPts val="0"/>
              </a:spcAft>
              <a:buSzPts val="9600"/>
              <a:buNone/>
              <a:defRPr sz="9600"/>
            </a:lvl7pPr>
            <a:lvl8pPr lvl="7">
              <a:spcBef>
                <a:spcPts val="0"/>
              </a:spcBef>
              <a:spcAft>
                <a:spcPts val="0"/>
              </a:spcAft>
              <a:buSzPts val="9600"/>
              <a:buNone/>
              <a:defRPr sz="9600"/>
            </a:lvl8pPr>
            <a:lvl9pPr lvl="8">
              <a:spcBef>
                <a:spcPts val="0"/>
              </a:spcBef>
              <a:spcAft>
                <a:spcPts val="0"/>
              </a:spcAft>
              <a:buSzPts val="9600"/>
              <a:buNone/>
              <a:defRPr sz="9600"/>
            </a:lvl9pPr>
          </a:lstStyle>
          <a:p>
            <a:r>
              <a:t>xx%</a:t>
            </a:r>
          </a:p>
        </p:txBody>
      </p:sp>
      <p:sp>
        <p:nvSpPr>
          <p:cNvPr id="52" name="Google Shape;52;p11"/>
          <p:cNvSpPr txBox="1">
            <a:spLocks noGrp="1"/>
          </p:cNvSpPr>
          <p:nvPr>
            <p:ph type="subTitle" idx="1"/>
          </p:nvPr>
        </p:nvSpPr>
        <p:spPr>
          <a:xfrm>
            <a:off x="1284000" y="2816250"/>
            <a:ext cx="4454700" cy="3744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sz="1600"/>
            </a:lvl1pPr>
            <a:lvl2pPr lvl="1" rtl="0">
              <a:lnSpc>
                <a:spcPct val="100000"/>
              </a:lnSpc>
              <a:spcBef>
                <a:spcPts val="0"/>
              </a:spcBef>
              <a:spcAft>
                <a:spcPts val="0"/>
              </a:spcAft>
              <a:buSzPts val="1600"/>
              <a:buNone/>
              <a:defRPr sz="1600"/>
            </a:lvl2pPr>
            <a:lvl3pPr lvl="2" rtl="0">
              <a:lnSpc>
                <a:spcPct val="100000"/>
              </a:lnSpc>
              <a:spcBef>
                <a:spcPts val="0"/>
              </a:spcBef>
              <a:spcAft>
                <a:spcPts val="0"/>
              </a:spcAft>
              <a:buSzPts val="1600"/>
              <a:buNone/>
              <a:defRPr sz="1600"/>
            </a:lvl3pPr>
            <a:lvl4pPr lvl="3" rtl="0">
              <a:lnSpc>
                <a:spcPct val="100000"/>
              </a:lnSpc>
              <a:spcBef>
                <a:spcPts val="0"/>
              </a:spcBef>
              <a:spcAft>
                <a:spcPts val="0"/>
              </a:spcAft>
              <a:buSzPts val="1600"/>
              <a:buNone/>
              <a:defRPr sz="1600"/>
            </a:lvl4pPr>
            <a:lvl5pPr lvl="4" rtl="0">
              <a:lnSpc>
                <a:spcPct val="100000"/>
              </a:lnSpc>
              <a:spcBef>
                <a:spcPts val="0"/>
              </a:spcBef>
              <a:spcAft>
                <a:spcPts val="0"/>
              </a:spcAft>
              <a:buSzPts val="1600"/>
              <a:buNone/>
              <a:defRPr sz="1600"/>
            </a:lvl5pPr>
            <a:lvl6pPr lvl="5" rtl="0">
              <a:lnSpc>
                <a:spcPct val="100000"/>
              </a:lnSpc>
              <a:spcBef>
                <a:spcPts val="0"/>
              </a:spcBef>
              <a:spcAft>
                <a:spcPts val="0"/>
              </a:spcAft>
              <a:buSzPts val="1600"/>
              <a:buNone/>
              <a:defRPr sz="1600"/>
            </a:lvl6pPr>
            <a:lvl7pPr lvl="6" rtl="0">
              <a:lnSpc>
                <a:spcPct val="100000"/>
              </a:lnSpc>
              <a:spcBef>
                <a:spcPts val="0"/>
              </a:spcBef>
              <a:spcAft>
                <a:spcPts val="0"/>
              </a:spcAft>
              <a:buSzPts val="1600"/>
              <a:buNone/>
              <a:defRPr sz="1600"/>
            </a:lvl7pPr>
            <a:lvl8pPr lvl="7" rtl="0">
              <a:lnSpc>
                <a:spcPct val="100000"/>
              </a:lnSpc>
              <a:spcBef>
                <a:spcPts val="0"/>
              </a:spcBef>
              <a:spcAft>
                <a:spcPts val="0"/>
              </a:spcAft>
              <a:buSzPts val="1600"/>
              <a:buNone/>
              <a:defRPr sz="1600"/>
            </a:lvl8pPr>
            <a:lvl9pPr lvl="8" rtl="0">
              <a:lnSpc>
                <a:spcPct val="100000"/>
              </a:lnSpc>
              <a:spcBef>
                <a:spcPts val="0"/>
              </a:spcBef>
              <a:spcAft>
                <a:spcPts val="0"/>
              </a:spcAft>
              <a:buSzPts val="1600"/>
              <a:buNone/>
              <a:defRPr sz="1600"/>
            </a:lvl9pPr>
          </a:lstStyle>
          <a:p>
            <a:endParaRPr/>
          </a:p>
        </p:txBody>
      </p:sp>
      <p:sp>
        <p:nvSpPr>
          <p:cNvPr id="53" name="Google Shape;53;p11"/>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54"/>
        <p:cNvGrpSpPr/>
        <p:nvPr/>
      </p:nvGrpSpPr>
      <p:grpSpPr>
        <a:xfrm>
          <a:off x="0" y="0"/>
          <a:ext cx="0" cy="0"/>
          <a:chOff x="0" y="0"/>
          <a:chExt cx="0" cy="0"/>
        </a:xfrm>
      </p:grpSpPr>
      <p:sp>
        <p:nvSpPr>
          <p:cNvPr id="55" name="Google Shape;55;p12"/>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BLANK_1_1_1_1_2_1">
    <p:spTree>
      <p:nvGrpSpPr>
        <p:cNvPr id="1" name="Shape 56"/>
        <p:cNvGrpSpPr/>
        <p:nvPr/>
      </p:nvGrpSpPr>
      <p:grpSpPr>
        <a:xfrm>
          <a:off x="0" y="0"/>
          <a:ext cx="0" cy="0"/>
          <a:chOff x="0" y="0"/>
          <a:chExt cx="0" cy="0"/>
        </a:xfrm>
      </p:grpSpPr>
      <p:sp>
        <p:nvSpPr>
          <p:cNvPr id="57" name="Google Shape;57;p13"/>
          <p:cNvSpPr txBox="1">
            <a:spLocks noGrp="1"/>
          </p:cNvSpPr>
          <p:nvPr>
            <p:ph type="title" hasCustomPrompt="1"/>
          </p:nvPr>
        </p:nvSpPr>
        <p:spPr>
          <a:xfrm>
            <a:off x="2576538" y="1292813"/>
            <a:ext cx="677700" cy="4038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000"/>
              <a:buNone/>
              <a:defRPr sz="3000" i="1"/>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58" name="Google Shape;58;p13"/>
          <p:cNvSpPr txBox="1">
            <a:spLocks noGrp="1"/>
          </p:cNvSpPr>
          <p:nvPr>
            <p:ph type="subTitle" idx="1"/>
          </p:nvPr>
        </p:nvSpPr>
        <p:spPr>
          <a:xfrm>
            <a:off x="3214064" y="1288025"/>
            <a:ext cx="3353400" cy="484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59" name="Google Shape;59;p13"/>
          <p:cNvSpPr txBox="1">
            <a:spLocks noGrp="1"/>
          </p:cNvSpPr>
          <p:nvPr>
            <p:ph type="title" idx="2" hasCustomPrompt="1"/>
          </p:nvPr>
        </p:nvSpPr>
        <p:spPr>
          <a:xfrm>
            <a:off x="2576538" y="2187738"/>
            <a:ext cx="677700" cy="403800"/>
          </a:xfrm>
          <a:prstGeom prst="rect">
            <a:avLst/>
          </a:prstGeom>
          <a:noFill/>
        </p:spPr>
        <p:txBody>
          <a:bodyPr spcFirstLastPara="1" wrap="square" lIns="91425" tIns="91425" rIns="91425" bIns="91425" anchor="ctr" anchorCtr="0">
            <a:noAutofit/>
          </a:bodyPr>
          <a:lstStyle>
            <a:lvl1pPr lvl="0">
              <a:spcBef>
                <a:spcPts val="0"/>
              </a:spcBef>
              <a:spcAft>
                <a:spcPts val="0"/>
              </a:spcAft>
              <a:buSzPts val="3000"/>
              <a:buNone/>
              <a:defRPr sz="3000" i="1"/>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0" name="Google Shape;60;p13"/>
          <p:cNvSpPr txBox="1">
            <a:spLocks noGrp="1"/>
          </p:cNvSpPr>
          <p:nvPr>
            <p:ph type="subTitle" idx="3"/>
          </p:nvPr>
        </p:nvSpPr>
        <p:spPr>
          <a:xfrm>
            <a:off x="3214064" y="2152675"/>
            <a:ext cx="3353400" cy="4848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1" name="Google Shape;61;p13"/>
          <p:cNvSpPr txBox="1">
            <a:spLocks noGrp="1"/>
          </p:cNvSpPr>
          <p:nvPr>
            <p:ph type="title" idx="4" hasCustomPrompt="1"/>
          </p:nvPr>
        </p:nvSpPr>
        <p:spPr>
          <a:xfrm>
            <a:off x="2576538" y="3082675"/>
            <a:ext cx="677700" cy="403800"/>
          </a:xfrm>
          <a:prstGeom prst="rect">
            <a:avLst/>
          </a:prstGeom>
          <a:noFill/>
        </p:spPr>
        <p:txBody>
          <a:bodyPr spcFirstLastPara="1" wrap="square" lIns="91425" tIns="91425" rIns="91425" bIns="91425" anchor="ctr" anchorCtr="0">
            <a:noAutofit/>
          </a:bodyPr>
          <a:lstStyle>
            <a:lvl1pPr lvl="0">
              <a:spcBef>
                <a:spcPts val="0"/>
              </a:spcBef>
              <a:spcAft>
                <a:spcPts val="0"/>
              </a:spcAft>
              <a:buSzPts val="3000"/>
              <a:buNone/>
              <a:defRPr sz="3000" i="1"/>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2" name="Google Shape;62;p13"/>
          <p:cNvSpPr txBox="1">
            <a:spLocks noGrp="1"/>
          </p:cNvSpPr>
          <p:nvPr>
            <p:ph type="subTitle" idx="5"/>
          </p:nvPr>
        </p:nvSpPr>
        <p:spPr>
          <a:xfrm>
            <a:off x="3214064" y="3077888"/>
            <a:ext cx="3353400" cy="4848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3" name="Google Shape;63;p13"/>
          <p:cNvSpPr txBox="1">
            <a:spLocks noGrp="1"/>
          </p:cNvSpPr>
          <p:nvPr>
            <p:ph type="title" idx="6" hasCustomPrompt="1"/>
          </p:nvPr>
        </p:nvSpPr>
        <p:spPr>
          <a:xfrm>
            <a:off x="2576538" y="3937813"/>
            <a:ext cx="677700" cy="403800"/>
          </a:xfrm>
          <a:prstGeom prst="rect">
            <a:avLst/>
          </a:prstGeom>
          <a:noFill/>
        </p:spPr>
        <p:txBody>
          <a:bodyPr spcFirstLastPara="1" wrap="square" lIns="91425" tIns="91425" rIns="91425" bIns="91425" anchor="ctr" anchorCtr="0">
            <a:noAutofit/>
          </a:bodyPr>
          <a:lstStyle>
            <a:lvl1pPr lvl="0">
              <a:spcBef>
                <a:spcPts val="0"/>
              </a:spcBef>
              <a:spcAft>
                <a:spcPts val="0"/>
              </a:spcAft>
              <a:buSzPts val="3000"/>
              <a:buNone/>
              <a:defRPr sz="3000" i="1"/>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r>
              <a:t>xx%</a:t>
            </a:r>
          </a:p>
        </p:txBody>
      </p:sp>
      <p:sp>
        <p:nvSpPr>
          <p:cNvPr id="64" name="Google Shape;64;p13"/>
          <p:cNvSpPr txBox="1">
            <a:spLocks noGrp="1"/>
          </p:cNvSpPr>
          <p:nvPr>
            <p:ph type="subTitle" idx="7"/>
          </p:nvPr>
        </p:nvSpPr>
        <p:spPr>
          <a:xfrm>
            <a:off x="3214064" y="3933025"/>
            <a:ext cx="3353400" cy="484800"/>
          </a:xfrm>
          <a:prstGeom prst="rect">
            <a:avLst/>
          </a:prstGeom>
        </p:spPr>
        <p:txBody>
          <a:bodyPr spcFirstLastPara="1" wrap="square" lIns="91425" tIns="91425" rIns="91425" bIns="91425" anchor="b" anchorCtr="0">
            <a:noAutofit/>
          </a:bodyPr>
          <a:lstStyle>
            <a:lvl1pPr lvl="0">
              <a:lnSpc>
                <a:spcPct val="100000"/>
              </a:lnSpc>
              <a:spcBef>
                <a:spcPts val="0"/>
              </a:spcBef>
              <a:spcAft>
                <a:spcPts val="0"/>
              </a:spcAft>
              <a:buSzPts val="2400"/>
              <a:buFont typeface="Raleway"/>
              <a:buNone/>
              <a:defRPr sz="2200">
                <a:solidFill>
                  <a:schemeClr val="dk2"/>
                </a:solidFill>
                <a:latin typeface="Viaoda Libre"/>
                <a:ea typeface="Viaoda Libre"/>
                <a:cs typeface="Viaoda Libre"/>
                <a:sym typeface="Viaoda Libre"/>
              </a:defRPr>
            </a:lvl1pPr>
            <a:lvl2pPr lvl="1" algn="ctr">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65" name="Google Shape;65;p13"/>
          <p:cNvSpPr txBox="1">
            <a:spLocks noGrp="1"/>
          </p:cNvSpPr>
          <p:nvPr>
            <p:ph type="title" idx="8"/>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66" name="Google Shape;66;p13" title="grad.png"/>
          <p:cNvPicPr preferRelativeResize="0"/>
          <p:nvPr/>
        </p:nvPicPr>
        <p:blipFill rotWithShape="1">
          <a:blip r:embed="rId2">
            <a:alphaModFix amt="64000"/>
          </a:blip>
          <a:srcRect l="11022" r="13738" b="8155"/>
          <a:stretch/>
        </p:blipFill>
        <p:spPr>
          <a:xfrm rot="10523439">
            <a:off x="6530752" y="569101"/>
            <a:ext cx="6626046" cy="5777702"/>
          </a:xfrm>
          <a:prstGeom prst="rect">
            <a:avLst/>
          </a:prstGeom>
          <a:noFill/>
          <a:ln>
            <a:noFill/>
          </a:ln>
        </p:spPr>
      </p:pic>
      <p:sp>
        <p:nvSpPr>
          <p:cNvPr id="67" name="Google Shape;67;p13"/>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p:cSld name="ONE_COLUMN_TEXT_1">
    <p:spTree>
      <p:nvGrpSpPr>
        <p:cNvPr id="1" name="Shape 68"/>
        <p:cNvGrpSpPr/>
        <p:nvPr/>
      </p:nvGrpSpPr>
      <p:grpSpPr>
        <a:xfrm>
          <a:off x="0" y="0"/>
          <a:ext cx="0" cy="0"/>
          <a:chOff x="0" y="0"/>
          <a:chExt cx="0" cy="0"/>
        </a:xfrm>
      </p:grpSpPr>
      <p:sp>
        <p:nvSpPr>
          <p:cNvPr id="69" name="Google Shape;69;p14"/>
          <p:cNvSpPr txBox="1">
            <a:spLocks noGrp="1"/>
          </p:cNvSpPr>
          <p:nvPr>
            <p:ph type="subTitle" idx="1"/>
          </p:nvPr>
        </p:nvSpPr>
        <p:spPr>
          <a:xfrm>
            <a:off x="925650" y="1248050"/>
            <a:ext cx="7292700" cy="1885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400"/>
            </a:lvl1pPr>
            <a:lvl2pPr lvl="1" algn="ctr">
              <a:lnSpc>
                <a:spcPct val="100000"/>
              </a:lnSpc>
              <a:spcBef>
                <a:spcPts val="0"/>
              </a:spcBef>
              <a:spcAft>
                <a:spcPts val="0"/>
              </a:spcAft>
              <a:buSzPts val="1400"/>
              <a:buNone/>
              <a:defRPr/>
            </a:lvl2pPr>
            <a:lvl3pPr lvl="2" algn="ctr">
              <a:lnSpc>
                <a:spcPct val="100000"/>
              </a:lnSpc>
              <a:spcBef>
                <a:spcPts val="0"/>
              </a:spcBef>
              <a:spcAft>
                <a:spcPts val="0"/>
              </a:spcAft>
              <a:buSzPts val="1400"/>
              <a:buNone/>
              <a:defRPr/>
            </a:lvl3pPr>
            <a:lvl4pPr lvl="3" algn="ctr">
              <a:lnSpc>
                <a:spcPct val="100000"/>
              </a:lnSpc>
              <a:spcBef>
                <a:spcPts val="0"/>
              </a:spcBef>
              <a:spcAft>
                <a:spcPts val="0"/>
              </a:spcAft>
              <a:buSzPts val="1400"/>
              <a:buNone/>
              <a:defRPr/>
            </a:lvl4pPr>
            <a:lvl5pPr lvl="4" algn="ctr">
              <a:lnSpc>
                <a:spcPct val="100000"/>
              </a:lnSpc>
              <a:spcBef>
                <a:spcPts val="0"/>
              </a:spcBef>
              <a:spcAft>
                <a:spcPts val="0"/>
              </a:spcAft>
              <a:buSzPts val="1400"/>
              <a:buNone/>
              <a:defRPr/>
            </a:lvl5pPr>
            <a:lvl6pPr lvl="5" algn="ctr">
              <a:lnSpc>
                <a:spcPct val="100000"/>
              </a:lnSpc>
              <a:spcBef>
                <a:spcPts val="0"/>
              </a:spcBef>
              <a:spcAft>
                <a:spcPts val="0"/>
              </a:spcAft>
              <a:buSzPts val="1400"/>
              <a:buNone/>
              <a:defRPr/>
            </a:lvl6pPr>
            <a:lvl7pPr lvl="6" algn="ctr">
              <a:lnSpc>
                <a:spcPct val="100000"/>
              </a:lnSpc>
              <a:spcBef>
                <a:spcPts val="0"/>
              </a:spcBef>
              <a:spcAft>
                <a:spcPts val="0"/>
              </a:spcAft>
              <a:buSzPts val="1400"/>
              <a:buNone/>
              <a:defRPr/>
            </a:lvl7pPr>
            <a:lvl8pPr lvl="7" algn="ctr">
              <a:lnSpc>
                <a:spcPct val="100000"/>
              </a:lnSpc>
              <a:spcBef>
                <a:spcPts val="0"/>
              </a:spcBef>
              <a:spcAft>
                <a:spcPts val="0"/>
              </a:spcAft>
              <a:buSzPts val="1400"/>
              <a:buNone/>
              <a:defRPr/>
            </a:lvl8pPr>
            <a:lvl9pPr lvl="8" algn="ctr">
              <a:lnSpc>
                <a:spcPct val="100000"/>
              </a:lnSpc>
              <a:spcBef>
                <a:spcPts val="0"/>
              </a:spcBef>
              <a:spcAft>
                <a:spcPts val="0"/>
              </a:spcAft>
              <a:buSzPts val="1400"/>
              <a:buNone/>
              <a:defRPr/>
            </a:lvl9pPr>
          </a:lstStyle>
          <a:p>
            <a:endParaRPr/>
          </a:p>
        </p:txBody>
      </p:sp>
      <p:sp>
        <p:nvSpPr>
          <p:cNvPr id="70" name="Google Shape;70;p14"/>
          <p:cNvSpPr txBox="1">
            <a:spLocks noGrp="1"/>
          </p:cNvSpPr>
          <p:nvPr>
            <p:ph type="title"/>
          </p:nvPr>
        </p:nvSpPr>
        <p:spPr>
          <a:xfrm>
            <a:off x="457200" y="3445725"/>
            <a:ext cx="8113800" cy="1275000"/>
          </a:xfrm>
          <a:prstGeom prst="rect">
            <a:avLst/>
          </a:prstGeom>
          <a:ln>
            <a:noFill/>
          </a:ln>
        </p:spPr>
        <p:txBody>
          <a:bodyPr spcFirstLastPara="1" wrap="square" lIns="91425" tIns="91425" rIns="91425" bIns="91425" anchor="b" anchorCtr="0">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71" name="Google Shape;71;p14" title="grad.png"/>
          <p:cNvPicPr preferRelativeResize="0"/>
          <p:nvPr/>
        </p:nvPicPr>
        <p:blipFill rotWithShape="1">
          <a:blip r:embed="rId2">
            <a:alphaModFix amt="64000"/>
          </a:blip>
          <a:srcRect l="11022" r="13738" b="8155"/>
          <a:stretch/>
        </p:blipFill>
        <p:spPr>
          <a:xfrm rot="-2081560">
            <a:off x="3620825" y="2570478"/>
            <a:ext cx="6626048" cy="5777701"/>
          </a:xfrm>
          <a:prstGeom prst="rect">
            <a:avLst/>
          </a:prstGeom>
          <a:noFill/>
          <a:ln>
            <a:noFill/>
          </a:ln>
        </p:spPr>
      </p:pic>
      <p:sp>
        <p:nvSpPr>
          <p:cNvPr id="72" name="Google Shape;72;p14"/>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1">
  <p:cSld name="ONE_COLUMN_TEXT_1_1">
    <p:spTree>
      <p:nvGrpSpPr>
        <p:cNvPr id="1" name="Shape 73"/>
        <p:cNvGrpSpPr/>
        <p:nvPr/>
      </p:nvGrpSpPr>
      <p:grpSpPr>
        <a:xfrm>
          <a:off x="0" y="0"/>
          <a:ext cx="0" cy="0"/>
          <a:chOff x="0" y="0"/>
          <a:chExt cx="0" cy="0"/>
        </a:xfrm>
      </p:grpSpPr>
      <p:sp>
        <p:nvSpPr>
          <p:cNvPr id="74" name="Google Shape;74;p15"/>
          <p:cNvSpPr txBox="1">
            <a:spLocks noGrp="1"/>
          </p:cNvSpPr>
          <p:nvPr>
            <p:ph type="body" idx="1"/>
          </p:nvPr>
        </p:nvSpPr>
        <p:spPr>
          <a:xfrm>
            <a:off x="845200" y="1199375"/>
            <a:ext cx="4620300" cy="2100300"/>
          </a:xfrm>
          <a:prstGeom prst="rect">
            <a:avLst/>
          </a:prstGeom>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2"/>
              </a:buClr>
              <a:buSzPts val="1400"/>
              <a:buFont typeface="DM Sans"/>
              <a:buChar char="●"/>
              <a:defRPr sz="1400"/>
            </a:lvl1pPr>
            <a:lvl2pPr marL="914400" lvl="1" indent="-317500">
              <a:lnSpc>
                <a:spcPct val="115000"/>
              </a:lnSpc>
              <a:spcBef>
                <a:spcPts val="0"/>
              </a:spcBef>
              <a:spcAft>
                <a:spcPts val="0"/>
              </a:spcAft>
              <a:buSzPts val="1400"/>
              <a:buFont typeface="DM Sans"/>
              <a:buChar char="○"/>
              <a:defRPr/>
            </a:lvl2pPr>
            <a:lvl3pPr marL="1371600" lvl="2" indent="-317500">
              <a:lnSpc>
                <a:spcPct val="115000"/>
              </a:lnSpc>
              <a:spcBef>
                <a:spcPts val="0"/>
              </a:spcBef>
              <a:spcAft>
                <a:spcPts val="0"/>
              </a:spcAft>
              <a:buSzPts val="1400"/>
              <a:buFont typeface="DM Sans"/>
              <a:buChar char="■"/>
              <a:defRPr/>
            </a:lvl3pPr>
            <a:lvl4pPr marL="1828800" lvl="3" indent="-317500">
              <a:lnSpc>
                <a:spcPct val="115000"/>
              </a:lnSpc>
              <a:spcBef>
                <a:spcPts val="0"/>
              </a:spcBef>
              <a:spcAft>
                <a:spcPts val="0"/>
              </a:spcAft>
              <a:buSzPts val="1400"/>
              <a:buFont typeface="DM Sans"/>
              <a:buChar char="●"/>
              <a:defRPr/>
            </a:lvl4pPr>
            <a:lvl5pPr marL="2286000" lvl="4" indent="-317500">
              <a:lnSpc>
                <a:spcPct val="115000"/>
              </a:lnSpc>
              <a:spcBef>
                <a:spcPts val="0"/>
              </a:spcBef>
              <a:spcAft>
                <a:spcPts val="0"/>
              </a:spcAft>
              <a:buSzPts val="1400"/>
              <a:buFont typeface="DM Sans"/>
              <a:buChar char="○"/>
              <a:defRPr/>
            </a:lvl5pPr>
            <a:lvl6pPr marL="2743200" lvl="5" indent="-317500">
              <a:lnSpc>
                <a:spcPct val="115000"/>
              </a:lnSpc>
              <a:spcBef>
                <a:spcPts val="0"/>
              </a:spcBef>
              <a:spcAft>
                <a:spcPts val="0"/>
              </a:spcAft>
              <a:buSzPts val="1400"/>
              <a:buFont typeface="DM Sans"/>
              <a:buChar char="■"/>
              <a:defRPr/>
            </a:lvl6pPr>
            <a:lvl7pPr marL="3200400" lvl="6" indent="-317500">
              <a:lnSpc>
                <a:spcPct val="115000"/>
              </a:lnSpc>
              <a:spcBef>
                <a:spcPts val="0"/>
              </a:spcBef>
              <a:spcAft>
                <a:spcPts val="0"/>
              </a:spcAft>
              <a:buSzPts val="1400"/>
              <a:buFont typeface="DM Sans"/>
              <a:buChar char="●"/>
              <a:defRPr/>
            </a:lvl7pPr>
            <a:lvl8pPr marL="3657600" lvl="7" indent="-317500">
              <a:lnSpc>
                <a:spcPct val="115000"/>
              </a:lnSpc>
              <a:spcBef>
                <a:spcPts val="0"/>
              </a:spcBef>
              <a:spcAft>
                <a:spcPts val="0"/>
              </a:spcAft>
              <a:buSzPts val="1400"/>
              <a:buFont typeface="DM Sans"/>
              <a:buChar char="○"/>
              <a:defRPr/>
            </a:lvl8pPr>
            <a:lvl9pPr marL="4114800" lvl="8" indent="-317500">
              <a:lnSpc>
                <a:spcPct val="115000"/>
              </a:lnSpc>
              <a:spcBef>
                <a:spcPts val="0"/>
              </a:spcBef>
              <a:spcAft>
                <a:spcPts val="0"/>
              </a:spcAft>
              <a:buSzPts val="1400"/>
              <a:buFont typeface="DM Sans"/>
              <a:buChar char="■"/>
              <a:defRPr/>
            </a:lvl9pPr>
          </a:lstStyle>
          <a:p>
            <a:endParaRPr/>
          </a:p>
        </p:txBody>
      </p:sp>
      <p:sp>
        <p:nvSpPr>
          <p:cNvPr id="75" name="Google Shape;75;p15"/>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76" name="Google Shape;76;p15" title="grad.png"/>
          <p:cNvPicPr preferRelativeResize="0"/>
          <p:nvPr/>
        </p:nvPicPr>
        <p:blipFill rotWithShape="1">
          <a:blip r:embed="rId2">
            <a:alphaModFix amt="64000"/>
          </a:blip>
          <a:srcRect l="11022" r="13738" b="8155"/>
          <a:stretch/>
        </p:blipFill>
        <p:spPr>
          <a:xfrm rot="3072118">
            <a:off x="-2614977" y="-1976735"/>
            <a:ext cx="4433905" cy="3866221"/>
          </a:xfrm>
          <a:prstGeom prst="rect">
            <a:avLst/>
          </a:prstGeom>
          <a:noFill/>
          <a:ln>
            <a:noFill/>
          </a:ln>
        </p:spPr>
      </p:pic>
      <p:sp>
        <p:nvSpPr>
          <p:cNvPr id="77" name="Google Shape;77;p15"/>
          <p:cNvSpPr>
            <a:spLocks noGrp="1"/>
          </p:cNvSpPr>
          <p:nvPr>
            <p:ph type="pic" idx="2"/>
          </p:nvPr>
        </p:nvSpPr>
        <p:spPr>
          <a:xfrm>
            <a:off x="5782800" y="1249550"/>
            <a:ext cx="3361200" cy="3894000"/>
          </a:xfrm>
          <a:prstGeom prst="rect">
            <a:avLst/>
          </a:prstGeom>
          <a:noFill/>
          <a:ln>
            <a:noFill/>
          </a:ln>
        </p:spPr>
      </p:sp>
      <p:sp>
        <p:nvSpPr>
          <p:cNvPr id="78" name="Google Shape;78;p15"/>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1">
  <p:cSld name="TITLE_ONLY_1">
    <p:spTree>
      <p:nvGrpSpPr>
        <p:cNvPr id="1" name="Shape 79"/>
        <p:cNvGrpSpPr/>
        <p:nvPr/>
      </p:nvGrpSpPr>
      <p:grpSpPr>
        <a:xfrm>
          <a:off x="0" y="0"/>
          <a:ext cx="0" cy="0"/>
          <a:chOff x="0" y="0"/>
          <a:chExt cx="0" cy="0"/>
        </a:xfrm>
      </p:grpSpPr>
      <p:pic>
        <p:nvPicPr>
          <p:cNvPr id="80" name="Google Shape;80;p16" title="grad.png"/>
          <p:cNvPicPr preferRelativeResize="0"/>
          <p:nvPr/>
        </p:nvPicPr>
        <p:blipFill rotWithShape="1">
          <a:blip r:embed="rId2">
            <a:alphaModFix amt="64000"/>
          </a:blip>
          <a:srcRect l="11022" r="13738" b="8155"/>
          <a:stretch/>
        </p:blipFill>
        <p:spPr>
          <a:xfrm rot="-8424634">
            <a:off x="172170" y="-2061694"/>
            <a:ext cx="4599704" cy="4010789"/>
          </a:xfrm>
          <a:prstGeom prst="rect">
            <a:avLst/>
          </a:prstGeom>
          <a:noFill/>
          <a:ln>
            <a:noFill/>
          </a:ln>
        </p:spPr>
      </p:pic>
      <p:sp>
        <p:nvSpPr>
          <p:cNvPr id="81" name="Google Shape;81;p16"/>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82" name="Google Shape;82;p16"/>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2">
  <p:cSld name="TITLE_ONLY_2">
    <p:spTree>
      <p:nvGrpSpPr>
        <p:cNvPr id="1" name="Shape 83"/>
        <p:cNvGrpSpPr/>
        <p:nvPr/>
      </p:nvGrpSpPr>
      <p:grpSpPr>
        <a:xfrm>
          <a:off x="0" y="0"/>
          <a:ext cx="0" cy="0"/>
          <a:chOff x="0" y="0"/>
          <a:chExt cx="0" cy="0"/>
        </a:xfrm>
      </p:grpSpPr>
      <p:pic>
        <p:nvPicPr>
          <p:cNvPr id="84" name="Google Shape;84;p17" title="grad.png"/>
          <p:cNvPicPr preferRelativeResize="0"/>
          <p:nvPr/>
        </p:nvPicPr>
        <p:blipFill rotWithShape="1">
          <a:blip r:embed="rId2">
            <a:alphaModFix amt="64000"/>
          </a:blip>
          <a:srcRect l="11022" r="13738" b="8155"/>
          <a:stretch/>
        </p:blipFill>
        <p:spPr>
          <a:xfrm rot="4050186">
            <a:off x="7011650" y="-2139285"/>
            <a:ext cx="6626046" cy="5777703"/>
          </a:xfrm>
          <a:prstGeom prst="rect">
            <a:avLst/>
          </a:prstGeom>
          <a:noFill/>
          <a:ln>
            <a:noFill/>
          </a:ln>
        </p:spPr>
      </p:pic>
      <p:sp>
        <p:nvSpPr>
          <p:cNvPr id="85" name="Google Shape;85;p17"/>
          <p:cNvSpPr txBox="1">
            <a:spLocks noGrp="1"/>
          </p:cNvSpPr>
          <p:nvPr>
            <p:ph type="title"/>
          </p:nvPr>
        </p:nvSpPr>
        <p:spPr>
          <a:xfrm>
            <a:off x="515100" y="212325"/>
            <a:ext cx="81138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sp>
        <p:nvSpPr>
          <p:cNvPr id="86" name="Google Shape;86;p17"/>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87"/>
        <p:cNvGrpSpPr/>
        <p:nvPr/>
      </p:nvGrpSpPr>
      <p:grpSpPr>
        <a:xfrm>
          <a:off x="0" y="0"/>
          <a:ext cx="0" cy="0"/>
          <a:chOff x="0" y="0"/>
          <a:chExt cx="0" cy="0"/>
        </a:xfrm>
      </p:grpSpPr>
      <p:sp>
        <p:nvSpPr>
          <p:cNvPr id="88" name="Google Shape;88;p18"/>
          <p:cNvSpPr txBox="1">
            <a:spLocks noGrp="1"/>
          </p:cNvSpPr>
          <p:nvPr>
            <p:ph type="subTitle" idx="1"/>
          </p:nvPr>
        </p:nvSpPr>
        <p:spPr>
          <a:xfrm>
            <a:off x="2535450" y="1623725"/>
            <a:ext cx="41310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9" name="Google Shape;89;p18"/>
          <p:cNvSpPr txBox="1">
            <a:spLocks noGrp="1"/>
          </p:cNvSpPr>
          <p:nvPr>
            <p:ph type="subTitle" idx="2"/>
          </p:nvPr>
        </p:nvSpPr>
        <p:spPr>
          <a:xfrm>
            <a:off x="2535450" y="2833200"/>
            <a:ext cx="41310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0" name="Google Shape;90;p18"/>
          <p:cNvSpPr txBox="1">
            <a:spLocks noGrp="1"/>
          </p:cNvSpPr>
          <p:nvPr>
            <p:ph type="subTitle" idx="3"/>
          </p:nvPr>
        </p:nvSpPr>
        <p:spPr>
          <a:xfrm>
            <a:off x="2535450" y="4044525"/>
            <a:ext cx="41310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1" name="Google Shape;91;p18"/>
          <p:cNvSpPr txBox="1">
            <a:spLocks noGrp="1"/>
          </p:cNvSpPr>
          <p:nvPr>
            <p:ph type="subTitle" idx="4"/>
          </p:nvPr>
        </p:nvSpPr>
        <p:spPr>
          <a:xfrm>
            <a:off x="2535450" y="1302750"/>
            <a:ext cx="41310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2" name="Google Shape;92;p18"/>
          <p:cNvSpPr txBox="1">
            <a:spLocks noGrp="1"/>
          </p:cNvSpPr>
          <p:nvPr>
            <p:ph type="subTitle" idx="5"/>
          </p:nvPr>
        </p:nvSpPr>
        <p:spPr>
          <a:xfrm>
            <a:off x="2535450" y="3723550"/>
            <a:ext cx="41310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3" name="Google Shape;93;p18"/>
          <p:cNvSpPr txBox="1">
            <a:spLocks noGrp="1"/>
          </p:cNvSpPr>
          <p:nvPr>
            <p:ph type="subTitle" idx="6"/>
          </p:nvPr>
        </p:nvSpPr>
        <p:spPr>
          <a:xfrm>
            <a:off x="2535450" y="2513150"/>
            <a:ext cx="4131000" cy="4476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94" name="Google Shape;94;p18"/>
          <p:cNvSpPr txBox="1">
            <a:spLocks noGrp="1"/>
          </p:cNvSpPr>
          <p:nvPr>
            <p:ph type="title"/>
          </p:nvPr>
        </p:nvSpPr>
        <p:spPr>
          <a:xfrm>
            <a:off x="486150" y="212325"/>
            <a:ext cx="8171700" cy="644700"/>
          </a:xfrm>
          <a:prstGeom prst="rect">
            <a:avLst/>
          </a:prstGeom>
          <a:ln>
            <a:noFill/>
          </a:ln>
        </p:spPr>
        <p:txBody>
          <a:bodyPr spcFirstLastPara="1" wrap="square" lIns="91425" tIns="91425" rIns="91425" bIns="91425" anchor="t" anchorCtr="0">
            <a:noAutofit/>
          </a:bodyPr>
          <a:lstStyle>
            <a:lvl1pPr lvl="0" algn="ctr">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95" name="Google Shape;95;p18" title="grad.png"/>
          <p:cNvPicPr preferRelativeResize="0"/>
          <p:nvPr/>
        </p:nvPicPr>
        <p:blipFill rotWithShape="1">
          <a:blip r:embed="rId2">
            <a:alphaModFix amt="64000"/>
          </a:blip>
          <a:srcRect l="11022" r="13738" b="8155"/>
          <a:stretch/>
        </p:blipFill>
        <p:spPr>
          <a:xfrm rot="4361546">
            <a:off x="5069624" y="2708649"/>
            <a:ext cx="6626049" cy="5777701"/>
          </a:xfrm>
          <a:prstGeom prst="rect">
            <a:avLst/>
          </a:prstGeom>
          <a:noFill/>
          <a:ln>
            <a:noFill/>
          </a:ln>
        </p:spPr>
      </p:pic>
      <p:sp>
        <p:nvSpPr>
          <p:cNvPr id="96" name="Google Shape;96;p18"/>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six columns">
  <p:cSld name="BLANK_1_1_1_1_1">
    <p:spTree>
      <p:nvGrpSpPr>
        <p:cNvPr id="1" name="Shape 97"/>
        <p:cNvGrpSpPr/>
        <p:nvPr/>
      </p:nvGrpSpPr>
      <p:grpSpPr>
        <a:xfrm>
          <a:off x="0" y="0"/>
          <a:ext cx="0" cy="0"/>
          <a:chOff x="0" y="0"/>
          <a:chExt cx="0" cy="0"/>
        </a:xfrm>
      </p:grpSpPr>
      <p:sp>
        <p:nvSpPr>
          <p:cNvPr id="98" name="Google Shape;98;p19"/>
          <p:cNvSpPr txBox="1">
            <a:spLocks noGrp="1"/>
          </p:cNvSpPr>
          <p:nvPr>
            <p:ph type="subTitle" idx="1"/>
          </p:nvPr>
        </p:nvSpPr>
        <p:spPr>
          <a:xfrm>
            <a:off x="1388993" y="1626476"/>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99" name="Google Shape;99;p19"/>
          <p:cNvSpPr txBox="1">
            <a:spLocks noGrp="1"/>
          </p:cNvSpPr>
          <p:nvPr>
            <p:ph type="subTitle" idx="2"/>
          </p:nvPr>
        </p:nvSpPr>
        <p:spPr>
          <a:xfrm>
            <a:off x="4982696" y="1626476"/>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0" name="Google Shape;100;p19"/>
          <p:cNvSpPr txBox="1">
            <a:spLocks noGrp="1"/>
          </p:cNvSpPr>
          <p:nvPr>
            <p:ph type="subTitle" idx="3"/>
          </p:nvPr>
        </p:nvSpPr>
        <p:spPr>
          <a:xfrm>
            <a:off x="1388993" y="2816631"/>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1" name="Google Shape;101;p19"/>
          <p:cNvSpPr txBox="1">
            <a:spLocks noGrp="1"/>
          </p:cNvSpPr>
          <p:nvPr>
            <p:ph type="subTitle" idx="4"/>
          </p:nvPr>
        </p:nvSpPr>
        <p:spPr>
          <a:xfrm>
            <a:off x="4982696" y="4006823"/>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2" name="Google Shape;102;p19"/>
          <p:cNvSpPr txBox="1">
            <a:spLocks noGrp="1"/>
          </p:cNvSpPr>
          <p:nvPr>
            <p:ph type="subTitle" idx="5"/>
          </p:nvPr>
        </p:nvSpPr>
        <p:spPr>
          <a:xfrm>
            <a:off x="1388990" y="4006873"/>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3" name="Google Shape;103;p19"/>
          <p:cNvSpPr txBox="1">
            <a:spLocks noGrp="1"/>
          </p:cNvSpPr>
          <p:nvPr>
            <p:ph type="subTitle" idx="6"/>
          </p:nvPr>
        </p:nvSpPr>
        <p:spPr>
          <a:xfrm>
            <a:off x="4982698" y="2816631"/>
            <a:ext cx="2772300" cy="622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4" name="Google Shape;104;p19"/>
          <p:cNvSpPr txBox="1">
            <a:spLocks noGrp="1"/>
          </p:cNvSpPr>
          <p:nvPr>
            <p:ph type="subTitle" idx="7"/>
          </p:nvPr>
        </p:nvSpPr>
        <p:spPr>
          <a:xfrm>
            <a:off x="1388998" y="1345450"/>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5" name="Google Shape;105;p19"/>
          <p:cNvSpPr txBox="1">
            <a:spLocks noGrp="1"/>
          </p:cNvSpPr>
          <p:nvPr>
            <p:ph type="subTitle" idx="8"/>
          </p:nvPr>
        </p:nvSpPr>
        <p:spPr>
          <a:xfrm>
            <a:off x="4982698" y="1345450"/>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6" name="Google Shape;106;p19"/>
          <p:cNvSpPr txBox="1">
            <a:spLocks noGrp="1"/>
          </p:cNvSpPr>
          <p:nvPr>
            <p:ph type="subTitle" idx="9"/>
          </p:nvPr>
        </p:nvSpPr>
        <p:spPr>
          <a:xfrm>
            <a:off x="1388988" y="3725847"/>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7" name="Google Shape;107;p19"/>
          <p:cNvSpPr txBox="1">
            <a:spLocks noGrp="1"/>
          </p:cNvSpPr>
          <p:nvPr>
            <p:ph type="subTitle" idx="13"/>
          </p:nvPr>
        </p:nvSpPr>
        <p:spPr>
          <a:xfrm>
            <a:off x="1388998" y="2535655"/>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8" name="Google Shape;108;p19"/>
          <p:cNvSpPr txBox="1">
            <a:spLocks noGrp="1"/>
          </p:cNvSpPr>
          <p:nvPr>
            <p:ph type="subTitle" idx="14"/>
          </p:nvPr>
        </p:nvSpPr>
        <p:spPr>
          <a:xfrm>
            <a:off x="4982705" y="3725847"/>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09" name="Google Shape;109;p19"/>
          <p:cNvSpPr txBox="1">
            <a:spLocks noGrp="1"/>
          </p:cNvSpPr>
          <p:nvPr>
            <p:ph type="subTitle" idx="15"/>
          </p:nvPr>
        </p:nvSpPr>
        <p:spPr>
          <a:xfrm>
            <a:off x="4982702" y="2535655"/>
            <a:ext cx="2772300" cy="3918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Raleway"/>
              <a:buNone/>
              <a:defRPr sz="2300">
                <a:solidFill>
                  <a:schemeClr val="dk2"/>
                </a:solidFill>
                <a:latin typeface="Viaoda Libre"/>
                <a:ea typeface="Viaoda Libre"/>
                <a:cs typeface="Viaoda Libre"/>
                <a:sym typeface="Viaoda Libre"/>
              </a:defRPr>
            </a:lvl1pPr>
            <a:lvl2pPr lvl="1" algn="ctr" rtl="0">
              <a:lnSpc>
                <a:spcPct val="100000"/>
              </a:lnSpc>
              <a:spcBef>
                <a:spcPts val="0"/>
              </a:spcBef>
              <a:spcAft>
                <a:spcPts val="0"/>
              </a:spcAft>
              <a:buSzPts val="2400"/>
              <a:buFont typeface="Raleway"/>
              <a:buNone/>
              <a:defRPr sz="2400" b="1">
                <a:latin typeface="Raleway"/>
                <a:ea typeface="Raleway"/>
                <a:cs typeface="Raleway"/>
                <a:sym typeface="Raleway"/>
              </a:defRPr>
            </a:lvl2pPr>
            <a:lvl3pPr lvl="2" algn="ctr" rtl="0">
              <a:lnSpc>
                <a:spcPct val="100000"/>
              </a:lnSpc>
              <a:spcBef>
                <a:spcPts val="0"/>
              </a:spcBef>
              <a:spcAft>
                <a:spcPts val="0"/>
              </a:spcAft>
              <a:buSzPts val="2400"/>
              <a:buFont typeface="Raleway"/>
              <a:buNone/>
              <a:defRPr sz="2400" b="1">
                <a:latin typeface="Raleway"/>
                <a:ea typeface="Raleway"/>
                <a:cs typeface="Raleway"/>
                <a:sym typeface="Raleway"/>
              </a:defRPr>
            </a:lvl3pPr>
            <a:lvl4pPr lvl="3" algn="ctr" rtl="0">
              <a:lnSpc>
                <a:spcPct val="100000"/>
              </a:lnSpc>
              <a:spcBef>
                <a:spcPts val="0"/>
              </a:spcBef>
              <a:spcAft>
                <a:spcPts val="0"/>
              </a:spcAft>
              <a:buSzPts val="2400"/>
              <a:buFont typeface="Raleway"/>
              <a:buNone/>
              <a:defRPr sz="2400" b="1">
                <a:latin typeface="Raleway"/>
                <a:ea typeface="Raleway"/>
                <a:cs typeface="Raleway"/>
                <a:sym typeface="Raleway"/>
              </a:defRPr>
            </a:lvl4pPr>
            <a:lvl5pPr lvl="4" algn="ctr" rtl="0">
              <a:lnSpc>
                <a:spcPct val="100000"/>
              </a:lnSpc>
              <a:spcBef>
                <a:spcPts val="0"/>
              </a:spcBef>
              <a:spcAft>
                <a:spcPts val="0"/>
              </a:spcAft>
              <a:buSzPts val="2400"/>
              <a:buFont typeface="Raleway"/>
              <a:buNone/>
              <a:defRPr sz="2400" b="1">
                <a:latin typeface="Raleway"/>
                <a:ea typeface="Raleway"/>
                <a:cs typeface="Raleway"/>
                <a:sym typeface="Raleway"/>
              </a:defRPr>
            </a:lvl5pPr>
            <a:lvl6pPr lvl="5" algn="ctr" rtl="0">
              <a:lnSpc>
                <a:spcPct val="100000"/>
              </a:lnSpc>
              <a:spcBef>
                <a:spcPts val="0"/>
              </a:spcBef>
              <a:spcAft>
                <a:spcPts val="0"/>
              </a:spcAft>
              <a:buSzPts val="2400"/>
              <a:buFont typeface="Raleway"/>
              <a:buNone/>
              <a:defRPr sz="2400" b="1">
                <a:latin typeface="Raleway"/>
                <a:ea typeface="Raleway"/>
                <a:cs typeface="Raleway"/>
                <a:sym typeface="Raleway"/>
              </a:defRPr>
            </a:lvl6pPr>
            <a:lvl7pPr lvl="6" algn="ctr" rtl="0">
              <a:lnSpc>
                <a:spcPct val="100000"/>
              </a:lnSpc>
              <a:spcBef>
                <a:spcPts val="0"/>
              </a:spcBef>
              <a:spcAft>
                <a:spcPts val="0"/>
              </a:spcAft>
              <a:buSzPts val="2400"/>
              <a:buFont typeface="Raleway"/>
              <a:buNone/>
              <a:defRPr sz="2400" b="1">
                <a:latin typeface="Raleway"/>
                <a:ea typeface="Raleway"/>
                <a:cs typeface="Raleway"/>
                <a:sym typeface="Raleway"/>
              </a:defRPr>
            </a:lvl7pPr>
            <a:lvl8pPr lvl="7" algn="ctr" rtl="0">
              <a:lnSpc>
                <a:spcPct val="100000"/>
              </a:lnSpc>
              <a:spcBef>
                <a:spcPts val="0"/>
              </a:spcBef>
              <a:spcAft>
                <a:spcPts val="0"/>
              </a:spcAft>
              <a:buSzPts val="2400"/>
              <a:buFont typeface="Raleway"/>
              <a:buNone/>
              <a:defRPr sz="2400" b="1">
                <a:latin typeface="Raleway"/>
                <a:ea typeface="Raleway"/>
                <a:cs typeface="Raleway"/>
                <a:sym typeface="Raleway"/>
              </a:defRPr>
            </a:lvl8pPr>
            <a:lvl9pPr lvl="8" algn="ctr" rtl="0">
              <a:lnSpc>
                <a:spcPct val="100000"/>
              </a:lnSpc>
              <a:spcBef>
                <a:spcPts val="0"/>
              </a:spcBef>
              <a:spcAft>
                <a:spcPts val="0"/>
              </a:spcAft>
              <a:buSzPts val="2400"/>
              <a:buFont typeface="Raleway"/>
              <a:buNone/>
              <a:defRPr sz="2400" b="1">
                <a:latin typeface="Raleway"/>
                <a:ea typeface="Raleway"/>
                <a:cs typeface="Raleway"/>
                <a:sym typeface="Raleway"/>
              </a:defRPr>
            </a:lvl9pPr>
          </a:lstStyle>
          <a:p>
            <a:endParaRPr/>
          </a:p>
        </p:txBody>
      </p:sp>
      <p:sp>
        <p:nvSpPr>
          <p:cNvPr id="110" name="Google Shape;110;p19"/>
          <p:cNvSpPr txBox="1">
            <a:spLocks noGrp="1"/>
          </p:cNvSpPr>
          <p:nvPr>
            <p:ph type="title"/>
          </p:nvPr>
        </p:nvSpPr>
        <p:spPr>
          <a:xfrm>
            <a:off x="457200" y="212325"/>
            <a:ext cx="8171700" cy="644700"/>
          </a:xfrm>
          <a:prstGeom prst="rect">
            <a:avLst/>
          </a:prstGeom>
          <a:ln>
            <a:noFill/>
          </a:ln>
        </p:spPr>
        <p:txBody>
          <a:bodyPr spcFirstLastPara="1" wrap="square" lIns="91425" tIns="91425" rIns="91425" bIns="91425" anchor="t" anchorCtr="0">
            <a:noAutofit/>
          </a:bodyPr>
          <a:lstStyle>
            <a:lvl1pPr lvl="0">
              <a:spcBef>
                <a:spcPts val="0"/>
              </a:spcBef>
              <a:spcAft>
                <a:spcPts val="0"/>
              </a:spcAft>
              <a:buSzPts val="3500"/>
              <a:buNone/>
              <a:defRPr sz="3300"/>
            </a:lvl1pPr>
            <a:lvl2pPr lvl="1" algn="ctr">
              <a:spcBef>
                <a:spcPts val="0"/>
              </a:spcBef>
              <a:spcAft>
                <a:spcPts val="0"/>
              </a:spcAft>
              <a:buSzPts val="3500"/>
              <a:buNone/>
              <a:defRPr/>
            </a:lvl2pPr>
            <a:lvl3pPr lvl="2" algn="ctr">
              <a:spcBef>
                <a:spcPts val="0"/>
              </a:spcBef>
              <a:spcAft>
                <a:spcPts val="0"/>
              </a:spcAft>
              <a:buSzPts val="3500"/>
              <a:buNone/>
              <a:defRPr/>
            </a:lvl3pPr>
            <a:lvl4pPr lvl="3" algn="ctr">
              <a:spcBef>
                <a:spcPts val="0"/>
              </a:spcBef>
              <a:spcAft>
                <a:spcPts val="0"/>
              </a:spcAft>
              <a:buSzPts val="3500"/>
              <a:buNone/>
              <a:defRPr/>
            </a:lvl4pPr>
            <a:lvl5pPr lvl="4" algn="ctr">
              <a:spcBef>
                <a:spcPts val="0"/>
              </a:spcBef>
              <a:spcAft>
                <a:spcPts val="0"/>
              </a:spcAft>
              <a:buSzPts val="3500"/>
              <a:buNone/>
              <a:defRPr/>
            </a:lvl5pPr>
            <a:lvl6pPr lvl="5" algn="ctr">
              <a:spcBef>
                <a:spcPts val="0"/>
              </a:spcBef>
              <a:spcAft>
                <a:spcPts val="0"/>
              </a:spcAft>
              <a:buSzPts val="3500"/>
              <a:buNone/>
              <a:defRPr/>
            </a:lvl6pPr>
            <a:lvl7pPr lvl="6" algn="ctr">
              <a:spcBef>
                <a:spcPts val="0"/>
              </a:spcBef>
              <a:spcAft>
                <a:spcPts val="0"/>
              </a:spcAft>
              <a:buSzPts val="3500"/>
              <a:buNone/>
              <a:defRPr/>
            </a:lvl7pPr>
            <a:lvl8pPr lvl="7" algn="ctr">
              <a:spcBef>
                <a:spcPts val="0"/>
              </a:spcBef>
              <a:spcAft>
                <a:spcPts val="0"/>
              </a:spcAft>
              <a:buSzPts val="3500"/>
              <a:buNone/>
              <a:defRPr/>
            </a:lvl8pPr>
            <a:lvl9pPr lvl="8" algn="ctr">
              <a:spcBef>
                <a:spcPts val="0"/>
              </a:spcBef>
              <a:spcAft>
                <a:spcPts val="0"/>
              </a:spcAft>
              <a:buSzPts val="3500"/>
              <a:buNone/>
              <a:defRPr/>
            </a:lvl9pPr>
          </a:lstStyle>
          <a:p>
            <a:endParaRPr/>
          </a:p>
        </p:txBody>
      </p:sp>
      <p:pic>
        <p:nvPicPr>
          <p:cNvPr id="111" name="Google Shape;111;p19" title="grad.png"/>
          <p:cNvPicPr preferRelativeResize="0"/>
          <p:nvPr/>
        </p:nvPicPr>
        <p:blipFill rotWithShape="1">
          <a:blip r:embed="rId2">
            <a:alphaModFix amt="64000"/>
          </a:blip>
          <a:srcRect l="11022" r="13738" b="8155"/>
          <a:stretch/>
        </p:blipFill>
        <p:spPr>
          <a:xfrm rot="-10217320">
            <a:off x="5733322" y="-2469272"/>
            <a:ext cx="6626053" cy="5777700"/>
          </a:xfrm>
          <a:prstGeom prst="rect">
            <a:avLst/>
          </a:prstGeom>
          <a:noFill/>
          <a:ln>
            <a:noFill/>
          </a:ln>
        </p:spPr>
      </p:pic>
      <p:sp>
        <p:nvSpPr>
          <p:cNvPr id="112" name="Google Shape;112;p19"/>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Numbers and text">
  <p:cSld name="BLANK_1_1_1_1_1_1">
    <p:spTree>
      <p:nvGrpSpPr>
        <p:cNvPr id="1" name="Shape 113"/>
        <p:cNvGrpSpPr/>
        <p:nvPr/>
      </p:nvGrpSpPr>
      <p:grpSpPr>
        <a:xfrm>
          <a:off x="0" y="0"/>
          <a:ext cx="0" cy="0"/>
          <a:chOff x="0" y="0"/>
          <a:chExt cx="0" cy="0"/>
        </a:xfrm>
      </p:grpSpPr>
      <p:sp>
        <p:nvSpPr>
          <p:cNvPr id="114" name="Google Shape;114;p20"/>
          <p:cNvSpPr txBox="1">
            <a:spLocks noGrp="1"/>
          </p:cNvSpPr>
          <p:nvPr>
            <p:ph type="title" hasCustomPrompt="1"/>
          </p:nvPr>
        </p:nvSpPr>
        <p:spPr>
          <a:xfrm flipH="1">
            <a:off x="457200" y="535613"/>
            <a:ext cx="3418200" cy="754500"/>
          </a:xfrm>
          <a:prstGeom prst="rect">
            <a:avLst/>
          </a:prstGeom>
        </p:spPr>
        <p:txBody>
          <a:bodyPr spcFirstLastPara="1" wrap="square" lIns="91425" tIns="91425" rIns="91425" bIns="91425" anchor="b" anchorCtr="0">
            <a:noAutofit/>
          </a:bodyPr>
          <a:lstStyle>
            <a:lvl1pPr lvl="0" rtl="0">
              <a:spcBef>
                <a:spcPts val="0"/>
              </a:spcBef>
              <a:spcAft>
                <a:spcPts val="0"/>
              </a:spcAft>
              <a:buSzPts val="6200"/>
              <a:buNone/>
              <a:defRPr sz="4300" i="1"/>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15" name="Google Shape;115;p20"/>
          <p:cNvSpPr txBox="1">
            <a:spLocks noGrp="1"/>
          </p:cNvSpPr>
          <p:nvPr>
            <p:ph type="subTitle" idx="1"/>
          </p:nvPr>
        </p:nvSpPr>
        <p:spPr>
          <a:xfrm flipH="1">
            <a:off x="457200" y="1143166"/>
            <a:ext cx="3418200" cy="309300"/>
          </a:xfrm>
          <a:prstGeom prst="rect">
            <a:avLst/>
          </a:prstGeom>
          <a:ln>
            <a:noFill/>
          </a:ln>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6" name="Google Shape;116;p20"/>
          <p:cNvSpPr txBox="1">
            <a:spLocks noGrp="1"/>
          </p:cNvSpPr>
          <p:nvPr>
            <p:ph type="title" idx="2" hasCustomPrompt="1"/>
          </p:nvPr>
        </p:nvSpPr>
        <p:spPr>
          <a:xfrm>
            <a:off x="5268600" y="3691238"/>
            <a:ext cx="3418200" cy="754500"/>
          </a:xfrm>
          <a:prstGeom prst="rect">
            <a:avLst/>
          </a:prstGeom>
        </p:spPr>
        <p:txBody>
          <a:bodyPr spcFirstLastPara="1" wrap="square" lIns="91425" tIns="91425" rIns="91425" bIns="91425" anchor="b" anchorCtr="0">
            <a:noAutofit/>
          </a:bodyPr>
          <a:lstStyle>
            <a:lvl1pPr lvl="0" algn="r" rtl="0">
              <a:spcBef>
                <a:spcPts val="0"/>
              </a:spcBef>
              <a:spcAft>
                <a:spcPts val="0"/>
              </a:spcAft>
              <a:buSzPts val="6200"/>
              <a:buNone/>
              <a:defRPr sz="4300" i="1"/>
            </a:lvl1pPr>
            <a:lvl2pPr lvl="1" algn="ctr" rtl="0">
              <a:spcBef>
                <a:spcPts val="0"/>
              </a:spcBef>
              <a:spcAft>
                <a:spcPts val="0"/>
              </a:spcAft>
              <a:buSzPts val="6200"/>
              <a:buNone/>
              <a:defRPr sz="6200"/>
            </a:lvl2pPr>
            <a:lvl3pPr lvl="2" algn="ctr" rtl="0">
              <a:spcBef>
                <a:spcPts val="0"/>
              </a:spcBef>
              <a:spcAft>
                <a:spcPts val="0"/>
              </a:spcAft>
              <a:buSzPts val="6200"/>
              <a:buNone/>
              <a:defRPr sz="6200"/>
            </a:lvl3pPr>
            <a:lvl4pPr lvl="3" algn="ctr" rtl="0">
              <a:spcBef>
                <a:spcPts val="0"/>
              </a:spcBef>
              <a:spcAft>
                <a:spcPts val="0"/>
              </a:spcAft>
              <a:buSzPts val="6200"/>
              <a:buNone/>
              <a:defRPr sz="6200"/>
            </a:lvl4pPr>
            <a:lvl5pPr lvl="4" algn="ctr" rtl="0">
              <a:spcBef>
                <a:spcPts val="0"/>
              </a:spcBef>
              <a:spcAft>
                <a:spcPts val="0"/>
              </a:spcAft>
              <a:buSzPts val="6200"/>
              <a:buNone/>
              <a:defRPr sz="6200"/>
            </a:lvl5pPr>
            <a:lvl6pPr lvl="5" algn="ctr" rtl="0">
              <a:spcBef>
                <a:spcPts val="0"/>
              </a:spcBef>
              <a:spcAft>
                <a:spcPts val="0"/>
              </a:spcAft>
              <a:buSzPts val="6200"/>
              <a:buNone/>
              <a:defRPr sz="6200"/>
            </a:lvl6pPr>
            <a:lvl7pPr lvl="6" algn="ctr" rtl="0">
              <a:spcBef>
                <a:spcPts val="0"/>
              </a:spcBef>
              <a:spcAft>
                <a:spcPts val="0"/>
              </a:spcAft>
              <a:buSzPts val="6200"/>
              <a:buNone/>
              <a:defRPr sz="6200"/>
            </a:lvl7pPr>
            <a:lvl8pPr lvl="7" algn="ctr" rtl="0">
              <a:spcBef>
                <a:spcPts val="0"/>
              </a:spcBef>
              <a:spcAft>
                <a:spcPts val="0"/>
              </a:spcAft>
              <a:buSzPts val="6200"/>
              <a:buNone/>
              <a:defRPr sz="6200"/>
            </a:lvl8pPr>
            <a:lvl9pPr lvl="8" algn="ctr" rtl="0">
              <a:spcBef>
                <a:spcPts val="0"/>
              </a:spcBef>
              <a:spcAft>
                <a:spcPts val="0"/>
              </a:spcAft>
              <a:buSzPts val="6200"/>
              <a:buNone/>
              <a:defRPr sz="6200"/>
            </a:lvl9pPr>
          </a:lstStyle>
          <a:p>
            <a:r>
              <a:t>xx%</a:t>
            </a:r>
          </a:p>
        </p:txBody>
      </p:sp>
      <p:sp>
        <p:nvSpPr>
          <p:cNvPr id="117" name="Google Shape;117;p20"/>
          <p:cNvSpPr txBox="1">
            <a:spLocks noGrp="1"/>
          </p:cNvSpPr>
          <p:nvPr>
            <p:ph type="subTitle" idx="3"/>
          </p:nvPr>
        </p:nvSpPr>
        <p:spPr>
          <a:xfrm>
            <a:off x="5268600" y="4298566"/>
            <a:ext cx="3418200" cy="309300"/>
          </a:xfrm>
          <a:prstGeom prst="rect">
            <a:avLst/>
          </a:prstGeom>
          <a:ln>
            <a:noFill/>
          </a:ln>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pic>
        <p:nvPicPr>
          <p:cNvPr id="118" name="Google Shape;118;p20" title="grad.png"/>
          <p:cNvPicPr preferRelativeResize="0"/>
          <p:nvPr/>
        </p:nvPicPr>
        <p:blipFill rotWithShape="1">
          <a:blip r:embed="rId2">
            <a:alphaModFix amt="64000"/>
          </a:blip>
          <a:srcRect l="11022" r="13738" b="8155"/>
          <a:stretch/>
        </p:blipFill>
        <p:spPr>
          <a:xfrm rot="-1375060">
            <a:off x="-2000797" y="1668352"/>
            <a:ext cx="6626044" cy="5777701"/>
          </a:xfrm>
          <a:prstGeom prst="rect">
            <a:avLst/>
          </a:prstGeom>
          <a:noFill/>
          <a:ln>
            <a:noFill/>
          </a:ln>
        </p:spPr>
      </p:pic>
      <p:sp>
        <p:nvSpPr>
          <p:cNvPr id="119" name="Google Shape;119;p20"/>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hanks">
  <p:cSld name="CUSTOM_3_1">
    <p:bg>
      <p:bgPr>
        <a:solidFill>
          <a:schemeClr val="lt1"/>
        </a:solidFill>
        <a:effectLst/>
      </p:bgPr>
    </p:bg>
    <p:spTree>
      <p:nvGrpSpPr>
        <p:cNvPr id="1" name="Shape 120"/>
        <p:cNvGrpSpPr/>
        <p:nvPr/>
      </p:nvGrpSpPr>
      <p:grpSpPr>
        <a:xfrm>
          <a:off x="0" y="0"/>
          <a:ext cx="0" cy="0"/>
          <a:chOff x="0" y="0"/>
          <a:chExt cx="0" cy="0"/>
        </a:xfrm>
      </p:grpSpPr>
      <p:sp>
        <p:nvSpPr>
          <p:cNvPr id="121" name="Google Shape;121;p21"/>
          <p:cNvSpPr txBox="1">
            <a:spLocks noGrp="1"/>
          </p:cNvSpPr>
          <p:nvPr>
            <p:ph type="title"/>
          </p:nvPr>
        </p:nvSpPr>
        <p:spPr>
          <a:xfrm>
            <a:off x="3243050" y="456638"/>
            <a:ext cx="5443500" cy="10359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500"/>
              <a:buNone/>
              <a:defRPr sz="7400"/>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2" name="Google Shape;122;p21"/>
          <p:cNvSpPr txBox="1">
            <a:spLocks noGrp="1"/>
          </p:cNvSpPr>
          <p:nvPr>
            <p:ph type="subTitle" idx="1"/>
          </p:nvPr>
        </p:nvSpPr>
        <p:spPr>
          <a:xfrm>
            <a:off x="4641006" y="1310655"/>
            <a:ext cx="4045800" cy="12318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3" name="Google Shape;123;p21"/>
          <p:cNvSpPr txBox="1"/>
          <p:nvPr/>
        </p:nvSpPr>
        <p:spPr>
          <a:xfrm>
            <a:off x="457200" y="3847013"/>
            <a:ext cx="5757300" cy="5556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sz="1200">
                <a:solidFill>
                  <a:schemeClr val="dk1"/>
                </a:solidFill>
                <a:latin typeface="Albert Sans"/>
                <a:ea typeface="Albert Sans"/>
                <a:cs typeface="Albert Sans"/>
                <a:sym typeface="Albert Sans"/>
              </a:rPr>
              <a:t>CREDITS: This presentation template was created by </a:t>
            </a:r>
            <a:r>
              <a:rPr lang="en" sz="1200" b="1">
                <a:solidFill>
                  <a:schemeClr val="dk1"/>
                </a:solidFill>
                <a:uFill>
                  <a:noFill/>
                </a:uFill>
                <a:latin typeface="Albert Sans"/>
                <a:ea typeface="Albert Sans"/>
                <a:cs typeface="Albert Sans"/>
                <a:sym typeface="Albert Sans"/>
                <a:hlinkClick r:id="rId2">
                  <a:extLst>
                    <a:ext uri="{A12FA001-AC4F-418D-AE19-62706E023703}">
                      <ahyp:hlinkClr xmlns:ahyp="http://schemas.microsoft.com/office/drawing/2018/hyperlinkcolor" val="tx"/>
                    </a:ext>
                  </a:extLst>
                </a:hlinkClick>
              </a:rPr>
              <a:t>Slidesgo</a:t>
            </a:r>
            <a:r>
              <a:rPr lang="en" sz="1200">
                <a:solidFill>
                  <a:schemeClr val="dk1"/>
                </a:solidFill>
                <a:latin typeface="Albert Sans"/>
                <a:ea typeface="Albert Sans"/>
                <a:cs typeface="Albert Sans"/>
                <a:sym typeface="Albert Sans"/>
              </a:rPr>
              <a:t>, and includes icons, infographics &amp; images by </a:t>
            </a:r>
            <a:r>
              <a:rPr lang="en" sz="1200" b="1">
                <a:solidFill>
                  <a:schemeClr val="dk1"/>
                </a:solidFill>
                <a:uFill>
                  <a:noFill/>
                </a:uFill>
                <a:latin typeface="Albert Sans"/>
                <a:ea typeface="Albert Sans"/>
                <a:cs typeface="Albert Sans"/>
                <a:sym typeface="Albert Sans"/>
                <a:hlinkClick r:id="rId3">
                  <a:extLst>
                    <a:ext uri="{A12FA001-AC4F-418D-AE19-62706E023703}">
                      <ahyp:hlinkClr xmlns:ahyp="http://schemas.microsoft.com/office/drawing/2018/hyperlinkcolor" val="tx"/>
                    </a:ext>
                  </a:extLst>
                </a:hlinkClick>
              </a:rPr>
              <a:t>Freepik</a:t>
            </a:r>
            <a:r>
              <a:rPr lang="en" sz="1200" b="1">
                <a:solidFill>
                  <a:schemeClr val="dk1"/>
                </a:solidFill>
                <a:latin typeface="Albert Sans"/>
                <a:ea typeface="Albert Sans"/>
                <a:cs typeface="Albert Sans"/>
                <a:sym typeface="Albert Sans"/>
              </a:rPr>
              <a:t> </a:t>
            </a:r>
            <a:endParaRPr sz="1200" b="1" u="sng">
              <a:solidFill>
                <a:schemeClr val="dk1"/>
              </a:solidFill>
              <a:latin typeface="Albert Sans"/>
              <a:ea typeface="Albert Sans"/>
              <a:cs typeface="Albert Sans"/>
              <a:sym typeface="Albert Sans"/>
            </a:endParaRPr>
          </a:p>
        </p:txBody>
      </p:sp>
      <p:sp>
        <p:nvSpPr>
          <p:cNvPr id="124" name="Google Shape;124;p21"/>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25"/>
        <p:cNvGrpSpPr/>
        <p:nvPr/>
      </p:nvGrpSpPr>
      <p:grpSpPr>
        <a:xfrm>
          <a:off x="0" y="0"/>
          <a:ext cx="0" cy="0"/>
          <a:chOff x="0" y="0"/>
          <a:chExt cx="0" cy="0"/>
        </a:xfrm>
      </p:grpSpPr>
      <p:sp>
        <p:nvSpPr>
          <p:cNvPr id="126" name="Google Shape;126;p22"/>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127"/>
        <p:cNvGrpSpPr/>
        <p:nvPr/>
      </p:nvGrpSpPr>
      <p:grpSpPr>
        <a:xfrm>
          <a:off x="0" y="0"/>
          <a:ext cx="0" cy="0"/>
          <a:chOff x="0" y="0"/>
          <a:chExt cx="0" cy="0"/>
        </a:xfrm>
      </p:grpSpPr>
      <p:sp>
        <p:nvSpPr>
          <p:cNvPr id="128" name="Google Shape;128;p23"/>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t"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1pPr>
            <a:lvl2pPr lvl="1"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2pPr>
            <a:lvl3pPr lvl="2"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3pPr>
            <a:lvl4pPr lvl="3"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4pPr>
            <a:lvl5pPr lvl="4"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5pPr>
            <a:lvl6pPr lvl="5"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6pPr>
            <a:lvl7pPr lvl="6"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7pPr>
            <a:lvl8pPr lvl="7"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8pPr>
            <a:lvl9pPr lvl="8" rtl="0">
              <a:spcBef>
                <a:spcPts val="0"/>
              </a:spcBef>
              <a:spcAft>
                <a:spcPts val="0"/>
              </a:spcAft>
              <a:buClr>
                <a:schemeClr val="dk1"/>
              </a:buClr>
              <a:buSzPts val="3500"/>
              <a:buFont typeface="Viaoda Libre"/>
              <a:buNone/>
              <a:defRPr sz="3500">
                <a:solidFill>
                  <a:schemeClr val="dk1"/>
                </a:solidFill>
                <a:latin typeface="Viaoda Libre"/>
                <a:ea typeface="Viaoda Libre"/>
                <a:cs typeface="Viaoda Libre"/>
                <a:sym typeface="Viaoda Libre"/>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1pPr>
            <a:lvl2pPr marL="914400" lvl="1"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2pPr>
            <a:lvl3pPr marL="1371600" lvl="2"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3pPr>
            <a:lvl4pPr marL="1828800" lvl="3"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4pPr>
            <a:lvl5pPr marL="2286000" lvl="4"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5pPr>
            <a:lvl6pPr marL="2743200" lvl="5"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6pPr>
            <a:lvl7pPr marL="3200400" lvl="6"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7pPr>
            <a:lvl8pPr marL="3657600" lvl="7"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8pPr>
            <a:lvl9pPr marL="4114800" lvl="8" indent="-317500">
              <a:lnSpc>
                <a:spcPct val="100000"/>
              </a:lnSpc>
              <a:spcBef>
                <a:spcPts val="0"/>
              </a:spcBef>
              <a:spcAft>
                <a:spcPts val="0"/>
              </a:spcAft>
              <a:buClr>
                <a:schemeClr val="dk1"/>
              </a:buClr>
              <a:buSzPts val="1400"/>
              <a:buFont typeface="Albert Sans"/>
              <a:buChar char="■"/>
              <a:defRPr>
                <a:solidFill>
                  <a:schemeClr val="dk1"/>
                </a:solidFill>
                <a:latin typeface="Albert Sans"/>
                <a:ea typeface="Albert Sans"/>
                <a:cs typeface="Albert Sans"/>
                <a:sym typeface="Albert Sans"/>
              </a:defRPr>
            </a:lvl9pPr>
          </a:lstStyle>
          <a:p>
            <a:endParaRPr/>
          </a:p>
        </p:txBody>
      </p:sp>
      <p:sp>
        <p:nvSpPr>
          <p:cNvPr id="8" name="Google Shape;8;p1"/>
          <p:cNvSpPr txBox="1">
            <a:spLocks noGrp="1"/>
          </p:cNvSpPr>
          <p:nvPr>
            <p:ph type="sldNum" idx="12"/>
          </p:nvPr>
        </p:nvSpPr>
        <p:spPr>
          <a:xfrm>
            <a:off x="8556784" y="4749851"/>
            <a:ext cx="548700" cy="393600"/>
          </a:xfrm>
          <a:prstGeom prst="rect">
            <a:avLst/>
          </a:prstGeom>
          <a:noFill/>
          <a:ln>
            <a:noFill/>
          </a:ln>
        </p:spPr>
        <p:txBody>
          <a:bodyPr spcFirstLastPara="1" wrap="square" lIns="91425" tIns="91425" rIns="91425" bIns="91425" anchor="t" anchorCtr="0">
            <a:noAutofit/>
          </a:bodyPr>
          <a:lstStyle>
            <a:lvl1pPr lvl="0" algn="r">
              <a:buNone/>
              <a:defRPr sz="1300">
                <a:solidFill>
                  <a:schemeClr val="dk1"/>
                </a:solidFill>
                <a:latin typeface="Albert Sans"/>
                <a:ea typeface="Albert Sans"/>
                <a:cs typeface="Albert Sans"/>
                <a:sym typeface="Albert Sans"/>
              </a:defRPr>
            </a:lvl1pPr>
            <a:lvl2pPr lvl="1" algn="r">
              <a:buNone/>
              <a:defRPr sz="1300">
                <a:solidFill>
                  <a:schemeClr val="dk1"/>
                </a:solidFill>
                <a:latin typeface="Albert Sans"/>
                <a:ea typeface="Albert Sans"/>
                <a:cs typeface="Albert Sans"/>
                <a:sym typeface="Albert Sans"/>
              </a:defRPr>
            </a:lvl2pPr>
            <a:lvl3pPr lvl="2" algn="r">
              <a:buNone/>
              <a:defRPr sz="1300">
                <a:solidFill>
                  <a:schemeClr val="dk1"/>
                </a:solidFill>
                <a:latin typeface="Albert Sans"/>
                <a:ea typeface="Albert Sans"/>
                <a:cs typeface="Albert Sans"/>
                <a:sym typeface="Albert Sans"/>
              </a:defRPr>
            </a:lvl3pPr>
            <a:lvl4pPr lvl="3" algn="r">
              <a:buNone/>
              <a:defRPr sz="1300">
                <a:solidFill>
                  <a:schemeClr val="dk1"/>
                </a:solidFill>
                <a:latin typeface="Albert Sans"/>
                <a:ea typeface="Albert Sans"/>
                <a:cs typeface="Albert Sans"/>
                <a:sym typeface="Albert Sans"/>
              </a:defRPr>
            </a:lvl4pPr>
            <a:lvl5pPr lvl="4" algn="r">
              <a:buNone/>
              <a:defRPr sz="1300">
                <a:solidFill>
                  <a:schemeClr val="dk1"/>
                </a:solidFill>
                <a:latin typeface="Albert Sans"/>
                <a:ea typeface="Albert Sans"/>
                <a:cs typeface="Albert Sans"/>
                <a:sym typeface="Albert Sans"/>
              </a:defRPr>
            </a:lvl5pPr>
            <a:lvl6pPr lvl="5" algn="r">
              <a:buNone/>
              <a:defRPr sz="1300">
                <a:solidFill>
                  <a:schemeClr val="dk1"/>
                </a:solidFill>
                <a:latin typeface="Albert Sans"/>
                <a:ea typeface="Albert Sans"/>
                <a:cs typeface="Albert Sans"/>
                <a:sym typeface="Albert Sans"/>
              </a:defRPr>
            </a:lvl6pPr>
            <a:lvl7pPr lvl="6" algn="r">
              <a:buNone/>
              <a:defRPr sz="1300">
                <a:solidFill>
                  <a:schemeClr val="dk1"/>
                </a:solidFill>
                <a:latin typeface="Albert Sans"/>
                <a:ea typeface="Albert Sans"/>
                <a:cs typeface="Albert Sans"/>
                <a:sym typeface="Albert Sans"/>
              </a:defRPr>
            </a:lvl7pPr>
            <a:lvl8pPr lvl="7" algn="r">
              <a:buNone/>
              <a:defRPr sz="1300">
                <a:solidFill>
                  <a:schemeClr val="dk1"/>
                </a:solidFill>
                <a:latin typeface="Albert Sans"/>
                <a:ea typeface="Albert Sans"/>
                <a:cs typeface="Albert Sans"/>
                <a:sym typeface="Albert Sans"/>
              </a:defRPr>
            </a:lvl8pPr>
            <a:lvl9pPr lvl="8" algn="r">
              <a:buNone/>
              <a:defRPr sz="1300">
                <a:solidFill>
                  <a:schemeClr val="dk1"/>
                </a:solidFill>
                <a:latin typeface="Albert Sans"/>
                <a:ea typeface="Albert Sans"/>
                <a:cs typeface="Albert Sans"/>
                <a:sym typeface="Albert Sans"/>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g"/><Relationship Id="rId7"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14.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14.xml"/><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14.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30.png"/></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8" Type="http://schemas.openxmlformats.org/officeDocument/2006/relationships/hyperlink" Target="https://www.outco.co.uk/the-advantages-and-disadvantages-of-white-and-brown-winter-gritting-salt/" TargetMode="External"/><Relationship Id="rId3" Type="http://schemas.openxmlformats.org/officeDocument/2006/relationships/image" Target="../media/image3.jpg"/><Relationship Id="rId7" Type="http://schemas.openxmlformats.org/officeDocument/2006/relationships/hyperlink" Target="https://www.recyclenow.com/how-to-recycle/is-recycling-plastics-worth-it" TargetMode="External"/><Relationship Id="rId2" Type="http://schemas.openxmlformats.org/officeDocument/2006/relationships/notesSlide" Target="../notesSlides/notesSlide24.xml"/><Relationship Id="rId1" Type="http://schemas.openxmlformats.org/officeDocument/2006/relationships/slideLayout" Target="../slideLayouts/slideLayout14.xml"/><Relationship Id="rId6" Type="http://schemas.openxmlformats.org/officeDocument/2006/relationships/hyperlink" Target="https://www.mdpi.com/2076-3417/15/14/8112" TargetMode="External"/><Relationship Id="rId5" Type="http://schemas.openxmlformats.org/officeDocument/2006/relationships/hyperlink" Target="https://www.obrienfacilities.com/winter-services/salting/" TargetMode="External"/><Relationship Id="rId4" Type="http://schemas.openxmlformats.org/officeDocument/2006/relationships/hyperlink" Target="https://clipart-library.com/recycle.html"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14.xml"/><Relationship Id="rId6" Type="http://schemas.openxmlformats.org/officeDocument/2006/relationships/hyperlink" Target="https://gcgrp.co.uk/blog/how-does-gritting-roads-work/" TargetMode="External"/><Relationship Id="rId5" Type="http://schemas.openxmlformats.org/officeDocument/2006/relationships/hyperlink" Target="https://specializedpropertycare.com/lawn-turf-care/robotic-mowing/" TargetMode="External"/><Relationship Id="rId4" Type="http://schemas.openxmlformats.org/officeDocument/2006/relationships/hyperlink" Target="https://www.hse.gov.uk/simple-health-safety/risk/risk-assessment-template-and-examples.htm"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sunseekertech.com/global/blog/gps-robot-mower" TargetMode="External"/><Relationship Id="rId13" Type="http://schemas.openxmlformats.org/officeDocument/2006/relationships/hyperlink" Target="https://www.independent.co.uk/extras/indybest/house-garden/vacuum-cleaners/best-robot-vacuum-cleaners-b2349451.html" TargetMode="External"/><Relationship Id="rId3" Type="http://schemas.openxmlformats.org/officeDocument/2006/relationships/image" Target="../media/image3.jpg"/><Relationship Id="rId7" Type="http://schemas.openxmlformats.org/officeDocument/2006/relationships/hyperlink" Target="https://www.uniroyal-tyres.com/car/service-knowledge/traction-on-snow/" TargetMode="External"/><Relationship Id="rId12" Type="http://schemas.openxmlformats.org/officeDocument/2006/relationships/hyperlink" Target="https://www.stiga.com/uk/robot-grass-cutter-buying-guide" TargetMode="External"/><Relationship Id="rId2" Type="http://schemas.openxmlformats.org/officeDocument/2006/relationships/notesSlide" Target="../notesSlides/notesSlide26.xml"/><Relationship Id="rId1" Type="http://schemas.openxmlformats.org/officeDocument/2006/relationships/slideLayout" Target="../slideLayouts/slideLayout14.xml"/><Relationship Id="rId6" Type="http://schemas.openxmlformats.org/officeDocument/2006/relationships/hyperlink" Target="https://www.robomow.com/blog/detail/can-a-robotic-lawnmower-mow-well-on-uneven-difficult-surfaces" TargetMode="External"/><Relationship Id="rId11" Type="http://schemas.openxmlformats.org/officeDocument/2006/relationships/hyperlink" Target="https://engineerdog.com/2018/06/03/what-are-the-key-ingredients-for-a-competitive-combat-robot/" TargetMode="External"/><Relationship Id="rId5" Type="http://schemas.openxmlformats.org/officeDocument/2006/relationships/hyperlink" Target="https://vpgonboard.com/vehicles/gritters" TargetMode="External"/><Relationship Id="rId10" Type="http://schemas.openxmlformats.org/officeDocument/2006/relationships/hyperlink" Target="https://www.buchermunicipal.com/gb/en/products/winter-maintenance/spreaders/husky" TargetMode="External"/><Relationship Id="rId4" Type="http://schemas.openxmlformats.org/officeDocument/2006/relationships/hyperlink" Target="https://www.connectplusm25.co.uk/give-gritters-space-to-work/" TargetMode="External"/><Relationship Id="rId9" Type="http://schemas.openxmlformats.org/officeDocument/2006/relationships/hyperlink" Target="https://iroboup.com/news_blog/blog/detail/roboup-alarm-system"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hyperlink" Target="https://www.bin-shop.co.uk/blog/guide-grit-bins-uk"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4"/>
          <p:cNvSpPr txBox="1">
            <a:spLocks noGrp="1"/>
          </p:cNvSpPr>
          <p:nvPr>
            <p:ph type="subTitle" idx="1"/>
          </p:nvPr>
        </p:nvSpPr>
        <p:spPr>
          <a:xfrm flipH="1">
            <a:off x="655200" y="2681750"/>
            <a:ext cx="4215600" cy="384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Grit-Bot by TreadSafe</a:t>
            </a:r>
            <a:endParaRPr/>
          </a:p>
        </p:txBody>
      </p:sp>
      <p:sp>
        <p:nvSpPr>
          <p:cNvPr id="134" name="Google Shape;134;p24"/>
          <p:cNvSpPr txBox="1">
            <a:spLocks noGrp="1"/>
          </p:cNvSpPr>
          <p:nvPr>
            <p:ph type="ctrTitle"/>
          </p:nvPr>
        </p:nvSpPr>
        <p:spPr>
          <a:xfrm rot="130" flipH="1">
            <a:off x="457525" y="368058"/>
            <a:ext cx="7931100" cy="2430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EMERGING TRENDS </a:t>
            </a:r>
            <a:endParaRPr i="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8"/>
        <p:cNvGrpSpPr/>
        <p:nvPr/>
      </p:nvGrpSpPr>
      <p:grpSpPr>
        <a:xfrm>
          <a:off x="0" y="0"/>
          <a:ext cx="0" cy="0"/>
          <a:chOff x="0" y="0"/>
          <a:chExt cx="0" cy="0"/>
        </a:xfrm>
      </p:grpSpPr>
      <p:sp>
        <p:nvSpPr>
          <p:cNvPr id="139" name="Google Shape;139;p25"/>
          <p:cNvSpPr txBox="1">
            <a:spLocks noGrp="1"/>
          </p:cNvSpPr>
          <p:nvPr>
            <p:ph type="title" idx="8"/>
          </p:nvPr>
        </p:nvSpPr>
        <p:spPr>
          <a:xfrm>
            <a:off x="515100" y="212325"/>
            <a:ext cx="8113800" cy="644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TEAM FORMATION</a:t>
            </a:r>
            <a:endParaRPr i="1"/>
          </a:p>
        </p:txBody>
      </p:sp>
      <p:sp>
        <p:nvSpPr>
          <p:cNvPr id="140" name="Google Shape;140;p25"/>
          <p:cNvSpPr txBox="1">
            <a:spLocks noGrp="1"/>
          </p:cNvSpPr>
          <p:nvPr>
            <p:ph type="subTitle" idx="1"/>
          </p:nvPr>
        </p:nvSpPr>
        <p:spPr>
          <a:xfrm>
            <a:off x="2389464" y="121712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Oliver</a:t>
            </a:r>
            <a:endParaRPr/>
          </a:p>
        </p:txBody>
      </p:sp>
      <p:sp>
        <p:nvSpPr>
          <p:cNvPr id="141" name="Google Shape;141;p25"/>
          <p:cNvSpPr txBox="1">
            <a:spLocks noGrp="1"/>
          </p:cNvSpPr>
          <p:nvPr>
            <p:ph type="subTitle" idx="3"/>
          </p:nvPr>
        </p:nvSpPr>
        <p:spPr>
          <a:xfrm>
            <a:off x="2389464" y="1679738"/>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a:t>Paige</a:t>
            </a:r>
            <a:endParaRPr/>
          </a:p>
        </p:txBody>
      </p:sp>
      <p:sp>
        <p:nvSpPr>
          <p:cNvPr id="142" name="Google Shape;142;p25"/>
          <p:cNvSpPr txBox="1">
            <a:spLocks noGrp="1"/>
          </p:cNvSpPr>
          <p:nvPr>
            <p:ph type="subTitle" idx="5"/>
          </p:nvPr>
        </p:nvSpPr>
        <p:spPr>
          <a:xfrm>
            <a:off x="2389464" y="2164538"/>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a:t>Frankie</a:t>
            </a:r>
            <a:endParaRPr/>
          </a:p>
        </p:txBody>
      </p:sp>
      <p:sp>
        <p:nvSpPr>
          <p:cNvPr id="143" name="Google Shape;143;p25"/>
          <p:cNvSpPr txBox="1">
            <a:spLocks noGrp="1"/>
          </p:cNvSpPr>
          <p:nvPr>
            <p:ph type="subTitle" idx="1"/>
          </p:nvPr>
        </p:nvSpPr>
        <p:spPr>
          <a:xfrm>
            <a:off x="2389464" y="2649350"/>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Mia</a:t>
            </a:r>
            <a:endParaRPr/>
          </a:p>
        </p:txBody>
      </p:sp>
      <p:sp>
        <p:nvSpPr>
          <p:cNvPr id="144" name="Google Shape;144;p25"/>
          <p:cNvSpPr txBox="1">
            <a:spLocks noGrp="1"/>
          </p:cNvSpPr>
          <p:nvPr>
            <p:ph type="subTitle" idx="1"/>
          </p:nvPr>
        </p:nvSpPr>
        <p:spPr>
          <a:xfrm>
            <a:off x="2389464" y="311197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Lan</a:t>
            </a:r>
            <a:endParaRPr/>
          </a:p>
        </p:txBody>
      </p:sp>
      <p:sp>
        <p:nvSpPr>
          <p:cNvPr id="145" name="Google Shape;145;p25"/>
          <p:cNvSpPr txBox="1">
            <a:spLocks noGrp="1"/>
          </p:cNvSpPr>
          <p:nvPr>
            <p:ph type="subTitle" idx="1"/>
          </p:nvPr>
        </p:nvSpPr>
        <p:spPr>
          <a:xfrm>
            <a:off x="2389464" y="359677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Pam</a:t>
            </a:r>
            <a:endParaRPr/>
          </a:p>
        </p:txBody>
      </p:sp>
      <p:sp>
        <p:nvSpPr>
          <p:cNvPr id="146" name="Google Shape;146;p25"/>
          <p:cNvSpPr txBox="1">
            <a:spLocks noGrp="1"/>
          </p:cNvSpPr>
          <p:nvPr>
            <p:ph type="subTitle" idx="1"/>
          </p:nvPr>
        </p:nvSpPr>
        <p:spPr>
          <a:xfrm>
            <a:off x="4560689" y="121712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Games Design</a:t>
            </a:r>
            <a:endParaRPr/>
          </a:p>
        </p:txBody>
      </p:sp>
      <p:sp>
        <p:nvSpPr>
          <p:cNvPr id="147" name="Google Shape;147;p25"/>
          <p:cNvSpPr txBox="1">
            <a:spLocks noGrp="1"/>
          </p:cNvSpPr>
          <p:nvPr>
            <p:ph type="subTitle" idx="1"/>
          </p:nvPr>
        </p:nvSpPr>
        <p:spPr>
          <a:xfrm>
            <a:off x="4560689" y="1719438"/>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Games Design</a:t>
            </a:r>
            <a:endParaRPr/>
          </a:p>
        </p:txBody>
      </p:sp>
      <p:sp>
        <p:nvSpPr>
          <p:cNvPr id="148" name="Google Shape;148;p25"/>
          <p:cNvSpPr txBox="1">
            <a:spLocks noGrp="1"/>
          </p:cNvSpPr>
          <p:nvPr>
            <p:ph type="subTitle" idx="1"/>
          </p:nvPr>
        </p:nvSpPr>
        <p:spPr>
          <a:xfrm>
            <a:off x="4560689" y="222177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Games Design</a:t>
            </a:r>
            <a:endParaRPr/>
          </a:p>
        </p:txBody>
      </p:sp>
      <p:sp>
        <p:nvSpPr>
          <p:cNvPr id="149" name="Google Shape;149;p25"/>
          <p:cNvSpPr txBox="1">
            <a:spLocks noGrp="1"/>
          </p:cNvSpPr>
          <p:nvPr>
            <p:ph type="subTitle" idx="1"/>
          </p:nvPr>
        </p:nvSpPr>
        <p:spPr>
          <a:xfrm>
            <a:off x="4560689" y="2724088"/>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Games Design</a:t>
            </a:r>
            <a:endParaRPr/>
          </a:p>
        </p:txBody>
      </p:sp>
      <p:sp>
        <p:nvSpPr>
          <p:cNvPr id="150" name="Google Shape;150;p25"/>
          <p:cNvSpPr txBox="1">
            <a:spLocks noGrp="1"/>
          </p:cNvSpPr>
          <p:nvPr>
            <p:ph type="subTitle" idx="1"/>
          </p:nvPr>
        </p:nvSpPr>
        <p:spPr>
          <a:xfrm>
            <a:off x="4560689" y="3226425"/>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Games Design</a:t>
            </a:r>
            <a:endParaRPr/>
          </a:p>
        </p:txBody>
      </p:sp>
      <p:sp>
        <p:nvSpPr>
          <p:cNvPr id="151" name="Google Shape;151;p25"/>
          <p:cNvSpPr txBox="1">
            <a:spLocks noGrp="1"/>
          </p:cNvSpPr>
          <p:nvPr>
            <p:ph type="subTitle" idx="1"/>
          </p:nvPr>
        </p:nvSpPr>
        <p:spPr>
          <a:xfrm>
            <a:off x="4560689" y="3728750"/>
            <a:ext cx="3353400" cy="484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Animation &amp; VFX</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Google Shape;156;p26"/>
          <p:cNvSpPr txBox="1">
            <a:spLocks noGrp="1"/>
          </p:cNvSpPr>
          <p:nvPr>
            <p:ph type="subTitle" idx="7"/>
          </p:nvPr>
        </p:nvSpPr>
        <p:spPr>
          <a:xfrm>
            <a:off x="1388998" y="1345450"/>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Shoe Ice Grips</a:t>
            </a:r>
            <a:endParaRPr/>
          </a:p>
        </p:txBody>
      </p:sp>
      <p:sp>
        <p:nvSpPr>
          <p:cNvPr id="157" name="Google Shape;157;p26"/>
          <p:cNvSpPr txBox="1">
            <a:spLocks noGrp="1"/>
          </p:cNvSpPr>
          <p:nvPr>
            <p:ph type="subTitle" idx="8"/>
          </p:nvPr>
        </p:nvSpPr>
        <p:spPr>
          <a:xfrm>
            <a:off x="4982698" y="1345450"/>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Flood Damage Prevention System</a:t>
            </a:r>
            <a:endParaRPr/>
          </a:p>
        </p:txBody>
      </p:sp>
      <p:sp>
        <p:nvSpPr>
          <p:cNvPr id="158" name="Google Shape;158;p26"/>
          <p:cNvSpPr txBox="1">
            <a:spLocks noGrp="1"/>
          </p:cNvSpPr>
          <p:nvPr>
            <p:ph type="subTitle" idx="9"/>
          </p:nvPr>
        </p:nvSpPr>
        <p:spPr>
          <a:xfrm>
            <a:off x="1388988" y="3725847"/>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Emergency Contact System</a:t>
            </a:r>
            <a:endParaRPr/>
          </a:p>
        </p:txBody>
      </p:sp>
      <p:sp>
        <p:nvSpPr>
          <p:cNvPr id="159" name="Google Shape;159;p26"/>
          <p:cNvSpPr txBox="1">
            <a:spLocks noGrp="1"/>
          </p:cNvSpPr>
          <p:nvPr>
            <p:ph type="subTitle" idx="13"/>
          </p:nvPr>
        </p:nvSpPr>
        <p:spPr>
          <a:xfrm>
            <a:off x="4982698" y="2375855"/>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Grit Robot</a:t>
            </a:r>
            <a:endParaRPr/>
          </a:p>
        </p:txBody>
      </p:sp>
      <p:sp>
        <p:nvSpPr>
          <p:cNvPr id="160" name="Google Shape;160;p26"/>
          <p:cNvSpPr txBox="1">
            <a:spLocks noGrp="1"/>
          </p:cNvSpPr>
          <p:nvPr>
            <p:ph type="subTitle" idx="14"/>
          </p:nvPr>
        </p:nvSpPr>
        <p:spPr>
          <a:xfrm>
            <a:off x="4982705" y="3725847"/>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Natural Lighting Systems </a:t>
            </a:r>
            <a:endParaRPr/>
          </a:p>
        </p:txBody>
      </p:sp>
      <p:sp>
        <p:nvSpPr>
          <p:cNvPr id="161" name="Google Shape;161;p26"/>
          <p:cNvSpPr txBox="1">
            <a:spLocks noGrp="1"/>
          </p:cNvSpPr>
          <p:nvPr>
            <p:ph type="subTitle" idx="15"/>
          </p:nvPr>
        </p:nvSpPr>
        <p:spPr>
          <a:xfrm>
            <a:off x="1389002" y="2535655"/>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Space Efficient Buildings</a:t>
            </a:r>
            <a:endParaRPr/>
          </a:p>
        </p:txBody>
      </p:sp>
      <p:sp>
        <p:nvSpPr>
          <p:cNvPr id="162" name="Google Shape;162;p26"/>
          <p:cNvSpPr txBox="1">
            <a:spLocks noGrp="1"/>
          </p:cNvSpPr>
          <p:nvPr>
            <p:ph type="title"/>
          </p:nvPr>
        </p:nvSpPr>
        <p:spPr>
          <a:xfrm>
            <a:off x="457200" y="212325"/>
            <a:ext cx="81717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INITIAL IDEAS</a:t>
            </a:r>
            <a:endParaRPr i="1"/>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27"/>
          <p:cNvSpPr txBox="1">
            <a:spLocks noGrp="1"/>
          </p:cNvSpPr>
          <p:nvPr>
            <p:ph type="title"/>
          </p:nvPr>
        </p:nvSpPr>
        <p:spPr>
          <a:xfrm>
            <a:off x="457200" y="212325"/>
            <a:ext cx="8229600" cy="644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lt1"/>
              </a:buClr>
              <a:buSzPts val="1100"/>
              <a:buFont typeface="Arial"/>
              <a:buNone/>
            </a:pPr>
            <a:r>
              <a:rPr lang="en"/>
              <a:t>TWO FINAL IDEAS</a:t>
            </a:r>
            <a:endParaRPr i="1">
              <a:latin typeface="Syne ExtraBold"/>
              <a:ea typeface="Syne ExtraBold"/>
              <a:cs typeface="Syne ExtraBold"/>
              <a:sym typeface="Syne ExtraBold"/>
            </a:endParaRPr>
          </a:p>
        </p:txBody>
      </p:sp>
      <p:sp>
        <p:nvSpPr>
          <p:cNvPr id="168" name="Google Shape;168;p27"/>
          <p:cNvSpPr txBox="1">
            <a:spLocks noGrp="1"/>
          </p:cNvSpPr>
          <p:nvPr>
            <p:ph type="subTitle" idx="1"/>
          </p:nvPr>
        </p:nvSpPr>
        <p:spPr>
          <a:xfrm>
            <a:off x="2026950" y="3196950"/>
            <a:ext cx="5090100" cy="425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Seabin Net</a:t>
            </a:r>
            <a:endParaRPr/>
          </a:p>
        </p:txBody>
      </p:sp>
      <p:sp>
        <p:nvSpPr>
          <p:cNvPr id="169" name="Google Shape;169;p27"/>
          <p:cNvSpPr txBox="1">
            <a:spLocks noGrp="1"/>
          </p:cNvSpPr>
          <p:nvPr>
            <p:ph type="subTitle" idx="2"/>
          </p:nvPr>
        </p:nvSpPr>
        <p:spPr>
          <a:xfrm>
            <a:off x="2026950" y="1359575"/>
            <a:ext cx="5090100" cy="425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Grit Robot</a:t>
            </a:r>
            <a:endParaRPr/>
          </a:p>
        </p:txBody>
      </p:sp>
      <p:sp>
        <p:nvSpPr>
          <p:cNvPr id="170" name="Google Shape;170;p27"/>
          <p:cNvSpPr txBox="1">
            <a:spLocks noGrp="1"/>
          </p:cNvSpPr>
          <p:nvPr>
            <p:ph type="subTitle" idx="3"/>
          </p:nvPr>
        </p:nvSpPr>
        <p:spPr>
          <a:xfrm>
            <a:off x="2026950" y="3546450"/>
            <a:ext cx="5090100" cy="839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lt1"/>
              </a:buClr>
              <a:buSzPts val="1100"/>
              <a:buFont typeface="Arial"/>
              <a:buNone/>
            </a:pPr>
            <a:r>
              <a:rPr lang="en"/>
              <a:t>A net that can be used to remove waste from the sea, rivers, canals and marinas.</a:t>
            </a:r>
            <a:endParaRPr/>
          </a:p>
        </p:txBody>
      </p:sp>
      <p:sp>
        <p:nvSpPr>
          <p:cNvPr id="171" name="Google Shape;171;p27"/>
          <p:cNvSpPr txBox="1">
            <a:spLocks noGrp="1"/>
          </p:cNvSpPr>
          <p:nvPr>
            <p:ph type="subTitle" idx="4"/>
          </p:nvPr>
        </p:nvSpPr>
        <p:spPr>
          <a:xfrm>
            <a:off x="2026950" y="1709075"/>
            <a:ext cx="5090100" cy="839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lt1"/>
              </a:buClr>
              <a:buSzPts val="1100"/>
              <a:buFont typeface="Arial"/>
              <a:buNone/>
            </a:pPr>
            <a:r>
              <a:rPr lang="en"/>
              <a:t>A small automatic gritter used to grit pavements in residential areas, ensuring paths are safe for residents to use.</a:t>
            </a: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5"/>
        <p:cNvGrpSpPr/>
        <p:nvPr/>
      </p:nvGrpSpPr>
      <p:grpSpPr>
        <a:xfrm>
          <a:off x="0" y="0"/>
          <a:ext cx="0" cy="0"/>
          <a:chOff x="0" y="0"/>
          <a:chExt cx="0" cy="0"/>
        </a:xfrm>
      </p:grpSpPr>
      <p:sp>
        <p:nvSpPr>
          <p:cNvPr id="176" name="Google Shape;176;p28"/>
          <p:cNvSpPr txBox="1">
            <a:spLocks noGrp="1"/>
          </p:cNvSpPr>
          <p:nvPr>
            <p:ph type="title" idx="2"/>
          </p:nvPr>
        </p:nvSpPr>
        <p:spPr>
          <a:xfrm>
            <a:off x="457200" y="440450"/>
            <a:ext cx="1295100" cy="763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01</a:t>
            </a:r>
            <a:endParaRPr/>
          </a:p>
        </p:txBody>
      </p:sp>
      <p:sp>
        <p:nvSpPr>
          <p:cNvPr id="177" name="Google Shape;177;p28"/>
          <p:cNvSpPr txBox="1">
            <a:spLocks noGrp="1"/>
          </p:cNvSpPr>
          <p:nvPr>
            <p:ph type="title"/>
          </p:nvPr>
        </p:nvSpPr>
        <p:spPr>
          <a:xfrm flipH="1">
            <a:off x="2478600" y="1790900"/>
            <a:ext cx="6208200" cy="29121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a:t>PROPOSAL</a:t>
            </a: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29"/>
          <p:cNvSpPr txBox="1">
            <a:spLocks noGrp="1"/>
          </p:cNvSpPr>
          <p:nvPr>
            <p:ph type="title"/>
          </p:nvPr>
        </p:nvSpPr>
        <p:spPr>
          <a:xfrm>
            <a:off x="457200" y="3445725"/>
            <a:ext cx="8113800" cy="12750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Rationale</a:t>
            </a:r>
            <a:endParaRPr/>
          </a:p>
        </p:txBody>
      </p:sp>
      <p:sp>
        <p:nvSpPr>
          <p:cNvPr id="183" name="Google Shape;183;p29"/>
          <p:cNvSpPr txBox="1">
            <a:spLocks noGrp="1"/>
          </p:cNvSpPr>
          <p:nvPr>
            <p:ph type="subTitle" idx="1"/>
          </p:nvPr>
        </p:nvSpPr>
        <p:spPr>
          <a:xfrm>
            <a:off x="457200" y="384350"/>
            <a:ext cx="5930100" cy="35058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During the winter time, paths to school, work and nearby shops can be icy and difficult to manage. The roads are already gritted the night before frost in anticipation of these struggles for cars on the road. So why not extend the same courtesy to pedestrians and those of us that walk or bike? </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The council already provides grit bins that are open for anyone to use to help grit pavements but these extremely rarely get used. Leaving most pavements and routes icy and unsafe for many.</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With this grit robot, leaving the home safely in icy conditions will be accessible for all that need it, gritting the paths to ensure everyone has a safe journey.</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It will be consistent and ran by the council to ensure safe travel as frequently as possible; it would greatly increase the safety of pavements in the winter time compared to the effectiveness of the current grit bin system. It would benefit all but especially, elderly and disabled people.</a:t>
            </a:r>
            <a:endParaRPr sz="1100">
              <a:highlight>
                <a:srgbClr val="FFFF00"/>
              </a:highlight>
              <a:latin typeface="Arial"/>
              <a:ea typeface="Arial"/>
              <a:cs typeface="Arial"/>
              <a:sym typeface="Arial"/>
            </a:endParaRPr>
          </a:p>
        </p:txBody>
      </p:sp>
      <p:pic>
        <p:nvPicPr>
          <p:cNvPr id="184" name="Google Shape;184;p29"/>
          <p:cNvPicPr preferRelativeResize="0"/>
          <p:nvPr/>
        </p:nvPicPr>
        <p:blipFill rotWithShape="1">
          <a:blip r:embed="rId3">
            <a:alphaModFix/>
          </a:blip>
          <a:srcRect l="19451" t="7059" r="9373" b="4920"/>
          <a:stretch/>
        </p:blipFill>
        <p:spPr>
          <a:xfrm>
            <a:off x="6293125" y="2795975"/>
            <a:ext cx="2742374" cy="2260501"/>
          </a:xfrm>
          <a:prstGeom prst="rect">
            <a:avLst/>
          </a:prstGeom>
          <a:noFill/>
          <a:ln>
            <a:noFill/>
          </a:ln>
        </p:spPr>
      </p:pic>
      <p:sp>
        <p:nvSpPr>
          <p:cNvPr id="185" name="Google Shape;185;p29"/>
          <p:cNvSpPr txBox="1"/>
          <p:nvPr/>
        </p:nvSpPr>
        <p:spPr>
          <a:xfrm>
            <a:off x="5979125" y="4720725"/>
            <a:ext cx="711900" cy="525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[1]</a:t>
            </a:r>
            <a:endParaRPr>
              <a:solidFill>
                <a:schemeClr val="dk1"/>
              </a:solidFill>
              <a:latin typeface="Albert Sans"/>
              <a:ea typeface="Albert Sans"/>
              <a:cs typeface="Albert Sans"/>
              <a:sym typeface="Albert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30"/>
          <p:cNvSpPr txBox="1">
            <a:spLocks noGrp="1"/>
          </p:cNvSpPr>
          <p:nvPr>
            <p:ph type="title"/>
          </p:nvPr>
        </p:nvSpPr>
        <p:spPr>
          <a:xfrm>
            <a:off x="515100" y="212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MOODBOARD</a:t>
            </a:r>
            <a:endParaRPr i="1"/>
          </a:p>
        </p:txBody>
      </p:sp>
      <p:pic>
        <p:nvPicPr>
          <p:cNvPr id="191" name="Google Shape;191;p30"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pic>
        <p:nvPicPr>
          <p:cNvPr id="192" name="Google Shape;192;p30"/>
          <p:cNvPicPr preferRelativeResize="0"/>
          <p:nvPr/>
        </p:nvPicPr>
        <p:blipFill>
          <a:blip r:embed="rId4">
            <a:alphaModFix/>
          </a:blip>
          <a:stretch>
            <a:fillRect/>
          </a:stretch>
        </p:blipFill>
        <p:spPr>
          <a:xfrm>
            <a:off x="1042825" y="3541570"/>
            <a:ext cx="1268100" cy="968822"/>
          </a:xfrm>
          <a:prstGeom prst="rect">
            <a:avLst/>
          </a:prstGeom>
          <a:noFill/>
          <a:ln>
            <a:noFill/>
          </a:ln>
        </p:spPr>
      </p:pic>
      <p:pic>
        <p:nvPicPr>
          <p:cNvPr id="193" name="Google Shape;193;p30"/>
          <p:cNvPicPr preferRelativeResize="0"/>
          <p:nvPr/>
        </p:nvPicPr>
        <p:blipFill>
          <a:blip r:embed="rId5">
            <a:alphaModFix/>
          </a:blip>
          <a:stretch>
            <a:fillRect/>
          </a:stretch>
        </p:blipFill>
        <p:spPr>
          <a:xfrm>
            <a:off x="1042825" y="2769600"/>
            <a:ext cx="1268100" cy="713674"/>
          </a:xfrm>
          <a:prstGeom prst="rect">
            <a:avLst/>
          </a:prstGeom>
          <a:noFill/>
          <a:ln>
            <a:noFill/>
          </a:ln>
        </p:spPr>
      </p:pic>
      <p:pic>
        <p:nvPicPr>
          <p:cNvPr id="194" name="Google Shape;194;p30"/>
          <p:cNvPicPr preferRelativeResize="0"/>
          <p:nvPr/>
        </p:nvPicPr>
        <p:blipFill>
          <a:blip r:embed="rId6">
            <a:alphaModFix/>
          </a:blip>
          <a:stretch>
            <a:fillRect/>
          </a:stretch>
        </p:blipFill>
        <p:spPr>
          <a:xfrm>
            <a:off x="1042825" y="857030"/>
            <a:ext cx="1268100" cy="951075"/>
          </a:xfrm>
          <a:prstGeom prst="rect">
            <a:avLst/>
          </a:prstGeom>
          <a:noFill/>
          <a:ln>
            <a:noFill/>
          </a:ln>
        </p:spPr>
      </p:pic>
      <p:pic>
        <p:nvPicPr>
          <p:cNvPr id="195" name="Google Shape;195;p30"/>
          <p:cNvPicPr preferRelativeResize="0"/>
          <p:nvPr/>
        </p:nvPicPr>
        <p:blipFill>
          <a:blip r:embed="rId7">
            <a:alphaModFix/>
          </a:blip>
          <a:stretch>
            <a:fillRect/>
          </a:stretch>
        </p:blipFill>
        <p:spPr>
          <a:xfrm>
            <a:off x="1042826" y="1866396"/>
            <a:ext cx="1268100" cy="844916"/>
          </a:xfrm>
          <a:prstGeom prst="rect">
            <a:avLst/>
          </a:prstGeom>
          <a:noFill/>
          <a:ln>
            <a:noFill/>
          </a:ln>
        </p:spPr>
      </p:pic>
      <p:pic>
        <p:nvPicPr>
          <p:cNvPr id="196" name="Google Shape;196;p30"/>
          <p:cNvPicPr preferRelativeResize="0"/>
          <p:nvPr/>
        </p:nvPicPr>
        <p:blipFill>
          <a:blip r:embed="rId8">
            <a:alphaModFix/>
          </a:blip>
          <a:stretch>
            <a:fillRect/>
          </a:stretch>
        </p:blipFill>
        <p:spPr>
          <a:xfrm>
            <a:off x="2618002" y="777350"/>
            <a:ext cx="5548923" cy="40276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31"/>
          <p:cNvSpPr txBox="1">
            <a:spLocks noGrp="1"/>
          </p:cNvSpPr>
          <p:nvPr>
            <p:ph type="subTitle" idx="1"/>
          </p:nvPr>
        </p:nvSpPr>
        <p:spPr>
          <a:xfrm>
            <a:off x="1286768" y="1359151"/>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Appearance</a:t>
            </a:r>
            <a:endParaRPr/>
          </a:p>
          <a:p>
            <a:pPr marL="457200" lvl="0" indent="-317500" algn="l" rtl="0">
              <a:spcBef>
                <a:spcPts val="0"/>
              </a:spcBef>
              <a:spcAft>
                <a:spcPts val="0"/>
              </a:spcAft>
              <a:buSzPts val="1400"/>
              <a:buChar char="-"/>
            </a:pPr>
            <a:r>
              <a:rPr lang="en"/>
              <a:t>Materials</a:t>
            </a:r>
            <a:endParaRPr/>
          </a:p>
        </p:txBody>
      </p:sp>
      <p:sp>
        <p:nvSpPr>
          <p:cNvPr id="202" name="Google Shape;202;p31"/>
          <p:cNvSpPr txBox="1">
            <a:spLocks noGrp="1"/>
          </p:cNvSpPr>
          <p:nvPr>
            <p:ph type="subTitle" idx="2"/>
          </p:nvPr>
        </p:nvSpPr>
        <p:spPr>
          <a:xfrm>
            <a:off x="4833271" y="1359151"/>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Mechanics</a:t>
            </a:r>
            <a:endParaRPr/>
          </a:p>
          <a:p>
            <a:pPr marL="457200" lvl="0" indent="-317500" algn="l" rtl="0">
              <a:spcBef>
                <a:spcPts val="0"/>
              </a:spcBef>
              <a:spcAft>
                <a:spcPts val="0"/>
              </a:spcAft>
              <a:buSzPts val="1400"/>
              <a:buChar char="-"/>
            </a:pPr>
            <a:r>
              <a:rPr lang="en"/>
              <a:t>Functionality</a:t>
            </a:r>
            <a:endParaRPr/>
          </a:p>
        </p:txBody>
      </p:sp>
      <p:sp>
        <p:nvSpPr>
          <p:cNvPr id="203" name="Google Shape;203;p31"/>
          <p:cNvSpPr txBox="1">
            <a:spLocks noGrp="1"/>
          </p:cNvSpPr>
          <p:nvPr>
            <p:ph type="subTitle" idx="3"/>
          </p:nvPr>
        </p:nvSpPr>
        <p:spPr>
          <a:xfrm>
            <a:off x="1286768" y="2676156"/>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Risks</a:t>
            </a:r>
            <a:endParaRPr/>
          </a:p>
          <a:p>
            <a:pPr marL="457200" lvl="0" indent="-317500" algn="l" rtl="0">
              <a:spcBef>
                <a:spcPts val="0"/>
              </a:spcBef>
              <a:spcAft>
                <a:spcPts val="0"/>
              </a:spcAft>
              <a:buSzPts val="1400"/>
              <a:buChar char="-"/>
            </a:pPr>
            <a:r>
              <a:rPr lang="en"/>
              <a:t>Safety Features</a:t>
            </a:r>
            <a:endParaRPr/>
          </a:p>
        </p:txBody>
      </p:sp>
      <p:sp>
        <p:nvSpPr>
          <p:cNvPr id="204" name="Google Shape;204;p31"/>
          <p:cNvSpPr txBox="1">
            <a:spLocks noGrp="1"/>
          </p:cNvSpPr>
          <p:nvPr>
            <p:ph type="subTitle" idx="4"/>
          </p:nvPr>
        </p:nvSpPr>
        <p:spPr>
          <a:xfrm>
            <a:off x="4833271" y="4103548"/>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Maintenance Required </a:t>
            </a:r>
            <a:endParaRPr/>
          </a:p>
          <a:p>
            <a:pPr marL="457200" lvl="0" indent="-317500" algn="l" rtl="0">
              <a:spcBef>
                <a:spcPts val="0"/>
              </a:spcBef>
              <a:spcAft>
                <a:spcPts val="0"/>
              </a:spcAft>
              <a:buSzPts val="1400"/>
              <a:buChar char="-"/>
            </a:pPr>
            <a:r>
              <a:rPr lang="en"/>
              <a:t>Upkeep</a:t>
            </a:r>
            <a:endParaRPr/>
          </a:p>
        </p:txBody>
      </p:sp>
      <p:sp>
        <p:nvSpPr>
          <p:cNvPr id="205" name="Google Shape;205;p31"/>
          <p:cNvSpPr txBox="1">
            <a:spLocks noGrp="1"/>
          </p:cNvSpPr>
          <p:nvPr>
            <p:ph type="subTitle" idx="5"/>
          </p:nvPr>
        </p:nvSpPr>
        <p:spPr>
          <a:xfrm>
            <a:off x="1286765" y="3993148"/>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Manufacturing</a:t>
            </a:r>
            <a:endParaRPr/>
          </a:p>
          <a:p>
            <a:pPr marL="457200" lvl="0" indent="-317500" algn="l" rtl="0">
              <a:spcBef>
                <a:spcPts val="0"/>
              </a:spcBef>
              <a:spcAft>
                <a:spcPts val="0"/>
              </a:spcAft>
              <a:buSzPts val="1400"/>
              <a:buChar char="-"/>
            </a:pPr>
            <a:r>
              <a:rPr lang="en"/>
              <a:t>Costs</a:t>
            </a:r>
            <a:endParaRPr/>
          </a:p>
        </p:txBody>
      </p:sp>
      <p:sp>
        <p:nvSpPr>
          <p:cNvPr id="206" name="Google Shape;206;p31"/>
          <p:cNvSpPr txBox="1">
            <a:spLocks noGrp="1"/>
          </p:cNvSpPr>
          <p:nvPr>
            <p:ph type="subTitle" idx="6"/>
          </p:nvPr>
        </p:nvSpPr>
        <p:spPr>
          <a:xfrm>
            <a:off x="4833273" y="3015556"/>
            <a:ext cx="2772300" cy="6222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Environmental Effects</a:t>
            </a:r>
            <a:endParaRPr/>
          </a:p>
          <a:p>
            <a:pPr marL="457200" lvl="0" indent="-317500" algn="l" rtl="0">
              <a:spcBef>
                <a:spcPts val="0"/>
              </a:spcBef>
              <a:spcAft>
                <a:spcPts val="0"/>
              </a:spcAft>
              <a:buSzPts val="1400"/>
              <a:buChar char="-"/>
            </a:pPr>
            <a:r>
              <a:rPr lang="en"/>
              <a:t>Noise pollution, </a:t>
            </a:r>
            <a:endParaRPr/>
          </a:p>
        </p:txBody>
      </p:sp>
      <p:sp>
        <p:nvSpPr>
          <p:cNvPr id="207" name="Google Shape;207;p31"/>
          <p:cNvSpPr txBox="1">
            <a:spLocks noGrp="1"/>
          </p:cNvSpPr>
          <p:nvPr>
            <p:ph type="subTitle" idx="7"/>
          </p:nvPr>
        </p:nvSpPr>
        <p:spPr>
          <a:xfrm>
            <a:off x="1286773" y="1045850"/>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DESIGN - Mia</a:t>
            </a:r>
            <a:endParaRPr/>
          </a:p>
        </p:txBody>
      </p:sp>
      <p:sp>
        <p:nvSpPr>
          <p:cNvPr id="208" name="Google Shape;208;p31"/>
          <p:cNvSpPr txBox="1">
            <a:spLocks noGrp="1"/>
          </p:cNvSpPr>
          <p:nvPr>
            <p:ph type="subTitle" idx="9"/>
          </p:nvPr>
        </p:nvSpPr>
        <p:spPr>
          <a:xfrm>
            <a:off x="1286763" y="3637747"/>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PRODUCTION - Lan</a:t>
            </a:r>
            <a:endParaRPr/>
          </a:p>
        </p:txBody>
      </p:sp>
      <p:sp>
        <p:nvSpPr>
          <p:cNvPr id="209" name="Google Shape;209;p31"/>
          <p:cNvSpPr txBox="1">
            <a:spLocks noGrp="1"/>
          </p:cNvSpPr>
          <p:nvPr>
            <p:ph type="subTitle" idx="13"/>
          </p:nvPr>
        </p:nvSpPr>
        <p:spPr>
          <a:xfrm>
            <a:off x="1286775" y="2229188"/>
            <a:ext cx="34170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HEALTH &amp; SAFETY - Pam</a:t>
            </a:r>
            <a:endParaRPr/>
          </a:p>
        </p:txBody>
      </p:sp>
      <p:sp>
        <p:nvSpPr>
          <p:cNvPr id="210" name="Google Shape;210;p31"/>
          <p:cNvSpPr txBox="1">
            <a:spLocks noGrp="1"/>
          </p:cNvSpPr>
          <p:nvPr>
            <p:ph type="subTitle" idx="15"/>
          </p:nvPr>
        </p:nvSpPr>
        <p:spPr>
          <a:xfrm>
            <a:off x="4833275" y="2303833"/>
            <a:ext cx="2772300" cy="7641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ENVIRONMENTAL IMPACT - Paige</a:t>
            </a:r>
            <a:endParaRPr/>
          </a:p>
        </p:txBody>
      </p:sp>
      <p:sp>
        <p:nvSpPr>
          <p:cNvPr id="211" name="Google Shape;211;p31"/>
          <p:cNvSpPr txBox="1">
            <a:spLocks noGrp="1"/>
          </p:cNvSpPr>
          <p:nvPr>
            <p:ph type="title"/>
          </p:nvPr>
        </p:nvSpPr>
        <p:spPr>
          <a:xfrm>
            <a:off x="457200" y="212325"/>
            <a:ext cx="81717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RESEARCH AREAS</a:t>
            </a:r>
            <a:endParaRPr i="1"/>
          </a:p>
        </p:txBody>
      </p:sp>
      <p:sp>
        <p:nvSpPr>
          <p:cNvPr id="212" name="Google Shape;212;p31"/>
          <p:cNvSpPr txBox="1">
            <a:spLocks noGrp="1"/>
          </p:cNvSpPr>
          <p:nvPr>
            <p:ph type="subTitle" idx="14"/>
          </p:nvPr>
        </p:nvSpPr>
        <p:spPr>
          <a:xfrm>
            <a:off x="4833274" y="3813950"/>
            <a:ext cx="33261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MAINTENANCE - Frankie</a:t>
            </a:r>
            <a:endParaRPr/>
          </a:p>
        </p:txBody>
      </p:sp>
      <p:sp>
        <p:nvSpPr>
          <p:cNvPr id="213" name="Google Shape;213;p31"/>
          <p:cNvSpPr txBox="1">
            <a:spLocks noGrp="1"/>
          </p:cNvSpPr>
          <p:nvPr>
            <p:ph type="subTitle" idx="8"/>
          </p:nvPr>
        </p:nvSpPr>
        <p:spPr>
          <a:xfrm>
            <a:off x="4833273" y="1045850"/>
            <a:ext cx="2772300" cy="391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TECHNOLOGY - Olly</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32"/>
          <p:cNvSpPr txBox="1">
            <a:spLocks noGrp="1"/>
          </p:cNvSpPr>
          <p:nvPr>
            <p:ph type="body" idx="1"/>
          </p:nvPr>
        </p:nvSpPr>
        <p:spPr>
          <a:xfrm>
            <a:off x="6567775" y="1460525"/>
            <a:ext cx="4620300" cy="2100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lt1"/>
              </a:buClr>
              <a:buSzPts val="1100"/>
              <a:buFont typeface="Arial"/>
              <a:buNone/>
            </a:pPr>
            <a:r>
              <a:rPr lang="en"/>
              <a:t>Talk about word doc</a:t>
            </a:r>
            <a:endParaRPr/>
          </a:p>
          <a:p>
            <a:pPr marL="0" lvl="0" indent="0" algn="l" rtl="0">
              <a:spcBef>
                <a:spcPts val="0"/>
              </a:spcBef>
              <a:spcAft>
                <a:spcPts val="0"/>
              </a:spcAft>
              <a:buClr>
                <a:schemeClr val="lt1"/>
              </a:buClr>
              <a:buSzPts val="1100"/>
              <a:buFont typeface="Arial"/>
              <a:buNone/>
            </a:pPr>
            <a:r>
              <a:rPr lang="en"/>
              <a:t>Team meeting notes </a:t>
            </a:r>
            <a:endParaRPr/>
          </a:p>
          <a:p>
            <a:pPr marL="0" lvl="0" indent="0" algn="l" rtl="0">
              <a:spcBef>
                <a:spcPts val="0"/>
              </a:spcBef>
              <a:spcAft>
                <a:spcPts val="0"/>
              </a:spcAft>
              <a:buClr>
                <a:schemeClr val="lt1"/>
              </a:buClr>
              <a:buSzPts val="1100"/>
              <a:buFont typeface="Arial"/>
              <a:buNone/>
            </a:pPr>
            <a:r>
              <a:rPr lang="en"/>
              <a:t>Create gantt chart</a:t>
            </a:r>
            <a:endParaRPr/>
          </a:p>
        </p:txBody>
      </p:sp>
      <p:sp>
        <p:nvSpPr>
          <p:cNvPr id="219" name="Google Shape;219;p32"/>
          <p:cNvSpPr txBox="1">
            <a:spLocks noGrp="1"/>
          </p:cNvSpPr>
          <p:nvPr>
            <p:ph type="title"/>
          </p:nvPr>
        </p:nvSpPr>
        <p:spPr>
          <a:xfrm>
            <a:off x="515100" y="212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PROJECT PLANNING METHOD</a:t>
            </a:r>
            <a:endParaRPr i="1"/>
          </a:p>
        </p:txBody>
      </p:sp>
      <p:pic>
        <p:nvPicPr>
          <p:cNvPr id="220" name="Google Shape;220;p32"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pic>
        <p:nvPicPr>
          <p:cNvPr id="221" name="Google Shape;221;p32"/>
          <p:cNvPicPr preferRelativeResize="0"/>
          <p:nvPr/>
        </p:nvPicPr>
        <p:blipFill>
          <a:blip r:embed="rId4">
            <a:alphaModFix/>
          </a:blip>
          <a:stretch>
            <a:fillRect/>
          </a:stretch>
        </p:blipFill>
        <p:spPr>
          <a:xfrm>
            <a:off x="798975" y="985825"/>
            <a:ext cx="1882900" cy="3708424"/>
          </a:xfrm>
          <a:prstGeom prst="rect">
            <a:avLst/>
          </a:prstGeom>
          <a:noFill/>
          <a:ln>
            <a:noFill/>
          </a:ln>
        </p:spPr>
      </p:pic>
      <p:pic>
        <p:nvPicPr>
          <p:cNvPr id="222" name="Google Shape;222;p32"/>
          <p:cNvPicPr preferRelativeResize="0"/>
          <p:nvPr/>
        </p:nvPicPr>
        <p:blipFill>
          <a:blip r:embed="rId5">
            <a:alphaModFix/>
          </a:blip>
          <a:stretch>
            <a:fillRect/>
          </a:stretch>
        </p:blipFill>
        <p:spPr>
          <a:xfrm>
            <a:off x="3283446" y="1331296"/>
            <a:ext cx="5018801" cy="28092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6"/>
        <p:cNvGrpSpPr/>
        <p:nvPr/>
      </p:nvGrpSpPr>
      <p:grpSpPr>
        <a:xfrm>
          <a:off x="0" y="0"/>
          <a:ext cx="0" cy="0"/>
          <a:chOff x="0" y="0"/>
          <a:chExt cx="0" cy="0"/>
        </a:xfrm>
      </p:grpSpPr>
      <p:sp>
        <p:nvSpPr>
          <p:cNvPr id="227" name="Google Shape;227;p33"/>
          <p:cNvSpPr txBox="1">
            <a:spLocks noGrp="1"/>
          </p:cNvSpPr>
          <p:nvPr>
            <p:ph type="title" idx="2"/>
          </p:nvPr>
        </p:nvSpPr>
        <p:spPr>
          <a:xfrm>
            <a:off x="457200" y="440450"/>
            <a:ext cx="1295100" cy="763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02</a:t>
            </a:r>
            <a:endParaRPr/>
          </a:p>
        </p:txBody>
      </p:sp>
      <p:sp>
        <p:nvSpPr>
          <p:cNvPr id="228" name="Google Shape;228;p33"/>
          <p:cNvSpPr txBox="1">
            <a:spLocks noGrp="1"/>
          </p:cNvSpPr>
          <p:nvPr>
            <p:ph type="title"/>
          </p:nvPr>
        </p:nvSpPr>
        <p:spPr>
          <a:xfrm flipH="1">
            <a:off x="2478600" y="1790900"/>
            <a:ext cx="6208200" cy="29121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a:t>RESEARCH</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pic>
        <p:nvPicPr>
          <p:cNvPr id="233" name="Google Shape;233;p34"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234" name="Google Shape;234;p34"/>
          <p:cNvSpPr txBox="1">
            <a:spLocks noGrp="1"/>
          </p:cNvSpPr>
          <p:nvPr>
            <p:ph type="body" idx="1"/>
          </p:nvPr>
        </p:nvSpPr>
        <p:spPr>
          <a:xfrm>
            <a:off x="102250" y="794100"/>
            <a:ext cx="6189600" cy="43965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b="1"/>
              <a:t>Functions needed to consider within design</a:t>
            </a:r>
            <a:r>
              <a:rPr lang="en"/>
              <a:t>:</a:t>
            </a:r>
            <a:endParaRPr/>
          </a:p>
          <a:p>
            <a:pPr marL="914400" lvl="1" indent="-317500" algn="l" rtl="0">
              <a:spcBef>
                <a:spcPts val="0"/>
              </a:spcBef>
              <a:spcAft>
                <a:spcPts val="0"/>
              </a:spcAft>
              <a:buSzPts val="1400"/>
              <a:buChar char="○"/>
            </a:pPr>
            <a:r>
              <a:rPr lang="en" sz="1100" b="1">
                <a:latin typeface="Arial"/>
                <a:ea typeface="Arial"/>
                <a:cs typeface="Arial"/>
                <a:sym typeface="Arial"/>
              </a:rPr>
              <a:t>High Visibility </a:t>
            </a:r>
            <a:r>
              <a:rPr lang="en" sz="1100">
                <a:latin typeface="Arial"/>
                <a:ea typeface="Arial"/>
                <a:cs typeface="Arial"/>
                <a:sym typeface="Arial"/>
              </a:rPr>
              <a:t>- To ensure clear visibility for both pedestrians and cars that may be near the path gritter.</a:t>
            </a:r>
            <a:endParaRPr sz="1100">
              <a:latin typeface="Arial"/>
              <a:ea typeface="Arial"/>
              <a:cs typeface="Arial"/>
              <a:sym typeface="Arial"/>
            </a:endParaRPr>
          </a:p>
          <a:p>
            <a:pPr marL="1371600" lvl="2" indent="-298450" algn="l" rtl="0">
              <a:spcBef>
                <a:spcPts val="0"/>
              </a:spcBef>
              <a:spcAft>
                <a:spcPts val="0"/>
              </a:spcAft>
              <a:buSzPts val="1100"/>
              <a:buFont typeface="Arial"/>
              <a:buChar char="■"/>
            </a:pPr>
            <a:r>
              <a:rPr lang="en" sz="1100">
                <a:latin typeface="Arial"/>
                <a:ea typeface="Arial"/>
                <a:cs typeface="Arial"/>
                <a:sym typeface="Arial"/>
              </a:rPr>
              <a:t>Light</a:t>
            </a:r>
            <a:endParaRPr sz="1100">
              <a:latin typeface="Arial"/>
              <a:ea typeface="Arial"/>
              <a:cs typeface="Arial"/>
              <a:sym typeface="Arial"/>
            </a:endParaRPr>
          </a:p>
          <a:p>
            <a:pPr marL="1371600" lvl="2" indent="-298450" algn="l" rtl="0">
              <a:spcBef>
                <a:spcPts val="0"/>
              </a:spcBef>
              <a:spcAft>
                <a:spcPts val="0"/>
              </a:spcAft>
              <a:buSzPts val="1100"/>
              <a:buFont typeface="Arial"/>
              <a:buChar char="■"/>
            </a:pPr>
            <a:r>
              <a:rPr lang="en" sz="1100">
                <a:latin typeface="Arial"/>
                <a:ea typeface="Arial"/>
                <a:cs typeface="Arial"/>
                <a:sym typeface="Arial"/>
              </a:rPr>
              <a:t>High Visibility Paint</a:t>
            </a:r>
            <a:endParaRPr sz="1100">
              <a:latin typeface="Arial"/>
              <a:ea typeface="Arial"/>
              <a:cs typeface="Arial"/>
              <a:sym typeface="Arial"/>
            </a:endParaRPr>
          </a:p>
          <a:p>
            <a:pPr marL="1371600" lvl="2" indent="-298450" algn="l" rtl="0">
              <a:spcBef>
                <a:spcPts val="0"/>
              </a:spcBef>
              <a:spcAft>
                <a:spcPts val="0"/>
              </a:spcAft>
              <a:buSzPts val="1100"/>
              <a:buFont typeface="Arial"/>
              <a:buChar char="■"/>
            </a:pPr>
            <a:r>
              <a:rPr lang="en" sz="1100">
                <a:latin typeface="Arial"/>
                <a:ea typeface="Arial"/>
                <a:cs typeface="Arial"/>
                <a:sym typeface="Arial"/>
              </a:rPr>
              <a:t>Reflective Stickers</a:t>
            </a:r>
            <a:endParaRPr sz="1100">
              <a:latin typeface="Arial"/>
              <a:ea typeface="Arial"/>
              <a:cs typeface="Arial"/>
              <a:sym typeface="Arial"/>
            </a:endParaRPr>
          </a:p>
          <a:p>
            <a:pPr marL="914400" lvl="1" indent="-298450" algn="l" rtl="0">
              <a:spcBef>
                <a:spcPts val="0"/>
              </a:spcBef>
              <a:spcAft>
                <a:spcPts val="0"/>
              </a:spcAft>
              <a:buSzPts val="1100"/>
              <a:buFont typeface="Arial"/>
              <a:buChar char="○"/>
            </a:pPr>
            <a:r>
              <a:rPr lang="en" sz="1100" b="1">
                <a:latin typeface="Arial"/>
                <a:ea typeface="Arial"/>
                <a:cs typeface="Arial"/>
                <a:sym typeface="Arial"/>
              </a:rPr>
              <a:t>Large Storage </a:t>
            </a:r>
            <a:r>
              <a:rPr lang="en" sz="1100">
                <a:latin typeface="Arial"/>
                <a:ea typeface="Arial"/>
                <a:cs typeface="Arial"/>
                <a:sym typeface="Arial"/>
              </a:rPr>
              <a:t>- In order to store the grit, salt and other chemicals used to be dispersed on the ice.</a:t>
            </a:r>
            <a:endParaRPr sz="1100">
              <a:latin typeface="Arial"/>
              <a:ea typeface="Arial"/>
              <a:cs typeface="Arial"/>
              <a:sym typeface="Arial"/>
            </a:endParaRPr>
          </a:p>
          <a:p>
            <a:pPr marL="1371600" lvl="2" indent="-298450" algn="l" rtl="0">
              <a:spcBef>
                <a:spcPts val="0"/>
              </a:spcBef>
              <a:spcAft>
                <a:spcPts val="0"/>
              </a:spcAft>
              <a:buSzPts val="1100"/>
              <a:buFont typeface="Arial"/>
              <a:buChar char="■"/>
            </a:pPr>
            <a:r>
              <a:rPr lang="en" sz="1100">
                <a:latin typeface="Arial"/>
                <a:ea typeface="Arial"/>
                <a:cs typeface="Arial"/>
                <a:sym typeface="Arial"/>
              </a:rPr>
              <a:t>Grit Storage</a:t>
            </a:r>
            <a:endParaRPr sz="1100">
              <a:latin typeface="Arial"/>
              <a:ea typeface="Arial"/>
              <a:cs typeface="Arial"/>
              <a:sym typeface="Arial"/>
            </a:endParaRPr>
          </a:p>
          <a:p>
            <a:pPr marL="1371600" lvl="2" indent="-298450" algn="l" rtl="0">
              <a:spcBef>
                <a:spcPts val="0"/>
              </a:spcBef>
              <a:spcAft>
                <a:spcPts val="0"/>
              </a:spcAft>
              <a:buSzPts val="1100"/>
              <a:buFont typeface="Arial"/>
              <a:buChar char="■"/>
            </a:pPr>
            <a:r>
              <a:rPr lang="en" sz="1100">
                <a:latin typeface="Arial"/>
                <a:ea typeface="Arial"/>
                <a:cs typeface="Arial"/>
                <a:sym typeface="Arial"/>
              </a:rPr>
              <a:t>Docking Station Container</a:t>
            </a:r>
            <a:endParaRPr sz="1100">
              <a:latin typeface="Arial"/>
              <a:ea typeface="Arial"/>
              <a:cs typeface="Arial"/>
              <a:sym typeface="Arial"/>
            </a:endParaRPr>
          </a:p>
          <a:p>
            <a:pPr marL="914400" lvl="1" indent="-298450" algn="l" rtl="0">
              <a:spcBef>
                <a:spcPts val="0"/>
              </a:spcBef>
              <a:spcAft>
                <a:spcPts val="0"/>
              </a:spcAft>
              <a:buSzPts val="1100"/>
              <a:buFont typeface="Arial"/>
              <a:buChar char="○"/>
            </a:pPr>
            <a:r>
              <a:rPr lang="en" sz="1100" b="1">
                <a:latin typeface="Arial"/>
                <a:ea typeface="Arial"/>
                <a:cs typeface="Arial"/>
                <a:sym typeface="Arial"/>
              </a:rPr>
              <a:t>Durable Body </a:t>
            </a:r>
            <a:r>
              <a:rPr lang="en" sz="1100">
                <a:latin typeface="Arial"/>
                <a:ea typeface="Arial"/>
                <a:cs typeface="Arial"/>
                <a:sym typeface="Arial"/>
              </a:rPr>
              <a:t>- The body needs to be made of a durable material, ensuring that none of the electronics or internal components can be damage by weather or environmental factors. </a:t>
            </a:r>
            <a:endParaRPr sz="1100">
              <a:latin typeface="Arial"/>
              <a:ea typeface="Arial"/>
              <a:cs typeface="Arial"/>
              <a:sym typeface="Arial"/>
            </a:endParaRPr>
          </a:p>
          <a:p>
            <a:pPr marL="914400" lvl="1" indent="-298450" algn="l" rtl="0">
              <a:spcBef>
                <a:spcPts val="0"/>
              </a:spcBef>
              <a:spcAft>
                <a:spcPts val="0"/>
              </a:spcAft>
              <a:buSzPts val="1100"/>
              <a:buFont typeface="Arial"/>
              <a:buChar char="○"/>
            </a:pPr>
            <a:r>
              <a:rPr lang="en" sz="1100" b="1">
                <a:latin typeface="Arial"/>
                <a:ea typeface="Arial"/>
                <a:cs typeface="Arial"/>
                <a:sym typeface="Arial"/>
              </a:rPr>
              <a:t>Thick Tread Wheels </a:t>
            </a:r>
            <a:r>
              <a:rPr lang="en" sz="1100">
                <a:latin typeface="Arial"/>
                <a:ea typeface="Arial"/>
                <a:cs typeface="Arial"/>
                <a:sym typeface="Arial"/>
              </a:rPr>
              <a:t>- Due to the sort of paths that the gritter will be navigating, it’s imperative that it can handle rough terrain without slipping or breaking. </a:t>
            </a:r>
            <a:endParaRPr sz="1100">
              <a:latin typeface="Arial"/>
              <a:ea typeface="Arial"/>
              <a:cs typeface="Arial"/>
              <a:sym typeface="Arial"/>
            </a:endParaRPr>
          </a:p>
          <a:p>
            <a:pPr marL="914400" lvl="1" indent="-298450" algn="l" rtl="0">
              <a:spcBef>
                <a:spcPts val="0"/>
              </a:spcBef>
              <a:spcAft>
                <a:spcPts val="0"/>
              </a:spcAft>
              <a:buSzPts val="1100"/>
              <a:buFont typeface="Arial"/>
              <a:buChar char="○"/>
            </a:pPr>
            <a:r>
              <a:rPr lang="en" sz="1100" b="1">
                <a:latin typeface="Arial"/>
                <a:ea typeface="Arial"/>
                <a:cs typeface="Arial"/>
                <a:sym typeface="Arial"/>
              </a:rPr>
              <a:t>Navigation Sensors </a:t>
            </a:r>
            <a:r>
              <a:rPr lang="en" sz="1100">
                <a:latin typeface="Arial"/>
                <a:ea typeface="Arial"/>
                <a:cs typeface="Arial"/>
                <a:sym typeface="Arial"/>
              </a:rPr>
              <a:t>- Spreading the grit on the correctly designated paths will require sensors, these will need to be visible in order to sense nearby people, cliffs and bumps in the robot’s path. </a:t>
            </a:r>
            <a:endParaRPr sz="1100">
              <a:latin typeface="Arial"/>
              <a:ea typeface="Arial"/>
              <a:cs typeface="Arial"/>
              <a:sym typeface="Arial"/>
            </a:endParaRPr>
          </a:p>
          <a:p>
            <a:pPr marL="914400" lvl="1" indent="-298450" algn="l" rtl="0">
              <a:spcBef>
                <a:spcPts val="0"/>
              </a:spcBef>
              <a:spcAft>
                <a:spcPts val="0"/>
              </a:spcAft>
              <a:buSzPts val="1100"/>
              <a:buFont typeface="Arial"/>
              <a:buChar char="○"/>
            </a:pPr>
            <a:r>
              <a:rPr lang="en" sz="1100" b="1">
                <a:latin typeface="Arial"/>
                <a:ea typeface="Arial"/>
                <a:cs typeface="Arial"/>
                <a:sym typeface="Arial"/>
              </a:rPr>
              <a:t>Noise Output </a:t>
            </a:r>
            <a:r>
              <a:rPr lang="en" sz="1100">
                <a:latin typeface="Arial"/>
                <a:ea typeface="Arial"/>
                <a:cs typeface="Arial"/>
                <a:sym typeface="Arial"/>
              </a:rPr>
              <a:t>- For better accessibility a speaker of sorts should be included to ensure people or animals in the area know when the robot is out and in the middle of gritting the paths</a:t>
            </a:r>
            <a:r>
              <a:rPr lang="en" sz="1100" b="1">
                <a:latin typeface="Arial"/>
                <a:ea typeface="Arial"/>
                <a:cs typeface="Arial"/>
                <a:sym typeface="Arial"/>
              </a:rPr>
              <a:t> </a:t>
            </a:r>
            <a:r>
              <a:rPr lang="en" sz="1100">
                <a:latin typeface="Arial"/>
                <a:ea typeface="Arial"/>
                <a:cs typeface="Arial"/>
                <a:sym typeface="Arial"/>
              </a:rPr>
              <a:t>- serving as a warning.</a:t>
            </a:r>
            <a:endParaRPr sz="1100">
              <a:latin typeface="Arial"/>
              <a:ea typeface="Arial"/>
              <a:cs typeface="Arial"/>
              <a:sym typeface="Arial"/>
            </a:endParaRPr>
          </a:p>
        </p:txBody>
      </p:sp>
      <p:sp>
        <p:nvSpPr>
          <p:cNvPr id="235" name="Google Shape;235;p34"/>
          <p:cNvSpPr txBox="1">
            <a:spLocks noGrp="1"/>
          </p:cNvSpPr>
          <p:nvPr>
            <p:ph type="title"/>
          </p:nvPr>
        </p:nvSpPr>
        <p:spPr>
          <a:xfrm>
            <a:off x="515100" y="149400"/>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DESIGN</a:t>
            </a:r>
            <a:endParaRPr i="1"/>
          </a:p>
        </p:txBody>
      </p:sp>
      <p:pic>
        <p:nvPicPr>
          <p:cNvPr id="236" name="Google Shape;236;p34"/>
          <p:cNvPicPr preferRelativeResize="0"/>
          <p:nvPr/>
        </p:nvPicPr>
        <p:blipFill>
          <a:blip r:embed="rId4">
            <a:alphaModFix/>
          </a:blip>
          <a:stretch>
            <a:fillRect/>
          </a:stretch>
        </p:blipFill>
        <p:spPr>
          <a:xfrm rot="10800000">
            <a:off x="6515713" y="522813"/>
            <a:ext cx="2048937" cy="2048937"/>
          </a:xfrm>
          <a:prstGeom prst="rect">
            <a:avLst/>
          </a:prstGeom>
          <a:noFill/>
          <a:ln>
            <a:noFill/>
          </a:ln>
        </p:spPr>
      </p:pic>
      <p:pic>
        <p:nvPicPr>
          <p:cNvPr id="237" name="Google Shape;237;p34"/>
          <p:cNvPicPr preferRelativeResize="0"/>
          <p:nvPr/>
        </p:nvPicPr>
        <p:blipFill>
          <a:blip r:embed="rId5">
            <a:alphaModFix/>
          </a:blip>
          <a:stretch>
            <a:fillRect/>
          </a:stretch>
        </p:blipFill>
        <p:spPr>
          <a:xfrm>
            <a:off x="6515700" y="2571750"/>
            <a:ext cx="2048937" cy="2048937"/>
          </a:xfrm>
          <a:prstGeom prst="rect">
            <a:avLst/>
          </a:prstGeom>
          <a:noFill/>
          <a:ln>
            <a:noFill/>
          </a:ln>
        </p:spPr>
      </p:pic>
      <p:sp>
        <p:nvSpPr>
          <p:cNvPr id="238" name="Google Shape;238;p34"/>
          <p:cNvSpPr txBox="1"/>
          <p:nvPr/>
        </p:nvSpPr>
        <p:spPr>
          <a:xfrm>
            <a:off x="6515725" y="4695200"/>
            <a:ext cx="2461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[1][2][3][4][5][6]</a:t>
            </a:r>
            <a:endParaRPr>
              <a:solidFill>
                <a:schemeClr val="dk1"/>
              </a:solidFill>
              <a:latin typeface="Albert Sans"/>
              <a:ea typeface="Albert Sans"/>
              <a:cs typeface="Albert Sans"/>
              <a:sym typeface="Albert San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35"/>
          <p:cNvSpPr txBox="1">
            <a:spLocks noGrp="1"/>
          </p:cNvSpPr>
          <p:nvPr>
            <p:ph type="body" idx="1"/>
          </p:nvPr>
        </p:nvSpPr>
        <p:spPr>
          <a:xfrm>
            <a:off x="515100" y="939850"/>
            <a:ext cx="5501700" cy="3894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lt1"/>
              </a:buClr>
              <a:buSzPts val="1100"/>
              <a:buFont typeface="Arial"/>
              <a:buNone/>
            </a:pPr>
            <a:r>
              <a:rPr lang="en" sz="1500"/>
              <a:t>Design References:</a:t>
            </a:r>
            <a:endParaRPr sz="1500"/>
          </a:p>
          <a:p>
            <a:pPr marL="0" lvl="0" indent="0" algn="l" rtl="0">
              <a:spcBef>
                <a:spcPts val="0"/>
              </a:spcBef>
              <a:spcAft>
                <a:spcPts val="0"/>
              </a:spcAft>
              <a:buClr>
                <a:schemeClr val="lt1"/>
              </a:buClr>
              <a:buSzPts val="1100"/>
              <a:buFont typeface="Arial"/>
              <a:buNone/>
            </a:pPr>
            <a:endParaRPr sz="1500"/>
          </a:p>
          <a:p>
            <a:pPr marL="457200" lvl="0" indent="-304800" algn="l" rtl="0">
              <a:lnSpc>
                <a:spcPct val="115000"/>
              </a:lnSpc>
              <a:spcBef>
                <a:spcPts val="0"/>
              </a:spcBef>
              <a:spcAft>
                <a:spcPts val="0"/>
              </a:spcAft>
              <a:buClr>
                <a:schemeClr val="dk1"/>
              </a:buClr>
              <a:buSzPts val="1200"/>
              <a:buFont typeface="Arial"/>
              <a:buAutoNum type="arabicPeriod"/>
            </a:pPr>
            <a:r>
              <a:rPr lang="en" sz="1200" b="1" i="1">
                <a:latin typeface="Arial"/>
                <a:ea typeface="Arial"/>
                <a:cs typeface="Arial"/>
                <a:sym typeface="Arial"/>
              </a:rPr>
              <a:t>Gritters</a:t>
            </a:r>
            <a:r>
              <a:rPr lang="en" sz="1200" i="1">
                <a:latin typeface="Arial"/>
                <a:ea typeface="Arial"/>
                <a:cs typeface="Arial"/>
                <a:sym typeface="Arial"/>
              </a:rPr>
              <a:t> </a:t>
            </a:r>
            <a:r>
              <a:rPr lang="en" sz="1200">
                <a:latin typeface="Arial"/>
                <a:ea typeface="Arial"/>
                <a:cs typeface="Arial"/>
                <a:sym typeface="Arial"/>
              </a:rPr>
              <a:t>- Since gritters are the primary inspiration for this product, it’s use of the following will be considered:</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High visibility paint</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Large storage</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Warning sign at the rear</a:t>
            </a:r>
            <a:endParaRPr sz="1200">
              <a:latin typeface="Arial"/>
              <a:ea typeface="Arial"/>
              <a:cs typeface="Arial"/>
              <a:sym typeface="Arial"/>
            </a:endParaRPr>
          </a:p>
          <a:p>
            <a:pPr marL="457200" lvl="0" indent="-304800" algn="l" rtl="0">
              <a:lnSpc>
                <a:spcPct val="115000"/>
              </a:lnSpc>
              <a:spcBef>
                <a:spcPts val="0"/>
              </a:spcBef>
              <a:spcAft>
                <a:spcPts val="0"/>
              </a:spcAft>
              <a:buClr>
                <a:schemeClr val="dk1"/>
              </a:buClr>
              <a:buSzPts val="1200"/>
              <a:buFont typeface="Arial"/>
              <a:buAutoNum type="arabicPeriod"/>
            </a:pPr>
            <a:r>
              <a:rPr lang="en" sz="1200" b="1" i="1">
                <a:latin typeface="Arial"/>
                <a:ea typeface="Arial"/>
                <a:cs typeface="Arial"/>
                <a:sym typeface="Arial"/>
              </a:rPr>
              <a:t>Fighting Robots - </a:t>
            </a:r>
            <a:r>
              <a:rPr lang="en" sz="1200">
                <a:latin typeface="Arial"/>
                <a:ea typeface="Arial"/>
                <a:cs typeface="Arial"/>
                <a:sym typeface="Arial"/>
              </a:rPr>
              <a:t>Though this robot has no such use, the compact shape is one to take note of when it comes to design.</a:t>
            </a:r>
            <a:endParaRPr sz="1200">
              <a:latin typeface="Arial"/>
              <a:ea typeface="Arial"/>
              <a:cs typeface="Arial"/>
              <a:sym typeface="Arial"/>
            </a:endParaRPr>
          </a:p>
          <a:p>
            <a:pPr marL="457200" lvl="0" indent="-304800" algn="l" rtl="0">
              <a:lnSpc>
                <a:spcPct val="115000"/>
              </a:lnSpc>
              <a:spcBef>
                <a:spcPts val="0"/>
              </a:spcBef>
              <a:spcAft>
                <a:spcPts val="0"/>
              </a:spcAft>
              <a:buClr>
                <a:schemeClr val="dk1"/>
              </a:buClr>
              <a:buSzPts val="1200"/>
              <a:buFont typeface="Arial"/>
              <a:buAutoNum type="arabicPeriod"/>
            </a:pPr>
            <a:r>
              <a:rPr lang="en" sz="1200" b="1" i="1">
                <a:latin typeface="Arial"/>
                <a:ea typeface="Arial"/>
                <a:cs typeface="Arial"/>
                <a:sym typeface="Arial"/>
              </a:rPr>
              <a:t>Automatic Lawn Mowers </a:t>
            </a:r>
            <a:r>
              <a:rPr lang="en" sz="1200">
                <a:latin typeface="Arial"/>
                <a:ea typeface="Arial"/>
                <a:cs typeface="Arial"/>
                <a:sym typeface="Arial"/>
              </a:rPr>
              <a:t>- These are the closest example of a product that will be similar to the one we create. Taking note of the:</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Thick wheels</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Tall body</a:t>
            </a:r>
            <a:endParaRPr sz="1200">
              <a:latin typeface="Arial"/>
              <a:ea typeface="Arial"/>
              <a:cs typeface="Arial"/>
              <a:sym typeface="Arial"/>
            </a:endParaRPr>
          </a:p>
          <a:p>
            <a:pPr marL="914400" lvl="1" indent="-304800" algn="l" rtl="0">
              <a:lnSpc>
                <a:spcPct val="115000"/>
              </a:lnSpc>
              <a:spcBef>
                <a:spcPts val="0"/>
              </a:spcBef>
              <a:spcAft>
                <a:spcPts val="0"/>
              </a:spcAft>
              <a:buSzPts val="1200"/>
              <a:buFont typeface="Arial"/>
              <a:buAutoNum type="alphaLcPeriod"/>
            </a:pPr>
            <a:r>
              <a:rPr lang="en" sz="1200">
                <a:latin typeface="Arial"/>
                <a:ea typeface="Arial"/>
                <a:cs typeface="Arial"/>
                <a:sym typeface="Arial"/>
              </a:rPr>
              <a:t>Clear sensor positioning</a:t>
            </a:r>
            <a:endParaRPr sz="1200">
              <a:latin typeface="Arial"/>
              <a:ea typeface="Arial"/>
              <a:cs typeface="Arial"/>
              <a:sym typeface="Arial"/>
            </a:endParaRPr>
          </a:p>
          <a:p>
            <a:pPr marL="457200" lvl="0" indent="-304800" algn="l" rtl="0">
              <a:lnSpc>
                <a:spcPct val="115000"/>
              </a:lnSpc>
              <a:spcBef>
                <a:spcPts val="0"/>
              </a:spcBef>
              <a:spcAft>
                <a:spcPts val="0"/>
              </a:spcAft>
              <a:buClr>
                <a:schemeClr val="dk1"/>
              </a:buClr>
              <a:buSzPts val="1200"/>
              <a:buFont typeface="Arial"/>
              <a:buAutoNum type="arabicPeriod"/>
            </a:pPr>
            <a:r>
              <a:rPr lang="en" sz="1200" b="1" i="1">
                <a:latin typeface="Arial"/>
                <a:ea typeface="Arial"/>
                <a:cs typeface="Arial"/>
                <a:sym typeface="Arial"/>
              </a:rPr>
              <a:t>Automatic Hoovers -</a:t>
            </a:r>
            <a:r>
              <a:rPr lang="en" sz="1200">
                <a:latin typeface="Arial"/>
                <a:ea typeface="Arial"/>
                <a:cs typeface="Arial"/>
                <a:sym typeface="Arial"/>
              </a:rPr>
              <a:t> The hoovers are best referenced for their docking stations, considering these for restocking the robot with grit at every refilling point, in order to continue gritting along a set path. </a:t>
            </a:r>
            <a:endParaRPr sz="1200">
              <a:latin typeface="Arial"/>
              <a:ea typeface="Arial"/>
              <a:cs typeface="Arial"/>
              <a:sym typeface="Arial"/>
            </a:endParaRPr>
          </a:p>
          <a:p>
            <a:pPr marL="0" lvl="0" indent="0" algn="l" rtl="0">
              <a:lnSpc>
                <a:spcPct val="115000"/>
              </a:lnSpc>
              <a:spcBef>
                <a:spcPts val="0"/>
              </a:spcBef>
              <a:spcAft>
                <a:spcPts val="0"/>
              </a:spcAft>
              <a:buNone/>
            </a:pPr>
            <a:endParaRPr sz="1200">
              <a:latin typeface="Arial"/>
              <a:ea typeface="Arial"/>
              <a:cs typeface="Arial"/>
              <a:sym typeface="Arial"/>
            </a:endParaRPr>
          </a:p>
          <a:p>
            <a:pPr marL="0" lvl="0" indent="0" algn="l" rtl="0">
              <a:lnSpc>
                <a:spcPct val="115000"/>
              </a:lnSpc>
              <a:spcBef>
                <a:spcPts val="0"/>
              </a:spcBef>
              <a:spcAft>
                <a:spcPts val="0"/>
              </a:spcAft>
              <a:buNone/>
            </a:pPr>
            <a:r>
              <a:rPr lang="en" sz="1200">
                <a:latin typeface="Arial"/>
                <a:ea typeface="Arial"/>
                <a:cs typeface="Arial"/>
                <a:sym typeface="Arial"/>
              </a:rPr>
              <a:t>[7][8][9][10]</a:t>
            </a:r>
            <a:endParaRPr sz="1200">
              <a:latin typeface="Arial"/>
              <a:ea typeface="Arial"/>
              <a:cs typeface="Arial"/>
              <a:sym typeface="Arial"/>
            </a:endParaRPr>
          </a:p>
        </p:txBody>
      </p:sp>
      <p:sp>
        <p:nvSpPr>
          <p:cNvPr id="244" name="Google Shape;244;p35"/>
          <p:cNvSpPr txBox="1">
            <a:spLocks noGrp="1"/>
          </p:cNvSpPr>
          <p:nvPr>
            <p:ph type="title"/>
          </p:nvPr>
        </p:nvSpPr>
        <p:spPr>
          <a:xfrm>
            <a:off x="515100" y="212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DESIGN</a:t>
            </a:r>
            <a:endParaRPr i="1"/>
          </a:p>
        </p:txBody>
      </p:sp>
      <p:pic>
        <p:nvPicPr>
          <p:cNvPr id="245" name="Google Shape;245;p35"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pic>
        <p:nvPicPr>
          <p:cNvPr id="246" name="Google Shape;246;p35"/>
          <p:cNvPicPr preferRelativeResize="0"/>
          <p:nvPr/>
        </p:nvPicPr>
        <p:blipFill>
          <a:blip r:embed="rId4">
            <a:alphaModFix/>
          </a:blip>
          <a:stretch>
            <a:fillRect/>
          </a:stretch>
        </p:blipFill>
        <p:spPr>
          <a:xfrm>
            <a:off x="6390800" y="418901"/>
            <a:ext cx="2370450" cy="1333370"/>
          </a:xfrm>
          <a:prstGeom prst="rect">
            <a:avLst/>
          </a:prstGeom>
          <a:noFill/>
          <a:ln>
            <a:noFill/>
          </a:ln>
        </p:spPr>
      </p:pic>
      <p:pic>
        <p:nvPicPr>
          <p:cNvPr id="247" name="Google Shape;247;p35"/>
          <p:cNvPicPr preferRelativeResize="0"/>
          <p:nvPr/>
        </p:nvPicPr>
        <p:blipFill>
          <a:blip r:embed="rId5">
            <a:alphaModFix/>
          </a:blip>
          <a:stretch>
            <a:fillRect/>
          </a:stretch>
        </p:blipFill>
        <p:spPr>
          <a:xfrm>
            <a:off x="6390800" y="1752276"/>
            <a:ext cx="2370439" cy="1580293"/>
          </a:xfrm>
          <a:prstGeom prst="rect">
            <a:avLst/>
          </a:prstGeom>
          <a:noFill/>
          <a:ln>
            <a:noFill/>
          </a:ln>
        </p:spPr>
      </p:pic>
      <p:pic>
        <p:nvPicPr>
          <p:cNvPr id="248" name="Google Shape;248;p35"/>
          <p:cNvPicPr preferRelativeResize="0"/>
          <p:nvPr/>
        </p:nvPicPr>
        <p:blipFill rotWithShape="1">
          <a:blip r:embed="rId6">
            <a:alphaModFix/>
          </a:blip>
          <a:srcRect l="18012" t="39185" b="6154"/>
          <a:stretch/>
        </p:blipFill>
        <p:spPr>
          <a:xfrm>
            <a:off x="6390800" y="3332575"/>
            <a:ext cx="2370450" cy="158030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52"/>
        <p:cNvGrpSpPr/>
        <p:nvPr/>
      </p:nvGrpSpPr>
      <p:grpSpPr>
        <a:xfrm>
          <a:off x="0" y="0"/>
          <a:ext cx="0" cy="0"/>
          <a:chOff x="0" y="0"/>
          <a:chExt cx="0" cy="0"/>
        </a:xfrm>
      </p:grpSpPr>
      <p:sp>
        <p:nvSpPr>
          <p:cNvPr id="253" name="Google Shape;253;p36"/>
          <p:cNvSpPr txBox="1">
            <a:spLocks noGrp="1"/>
          </p:cNvSpPr>
          <p:nvPr>
            <p:ph type="title"/>
          </p:nvPr>
        </p:nvSpPr>
        <p:spPr>
          <a:xfrm>
            <a:off x="568800" y="212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TECHNOLOGY</a:t>
            </a:r>
            <a:endParaRPr/>
          </a:p>
          <a:p>
            <a:pPr marL="0" lvl="0" indent="0" algn="l" rtl="0">
              <a:spcBef>
                <a:spcPts val="0"/>
              </a:spcBef>
              <a:spcAft>
                <a:spcPts val="0"/>
              </a:spcAft>
              <a:buNone/>
            </a:pPr>
            <a:endParaRPr/>
          </a:p>
        </p:txBody>
      </p:sp>
      <p:pic>
        <p:nvPicPr>
          <p:cNvPr id="254" name="Google Shape;254;p36" title="Minimal Gradient by Slidesgo (2).jpg"/>
          <p:cNvPicPr preferRelativeResize="0">
            <a:picLocks noGrp="1"/>
          </p:cNvPicPr>
          <p:nvPr>
            <p:ph type="pic" idx="2"/>
          </p:nvPr>
        </p:nvPicPr>
        <p:blipFill rotWithShape="1">
          <a:blip r:embed="rId3">
            <a:alphaModFix/>
          </a:blip>
          <a:srcRect l="20913" r="40200" b="19910"/>
          <a:stretch/>
        </p:blipFill>
        <p:spPr>
          <a:xfrm>
            <a:off x="5782800" y="1249500"/>
            <a:ext cx="3361200" cy="3893999"/>
          </a:xfrm>
          <a:prstGeom prst="rect">
            <a:avLst/>
          </a:prstGeom>
        </p:spPr>
      </p:pic>
      <p:sp>
        <p:nvSpPr>
          <p:cNvPr id="255" name="Google Shape;255;p36"/>
          <p:cNvSpPr txBox="1">
            <a:spLocks noGrp="1"/>
          </p:cNvSpPr>
          <p:nvPr>
            <p:ph type="body" idx="1"/>
          </p:nvPr>
        </p:nvSpPr>
        <p:spPr>
          <a:xfrm>
            <a:off x="106575" y="1790250"/>
            <a:ext cx="3205200" cy="1563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Navigation </a:t>
            </a:r>
            <a:endParaRPr/>
          </a:p>
          <a:p>
            <a:pPr marL="0" lvl="0" indent="0" algn="l" rtl="0">
              <a:spcBef>
                <a:spcPts val="0"/>
              </a:spcBef>
              <a:spcAft>
                <a:spcPts val="0"/>
              </a:spcAft>
              <a:buNone/>
            </a:pPr>
            <a:endParaRPr/>
          </a:p>
          <a:p>
            <a:pPr marL="457200" lvl="0" indent="-317500" algn="l" rtl="0">
              <a:spcBef>
                <a:spcPts val="0"/>
              </a:spcBef>
              <a:spcAft>
                <a:spcPts val="0"/>
              </a:spcAft>
              <a:buSzPts val="1400"/>
              <a:buChar char="●"/>
            </a:pPr>
            <a:r>
              <a:rPr lang="en"/>
              <a:t>High grip wheels </a:t>
            </a:r>
            <a:endParaRPr/>
          </a:p>
          <a:p>
            <a:pPr marL="457200" lvl="0" indent="-317500" algn="l" rtl="0">
              <a:spcBef>
                <a:spcPts val="0"/>
              </a:spcBef>
              <a:spcAft>
                <a:spcPts val="0"/>
              </a:spcAft>
              <a:buSzPts val="1400"/>
              <a:buChar char="●"/>
            </a:pPr>
            <a:r>
              <a:rPr lang="en"/>
              <a:t>Lidar Scanner for object detection </a:t>
            </a:r>
            <a:endParaRPr/>
          </a:p>
          <a:p>
            <a:pPr marL="457200" lvl="0" indent="-317500" algn="l" rtl="0">
              <a:spcBef>
                <a:spcPts val="0"/>
              </a:spcBef>
              <a:spcAft>
                <a:spcPts val="0"/>
              </a:spcAft>
              <a:buSzPts val="1400"/>
              <a:buChar char="●"/>
            </a:pPr>
            <a:r>
              <a:rPr lang="en"/>
              <a:t>GPS and RTK tracking for mapping to ensure safe pavement navigation</a:t>
            </a:r>
            <a:endParaRPr/>
          </a:p>
          <a:p>
            <a:pPr marL="457200" lvl="0" indent="0" algn="l" rtl="0">
              <a:spcBef>
                <a:spcPts val="0"/>
              </a:spcBef>
              <a:spcAft>
                <a:spcPts val="0"/>
              </a:spcAft>
              <a:buNone/>
            </a:pPr>
            <a:endParaRPr/>
          </a:p>
        </p:txBody>
      </p:sp>
      <p:sp>
        <p:nvSpPr>
          <p:cNvPr id="256" name="Google Shape;256;p36"/>
          <p:cNvSpPr txBox="1">
            <a:spLocks noGrp="1"/>
          </p:cNvSpPr>
          <p:nvPr>
            <p:ph type="body" idx="1"/>
          </p:nvPr>
        </p:nvSpPr>
        <p:spPr>
          <a:xfrm>
            <a:off x="2969400" y="1790250"/>
            <a:ext cx="3205200" cy="1811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Longevity &amp; Durability</a:t>
            </a:r>
            <a:endParaRPr/>
          </a:p>
          <a:p>
            <a:pPr marL="0" lvl="0" indent="0" algn="l" rtl="0">
              <a:spcBef>
                <a:spcPts val="0"/>
              </a:spcBef>
              <a:spcAft>
                <a:spcPts val="0"/>
              </a:spcAft>
              <a:buNone/>
            </a:pPr>
            <a:r>
              <a:rPr lang="en"/>
              <a:t> </a:t>
            </a:r>
            <a:endParaRPr/>
          </a:p>
          <a:p>
            <a:pPr marL="457200" lvl="0" indent="-317500" algn="l" rtl="0">
              <a:spcBef>
                <a:spcPts val="0"/>
              </a:spcBef>
              <a:spcAft>
                <a:spcPts val="0"/>
              </a:spcAft>
              <a:buSzPts val="1400"/>
              <a:buChar char="●"/>
            </a:pPr>
            <a:r>
              <a:rPr lang="en"/>
              <a:t>Interchangeable electronic components, possibly modular parts </a:t>
            </a:r>
            <a:endParaRPr/>
          </a:p>
          <a:p>
            <a:pPr marL="457200" lvl="0" indent="-317500" algn="l" rtl="0">
              <a:spcBef>
                <a:spcPts val="0"/>
              </a:spcBef>
              <a:spcAft>
                <a:spcPts val="0"/>
              </a:spcAft>
              <a:buSzPts val="1400"/>
              <a:buChar char="●"/>
            </a:pPr>
            <a:r>
              <a:rPr lang="en"/>
              <a:t>Anti corrosive materials like stainless and PVC, CPVC, and HDPE, preventing corrosion</a:t>
            </a:r>
            <a:endParaRPr/>
          </a:p>
          <a:p>
            <a:pPr marL="457200" lvl="0" indent="0" algn="l" rtl="0">
              <a:spcBef>
                <a:spcPts val="0"/>
              </a:spcBef>
              <a:spcAft>
                <a:spcPts val="0"/>
              </a:spcAft>
              <a:buNone/>
            </a:pPr>
            <a:endParaRPr/>
          </a:p>
        </p:txBody>
      </p:sp>
      <p:sp>
        <p:nvSpPr>
          <p:cNvPr id="257" name="Google Shape;257;p36"/>
          <p:cNvSpPr txBox="1">
            <a:spLocks noGrp="1"/>
          </p:cNvSpPr>
          <p:nvPr>
            <p:ph type="body" idx="1"/>
          </p:nvPr>
        </p:nvSpPr>
        <p:spPr>
          <a:xfrm>
            <a:off x="491100" y="774175"/>
            <a:ext cx="8269200" cy="1220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lt1"/>
              </a:buClr>
              <a:buSzPts val="1100"/>
              <a:buFont typeface="Arial"/>
              <a:buNone/>
            </a:pPr>
            <a:r>
              <a:rPr lang="en"/>
              <a:t>When designing the grit roomba, technology must be up to topnotch to ensure product safety and functionality. </a:t>
            </a:r>
            <a:endParaRPr/>
          </a:p>
          <a:p>
            <a:pPr marL="0" lvl="0" indent="0" algn="l" rtl="0">
              <a:spcBef>
                <a:spcPts val="0"/>
              </a:spcBef>
              <a:spcAft>
                <a:spcPts val="0"/>
              </a:spcAft>
              <a:buClr>
                <a:schemeClr val="lt1"/>
              </a:buClr>
              <a:buSzPts val="1100"/>
              <a:buFont typeface="Arial"/>
              <a:buNone/>
            </a:pPr>
            <a:r>
              <a:rPr lang="en"/>
              <a:t>When researching the types of technology it goes into the robot we can devid theme into categories </a:t>
            </a:r>
            <a:endParaRPr/>
          </a:p>
        </p:txBody>
      </p:sp>
      <p:sp>
        <p:nvSpPr>
          <p:cNvPr id="258" name="Google Shape;258;p36"/>
          <p:cNvSpPr txBox="1">
            <a:spLocks noGrp="1"/>
          </p:cNvSpPr>
          <p:nvPr>
            <p:ph type="body" idx="1"/>
          </p:nvPr>
        </p:nvSpPr>
        <p:spPr>
          <a:xfrm>
            <a:off x="5860800" y="1790250"/>
            <a:ext cx="3205200" cy="1811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Functionality </a:t>
            </a:r>
            <a:endParaRPr/>
          </a:p>
          <a:p>
            <a:pPr marL="0" lvl="0" indent="0" algn="l" rtl="0">
              <a:spcBef>
                <a:spcPts val="0"/>
              </a:spcBef>
              <a:spcAft>
                <a:spcPts val="0"/>
              </a:spcAft>
              <a:buNone/>
            </a:pPr>
            <a:r>
              <a:rPr lang="en"/>
              <a:t> </a:t>
            </a:r>
            <a:endParaRPr/>
          </a:p>
          <a:p>
            <a:pPr marL="457200" lvl="0" indent="-317500" algn="l" rtl="0">
              <a:spcBef>
                <a:spcPts val="0"/>
              </a:spcBef>
              <a:spcAft>
                <a:spcPts val="0"/>
              </a:spcAft>
              <a:buSzPts val="1400"/>
              <a:buChar char="●"/>
            </a:pPr>
            <a:r>
              <a:rPr lang="en"/>
              <a:t>Using a spinning disk to spread the grit around the surface area</a:t>
            </a:r>
            <a:endParaRPr/>
          </a:p>
          <a:p>
            <a:pPr marL="457200" lvl="0" indent="0" algn="l" rtl="0">
              <a:spcBef>
                <a:spcPts val="0"/>
              </a:spcBef>
              <a:spcAft>
                <a:spcPts val="0"/>
              </a:spcAft>
              <a:buNone/>
            </a:pPr>
            <a:endParaRPr/>
          </a:p>
        </p:txBody>
      </p:sp>
      <p:pic>
        <p:nvPicPr>
          <p:cNvPr id="259" name="Google Shape;259;p36"/>
          <p:cNvPicPr preferRelativeResize="0"/>
          <p:nvPr/>
        </p:nvPicPr>
        <p:blipFill>
          <a:blip r:embed="rId4">
            <a:alphaModFix/>
          </a:blip>
          <a:stretch>
            <a:fillRect/>
          </a:stretch>
        </p:blipFill>
        <p:spPr>
          <a:xfrm>
            <a:off x="106575" y="3648975"/>
            <a:ext cx="1351750" cy="1351750"/>
          </a:xfrm>
          <a:prstGeom prst="rect">
            <a:avLst/>
          </a:prstGeom>
          <a:noFill/>
          <a:ln>
            <a:noFill/>
          </a:ln>
        </p:spPr>
      </p:pic>
      <p:pic>
        <p:nvPicPr>
          <p:cNvPr id="260" name="Google Shape;260;p36"/>
          <p:cNvPicPr preferRelativeResize="0"/>
          <p:nvPr/>
        </p:nvPicPr>
        <p:blipFill>
          <a:blip r:embed="rId5">
            <a:alphaModFix/>
          </a:blip>
          <a:stretch>
            <a:fillRect/>
          </a:stretch>
        </p:blipFill>
        <p:spPr>
          <a:xfrm>
            <a:off x="1458325" y="3648974"/>
            <a:ext cx="1802322" cy="1351750"/>
          </a:xfrm>
          <a:prstGeom prst="rect">
            <a:avLst/>
          </a:prstGeom>
          <a:noFill/>
          <a:ln>
            <a:noFill/>
          </a:ln>
        </p:spPr>
      </p:pic>
      <p:pic>
        <p:nvPicPr>
          <p:cNvPr id="261" name="Google Shape;261;p36"/>
          <p:cNvPicPr preferRelativeResize="0"/>
          <p:nvPr/>
        </p:nvPicPr>
        <p:blipFill>
          <a:blip r:embed="rId6">
            <a:alphaModFix/>
          </a:blip>
          <a:stretch>
            <a:fillRect/>
          </a:stretch>
        </p:blipFill>
        <p:spPr>
          <a:xfrm>
            <a:off x="3668290" y="3687734"/>
            <a:ext cx="1914819" cy="1274225"/>
          </a:xfrm>
          <a:prstGeom prst="rect">
            <a:avLst/>
          </a:prstGeom>
          <a:noFill/>
          <a:ln>
            <a:noFill/>
          </a:ln>
        </p:spPr>
      </p:pic>
      <p:pic>
        <p:nvPicPr>
          <p:cNvPr id="262" name="Google Shape;262;p36"/>
          <p:cNvPicPr preferRelativeResize="0"/>
          <p:nvPr/>
        </p:nvPicPr>
        <p:blipFill>
          <a:blip r:embed="rId7">
            <a:alphaModFix/>
          </a:blip>
          <a:stretch>
            <a:fillRect/>
          </a:stretch>
        </p:blipFill>
        <p:spPr>
          <a:xfrm>
            <a:off x="6549713" y="3278550"/>
            <a:ext cx="2170313" cy="1446875"/>
          </a:xfrm>
          <a:prstGeom prst="rect">
            <a:avLst/>
          </a:prstGeom>
          <a:noFill/>
          <a:ln>
            <a:noFill/>
          </a:ln>
        </p:spPr>
      </p:pic>
      <p:sp>
        <p:nvSpPr>
          <p:cNvPr id="263" name="Google Shape;263;p36"/>
          <p:cNvSpPr txBox="1">
            <a:spLocks noGrp="1"/>
          </p:cNvSpPr>
          <p:nvPr>
            <p:ph type="body" idx="1"/>
          </p:nvPr>
        </p:nvSpPr>
        <p:spPr>
          <a:xfrm>
            <a:off x="7241650" y="4776275"/>
            <a:ext cx="2469300" cy="457200"/>
          </a:xfrm>
          <a:prstGeom prst="rect">
            <a:avLst/>
          </a:prstGeom>
        </p:spPr>
        <p:txBody>
          <a:bodyPr spcFirstLastPara="1" wrap="square" lIns="91425" tIns="91425" rIns="91425" bIns="91425" anchor="t" anchorCtr="0">
            <a:noAutofit/>
          </a:bodyPr>
          <a:lstStyle/>
          <a:p>
            <a:pPr marL="457200" lvl="0" indent="0" algn="l" rtl="0">
              <a:spcBef>
                <a:spcPts val="0"/>
              </a:spcBef>
              <a:spcAft>
                <a:spcPts val="0"/>
              </a:spcAft>
              <a:buNone/>
            </a:pPr>
            <a:r>
              <a:rPr lang="en"/>
              <a:t>[1][2][3][4][5][6]</a:t>
            </a:r>
            <a:endParaRPr/>
          </a:p>
          <a:p>
            <a:pPr marL="457200" lvl="0" indent="0" algn="l" rtl="0">
              <a:spcBef>
                <a:spcPts val="0"/>
              </a:spcBef>
              <a:spcAft>
                <a:spcPts val="0"/>
              </a:spcAft>
              <a:buNone/>
            </a:pP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p37"/>
          <p:cNvSpPr txBox="1">
            <a:spLocks noGrp="1"/>
          </p:cNvSpPr>
          <p:nvPr>
            <p:ph type="body" idx="1"/>
          </p:nvPr>
        </p:nvSpPr>
        <p:spPr>
          <a:xfrm>
            <a:off x="845200" y="830075"/>
            <a:ext cx="4620300" cy="797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lt1"/>
              </a:buClr>
              <a:buSzPts val="1100"/>
              <a:buFont typeface="Arial"/>
              <a:buNone/>
            </a:pPr>
            <a:r>
              <a:rPr lang="en"/>
              <a:t>Aslo the grit roomba will have a dispenser which will function into way: as a charging station and also to replenish the romba with new grit. </a:t>
            </a:r>
            <a:endParaRPr/>
          </a:p>
        </p:txBody>
      </p:sp>
      <p:sp>
        <p:nvSpPr>
          <p:cNvPr id="269" name="Google Shape;269;p37"/>
          <p:cNvSpPr txBox="1">
            <a:spLocks noGrp="1"/>
          </p:cNvSpPr>
          <p:nvPr>
            <p:ph type="title"/>
          </p:nvPr>
        </p:nvSpPr>
        <p:spPr>
          <a:xfrm>
            <a:off x="515100" y="212325"/>
            <a:ext cx="8113800" cy="837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TECHNOLOGY</a:t>
            </a:r>
            <a:endParaRPr/>
          </a:p>
          <a:p>
            <a:pPr marL="0" lvl="0" indent="0" algn="l" rtl="0">
              <a:spcBef>
                <a:spcPts val="0"/>
              </a:spcBef>
              <a:spcAft>
                <a:spcPts val="0"/>
              </a:spcAft>
              <a:buNone/>
            </a:pPr>
            <a:endParaRPr/>
          </a:p>
        </p:txBody>
      </p:sp>
      <p:pic>
        <p:nvPicPr>
          <p:cNvPr id="270" name="Google Shape;270;p37"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271" name="Google Shape;271;p37"/>
          <p:cNvSpPr txBox="1">
            <a:spLocks noGrp="1"/>
          </p:cNvSpPr>
          <p:nvPr>
            <p:ph type="body" idx="1"/>
          </p:nvPr>
        </p:nvSpPr>
        <p:spPr>
          <a:xfrm>
            <a:off x="1053350" y="1837250"/>
            <a:ext cx="3205200" cy="1563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lt1"/>
              </a:buClr>
              <a:buSzPts val="1100"/>
              <a:buFont typeface="Arial"/>
              <a:buNone/>
            </a:pPr>
            <a:r>
              <a:rPr lang="en"/>
              <a:t>Chagrin </a:t>
            </a:r>
            <a:endParaRPr/>
          </a:p>
          <a:p>
            <a:pPr marL="0" lvl="0" indent="0" algn="l" rtl="0">
              <a:spcBef>
                <a:spcPts val="0"/>
              </a:spcBef>
              <a:spcAft>
                <a:spcPts val="0"/>
              </a:spcAft>
              <a:buNone/>
            </a:pPr>
            <a:endParaRPr/>
          </a:p>
          <a:p>
            <a:pPr marL="457200" lvl="0" indent="-317500" algn="l" rtl="0">
              <a:spcBef>
                <a:spcPts val="0"/>
              </a:spcBef>
              <a:spcAft>
                <a:spcPts val="0"/>
              </a:spcAft>
              <a:buSzPts val="1400"/>
              <a:buChar char="●"/>
            </a:pPr>
            <a:r>
              <a:rPr lang="en"/>
              <a:t>Solar Panels to charge it slow and with greener energy </a:t>
            </a:r>
            <a:endParaRPr/>
          </a:p>
          <a:p>
            <a:pPr marL="457200" lvl="0" indent="-317500" algn="l" rtl="0">
              <a:spcBef>
                <a:spcPts val="0"/>
              </a:spcBef>
              <a:spcAft>
                <a:spcPts val="0"/>
              </a:spcAft>
              <a:buSzPts val="1400"/>
              <a:buChar char="●"/>
            </a:pPr>
            <a:r>
              <a:rPr lang="en"/>
              <a:t>Alternatively,  connect it with to the National Grid </a:t>
            </a:r>
            <a:endParaRPr/>
          </a:p>
          <a:p>
            <a:pPr marL="457200" lvl="0" indent="0" algn="l" rtl="0">
              <a:spcBef>
                <a:spcPts val="0"/>
              </a:spcBef>
              <a:spcAft>
                <a:spcPts val="0"/>
              </a:spcAft>
              <a:buNone/>
            </a:pPr>
            <a:endParaRPr/>
          </a:p>
        </p:txBody>
      </p:sp>
      <p:sp>
        <p:nvSpPr>
          <p:cNvPr id="272" name="Google Shape;272;p37"/>
          <p:cNvSpPr txBox="1">
            <a:spLocks noGrp="1"/>
          </p:cNvSpPr>
          <p:nvPr>
            <p:ph type="body" idx="1"/>
          </p:nvPr>
        </p:nvSpPr>
        <p:spPr>
          <a:xfrm>
            <a:off x="4952575" y="1837250"/>
            <a:ext cx="3205200" cy="1563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Grist Resupply </a:t>
            </a:r>
            <a:endParaRPr/>
          </a:p>
          <a:p>
            <a:pPr marL="457200" lvl="0" indent="-317500" algn="l" rtl="0">
              <a:spcBef>
                <a:spcPts val="0"/>
              </a:spcBef>
              <a:spcAft>
                <a:spcPts val="0"/>
              </a:spcAft>
              <a:buSzPts val="1400"/>
              <a:buChar char="●"/>
            </a:pPr>
            <a:r>
              <a:rPr lang="en"/>
              <a:t>Resupply the roomba with grit </a:t>
            </a:r>
            <a:endParaRPr/>
          </a:p>
          <a:p>
            <a:pPr marL="457200" lvl="0" indent="-317500" algn="l" rtl="0">
              <a:spcBef>
                <a:spcPts val="0"/>
              </a:spcBef>
              <a:spcAft>
                <a:spcPts val="0"/>
              </a:spcAft>
              <a:buSzPts val="1400"/>
              <a:buChar char="●"/>
            </a:pPr>
            <a:r>
              <a:rPr lang="en"/>
              <a:t>Check grit level within the station. If the level is to low, the station need to be fully resupplied</a:t>
            </a:r>
            <a:endParaRPr/>
          </a:p>
          <a:p>
            <a:pPr marL="457200" lvl="0" indent="0" algn="l" rtl="0">
              <a:spcBef>
                <a:spcPts val="0"/>
              </a:spcBef>
              <a:spcAft>
                <a:spcPts val="0"/>
              </a:spcAft>
              <a:buNone/>
            </a:pPr>
            <a:endParaRPr/>
          </a:p>
        </p:txBody>
      </p:sp>
      <p:pic>
        <p:nvPicPr>
          <p:cNvPr id="273" name="Google Shape;273;p37"/>
          <p:cNvPicPr preferRelativeResize="0"/>
          <p:nvPr/>
        </p:nvPicPr>
        <p:blipFill rotWithShape="1">
          <a:blip r:embed="rId4">
            <a:alphaModFix/>
          </a:blip>
          <a:srcRect l="45527" t="29739" b="16618"/>
          <a:stretch/>
        </p:blipFill>
        <p:spPr>
          <a:xfrm>
            <a:off x="5974450" y="3225750"/>
            <a:ext cx="1988576" cy="1470525"/>
          </a:xfrm>
          <a:prstGeom prst="rect">
            <a:avLst/>
          </a:prstGeom>
          <a:noFill/>
          <a:ln>
            <a:noFill/>
          </a:ln>
        </p:spPr>
      </p:pic>
      <p:pic>
        <p:nvPicPr>
          <p:cNvPr id="274" name="Google Shape;274;p37"/>
          <p:cNvPicPr preferRelativeResize="0"/>
          <p:nvPr/>
        </p:nvPicPr>
        <p:blipFill>
          <a:blip r:embed="rId5">
            <a:alphaModFix/>
          </a:blip>
          <a:stretch>
            <a:fillRect/>
          </a:stretch>
        </p:blipFill>
        <p:spPr>
          <a:xfrm>
            <a:off x="1385213" y="3225749"/>
            <a:ext cx="2625938" cy="1470525"/>
          </a:xfrm>
          <a:prstGeom prst="rect">
            <a:avLst/>
          </a:prstGeom>
          <a:noFill/>
          <a:ln>
            <a:noFill/>
          </a:ln>
        </p:spPr>
      </p:pic>
      <p:sp>
        <p:nvSpPr>
          <p:cNvPr id="275" name="Google Shape;275;p37"/>
          <p:cNvSpPr txBox="1">
            <a:spLocks noGrp="1"/>
          </p:cNvSpPr>
          <p:nvPr>
            <p:ph type="body" idx="1"/>
          </p:nvPr>
        </p:nvSpPr>
        <p:spPr>
          <a:xfrm>
            <a:off x="7241650" y="4776275"/>
            <a:ext cx="2469300" cy="457200"/>
          </a:xfrm>
          <a:prstGeom prst="rect">
            <a:avLst/>
          </a:prstGeom>
        </p:spPr>
        <p:txBody>
          <a:bodyPr spcFirstLastPara="1" wrap="square" lIns="91425" tIns="91425" rIns="91425" bIns="91425" anchor="t" anchorCtr="0">
            <a:noAutofit/>
          </a:bodyPr>
          <a:lstStyle/>
          <a:p>
            <a:pPr marL="457200" lvl="0" indent="0" algn="l" rtl="0">
              <a:spcBef>
                <a:spcPts val="0"/>
              </a:spcBef>
              <a:spcAft>
                <a:spcPts val="0"/>
              </a:spcAft>
              <a:buNone/>
            </a:pPr>
            <a:r>
              <a:rPr lang="en"/>
              <a:t>[7][8][9]</a:t>
            </a:r>
            <a:endParaRPr/>
          </a:p>
          <a:p>
            <a:pPr marL="457200" lvl="0" indent="0" algn="l" rtl="0">
              <a:spcBef>
                <a:spcPts val="0"/>
              </a:spcBef>
              <a:spcAft>
                <a:spcPts val="0"/>
              </a:spcAft>
              <a:buNone/>
            </a:pP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sp>
        <p:nvSpPr>
          <p:cNvPr id="280" name="Google Shape;280;p38"/>
          <p:cNvSpPr txBox="1">
            <a:spLocks noGrp="1"/>
          </p:cNvSpPr>
          <p:nvPr>
            <p:ph type="title"/>
          </p:nvPr>
        </p:nvSpPr>
        <p:spPr>
          <a:xfrm>
            <a:off x="5520675" y="44850"/>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HEALTH &amp; SAFETY </a:t>
            </a:r>
            <a:endParaRPr/>
          </a:p>
          <a:p>
            <a:pPr marL="0" lvl="0" indent="0" algn="l" rtl="0">
              <a:spcBef>
                <a:spcPts val="0"/>
              </a:spcBef>
              <a:spcAft>
                <a:spcPts val="0"/>
              </a:spcAft>
              <a:buNone/>
            </a:pPr>
            <a:r>
              <a:rPr lang="en"/>
              <a:t>- Risk Assessment</a:t>
            </a:r>
            <a:endParaRPr/>
          </a:p>
          <a:p>
            <a:pPr marL="0" lvl="0" indent="0" algn="l" rtl="0">
              <a:spcBef>
                <a:spcPts val="0"/>
              </a:spcBef>
              <a:spcAft>
                <a:spcPts val="0"/>
              </a:spcAft>
              <a:buNone/>
            </a:pPr>
            <a:endParaRPr/>
          </a:p>
        </p:txBody>
      </p:sp>
      <p:pic>
        <p:nvPicPr>
          <p:cNvPr id="281" name="Google Shape;281;p38" title="Minimal Gradient by Slidesgo (2).jpg"/>
          <p:cNvPicPr preferRelativeResize="0">
            <a:picLocks noGrp="1"/>
          </p:cNvPicPr>
          <p:nvPr>
            <p:ph type="pic" idx="2"/>
          </p:nvPr>
        </p:nvPicPr>
        <p:blipFill rotWithShape="1">
          <a:blip r:embed="rId3">
            <a:alphaModFix/>
          </a:blip>
          <a:srcRect l="20913" r="40200" b="19910"/>
          <a:stretch/>
        </p:blipFill>
        <p:spPr>
          <a:xfrm>
            <a:off x="5741575" y="1308675"/>
            <a:ext cx="3402425" cy="3893999"/>
          </a:xfrm>
          <a:prstGeom prst="rect">
            <a:avLst/>
          </a:prstGeom>
        </p:spPr>
      </p:pic>
      <p:sp>
        <p:nvSpPr>
          <p:cNvPr id="282" name="Google Shape;282;p38"/>
          <p:cNvSpPr txBox="1"/>
          <p:nvPr/>
        </p:nvSpPr>
        <p:spPr>
          <a:xfrm>
            <a:off x="7168500" y="4770350"/>
            <a:ext cx="2181600" cy="373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pic>
        <p:nvPicPr>
          <p:cNvPr id="283" name="Google Shape;283;p38" title="risk assessment pamR 01. feb.png"/>
          <p:cNvPicPr preferRelativeResize="0"/>
          <p:nvPr/>
        </p:nvPicPr>
        <p:blipFill rotWithShape="1">
          <a:blip r:embed="rId4">
            <a:alphaModFix/>
          </a:blip>
          <a:srcRect b="39313"/>
          <a:stretch/>
        </p:blipFill>
        <p:spPr>
          <a:xfrm>
            <a:off x="199525" y="54000"/>
            <a:ext cx="5184376" cy="5035500"/>
          </a:xfrm>
          <a:prstGeom prst="rect">
            <a:avLst/>
          </a:prstGeom>
          <a:noFill/>
          <a:ln>
            <a:noFill/>
          </a:ln>
        </p:spPr>
      </p:pic>
      <p:sp>
        <p:nvSpPr>
          <p:cNvPr id="284" name="Google Shape;284;p38"/>
          <p:cNvSpPr txBox="1"/>
          <p:nvPr/>
        </p:nvSpPr>
        <p:spPr>
          <a:xfrm>
            <a:off x="5680775" y="1491025"/>
            <a:ext cx="3154500" cy="2684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I carried out a risk assessment using a template by the Health and Safety Executive to identify hazards.</a:t>
            </a:r>
            <a:endParaRPr>
              <a:solidFill>
                <a:schemeClr val="dk1"/>
              </a:solidFill>
              <a:latin typeface="Albert Sans"/>
              <a:ea typeface="Albert Sans"/>
              <a:cs typeface="Albert Sans"/>
              <a:sym typeface="Albert Sans"/>
            </a:endParaRPr>
          </a:p>
        </p:txBody>
      </p:sp>
      <p:sp>
        <p:nvSpPr>
          <p:cNvPr id="285" name="Google Shape;285;p38"/>
          <p:cNvSpPr txBox="1"/>
          <p:nvPr/>
        </p:nvSpPr>
        <p:spPr>
          <a:xfrm>
            <a:off x="5322050" y="4784300"/>
            <a:ext cx="531900" cy="3453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[2]</a:t>
            </a:r>
            <a:endParaRPr>
              <a:solidFill>
                <a:schemeClr val="dk1"/>
              </a:solidFill>
              <a:latin typeface="Albert Sans"/>
              <a:ea typeface="Albert Sans"/>
              <a:cs typeface="Albert Sans"/>
              <a:sym typeface="Albert San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89"/>
        <p:cNvGrpSpPr/>
        <p:nvPr/>
      </p:nvGrpSpPr>
      <p:grpSpPr>
        <a:xfrm>
          <a:off x="0" y="0"/>
          <a:ext cx="0" cy="0"/>
          <a:chOff x="0" y="0"/>
          <a:chExt cx="0" cy="0"/>
        </a:xfrm>
      </p:grpSpPr>
      <p:pic>
        <p:nvPicPr>
          <p:cNvPr id="290" name="Google Shape;290;p39" title="Minimal Gradient by Slidesgo (2).jpg"/>
          <p:cNvPicPr preferRelativeResize="0">
            <a:picLocks noGrp="1"/>
          </p:cNvPicPr>
          <p:nvPr>
            <p:ph type="pic" idx="2"/>
          </p:nvPr>
        </p:nvPicPr>
        <p:blipFill rotWithShape="1">
          <a:blip r:embed="rId3">
            <a:alphaModFix/>
          </a:blip>
          <a:srcRect l="20913" r="40200" b="19910"/>
          <a:stretch/>
        </p:blipFill>
        <p:spPr>
          <a:xfrm>
            <a:off x="5741575" y="1308675"/>
            <a:ext cx="3402425" cy="3893999"/>
          </a:xfrm>
          <a:prstGeom prst="rect">
            <a:avLst/>
          </a:prstGeom>
        </p:spPr>
      </p:pic>
      <p:sp>
        <p:nvSpPr>
          <p:cNvPr id="291" name="Google Shape;291;p39"/>
          <p:cNvSpPr txBox="1"/>
          <p:nvPr/>
        </p:nvSpPr>
        <p:spPr>
          <a:xfrm>
            <a:off x="7168500" y="4770350"/>
            <a:ext cx="2181600" cy="373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Pamela Russell-Turner</a:t>
            </a:r>
            <a:endParaRPr>
              <a:solidFill>
                <a:schemeClr val="dk1"/>
              </a:solidFill>
              <a:latin typeface="Albert Sans"/>
              <a:ea typeface="Albert Sans"/>
              <a:cs typeface="Albert Sans"/>
              <a:sym typeface="Albert Sans"/>
            </a:endParaRPr>
          </a:p>
        </p:txBody>
      </p:sp>
      <p:sp>
        <p:nvSpPr>
          <p:cNvPr id="292" name="Google Shape;292;p39"/>
          <p:cNvSpPr txBox="1"/>
          <p:nvPr/>
        </p:nvSpPr>
        <p:spPr>
          <a:xfrm>
            <a:off x="238625" y="247200"/>
            <a:ext cx="4826100" cy="2684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As we further develop the design, there will be new health and safety concerns to consider.</a:t>
            </a:r>
            <a:endParaRPr>
              <a:solidFill>
                <a:schemeClr val="dk1"/>
              </a:solidFill>
              <a:latin typeface="Albert Sans"/>
              <a:ea typeface="Albert Sans"/>
              <a:cs typeface="Albert Sans"/>
              <a:sym typeface="Albert Sans"/>
            </a:endParaRPr>
          </a:p>
          <a:p>
            <a:pPr marL="0" lvl="0" indent="0" algn="l" rtl="0">
              <a:spcBef>
                <a:spcPts val="0"/>
              </a:spcBef>
              <a:spcAft>
                <a:spcPts val="0"/>
              </a:spcAft>
              <a:buNone/>
            </a:pPr>
            <a:endParaRPr>
              <a:solidFill>
                <a:schemeClr val="dk1"/>
              </a:solidFill>
              <a:latin typeface="Albert Sans"/>
              <a:ea typeface="Albert Sans"/>
              <a:cs typeface="Albert Sans"/>
              <a:sym typeface="Albert Sans"/>
            </a:endParaRPr>
          </a:p>
          <a:p>
            <a:pPr marL="0" lvl="0" indent="0" algn="l" rtl="0">
              <a:spcBef>
                <a:spcPts val="0"/>
              </a:spcBef>
              <a:spcAft>
                <a:spcPts val="0"/>
              </a:spcAft>
              <a:buNone/>
            </a:pPr>
            <a:r>
              <a:rPr lang="en">
                <a:solidFill>
                  <a:schemeClr val="dk1"/>
                </a:solidFill>
                <a:latin typeface="Albert Sans"/>
                <a:ea typeface="Albert Sans"/>
                <a:cs typeface="Albert Sans"/>
                <a:sym typeface="Albert Sans"/>
              </a:rPr>
              <a:t>I will look into similar products to assess if we will have similar health and safety issues and how existing companies might have resolved similar issues.</a:t>
            </a:r>
            <a:endParaRPr>
              <a:solidFill>
                <a:schemeClr val="dk1"/>
              </a:solidFill>
              <a:latin typeface="Albert Sans"/>
              <a:ea typeface="Albert Sans"/>
              <a:cs typeface="Albert Sans"/>
              <a:sym typeface="Albert Sans"/>
            </a:endParaRPr>
          </a:p>
          <a:p>
            <a:pPr marL="0" lvl="0" indent="0" algn="l" rtl="0">
              <a:spcBef>
                <a:spcPts val="0"/>
              </a:spcBef>
              <a:spcAft>
                <a:spcPts val="0"/>
              </a:spcAft>
              <a:buNone/>
            </a:pPr>
            <a:endParaRPr>
              <a:solidFill>
                <a:schemeClr val="dk1"/>
              </a:solidFill>
              <a:latin typeface="Albert Sans"/>
              <a:ea typeface="Albert Sans"/>
              <a:cs typeface="Albert Sans"/>
              <a:sym typeface="Albert Sans"/>
            </a:endParaRPr>
          </a:p>
          <a:p>
            <a:pPr marL="0" lvl="0" indent="0" algn="l" rtl="0">
              <a:spcBef>
                <a:spcPts val="0"/>
              </a:spcBef>
              <a:spcAft>
                <a:spcPts val="0"/>
              </a:spcAft>
              <a:buNone/>
            </a:pPr>
            <a:r>
              <a:rPr lang="en">
                <a:solidFill>
                  <a:schemeClr val="dk1"/>
                </a:solidFill>
                <a:latin typeface="Albert Sans"/>
                <a:ea typeface="Albert Sans"/>
                <a:cs typeface="Albert Sans"/>
                <a:sym typeface="Albert Sans"/>
              </a:rPr>
              <a:t>Similar Products to Research Moving Forward: </a:t>
            </a:r>
            <a:endParaRPr>
              <a:solidFill>
                <a:schemeClr val="dk1"/>
              </a:solidFill>
              <a:latin typeface="Albert Sans"/>
              <a:ea typeface="Albert Sans"/>
              <a:cs typeface="Albert Sans"/>
              <a:sym typeface="Albert Sans"/>
            </a:endParaRPr>
          </a:p>
          <a:p>
            <a:pPr marL="457200" lvl="0" indent="-317500" algn="l" rtl="0">
              <a:spcBef>
                <a:spcPts val="0"/>
              </a:spcBef>
              <a:spcAft>
                <a:spcPts val="0"/>
              </a:spcAft>
              <a:buClr>
                <a:schemeClr val="dk1"/>
              </a:buClr>
              <a:buSzPts val="1400"/>
              <a:buFont typeface="DM Sans"/>
              <a:buChar char="●"/>
            </a:pPr>
            <a:r>
              <a:rPr lang="en">
                <a:solidFill>
                  <a:schemeClr val="dk1"/>
                </a:solidFill>
                <a:latin typeface="Albert Sans"/>
                <a:ea typeface="Albert Sans"/>
                <a:cs typeface="Albert Sans"/>
                <a:sym typeface="Albert Sans"/>
              </a:rPr>
              <a:t>Automatic Lawn Mowers</a:t>
            </a:r>
            <a:endParaRPr>
              <a:solidFill>
                <a:schemeClr val="dk1"/>
              </a:solidFill>
              <a:latin typeface="Albert Sans"/>
              <a:ea typeface="Albert Sans"/>
              <a:cs typeface="Albert Sans"/>
              <a:sym typeface="Albert Sans"/>
            </a:endParaRPr>
          </a:p>
          <a:p>
            <a:pPr marL="457200" lvl="0" indent="-317500" algn="l" rtl="0">
              <a:spcBef>
                <a:spcPts val="0"/>
              </a:spcBef>
              <a:spcAft>
                <a:spcPts val="0"/>
              </a:spcAft>
              <a:buClr>
                <a:schemeClr val="dk1"/>
              </a:buClr>
              <a:buSzPts val="1400"/>
              <a:buFont typeface="Albert Sans"/>
              <a:buChar char="●"/>
            </a:pPr>
            <a:r>
              <a:rPr lang="en">
                <a:solidFill>
                  <a:schemeClr val="dk1"/>
                </a:solidFill>
                <a:latin typeface="Albert Sans"/>
                <a:ea typeface="Albert Sans"/>
                <a:cs typeface="Albert Sans"/>
                <a:sym typeface="Albert Sans"/>
              </a:rPr>
              <a:t>Road Gritter Vehicles</a:t>
            </a:r>
            <a:endParaRPr>
              <a:solidFill>
                <a:schemeClr val="dk1"/>
              </a:solidFill>
              <a:latin typeface="Albert Sans"/>
              <a:ea typeface="Albert Sans"/>
              <a:cs typeface="Albert Sans"/>
              <a:sym typeface="Albert Sans"/>
            </a:endParaRPr>
          </a:p>
          <a:p>
            <a:pPr marL="457200" lvl="0" indent="-317500" algn="l" rtl="0">
              <a:spcBef>
                <a:spcPts val="0"/>
              </a:spcBef>
              <a:spcAft>
                <a:spcPts val="0"/>
              </a:spcAft>
              <a:buClr>
                <a:schemeClr val="dk1"/>
              </a:buClr>
              <a:buSzPts val="1400"/>
              <a:buFont typeface="Albert Sans"/>
              <a:buChar char="●"/>
            </a:pPr>
            <a:r>
              <a:rPr lang="en">
                <a:solidFill>
                  <a:schemeClr val="dk1"/>
                </a:solidFill>
                <a:latin typeface="Albert Sans"/>
                <a:ea typeface="Albert Sans"/>
                <a:cs typeface="Albert Sans"/>
                <a:sym typeface="Albert Sans"/>
              </a:rPr>
              <a:t>Roomba Vacuums (or similar device that uses infrared sensors)</a:t>
            </a:r>
            <a:endParaRPr>
              <a:solidFill>
                <a:schemeClr val="dk1"/>
              </a:solidFill>
              <a:latin typeface="Albert Sans"/>
              <a:ea typeface="Albert Sans"/>
              <a:cs typeface="Albert Sans"/>
              <a:sym typeface="Albert Sans"/>
            </a:endParaRPr>
          </a:p>
          <a:p>
            <a:pPr marL="0" lvl="0" indent="0" algn="l" rtl="0">
              <a:spcBef>
                <a:spcPts val="0"/>
              </a:spcBef>
              <a:spcAft>
                <a:spcPts val="0"/>
              </a:spcAft>
              <a:buNone/>
            </a:pPr>
            <a:endParaRPr>
              <a:solidFill>
                <a:schemeClr val="dk1"/>
              </a:solidFill>
              <a:latin typeface="Albert Sans"/>
              <a:ea typeface="Albert Sans"/>
              <a:cs typeface="Albert Sans"/>
              <a:sym typeface="Albert Sans"/>
            </a:endParaRPr>
          </a:p>
        </p:txBody>
      </p:sp>
      <p:pic>
        <p:nvPicPr>
          <p:cNvPr id="293" name="Google Shape;293;p39" title="risk assessment pamR 01. feb.png"/>
          <p:cNvPicPr preferRelativeResize="0"/>
          <p:nvPr/>
        </p:nvPicPr>
        <p:blipFill rotWithShape="1">
          <a:blip r:embed="rId4">
            <a:alphaModFix/>
          </a:blip>
          <a:srcRect t="60132"/>
          <a:stretch/>
        </p:blipFill>
        <p:spPr>
          <a:xfrm>
            <a:off x="5435825" y="1264525"/>
            <a:ext cx="3526849" cy="2250399"/>
          </a:xfrm>
          <a:prstGeom prst="rect">
            <a:avLst/>
          </a:prstGeom>
          <a:noFill/>
          <a:ln>
            <a:noFill/>
          </a:ln>
        </p:spPr>
      </p:pic>
      <p:sp>
        <p:nvSpPr>
          <p:cNvPr id="294" name="Google Shape;294;p39"/>
          <p:cNvSpPr txBox="1">
            <a:spLocks noGrp="1"/>
          </p:cNvSpPr>
          <p:nvPr>
            <p:ph type="title"/>
          </p:nvPr>
        </p:nvSpPr>
        <p:spPr>
          <a:xfrm>
            <a:off x="5520675" y="44850"/>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HEALTH &amp; SAFETY </a:t>
            </a:r>
            <a:endParaRPr/>
          </a:p>
          <a:p>
            <a:pPr marL="0" lvl="0" indent="0" algn="l" rtl="0">
              <a:spcBef>
                <a:spcPts val="0"/>
              </a:spcBef>
              <a:spcAft>
                <a:spcPts val="0"/>
              </a:spcAft>
              <a:buNone/>
            </a:pPr>
            <a:r>
              <a:rPr lang="en"/>
              <a:t>- Further Research</a:t>
            </a:r>
            <a:endParaRPr/>
          </a:p>
          <a:p>
            <a:pPr marL="0" lvl="0" indent="0" algn="l" rtl="0">
              <a:spcBef>
                <a:spcPts val="0"/>
              </a:spcBef>
              <a:spcAft>
                <a:spcPts val="0"/>
              </a:spcAft>
              <a:buNone/>
            </a:pPr>
            <a:endParaRPr/>
          </a:p>
        </p:txBody>
      </p:sp>
      <p:sp>
        <p:nvSpPr>
          <p:cNvPr id="295" name="Google Shape;295;p39"/>
          <p:cNvSpPr txBox="1"/>
          <p:nvPr/>
        </p:nvSpPr>
        <p:spPr>
          <a:xfrm>
            <a:off x="8550300" y="3165175"/>
            <a:ext cx="593700" cy="468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[2]</a:t>
            </a:r>
            <a:endParaRPr>
              <a:solidFill>
                <a:schemeClr val="dk1"/>
              </a:solidFill>
              <a:latin typeface="Albert Sans"/>
              <a:ea typeface="Albert Sans"/>
              <a:cs typeface="Albert Sans"/>
              <a:sym typeface="Albert Sans"/>
            </a:endParaRPr>
          </a:p>
        </p:txBody>
      </p:sp>
      <p:pic>
        <p:nvPicPr>
          <p:cNvPr id="296" name="Google Shape;296;p39"/>
          <p:cNvPicPr preferRelativeResize="0"/>
          <p:nvPr/>
        </p:nvPicPr>
        <p:blipFill rotWithShape="1">
          <a:blip r:embed="rId5">
            <a:alphaModFix/>
          </a:blip>
          <a:srcRect r="42801"/>
          <a:stretch/>
        </p:blipFill>
        <p:spPr>
          <a:xfrm>
            <a:off x="152400" y="3084000"/>
            <a:ext cx="2181601" cy="1907100"/>
          </a:xfrm>
          <a:prstGeom prst="rect">
            <a:avLst/>
          </a:prstGeom>
          <a:noFill/>
          <a:ln>
            <a:noFill/>
          </a:ln>
        </p:spPr>
      </p:pic>
      <p:pic>
        <p:nvPicPr>
          <p:cNvPr id="297" name="Google Shape;297;p39"/>
          <p:cNvPicPr preferRelativeResize="0"/>
          <p:nvPr/>
        </p:nvPicPr>
        <p:blipFill rotWithShape="1">
          <a:blip r:embed="rId6">
            <a:alphaModFix/>
          </a:blip>
          <a:srcRect r="20070"/>
          <a:stretch/>
        </p:blipFill>
        <p:spPr>
          <a:xfrm>
            <a:off x="2588850" y="3084000"/>
            <a:ext cx="2709924" cy="1907100"/>
          </a:xfrm>
          <a:prstGeom prst="rect">
            <a:avLst/>
          </a:prstGeom>
          <a:noFill/>
          <a:ln>
            <a:noFill/>
          </a:ln>
        </p:spPr>
      </p:pic>
      <p:sp>
        <p:nvSpPr>
          <p:cNvPr id="298" name="Google Shape;298;p39"/>
          <p:cNvSpPr txBox="1"/>
          <p:nvPr/>
        </p:nvSpPr>
        <p:spPr>
          <a:xfrm>
            <a:off x="2242375" y="4615500"/>
            <a:ext cx="690900" cy="468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[3]</a:t>
            </a:r>
            <a:endParaRPr>
              <a:solidFill>
                <a:schemeClr val="dk1"/>
              </a:solidFill>
              <a:latin typeface="Albert Sans"/>
              <a:ea typeface="Albert Sans"/>
              <a:cs typeface="Albert Sans"/>
              <a:sym typeface="Albert Sans"/>
            </a:endParaRPr>
          </a:p>
        </p:txBody>
      </p:sp>
      <p:sp>
        <p:nvSpPr>
          <p:cNvPr id="299" name="Google Shape;299;p39"/>
          <p:cNvSpPr txBox="1"/>
          <p:nvPr/>
        </p:nvSpPr>
        <p:spPr>
          <a:xfrm>
            <a:off x="5298775" y="4615500"/>
            <a:ext cx="459600" cy="468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[4]</a:t>
            </a:r>
            <a:endParaRPr>
              <a:solidFill>
                <a:schemeClr val="dk1"/>
              </a:solidFill>
              <a:latin typeface="Albert Sans"/>
              <a:ea typeface="Albert Sans"/>
              <a:cs typeface="Albert Sans"/>
              <a:sym typeface="Albert San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03"/>
        <p:cNvGrpSpPr/>
        <p:nvPr/>
      </p:nvGrpSpPr>
      <p:grpSpPr>
        <a:xfrm>
          <a:off x="0" y="0"/>
          <a:ext cx="0" cy="0"/>
          <a:chOff x="0" y="0"/>
          <a:chExt cx="0" cy="0"/>
        </a:xfrm>
      </p:grpSpPr>
      <p:sp>
        <p:nvSpPr>
          <p:cNvPr id="304" name="Google Shape;304;p40"/>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ENVIRONMENTAL IMPACT</a:t>
            </a:r>
            <a:endParaRPr/>
          </a:p>
          <a:p>
            <a:pPr marL="0" lvl="0" indent="0" algn="l" rtl="0">
              <a:spcBef>
                <a:spcPts val="0"/>
              </a:spcBef>
              <a:spcAft>
                <a:spcPts val="0"/>
              </a:spcAft>
              <a:buNone/>
            </a:pPr>
            <a:endParaRPr/>
          </a:p>
        </p:txBody>
      </p:sp>
      <p:pic>
        <p:nvPicPr>
          <p:cNvPr id="305" name="Google Shape;305;p40"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06" name="Google Shape;306;p40"/>
          <p:cNvSpPr txBox="1"/>
          <p:nvPr/>
        </p:nvSpPr>
        <p:spPr>
          <a:xfrm>
            <a:off x="7628400" y="4737450"/>
            <a:ext cx="1515600" cy="171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sp>
        <p:nvSpPr>
          <p:cNvPr id="307" name="Google Shape;307;p40"/>
          <p:cNvSpPr txBox="1">
            <a:spLocks noGrp="1"/>
          </p:cNvSpPr>
          <p:nvPr>
            <p:ph type="body" idx="1"/>
          </p:nvPr>
        </p:nvSpPr>
        <p:spPr>
          <a:xfrm>
            <a:off x="845200" y="1199375"/>
            <a:ext cx="7660800" cy="37803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AutoNum type="arabicPeriod"/>
            </a:pPr>
            <a:r>
              <a:rPr lang="en"/>
              <a:t>Purpose </a:t>
            </a:r>
            <a:endParaRPr/>
          </a:p>
          <a:p>
            <a:pPr marL="457200" lvl="0" indent="-317500" algn="l" rtl="0">
              <a:spcBef>
                <a:spcPts val="0"/>
              </a:spcBef>
              <a:spcAft>
                <a:spcPts val="0"/>
              </a:spcAft>
              <a:buSzPts val="1400"/>
              <a:buChar char="●"/>
            </a:pPr>
            <a:r>
              <a:rPr lang="en"/>
              <a:t>Identify environmental risks of the robot gritter</a:t>
            </a:r>
            <a:endParaRPr/>
          </a:p>
          <a:p>
            <a:pPr marL="457200" lvl="0" indent="-317500" algn="l" rtl="0">
              <a:spcBef>
                <a:spcPts val="0"/>
              </a:spcBef>
              <a:spcAft>
                <a:spcPts val="0"/>
              </a:spcAft>
              <a:buSzPts val="1400"/>
              <a:buChar char="●"/>
            </a:pPr>
            <a:r>
              <a:rPr lang="en"/>
              <a:t>Evaluate lifecycle impacts (materials, operation to end of life) </a:t>
            </a:r>
            <a:endParaRPr/>
          </a:p>
          <a:p>
            <a:pPr marL="457200" lvl="0" indent="-317500" algn="l" rtl="0">
              <a:spcBef>
                <a:spcPts val="0"/>
              </a:spcBef>
              <a:spcAft>
                <a:spcPts val="0"/>
              </a:spcAft>
              <a:buSzPts val="1400"/>
              <a:buChar char="●"/>
            </a:pPr>
            <a:r>
              <a:rPr lang="en"/>
              <a:t>Ensure design decisions minimise harm within the environment</a:t>
            </a:r>
            <a:endParaRPr/>
          </a:p>
          <a:p>
            <a:pPr marL="914400" lvl="0" indent="0" algn="l" rtl="0">
              <a:spcBef>
                <a:spcPts val="0"/>
              </a:spcBef>
              <a:spcAft>
                <a:spcPts val="0"/>
              </a:spcAft>
              <a:buNone/>
            </a:pPr>
            <a:endParaRPr/>
          </a:p>
          <a:p>
            <a:pPr marL="457200" lvl="0" indent="-317500" algn="l" rtl="0">
              <a:spcBef>
                <a:spcPts val="0"/>
              </a:spcBef>
              <a:spcAft>
                <a:spcPts val="0"/>
              </a:spcAft>
              <a:buSzPts val="1400"/>
              <a:buAutoNum type="arabicPeriod"/>
            </a:pPr>
            <a:r>
              <a:rPr lang="en"/>
              <a:t>Key areas</a:t>
            </a:r>
            <a:endParaRPr/>
          </a:p>
          <a:p>
            <a:pPr marL="457200" lvl="0" indent="-317500" algn="l" rtl="0">
              <a:spcBef>
                <a:spcPts val="0"/>
              </a:spcBef>
              <a:spcAft>
                <a:spcPts val="0"/>
              </a:spcAft>
              <a:buSzPts val="1400"/>
              <a:buChar char="●"/>
            </a:pPr>
            <a:r>
              <a:rPr lang="en"/>
              <a:t>Material sustainability (recycled plastics durability &amp; recyclability)</a:t>
            </a:r>
            <a:endParaRPr/>
          </a:p>
          <a:p>
            <a:pPr marL="457200" lvl="0" indent="-317500" algn="l" rtl="0">
              <a:spcBef>
                <a:spcPts val="0"/>
              </a:spcBef>
              <a:spcAft>
                <a:spcPts val="0"/>
              </a:spcAft>
              <a:buSzPts val="1400"/>
              <a:buChar char="●"/>
            </a:pPr>
            <a:r>
              <a:rPr lang="en"/>
              <a:t>Energy use &amp; battery lifecycle impact</a:t>
            </a:r>
            <a:endParaRPr/>
          </a:p>
          <a:p>
            <a:pPr marL="457200" lvl="0" indent="-317500" algn="l" rtl="0">
              <a:spcBef>
                <a:spcPts val="0"/>
              </a:spcBef>
              <a:spcAft>
                <a:spcPts val="0"/>
              </a:spcAft>
              <a:buSzPts val="1400"/>
              <a:buChar char="●"/>
            </a:pPr>
            <a:r>
              <a:rPr lang="en"/>
              <a:t>De-icing material impacts (salt runoff, soil/water contamination)</a:t>
            </a:r>
            <a:endParaRPr/>
          </a:p>
          <a:p>
            <a:pPr marL="457200" lvl="0" indent="0" algn="l" rtl="0">
              <a:spcBef>
                <a:spcPts val="0"/>
              </a:spcBef>
              <a:spcAft>
                <a:spcPts val="0"/>
              </a:spcAft>
              <a:buNone/>
            </a:pPr>
            <a:endParaRPr/>
          </a:p>
          <a:p>
            <a:pPr marL="457200" lvl="0" indent="-317500" algn="l" rtl="0">
              <a:spcBef>
                <a:spcPts val="0"/>
              </a:spcBef>
              <a:spcAft>
                <a:spcPts val="0"/>
              </a:spcAft>
              <a:buSzPts val="1400"/>
              <a:buAutoNum type="arabicPeriod"/>
            </a:pPr>
            <a:r>
              <a:rPr lang="en"/>
              <a:t>Approach</a:t>
            </a:r>
            <a:endParaRPr/>
          </a:p>
          <a:p>
            <a:pPr marL="457200" lvl="0" indent="-317500" algn="l" rtl="0">
              <a:spcBef>
                <a:spcPts val="0"/>
              </a:spcBef>
              <a:spcAft>
                <a:spcPts val="0"/>
              </a:spcAft>
              <a:buSzPts val="1400"/>
              <a:buChar char="●"/>
            </a:pPr>
            <a:r>
              <a:rPr lang="en"/>
              <a:t>Comparative research (robot vs manual gritting) </a:t>
            </a:r>
            <a:endParaRPr/>
          </a:p>
          <a:p>
            <a:pPr marL="0" lvl="0" indent="0" algn="l" rtl="0">
              <a:spcBef>
                <a:spcPts val="0"/>
              </a:spcBef>
              <a:spcAft>
                <a:spcPts val="0"/>
              </a:spcAft>
              <a:buNone/>
            </a:pPr>
            <a:endParaRPr u="sng"/>
          </a:p>
          <a:p>
            <a:pPr marL="0" lvl="0" indent="0" algn="l" rtl="0">
              <a:spcBef>
                <a:spcPts val="0"/>
              </a:spcBef>
              <a:spcAft>
                <a:spcPts val="0"/>
              </a:spcAft>
              <a:buNone/>
            </a:pPr>
            <a:r>
              <a:rPr lang="en" b="1"/>
              <a:t>How can we approach this in a way that has little negative environmental impacts?</a:t>
            </a:r>
            <a:endParaRPr b="1"/>
          </a:p>
          <a:p>
            <a:pPr marL="0" lvl="0" indent="0" algn="l" rtl="0">
              <a:spcBef>
                <a:spcPts val="0"/>
              </a:spcBef>
              <a:spcAft>
                <a:spcPts val="0"/>
              </a:spcAft>
              <a:buNone/>
            </a:pPr>
            <a:r>
              <a:rPr lang="en"/>
              <a:t>There are concerns for soil quality, water contamination risk, or even infrastructure corrosion. These are research areas that I will explore with my team to ultimately decide the safest approach for a balanced ecological design. </a:t>
            </a:r>
            <a:endParaRPr/>
          </a:p>
          <a:p>
            <a:pPr marL="0" lvl="0" indent="0" algn="l" rtl="0">
              <a:spcBef>
                <a:spcPts val="0"/>
              </a:spcBef>
              <a:spcAft>
                <a:spcPts val="0"/>
              </a:spcAft>
              <a:buNone/>
            </a:pPr>
            <a:endParaRPr/>
          </a:p>
          <a:p>
            <a:pPr marL="0" lvl="0" indent="0" algn="l" rtl="0">
              <a:spcBef>
                <a:spcPts val="0"/>
              </a:spcBef>
              <a:spcAft>
                <a:spcPts val="0"/>
              </a:spcAft>
              <a:buNone/>
            </a:pPr>
            <a:endParaRPr/>
          </a:p>
          <a:p>
            <a:pPr marL="0" lvl="0" indent="0" algn="l" rtl="0">
              <a:spcBef>
                <a:spcPts val="0"/>
              </a:spcBef>
              <a:spcAft>
                <a:spcPts val="0"/>
              </a:spcAft>
              <a:buNone/>
            </a:pPr>
            <a:endParaRPr/>
          </a:p>
        </p:txBody>
      </p:sp>
      <p:pic>
        <p:nvPicPr>
          <p:cNvPr id="308" name="Google Shape;308;p40"/>
          <p:cNvPicPr preferRelativeResize="0"/>
          <p:nvPr/>
        </p:nvPicPr>
        <p:blipFill>
          <a:blip r:embed="rId4">
            <a:alphaModFix/>
          </a:blip>
          <a:stretch>
            <a:fillRect/>
          </a:stretch>
        </p:blipFill>
        <p:spPr>
          <a:xfrm>
            <a:off x="7351525" y="134840"/>
            <a:ext cx="1569450" cy="1480786"/>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12"/>
        <p:cNvGrpSpPr/>
        <p:nvPr/>
      </p:nvGrpSpPr>
      <p:grpSpPr>
        <a:xfrm>
          <a:off x="0" y="0"/>
          <a:ext cx="0" cy="0"/>
          <a:chOff x="0" y="0"/>
          <a:chExt cx="0" cy="0"/>
        </a:xfrm>
      </p:grpSpPr>
      <p:sp>
        <p:nvSpPr>
          <p:cNvPr id="313" name="Google Shape;313;p41"/>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ENVIRONMENTAL IMPACT</a:t>
            </a:r>
            <a:endParaRPr/>
          </a:p>
          <a:p>
            <a:pPr marL="0" lvl="0" indent="0" algn="l" rtl="0">
              <a:spcBef>
                <a:spcPts val="0"/>
              </a:spcBef>
              <a:spcAft>
                <a:spcPts val="0"/>
              </a:spcAft>
              <a:buNone/>
            </a:pPr>
            <a:endParaRPr/>
          </a:p>
        </p:txBody>
      </p:sp>
      <p:pic>
        <p:nvPicPr>
          <p:cNvPr id="314" name="Google Shape;314;p41"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15" name="Google Shape;315;p41"/>
          <p:cNvSpPr txBox="1"/>
          <p:nvPr/>
        </p:nvSpPr>
        <p:spPr>
          <a:xfrm>
            <a:off x="7628400" y="4737450"/>
            <a:ext cx="1515600" cy="171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sp>
        <p:nvSpPr>
          <p:cNvPr id="316" name="Google Shape;316;p41"/>
          <p:cNvSpPr txBox="1">
            <a:spLocks noGrp="1"/>
          </p:cNvSpPr>
          <p:nvPr>
            <p:ph type="body" idx="1"/>
          </p:nvPr>
        </p:nvSpPr>
        <p:spPr>
          <a:xfrm>
            <a:off x="845200" y="986075"/>
            <a:ext cx="4725900" cy="3894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a:t>General Impact Areas</a:t>
            </a:r>
            <a:endParaRPr/>
          </a:p>
          <a:p>
            <a:pPr marL="457200" lvl="0" indent="-317500" algn="l" rtl="0">
              <a:spcBef>
                <a:spcPts val="0"/>
              </a:spcBef>
              <a:spcAft>
                <a:spcPts val="0"/>
              </a:spcAft>
              <a:buSzPts val="1400"/>
              <a:buChar char="●"/>
            </a:pPr>
            <a:r>
              <a:rPr lang="en"/>
              <a:t>Material Choices &amp; Lifecycle </a:t>
            </a:r>
            <a:endParaRPr/>
          </a:p>
          <a:p>
            <a:pPr marL="457200" lvl="0" indent="-317500" algn="l" rtl="0">
              <a:spcBef>
                <a:spcPts val="0"/>
              </a:spcBef>
              <a:spcAft>
                <a:spcPts val="0"/>
              </a:spcAft>
              <a:buSzPts val="1400"/>
              <a:buChar char="●"/>
            </a:pPr>
            <a:r>
              <a:rPr lang="en"/>
              <a:t>Energy Use</a:t>
            </a:r>
            <a:endParaRPr/>
          </a:p>
          <a:p>
            <a:pPr marL="457200" lvl="0" indent="-317500" algn="l" rtl="0">
              <a:spcBef>
                <a:spcPts val="0"/>
              </a:spcBef>
              <a:spcAft>
                <a:spcPts val="0"/>
              </a:spcAft>
              <a:buSzPts val="1400"/>
              <a:buChar char="●"/>
            </a:pPr>
            <a:r>
              <a:rPr lang="en"/>
              <a:t>Gritting Mechanism Impacts</a:t>
            </a:r>
            <a:endParaRPr/>
          </a:p>
          <a:p>
            <a:pPr marL="457200" lvl="0" indent="-317500" algn="l" rtl="0">
              <a:spcBef>
                <a:spcPts val="0"/>
              </a:spcBef>
              <a:spcAft>
                <a:spcPts val="0"/>
              </a:spcAft>
              <a:buSzPts val="1400"/>
              <a:buChar char="●"/>
            </a:pPr>
            <a:r>
              <a:rPr lang="en"/>
              <a:t>Environment Footprint</a:t>
            </a:r>
            <a:endParaRPr/>
          </a:p>
          <a:p>
            <a:pPr marL="457200" lvl="0" indent="-317500" algn="l" rtl="0">
              <a:spcBef>
                <a:spcPts val="0"/>
              </a:spcBef>
              <a:spcAft>
                <a:spcPts val="0"/>
              </a:spcAft>
              <a:buSzPts val="1400"/>
              <a:buChar char="●"/>
            </a:pPr>
            <a:r>
              <a:rPr lang="en"/>
              <a:t>Waste</a:t>
            </a:r>
            <a:endParaRPr/>
          </a:p>
          <a:p>
            <a:pPr marL="457200" lvl="0" indent="0" algn="l" rtl="0">
              <a:spcBef>
                <a:spcPts val="0"/>
              </a:spcBef>
              <a:spcAft>
                <a:spcPts val="0"/>
              </a:spcAft>
              <a:buNone/>
            </a:pPr>
            <a:endParaRPr/>
          </a:p>
          <a:p>
            <a:pPr marL="457200" lvl="0" indent="-317500" algn="l" rtl="0">
              <a:spcBef>
                <a:spcPts val="0"/>
              </a:spcBef>
              <a:spcAft>
                <a:spcPts val="0"/>
              </a:spcAft>
              <a:buSzPts val="1400"/>
              <a:buChar char="-"/>
            </a:pPr>
            <a:r>
              <a:rPr lang="en"/>
              <a:t>Only roughly 9% of global plastic waste is recycled. [1] Our goal is to lower the environmental impact in our design with recycled plastics instead of virgin plastics. </a:t>
            </a:r>
            <a:endParaRPr/>
          </a:p>
          <a:p>
            <a:pPr marL="457200" lvl="0" indent="-317500" algn="l" rtl="0">
              <a:spcBef>
                <a:spcPts val="0"/>
              </a:spcBef>
              <a:spcAft>
                <a:spcPts val="0"/>
              </a:spcAft>
              <a:buSzPts val="1400"/>
              <a:buChar char="-"/>
            </a:pPr>
            <a:r>
              <a:rPr lang="en"/>
              <a:t>It takes 75% less energy to make something as simple as a plastic bottle with recycled plastics, unlike virgin plastic. [2] </a:t>
            </a:r>
            <a:endParaRPr/>
          </a:p>
          <a:p>
            <a:pPr marL="457200" lvl="0" indent="-317500" algn="l" rtl="0">
              <a:spcBef>
                <a:spcPts val="0"/>
              </a:spcBef>
              <a:spcAft>
                <a:spcPts val="0"/>
              </a:spcAft>
              <a:buSzPts val="1400"/>
              <a:buChar char="-"/>
            </a:pPr>
            <a:r>
              <a:rPr lang="en"/>
              <a:t>White salt is much more reliable for gritting  than brown because it is collected from evaporated seawater, meaning It’s more concentrated and is more effective, reducing residue and waste. [3]</a:t>
            </a:r>
            <a:endParaRPr/>
          </a:p>
          <a:p>
            <a:pPr marL="457200" lvl="0" indent="0" algn="l" rtl="0">
              <a:spcBef>
                <a:spcPts val="0"/>
              </a:spcBef>
              <a:spcAft>
                <a:spcPts val="0"/>
              </a:spcAft>
              <a:buNone/>
            </a:pPr>
            <a:endParaRPr/>
          </a:p>
          <a:p>
            <a:pPr marL="457200" lvl="0" indent="0" algn="l" rtl="0">
              <a:spcBef>
                <a:spcPts val="0"/>
              </a:spcBef>
              <a:spcAft>
                <a:spcPts val="0"/>
              </a:spcAft>
              <a:buNone/>
            </a:pPr>
            <a:endParaRPr/>
          </a:p>
        </p:txBody>
      </p:sp>
      <p:pic>
        <p:nvPicPr>
          <p:cNvPr id="317" name="Google Shape;317;p41"/>
          <p:cNvPicPr preferRelativeResize="0"/>
          <p:nvPr/>
        </p:nvPicPr>
        <p:blipFill rotWithShape="1">
          <a:blip r:embed="rId4">
            <a:alphaModFix/>
          </a:blip>
          <a:srcRect l="16902"/>
          <a:stretch/>
        </p:blipFill>
        <p:spPr>
          <a:xfrm>
            <a:off x="5522700" y="735575"/>
            <a:ext cx="3553224" cy="2299251"/>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21"/>
        <p:cNvGrpSpPr/>
        <p:nvPr/>
      </p:nvGrpSpPr>
      <p:grpSpPr>
        <a:xfrm>
          <a:off x="0" y="0"/>
          <a:ext cx="0" cy="0"/>
          <a:chOff x="0" y="0"/>
          <a:chExt cx="0" cy="0"/>
        </a:xfrm>
      </p:grpSpPr>
      <p:pic>
        <p:nvPicPr>
          <p:cNvPr id="322" name="Google Shape;322;p42"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23" name="Google Shape;323;p42"/>
          <p:cNvSpPr txBox="1">
            <a:spLocks noGrp="1"/>
          </p:cNvSpPr>
          <p:nvPr>
            <p:ph type="body" idx="1"/>
          </p:nvPr>
        </p:nvSpPr>
        <p:spPr>
          <a:xfrm>
            <a:off x="550300" y="997875"/>
            <a:ext cx="3514200" cy="38229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300"/>
              <a:t>The most expensive components to manufacture for roombas are the battery used to power them. New roombas utilize a 14.4V Lithium-ion battery which can cost upwards of £150 per battery. [1]</a:t>
            </a:r>
            <a:endParaRPr sz="1300"/>
          </a:p>
          <a:p>
            <a:pPr marL="0" lvl="0" indent="0" algn="l" rtl="0">
              <a:lnSpc>
                <a:spcPct val="115000"/>
              </a:lnSpc>
              <a:spcBef>
                <a:spcPts val="800"/>
              </a:spcBef>
              <a:spcAft>
                <a:spcPts val="0"/>
              </a:spcAft>
              <a:buClr>
                <a:schemeClr val="dk1"/>
              </a:buClr>
              <a:buSzPts val="1100"/>
              <a:buFont typeface="Arial"/>
              <a:buNone/>
            </a:pPr>
            <a:r>
              <a:rPr lang="en" sz="1300"/>
              <a:t>Lithium-ion batteries can oftentimes have short lifespans and die from losing charge and lack of use. Solar panels could be produced to  help keep the battery alive, allowing for longer lasting battery life.</a:t>
            </a:r>
            <a:endParaRPr sz="1300"/>
          </a:p>
          <a:p>
            <a:pPr marL="0" lvl="0" indent="0" algn="l" rtl="0">
              <a:lnSpc>
                <a:spcPct val="115000"/>
              </a:lnSpc>
              <a:spcBef>
                <a:spcPts val="800"/>
              </a:spcBef>
              <a:spcAft>
                <a:spcPts val="800"/>
              </a:spcAft>
              <a:buClr>
                <a:schemeClr val="dk1"/>
              </a:buClr>
              <a:buSzPts val="1100"/>
              <a:buFont typeface="Arial"/>
              <a:buNone/>
            </a:pPr>
            <a:r>
              <a:rPr lang="en" sz="1300"/>
              <a:t>Furthermore, recycled plastics can be a good cheap option for the body of the robot, which can also have a positive impact on the environment. </a:t>
            </a:r>
            <a:endParaRPr sz="1300"/>
          </a:p>
        </p:txBody>
      </p:sp>
      <p:sp>
        <p:nvSpPr>
          <p:cNvPr id="324" name="Google Shape;324;p42"/>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PRODUCTION</a:t>
            </a:r>
            <a:endParaRPr/>
          </a:p>
          <a:p>
            <a:pPr marL="0" lvl="0" indent="0" algn="l" rtl="0">
              <a:spcBef>
                <a:spcPts val="0"/>
              </a:spcBef>
              <a:spcAft>
                <a:spcPts val="0"/>
              </a:spcAft>
              <a:buNone/>
            </a:pPr>
            <a:endParaRPr/>
          </a:p>
        </p:txBody>
      </p:sp>
      <p:pic>
        <p:nvPicPr>
          <p:cNvPr id="325" name="Google Shape;325;p42"/>
          <p:cNvPicPr preferRelativeResize="0"/>
          <p:nvPr/>
        </p:nvPicPr>
        <p:blipFill>
          <a:blip r:embed="rId4">
            <a:alphaModFix/>
          </a:blip>
          <a:stretch>
            <a:fillRect/>
          </a:stretch>
        </p:blipFill>
        <p:spPr>
          <a:xfrm>
            <a:off x="4251775" y="794437"/>
            <a:ext cx="4739499" cy="3554624"/>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pic>
        <p:nvPicPr>
          <p:cNvPr id="330" name="Google Shape;330;p43"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31" name="Google Shape;331;p43"/>
          <p:cNvSpPr txBox="1">
            <a:spLocks noGrp="1"/>
          </p:cNvSpPr>
          <p:nvPr>
            <p:ph type="body" idx="1"/>
          </p:nvPr>
        </p:nvSpPr>
        <p:spPr>
          <a:xfrm>
            <a:off x="616825" y="1071775"/>
            <a:ext cx="4497000" cy="3822900"/>
          </a:xfrm>
          <a:prstGeom prst="rect">
            <a:avLst/>
          </a:prstGeom>
        </p:spPr>
        <p:txBody>
          <a:bodyPr spcFirstLastPara="1" wrap="square" lIns="91425" tIns="91425" rIns="91425" bIns="91425" anchor="t" anchorCtr="0">
            <a:noAutofit/>
          </a:bodyPr>
          <a:lstStyle/>
          <a:p>
            <a:pPr marL="457200" lvl="0" indent="-311150" algn="l" rtl="0">
              <a:spcBef>
                <a:spcPts val="0"/>
              </a:spcBef>
              <a:spcAft>
                <a:spcPts val="0"/>
              </a:spcAft>
              <a:buSzPts val="1300"/>
              <a:buChar char="●"/>
            </a:pPr>
            <a:r>
              <a:rPr lang="en" sz="1300"/>
              <a:t>Research shows that swansea can cost as much as </a:t>
            </a:r>
            <a:r>
              <a:rPr lang="en" sz="1300">
                <a:latin typeface="Albert Sans SemiBold"/>
                <a:ea typeface="Albert Sans SemiBold"/>
                <a:cs typeface="Albert Sans SemiBold"/>
                <a:sym typeface="Albert Sans SemiBold"/>
              </a:rPr>
              <a:t>£8,000 </a:t>
            </a:r>
            <a:r>
              <a:rPr lang="en" sz="1300"/>
              <a:t>a night to refill its grit bins.[1] </a:t>
            </a:r>
            <a:endParaRPr sz="1300"/>
          </a:p>
          <a:p>
            <a:pPr marL="457200" lvl="0" indent="0" algn="l" rtl="0">
              <a:spcBef>
                <a:spcPts val="0"/>
              </a:spcBef>
              <a:spcAft>
                <a:spcPts val="0"/>
              </a:spcAft>
              <a:buNone/>
            </a:pPr>
            <a:endParaRPr sz="1300"/>
          </a:p>
          <a:p>
            <a:pPr marL="457200" lvl="0" indent="-311150" algn="l" rtl="0">
              <a:lnSpc>
                <a:spcPct val="150000"/>
              </a:lnSpc>
              <a:spcBef>
                <a:spcPts val="0"/>
              </a:spcBef>
              <a:spcAft>
                <a:spcPts val="0"/>
              </a:spcAft>
              <a:buSzPts val="1300"/>
              <a:buChar char="●"/>
            </a:pPr>
            <a:r>
              <a:rPr lang="en" sz="1300"/>
              <a:t>Creating stations in which the robot can not only charge but also re-fill its grit supply. </a:t>
            </a:r>
            <a:endParaRPr sz="1300"/>
          </a:p>
          <a:p>
            <a:pPr marL="457200" lvl="0" indent="-311150" algn="l" rtl="0">
              <a:lnSpc>
                <a:spcPct val="150000"/>
              </a:lnSpc>
              <a:spcBef>
                <a:spcPts val="0"/>
              </a:spcBef>
              <a:spcAft>
                <a:spcPts val="0"/>
              </a:spcAft>
              <a:buSzPts val="1300"/>
              <a:buChar char="●"/>
            </a:pPr>
            <a:r>
              <a:rPr lang="en" sz="1300"/>
              <a:t>It's important to not overfill grit bins to minimise over-spending. </a:t>
            </a:r>
            <a:endParaRPr sz="1300"/>
          </a:p>
          <a:p>
            <a:pPr marL="457200" lvl="0" indent="-311150" algn="l" rtl="0">
              <a:lnSpc>
                <a:spcPct val="150000"/>
              </a:lnSpc>
              <a:spcBef>
                <a:spcPts val="0"/>
              </a:spcBef>
              <a:spcAft>
                <a:spcPts val="0"/>
              </a:spcAft>
              <a:buSzPts val="1300"/>
              <a:buChar char="●"/>
            </a:pPr>
            <a:r>
              <a:rPr lang="en" sz="1300"/>
              <a:t>A sensor located within the grit container which can send a signal to the council when it needs to be refilled.</a:t>
            </a:r>
            <a:endParaRPr sz="1300"/>
          </a:p>
          <a:p>
            <a:pPr marL="457200" lvl="0" indent="-311150" algn="l" rtl="0">
              <a:lnSpc>
                <a:spcPct val="150000"/>
              </a:lnSpc>
              <a:spcBef>
                <a:spcPts val="0"/>
              </a:spcBef>
              <a:spcAft>
                <a:spcPts val="0"/>
              </a:spcAft>
              <a:buSzPts val="1300"/>
              <a:buChar char="●"/>
            </a:pPr>
            <a:r>
              <a:rPr lang="en" sz="1300"/>
              <a:t>Putting resources into areas not commonly used by pedestrians can be seen as a waste of funds which are better spent elsewhere. [2] </a:t>
            </a:r>
            <a:endParaRPr sz="1300"/>
          </a:p>
          <a:p>
            <a:pPr marL="0" lvl="0" indent="0" algn="l" rtl="0">
              <a:lnSpc>
                <a:spcPct val="115000"/>
              </a:lnSpc>
              <a:spcBef>
                <a:spcPts val="800"/>
              </a:spcBef>
              <a:spcAft>
                <a:spcPts val="0"/>
              </a:spcAft>
              <a:buClr>
                <a:schemeClr val="dk1"/>
              </a:buClr>
              <a:buSzPts val="1100"/>
              <a:buFont typeface="Arial"/>
              <a:buNone/>
            </a:pPr>
            <a:endParaRPr sz="1300"/>
          </a:p>
          <a:p>
            <a:pPr marL="0" lvl="0" indent="0" algn="l" rtl="0">
              <a:lnSpc>
                <a:spcPct val="115000"/>
              </a:lnSpc>
              <a:spcBef>
                <a:spcPts val="800"/>
              </a:spcBef>
              <a:spcAft>
                <a:spcPts val="0"/>
              </a:spcAft>
              <a:buClr>
                <a:schemeClr val="dk1"/>
              </a:buClr>
              <a:buSzPts val="1100"/>
              <a:buFont typeface="Arial"/>
              <a:buNone/>
            </a:pPr>
            <a:endParaRPr sz="1300"/>
          </a:p>
          <a:p>
            <a:pPr marL="0" lvl="0" indent="0" algn="l" rtl="0">
              <a:lnSpc>
                <a:spcPct val="115000"/>
              </a:lnSpc>
              <a:spcBef>
                <a:spcPts val="800"/>
              </a:spcBef>
              <a:spcAft>
                <a:spcPts val="800"/>
              </a:spcAft>
              <a:buClr>
                <a:schemeClr val="dk1"/>
              </a:buClr>
              <a:buSzPts val="1100"/>
              <a:buFont typeface="Arial"/>
              <a:buNone/>
            </a:pPr>
            <a:endParaRPr sz="1300"/>
          </a:p>
        </p:txBody>
      </p:sp>
      <p:sp>
        <p:nvSpPr>
          <p:cNvPr id="332" name="Google Shape;332;p43"/>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PRODUCTION</a:t>
            </a:r>
            <a:endParaRPr/>
          </a:p>
          <a:p>
            <a:pPr marL="0" lvl="0" indent="0" algn="l" rtl="0">
              <a:spcBef>
                <a:spcPts val="0"/>
              </a:spcBef>
              <a:spcAft>
                <a:spcPts val="0"/>
              </a:spcAft>
              <a:buNone/>
            </a:pPr>
            <a:endParaRPr/>
          </a:p>
        </p:txBody>
      </p:sp>
      <p:pic>
        <p:nvPicPr>
          <p:cNvPr id="333" name="Google Shape;333;p43"/>
          <p:cNvPicPr preferRelativeResize="0"/>
          <p:nvPr/>
        </p:nvPicPr>
        <p:blipFill>
          <a:blip r:embed="rId4">
            <a:alphaModFix/>
          </a:blip>
          <a:stretch>
            <a:fillRect/>
          </a:stretch>
        </p:blipFill>
        <p:spPr>
          <a:xfrm>
            <a:off x="5492825" y="1133125"/>
            <a:ext cx="2877225" cy="2877225"/>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37"/>
        <p:cNvGrpSpPr/>
        <p:nvPr/>
      </p:nvGrpSpPr>
      <p:grpSpPr>
        <a:xfrm>
          <a:off x="0" y="0"/>
          <a:ext cx="0" cy="0"/>
          <a:chOff x="0" y="0"/>
          <a:chExt cx="0" cy="0"/>
        </a:xfrm>
      </p:grpSpPr>
      <p:sp>
        <p:nvSpPr>
          <p:cNvPr id="338" name="Google Shape;338;p44"/>
          <p:cNvSpPr txBox="1">
            <a:spLocks noGrp="1"/>
          </p:cNvSpPr>
          <p:nvPr>
            <p:ph type="body" idx="1"/>
          </p:nvPr>
        </p:nvSpPr>
        <p:spPr>
          <a:xfrm>
            <a:off x="266125" y="1199375"/>
            <a:ext cx="4039500" cy="3744300"/>
          </a:xfrm>
          <a:prstGeom prst="rect">
            <a:avLst/>
          </a:prstGeom>
        </p:spPr>
        <p:txBody>
          <a:bodyPr spcFirstLastPara="1" wrap="square" lIns="91425" tIns="91425" rIns="91425" bIns="91425" anchor="t" anchorCtr="0">
            <a:noAutofit/>
          </a:bodyPr>
          <a:lstStyle/>
          <a:p>
            <a:pPr marL="457200" lvl="0" indent="-317500" algn="l" rtl="0">
              <a:spcBef>
                <a:spcPts val="0"/>
              </a:spcBef>
              <a:spcAft>
                <a:spcPts val="0"/>
              </a:spcAft>
              <a:buSzPts val="1400"/>
              <a:buChar char="●"/>
            </a:pPr>
            <a:r>
              <a:rPr lang="en"/>
              <a:t>Main causes of faults:</a:t>
            </a:r>
            <a:endParaRPr/>
          </a:p>
          <a:p>
            <a:pPr marL="914400" lvl="1" indent="-317500" algn="l" rtl="0">
              <a:spcBef>
                <a:spcPts val="0"/>
              </a:spcBef>
              <a:spcAft>
                <a:spcPts val="0"/>
              </a:spcAft>
              <a:buSzPts val="1400"/>
              <a:buChar char="○"/>
            </a:pPr>
            <a:r>
              <a:rPr lang="en"/>
              <a:t>Corrosion</a:t>
            </a:r>
            <a:endParaRPr/>
          </a:p>
          <a:p>
            <a:pPr marL="914400" lvl="1" indent="-317500" algn="l" rtl="0">
              <a:spcBef>
                <a:spcPts val="0"/>
              </a:spcBef>
              <a:spcAft>
                <a:spcPts val="0"/>
              </a:spcAft>
              <a:buSzPts val="1400"/>
              <a:buChar char="○"/>
            </a:pPr>
            <a:r>
              <a:rPr lang="en"/>
              <a:t>Wear</a:t>
            </a:r>
            <a:endParaRPr/>
          </a:p>
          <a:p>
            <a:pPr marL="914400" lvl="1" indent="-317500" algn="l" rtl="0">
              <a:spcBef>
                <a:spcPts val="0"/>
              </a:spcBef>
              <a:spcAft>
                <a:spcPts val="0"/>
              </a:spcAft>
              <a:buSzPts val="1400"/>
              <a:buChar char="○"/>
            </a:pPr>
            <a:r>
              <a:rPr lang="en"/>
              <a:t>Water damage</a:t>
            </a:r>
            <a:endParaRPr/>
          </a:p>
          <a:p>
            <a:pPr marL="457200" lvl="0" indent="-317500" algn="l" rtl="0">
              <a:spcBef>
                <a:spcPts val="0"/>
              </a:spcBef>
              <a:spcAft>
                <a:spcPts val="0"/>
              </a:spcAft>
              <a:buSzPts val="1400"/>
              <a:buChar char="●"/>
            </a:pPr>
            <a:r>
              <a:rPr lang="en"/>
              <a:t>Each component will need specific care: </a:t>
            </a:r>
            <a:endParaRPr/>
          </a:p>
          <a:p>
            <a:pPr marL="914400" lvl="1" indent="-317500" algn="l" rtl="0">
              <a:spcBef>
                <a:spcPts val="0"/>
              </a:spcBef>
              <a:spcAft>
                <a:spcPts val="0"/>
              </a:spcAft>
              <a:buSzPts val="1400"/>
              <a:buChar char="○"/>
            </a:pPr>
            <a:r>
              <a:rPr lang="en" b="1"/>
              <a:t>Hopper</a:t>
            </a:r>
            <a:r>
              <a:rPr lang="en"/>
              <a:t>: Thorough clean and inspection regularly.</a:t>
            </a:r>
            <a:endParaRPr/>
          </a:p>
          <a:p>
            <a:pPr marL="914400" lvl="1" indent="-317500" algn="l" rtl="0">
              <a:spcBef>
                <a:spcPts val="0"/>
              </a:spcBef>
              <a:spcAft>
                <a:spcPts val="0"/>
              </a:spcAft>
              <a:buSzPts val="1400"/>
              <a:buChar char="○"/>
            </a:pPr>
            <a:r>
              <a:rPr lang="en" b="1"/>
              <a:t>Spreading Mechanism</a:t>
            </a:r>
            <a:r>
              <a:rPr lang="en"/>
              <a:t>: Ensure free of debris and running smoothly.</a:t>
            </a:r>
            <a:endParaRPr/>
          </a:p>
          <a:p>
            <a:pPr marL="914400" lvl="1" indent="-317500" algn="l" rtl="0">
              <a:spcBef>
                <a:spcPts val="0"/>
              </a:spcBef>
              <a:spcAft>
                <a:spcPts val="0"/>
              </a:spcAft>
              <a:buSzPts val="1400"/>
              <a:buChar char="○"/>
            </a:pPr>
            <a:r>
              <a:rPr lang="en" b="1"/>
              <a:t>Chassis and Body</a:t>
            </a:r>
            <a:r>
              <a:rPr lang="en"/>
              <a:t>: Inspect regularly and treat with anti-corrosion protection.</a:t>
            </a:r>
            <a:endParaRPr/>
          </a:p>
          <a:p>
            <a:pPr marL="914400" lvl="1" indent="-317500" algn="l" rtl="0">
              <a:spcBef>
                <a:spcPts val="0"/>
              </a:spcBef>
              <a:spcAft>
                <a:spcPts val="0"/>
              </a:spcAft>
              <a:buSzPts val="1400"/>
              <a:buChar char="○"/>
            </a:pPr>
            <a:r>
              <a:rPr lang="en" b="1"/>
              <a:t>Electrical Components</a:t>
            </a:r>
            <a:r>
              <a:rPr lang="en"/>
              <a:t>: Inspect regularly and coat with grease.</a:t>
            </a:r>
            <a:endParaRPr/>
          </a:p>
          <a:p>
            <a:pPr marL="914400" lvl="0" indent="0" algn="l" rtl="0">
              <a:spcBef>
                <a:spcPts val="0"/>
              </a:spcBef>
              <a:spcAft>
                <a:spcPts val="0"/>
              </a:spcAft>
              <a:buNone/>
            </a:pPr>
            <a:endParaRPr/>
          </a:p>
          <a:p>
            <a:pPr marL="457200" lvl="0" indent="0" algn="l" rtl="0">
              <a:spcBef>
                <a:spcPts val="0"/>
              </a:spcBef>
              <a:spcAft>
                <a:spcPts val="0"/>
              </a:spcAft>
              <a:buNone/>
            </a:pPr>
            <a:endParaRPr/>
          </a:p>
        </p:txBody>
      </p:sp>
      <p:sp>
        <p:nvSpPr>
          <p:cNvPr id="339" name="Google Shape;339;p44"/>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a:t>MAINTENANCE </a:t>
            </a:r>
            <a:endParaRPr/>
          </a:p>
          <a:p>
            <a:pPr marL="0" lvl="0" indent="0" algn="l" rtl="0">
              <a:spcBef>
                <a:spcPts val="0"/>
              </a:spcBef>
              <a:spcAft>
                <a:spcPts val="0"/>
              </a:spcAft>
              <a:buNone/>
            </a:pPr>
            <a:endParaRPr/>
          </a:p>
        </p:txBody>
      </p:sp>
      <p:pic>
        <p:nvPicPr>
          <p:cNvPr id="340" name="Google Shape;340;p44"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pic>
        <p:nvPicPr>
          <p:cNvPr id="341" name="Google Shape;341;p44"/>
          <p:cNvPicPr preferRelativeResize="0"/>
          <p:nvPr/>
        </p:nvPicPr>
        <p:blipFill>
          <a:blip r:embed="rId4">
            <a:alphaModFix/>
          </a:blip>
          <a:stretch>
            <a:fillRect/>
          </a:stretch>
        </p:blipFill>
        <p:spPr>
          <a:xfrm>
            <a:off x="4524900" y="1493586"/>
            <a:ext cx="4402551" cy="2472600"/>
          </a:xfrm>
          <a:prstGeom prst="rect">
            <a:avLst/>
          </a:prstGeom>
          <a:noFill/>
          <a:ln>
            <a:noFill/>
          </a:ln>
        </p:spPr>
      </p:pic>
      <p:sp>
        <p:nvSpPr>
          <p:cNvPr id="342" name="Google Shape;342;p44"/>
          <p:cNvSpPr txBox="1"/>
          <p:nvPr/>
        </p:nvSpPr>
        <p:spPr>
          <a:xfrm>
            <a:off x="4524900" y="4059200"/>
            <a:ext cx="3000000" cy="4002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a:solidFill>
                  <a:schemeClr val="dk1"/>
                </a:solidFill>
                <a:latin typeface="Albert Sans"/>
                <a:ea typeface="Albert Sans"/>
                <a:cs typeface="Albert Sans"/>
                <a:sym typeface="Albert Sans"/>
              </a:rPr>
              <a:t>[3] [4]</a:t>
            </a:r>
            <a:endParaRPr/>
          </a:p>
        </p:txBody>
      </p:sp>
      <p:sp>
        <p:nvSpPr>
          <p:cNvPr id="343" name="Google Shape;343;p44"/>
          <p:cNvSpPr txBox="1">
            <a:spLocks noGrp="1"/>
          </p:cNvSpPr>
          <p:nvPr>
            <p:ph type="sldNum" idx="12"/>
          </p:nvPr>
        </p:nvSpPr>
        <p:spPr>
          <a:xfrm>
            <a:off x="7711837" y="4743250"/>
            <a:ext cx="1393500" cy="4002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a:t>Frankie Snow</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sp>
        <p:nvSpPr>
          <p:cNvPr id="348" name="Google Shape;348;p45"/>
          <p:cNvSpPr txBox="1">
            <a:spLocks noGrp="1"/>
          </p:cNvSpPr>
          <p:nvPr>
            <p:ph type="body" idx="1"/>
          </p:nvPr>
        </p:nvSpPr>
        <p:spPr>
          <a:xfrm>
            <a:off x="618125" y="1017725"/>
            <a:ext cx="3528600" cy="3710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Schedule of maintenance:</a:t>
            </a:r>
            <a:endParaRPr/>
          </a:p>
          <a:p>
            <a:pPr marL="457200" lvl="0" indent="-317500" algn="l" rtl="0">
              <a:spcBef>
                <a:spcPts val="0"/>
              </a:spcBef>
              <a:spcAft>
                <a:spcPts val="0"/>
              </a:spcAft>
              <a:buSzPts val="1400"/>
              <a:buChar char="●"/>
            </a:pPr>
            <a:r>
              <a:rPr lang="en" b="1"/>
              <a:t>Weekly</a:t>
            </a:r>
            <a:endParaRPr b="1"/>
          </a:p>
          <a:p>
            <a:pPr marL="914400" lvl="1" indent="-317500" algn="l" rtl="0">
              <a:spcBef>
                <a:spcPts val="0"/>
              </a:spcBef>
              <a:spcAft>
                <a:spcPts val="0"/>
              </a:spcAft>
              <a:buSzPts val="1400"/>
              <a:buChar char="○"/>
            </a:pPr>
            <a:r>
              <a:rPr lang="en"/>
              <a:t>Empty</a:t>
            </a:r>
            <a:endParaRPr/>
          </a:p>
          <a:p>
            <a:pPr marL="914400" lvl="1" indent="-317500" algn="l" rtl="0">
              <a:spcBef>
                <a:spcPts val="0"/>
              </a:spcBef>
              <a:spcAft>
                <a:spcPts val="0"/>
              </a:spcAft>
              <a:buSzPts val="1400"/>
              <a:buChar char="○"/>
            </a:pPr>
            <a:r>
              <a:rPr lang="en"/>
              <a:t>Check sensors</a:t>
            </a:r>
            <a:endParaRPr/>
          </a:p>
          <a:p>
            <a:pPr marL="457200" lvl="0" indent="-317500" algn="l" rtl="0">
              <a:spcBef>
                <a:spcPts val="0"/>
              </a:spcBef>
              <a:spcAft>
                <a:spcPts val="0"/>
              </a:spcAft>
              <a:buSzPts val="1400"/>
              <a:buChar char="●"/>
            </a:pPr>
            <a:r>
              <a:rPr lang="en" b="1"/>
              <a:t>Monthly</a:t>
            </a:r>
            <a:endParaRPr b="1"/>
          </a:p>
          <a:p>
            <a:pPr marL="914400" lvl="1" indent="-317500" algn="l" rtl="0">
              <a:spcBef>
                <a:spcPts val="0"/>
              </a:spcBef>
              <a:spcAft>
                <a:spcPts val="0"/>
              </a:spcAft>
              <a:buSzPts val="1400"/>
              <a:buChar char="○"/>
            </a:pPr>
            <a:r>
              <a:rPr lang="en"/>
              <a:t>Inspect underside</a:t>
            </a:r>
            <a:endParaRPr/>
          </a:p>
          <a:p>
            <a:pPr marL="914400" lvl="1" indent="-317500" algn="l" rtl="0">
              <a:spcBef>
                <a:spcPts val="0"/>
              </a:spcBef>
              <a:spcAft>
                <a:spcPts val="0"/>
              </a:spcAft>
              <a:buSzPts val="1400"/>
              <a:buChar char="○"/>
            </a:pPr>
            <a:r>
              <a:rPr lang="en"/>
              <a:t>Inspect wheels</a:t>
            </a:r>
            <a:endParaRPr/>
          </a:p>
          <a:p>
            <a:pPr marL="914400" lvl="1" indent="-317500" algn="l" rtl="0">
              <a:spcBef>
                <a:spcPts val="0"/>
              </a:spcBef>
              <a:spcAft>
                <a:spcPts val="0"/>
              </a:spcAft>
              <a:buSzPts val="1400"/>
              <a:buChar char="○"/>
            </a:pPr>
            <a:r>
              <a:rPr lang="en"/>
              <a:t>Inspect sensors</a:t>
            </a:r>
            <a:endParaRPr/>
          </a:p>
          <a:p>
            <a:pPr marL="457200" lvl="0" indent="-317500" algn="l" rtl="0">
              <a:spcBef>
                <a:spcPts val="0"/>
              </a:spcBef>
              <a:spcAft>
                <a:spcPts val="0"/>
              </a:spcAft>
              <a:buSzPts val="1400"/>
              <a:buChar char="●"/>
            </a:pPr>
            <a:r>
              <a:rPr lang="en" b="1"/>
              <a:t>Seasonally</a:t>
            </a:r>
            <a:endParaRPr b="1"/>
          </a:p>
          <a:p>
            <a:pPr marL="914400" lvl="1" indent="-317500" algn="l" rtl="0">
              <a:spcBef>
                <a:spcPts val="0"/>
              </a:spcBef>
              <a:spcAft>
                <a:spcPts val="0"/>
              </a:spcAft>
              <a:buSzPts val="1400"/>
              <a:buChar char="○"/>
            </a:pPr>
            <a:r>
              <a:rPr lang="en"/>
              <a:t>Replace blades</a:t>
            </a:r>
            <a:endParaRPr/>
          </a:p>
          <a:p>
            <a:pPr marL="914400" lvl="1" indent="-317500" algn="l" rtl="0">
              <a:spcBef>
                <a:spcPts val="0"/>
              </a:spcBef>
              <a:spcAft>
                <a:spcPts val="0"/>
              </a:spcAft>
              <a:buSzPts val="1400"/>
              <a:buChar char="○"/>
            </a:pPr>
            <a:r>
              <a:rPr lang="en"/>
              <a:t>Inspect battery</a:t>
            </a:r>
            <a:endParaRPr/>
          </a:p>
          <a:p>
            <a:pPr marL="914400" lvl="1" indent="-317500" algn="l" rtl="0">
              <a:spcBef>
                <a:spcPts val="0"/>
              </a:spcBef>
              <a:spcAft>
                <a:spcPts val="0"/>
              </a:spcAft>
              <a:buSzPts val="1400"/>
              <a:buChar char="○"/>
            </a:pPr>
            <a:r>
              <a:rPr lang="en"/>
              <a:t>Inspect dock</a:t>
            </a:r>
            <a:endParaRPr/>
          </a:p>
          <a:p>
            <a:pPr marL="457200" lvl="0" indent="-317500" algn="l" rtl="0">
              <a:spcBef>
                <a:spcPts val="0"/>
              </a:spcBef>
              <a:spcAft>
                <a:spcPts val="0"/>
              </a:spcAft>
              <a:buSzPts val="1400"/>
              <a:buChar char="●"/>
            </a:pPr>
            <a:r>
              <a:rPr lang="en" b="1"/>
              <a:t>Low Usage Periods</a:t>
            </a:r>
            <a:endParaRPr b="1"/>
          </a:p>
          <a:p>
            <a:pPr marL="914400" lvl="1" indent="-317500" algn="l" rtl="0">
              <a:spcBef>
                <a:spcPts val="0"/>
              </a:spcBef>
              <a:spcAft>
                <a:spcPts val="0"/>
              </a:spcAft>
              <a:buSzPts val="1400"/>
              <a:buChar char="○"/>
            </a:pPr>
            <a:r>
              <a:rPr lang="en"/>
              <a:t>Thorough clean and dry</a:t>
            </a:r>
            <a:endParaRPr/>
          </a:p>
          <a:p>
            <a:pPr marL="914400" lvl="1" indent="-317500" algn="l" rtl="0">
              <a:spcBef>
                <a:spcPts val="0"/>
              </a:spcBef>
              <a:spcAft>
                <a:spcPts val="0"/>
              </a:spcAft>
              <a:buSzPts val="1400"/>
              <a:buChar char="○"/>
            </a:pPr>
            <a:r>
              <a:rPr lang="en"/>
              <a:t>Store dry and sheltered</a:t>
            </a:r>
            <a:endParaRPr/>
          </a:p>
          <a:p>
            <a:pPr marL="914400" lvl="1" indent="-317500" algn="l" rtl="0">
              <a:spcBef>
                <a:spcPts val="0"/>
              </a:spcBef>
              <a:spcAft>
                <a:spcPts val="0"/>
              </a:spcAft>
              <a:buSzPts val="1400"/>
              <a:buChar char="○"/>
            </a:pPr>
            <a:r>
              <a:rPr lang="en"/>
              <a:t>Charge periodically</a:t>
            </a:r>
            <a:endParaRPr/>
          </a:p>
        </p:txBody>
      </p:sp>
      <p:sp>
        <p:nvSpPr>
          <p:cNvPr id="349" name="Google Shape;349;p45"/>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MAINTENANCE  </a:t>
            </a:r>
            <a:endParaRPr/>
          </a:p>
          <a:p>
            <a:pPr marL="0" lvl="0" indent="0" algn="l" rtl="0">
              <a:spcBef>
                <a:spcPts val="0"/>
              </a:spcBef>
              <a:spcAft>
                <a:spcPts val="0"/>
              </a:spcAft>
              <a:buNone/>
            </a:pPr>
            <a:endParaRPr/>
          </a:p>
        </p:txBody>
      </p:sp>
      <p:pic>
        <p:nvPicPr>
          <p:cNvPr id="350" name="Google Shape;350;p45"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pic>
        <p:nvPicPr>
          <p:cNvPr id="351" name="Google Shape;351;p45"/>
          <p:cNvPicPr preferRelativeResize="0"/>
          <p:nvPr/>
        </p:nvPicPr>
        <p:blipFill>
          <a:blip r:embed="rId4">
            <a:alphaModFix/>
          </a:blip>
          <a:stretch>
            <a:fillRect/>
          </a:stretch>
        </p:blipFill>
        <p:spPr>
          <a:xfrm>
            <a:off x="4550050" y="1460525"/>
            <a:ext cx="4033424" cy="2688949"/>
          </a:xfrm>
          <a:prstGeom prst="rect">
            <a:avLst/>
          </a:prstGeom>
          <a:noFill/>
          <a:ln>
            <a:noFill/>
          </a:ln>
        </p:spPr>
      </p:pic>
      <p:sp>
        <p:nvSpPr>
          <p:cNvPr id="352" name="Google Shape;352;p45"/>
          <p:cNvSpPr txBox="1"/>
          <p:nvPr/>
        </p:nvSpPr>
        <p:spPr>
          <a:xfrm>
            <a:off x="4550050" y="4232150"/>
            <a:ext cx="3000000" cy="4002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r>
              <a:rPr lang="en">
                <a:solidFill>
                  <a:schemeClr val="dk1"/>
                </a:solidFill>
                <a:latin typeface="Albert Sans"/>
                <a:ea typeface="Albert Sans"/>
                <a:cs typeface="Albert Sans"/>
                <a:sym typeface="Albert Sans"/>
              </a:rPr>
              <a:t>[5] [6]</a:t>
            </a:r>
            <a:endParaRPr/>
          </a:p>
        </p:txBody>
      </p:sp>
      <p:sp>
        <p:nvSpPr>
          <p:cNvPr id="353" name="Google Shape;353;p45"/>
          <p:cNvSpPr txBox="1">
            <a:spLocks noGrp="1"/>
          </p:cNvSpPr>
          <p:nvPr>
            <p:ph type="sldNum" idx="12"/>
          </p:nvPr>
        </p:nvSpPr>
        <p:spPr>
          <a:xfrm>
            <a:off x="7757237" y="4743250"/>
            <a:ext cx="1348200" cy="4002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a:t>Frankie Snow</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57"/>
        <p:cNvGrpSpPr/>
        <p:nvPr/>
      </p:nvGrpSpPr>
      <p:grpSpPr>
        <a:xfrm>
          <a:off x="0" y="0"/>
          <a:ext cx="0" cy="0"/>
          <a:chOff x="0" y="0"/>
          <a:chExt cx="0" cy="0"/>
        </a:xfrm>
      </p:grpSpPr>
      <p:sp>
        <p:nvSpPr>
          <p:cNvPr id="358" name="Google Shape;358;p46"/>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 Oliver Altissimo</a:t>
            </a:r>
            <a:endParaRPr/>
          </a:p>
          <a:p>
            <a:pPr marL="0" lvl="0" indent="0" algn="l" rtl="0">
              <a:spcBef>
                <a:spcPts val="0"/>
              </a:spcBef>
              <a:spcAft>
                <a:spcPts val="0"/>
              </a:spcAft>
              <a:buNone/>
            </a:pPr>
            <a:endParaRPr/>
          </a:p>
        </p:txBody>
      </p:sp>
      <p:pic>
        <p:nvPicPr>
          <p:cNvPr id="359" name="Google Shape;359;p46"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60" name="Google Shape;360;p46"/>
          <p:cNvSpPr txBox="1">
            <a:spLocks noGrp="1"/>
          </p:cNvSpPr>
          <p:nvPr>
            <p:ph type="body" idx="1"/>
          </p:nvPr>
        </p:nvSpPr>
        <p:spPr>
          <a:xfrm>
            <a:off x="515100" y="1249550"/>
            <a:ext cx="8363100" cy="3533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[1] N/A, “[Everything explained] How do robotic lawnmowers without boundary wires work?,” </a:t>
            </a:r>
            <a:r>
              <a:rPr lang="en" sz="1100" i="1">
                <a:latin typeface="Arial"/>
                <a:ea typeface="Arial"/>
                <a:cs typeface="Arial"/>
                <a:sym typeface="Arial"/>
              </a:rPr>
              <a:t>Segway Navimow Europe</a:t>
            </a:r>
            <a:r>
              <a:rPr lang="en" sz="1100">
                <a:latin typeface="Arial"/>
                <a:ea typeface="Arial"/>
                <a:cs typeface="Arial"/>
                <a:sym typeface="Arial"/>
              </a:rPr>
              <a:t>, 2025. https://navimow.segway.com/blogs/technology/everything-explained-how-do-robotic-lawnmowers-without-boundary-wires-work#3 (accessed Feb. 12, 2026).</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[2] N/A, “How Does Husqvarna Automower® GPS Assisted Navigation Work?,” </a:t>
            </a:r>
            <a:r>
              <a:rPr lang="en" sz="1100" i="1">
                <a:latin typeface="Arial"/>
                <a:ea typeface="Arial"/>
                <a:cs typeface="Arial"/>
                <a:sym typeface="Arial"/>
              </a:rPr>
              <a:t>Husqvarna.com</a:t>
            </a:r>
            <a:r>
              <a:rPr lang="en" sz="1100">
                <a:latin typeface="Arial"/>
                <a:ea typeface="Arial"/>
                <a:cs typeface="Arial"/>
                <a:sym typeface="Arial"/>
              </a:rPr>
              <a:t>, 2023. https://www.husqvarna.com/nz/learn-and-discover/how-does-husqvarna-automower-gps-assisted-navigation-work/</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[3] N/A, “The detailed connections process | National Grid ET,” </a:t>
            </a:r>
            <a:r>
              <a:rPr lang="en" sz="1100" i="1">
                <a:latin typeface="Arial"/>
                <a:ea typeface="Arial"/>
                <a:cs typeface="Arial"/>
                <a:sym typeface="Arial"/>
              </a:rPr>
              <a:t>Nationalgrid.com</a:t>
            </a:r>
            <a:r>
              <a:rPr lang="en" sz="1100">
                <a:latin typeface="Arial"/>
                <a:ea typeface="Arial"/>
                <a:cs typeface="Arial"/>
                <a:sym typeface="Arial"/>
              </a:rPr>
              <a:t>, 2024. https://www.nationalgrid.com/electricity-transmission/connections/detailed-connections-process</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[4] F. Hafemann, “N/A,” </a:t>
            </a:r>
            <a:r>
              <a:rPr lang="en" sz="1100" i="1">
                <a:latin typeface="Arial"/>
                <a:ea typeface="Arial"/>
                <a:cs typeface="Arial"/>
                <a:sym typeface="Arial"/>
              </a:rPr>
              <a:t>Gettyimages.co.uk</a:t>
            </a:r>
            <a:r>
              <a:rPr lang="en" sz="1100">
                <a:latin typeface="Arial"/>
                <a:ea typeface="Arial"/>
                <a:cs typeface="Arial"/>
                <a:sym typeface="Arial"/>
              </a:rPr>
              <a:t>, 2020. https://www.gettyimages.co.uk/photos/robot-lawn-mower</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[5] N/A, “Roomba® Plus 505 Combo Robots - 3D LiDAR Mapping,” </a:t>
            </a:r>
            <a:r>
              <a:rPr lang="en" sz="1100" i="1">
                <a:latin typeface="Arial"/>
                <a:ea typeface="Arial"/>
                <a:cs typeface="Arial"/>
                <a:sym typeface="Arial"/>
              </a:rPr>
              <a:t>Irobot.co.uk</a:t>
            </a:r>
            <a:r>
              <a:rPr lang="en" sz="1100">
                <a:latin typeface="Arial"/>
                <a:ea typeface="Arial"/>
                <a:cs typeface="Arial"/>
                <a:sym typeface="Arial"/>
              </a:rPr>
              <a:t>, 2023. https://www.irobot.co.uk/en_GB/roomba-plus-505-combo-with-lidar-mapping.html</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[6] N/A, “Grit Spreaders - Shop Snow &amp; Ice Control Now | Start Safety UK,” </a:t>
            </a:r>
            <a:r>
              <a:rPr lang="en" sz="1100" i="1">
                <a:latin typeface="Arial"/>
                <a:ea typeface="Arial"/>
                <a:cs typeface="Arial"/>
                <a:sym typeface="Arial"/>
              </a:rPr>
              <a:t>Start Safety UK</a:t>
            </a:r>
            <a:r>
              <a:rPr lang="en" sz="1100">
                <a:latin typeface="Arial"/>
                <a:ea typeface="Arial"/>
                <a:cs typeface="Arial"/>
                <a:sym typeface="Arial"/>
              </a:rPr>
              <a:t>, 2024. https://startsafety.uk/collections/grit-spreaders</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[7] airedale, “Spring Materials: Stainless Steel,” </a:t>
            </a:r>
            <a:r>
              <a:rPr lang="en" sz="1100" i="1">
                <a:latin typeface="Arial"/>
                <a:ea typeface="Arial"/>
                <a:cs typeface="Arial"/>
                <a:sym typeface="Arial"/>
              </a:rPr>
              <a:t>Airedale Springs</a:t>
            </a:r>
            <a:r>
              <a:rPr lang="en" sz="1100">
                <a:latin typeface="Arial"/>
                <a:ea typeface="Arial"/>
                <a:cs typeface="Arial"/>
                <a:sym typeface="Arial"/>
              </a:rPr>
              <a:t>, Jul. 27, 2021. https://www.airedalesprings.co.uk/blog/spring-materials-stainless-steel/</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[8] S. Bonilla, “These Record-Breaking New Solar Panels Produce 60 Percent More Electricity,” </a:t>
            </a:r>
            <a:r>
              <a:rPr lang="en" sz="1100" i="1">
                <a:latin typeface="Arial"/>
                <a:ea typeface="Arial"/>
                <a:cs typeface="Arial"/>
                <a:sym typeface="Arial"/>
              </a:rPr>
              <a:t>WIRED</a:t>
            </a:r>
            <a:r>
              <a:rPr lang="en" sz="1100">
                <a:latin typeface="Arial"/>
                <a:ea typeface="Arial"/>
                <a:cs typeface="Arial"/>
                <a:sym typeface="Arial"/>
              </a:rPr>
              <a:t>, Sep. 28, 2024. https://www.wired.com/story/tandem-solar-panel-cells-efficiency-energy/</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[9] C. Pryce, “Everything you need to know about grit bins in the UK,” </a:t>
            </a:r>
            <a:r>
              <a:rPr lang="en" sz="1100" i="1">
                <a:latin typeface="Arial"/>
                <a:ea typeface="Arial"/>
                <a:cs typeface="Arial"/>
                <a:sym typeface="Arial"/>
              </a:rPr>
              <a:t>Wheelie Bin Solutions</a:t>
            </a:r>
            <a:r>
              <a:rPr lang="en" sz="1100">
                <a:latin typeface="Arial"/>
                <a:ea typeface="Arial"/>
                <a:cs typeface="Arial"/>
                <a:sym typeface="Arial"/>
              </a:rPr>
              <a:t>, 2023. https://wheeliebinsolutions.co.uk/blogs/advice/everything-you-need-to-know-about-grit-bins-in-the-uk</a:t>
            </a:r>
            <a:endParaRPr sz="1100">
              <a:latin typeface="Arial"/>
              <a:ea typeface="Arial"/>
              <a:cs typeface="Arial"/>
              <a:sym typeface="Arial"/>
            </a:endParaRPr>
          </a:p>
          <a:p>
            <a:pPr marL="0" lvl="0" indent="0" algn="l" rtl="0">
              <a:lnSpc>
                <a:spcPct val="115000"/>
              </a:lnSpc>
              <a:spcBef>
                <a:spcPts val="0"/>
              </a:spcBef>
              <a:spcAft>
                <a:spcPts val="800"/>
              </a:spcAft>
              <a:buClr>
                <a:schemeClr val="dk1"/>
              </a:buClr>
              <a:buSzPts val="1100"/>
              <a:buFont typeface="Arial"/>
              <a:buNone/>
            </a:pP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64"/>
        <p:cNvGrpSpPr/>
        <p:nvPr/>
      </p:nvGrpSpPr>
      <p:grpSpPr>
        <a:xfrm>
          <a:off x="0" y="0"/>
          <a:ext cx="0" cy="0"/>
          <a:chOff x="0" y="0"/>
          <a:chExt cx="0" cy="0"/>
        </a:xfrm>
      </p:grpSpPr>
      <p:sp>
        <p:nvSpPr>
          <p:cNvPr id="365" name="Google Shape;365;p47"/>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a:t>
            </a:r>
            <a:endParaRPr/>
          </a:p>
          <a:p>
            <a:pPr marL="0" lvl="0" indent="0" algn="l" rtl="0">
              <a:spcBef>
                <a:spcPts val="0"/>
              </a:spcBef>
              <a:spcAft>
                <a:spcPts val="0"/>
              </a:spcAft>
              <a:buNone/>
            </a:pPr>
            <a:endParaRPr/>
          </a:p>
        </p:txBody>
      </p:sp>
      <p:pic>
        <p:nvPicPr>
          <p:cNvPr id="366" name="Google Shape;366;p47"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67" name="Google Shape;367;p47"/>
          <p:cNvSpPr txBox="1">
            <a:spLocks noGrp="1"/>
          </p:cNvSpPr>
          <p:nvPr>
            <p:ph type="body" idx="1"/>
          </p:nvPr>
        </p:nvSpPr>
        <p:spPr>
          <a:xfrm>
            <a:off x="422950" y="1249550"/>
            <a:ext cx="8600100" cy="3851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a:t> “Free recycle, Free ClipArts on Clipart Library” Clipart-Library.com. [Online] Available: </a:t>
            </a:r>
            <a:r>
              <a:rPr lang="en" u="sng">
                <a:solidFill>
                  <a:schemeClr val="hlink"/>
                </a:solidFill>
                <a:hlinkClick r:id="rId4"/>
              </a:rPr>
              <a:t>https://clipart-library.com/recycle.html</a:t>
            </a:r>
            <a:r>
              <a:rPr lang="en"/>
              <a:t> Accessed: 12, Feb, 2026.</a:t>
            </a:r>
            <a:endParaRPr/>
          </a:p>
          <a:p>
            <a:pPr marL="0" lvl="0" indent="0" algn="l" rtl="0">
              <a:lnSpc>
                <a:spcPct val="115000"/>
              </a:lnSpc>
              <a:spcBef>
                <a:spcPts val="800"/>
              </a:spcBef>
              <a:spcAft>
                <a:spcPts val="0"/>
              </a:spcAft>
              <a:buClr>
                <a:schemeClr val="dk1"/>
              </a:buClr>
              <a:buSzPts val="1100"/>
              <a:buFont typeface="Arial"/>
              <a:buNone/>
            </a:pPr>
            <a:r>
              <a:rPr lang="en"/>
              <a:t> “O’Brien Facilities Salting and Gritting” OBrienFacilities.com [Online] Available: </a:t>
            </a:r>
            <a:r>
              <a:rPr lang="en" u="sng">
                <a:solidFill>
                  <a:schemeClr val="hlink"/>
                </a:solidFill>
                <a:hlinkClick r:id="rId5"/>
              </a:rPr>
              <a:t>https://www.obrienfacilities.com/winter-services/salting/</a:t>
            </a:r>
            <a:r>
              <a:rPr lang="en"/>
              <a:t> Accessed: 12, Feb, 2026.</a:t>
            </a:r>
            <a:endParaRPr/>
          </a:p>
          <a:p>
            <a:pPr marL="0" lvl="0" indent="0" algn="l" rtl="0">
              <a:lnSpc>
                <a:spcPct val="115000"/>
              </a:lnSpc>
              <a:spcBef>
                <a:spcPts val="800"/>
              </a:spcBef>
              <a:spcAft>
                <a:spcPts val="0"/>
              </a:spcAft>
              <a:buClr>
                <a:schemeClr val="dk1"/>
              </a:buClr>
              <a:buSzPts val="1100"/>
              <a:buFont typeface="Arial"/>
              <a:buNone/>
            </a:pPr>
            <a:r>
              <a:rPr lang="en"/>
              <a:t>[1] A. Ghodrati, N. S. Mashaan, and T. paraskeva, “incorporating waste plastics into pavement materials” Applied Sciences, Vol. 15, Jul, 2025. [Online] Available: </a:t>
            </a:r>
            <a:r>
              <a:rPr lang="en" u="sng">
                <a:solidFill>
                  <a:schemeClr val="hlink"/>
                </a:solidFill>
                <a:hlinkClick r:id="rId6"/>
              </a:rPr>
              <a:t>https://www.mdpi.com/2076-3417/15/14/8112</a:t>
            </a:r>
            <a:r>
              <a:rPr lang="en"/>
              <a:t> Accessed: 12, Feb, 2026.</a:t>
            </a:r>
            <a:endParaRPr/>
          </a:p>
          <a:p>
            <a:pPr marL="0" lvl="0" indent="0" algn="l" rtl="0">
              <a:lnSpc>
                <a:spcPct val="115000"/>
              </a:lnSpc>
              <a:spcBef>
                <a:spcPts val="800"/>
              </a:spcBef>
              <a:spcAft>
                <a:spcPts val="0"/>
              </a:spcAft>
              <a:buClr>
                <a:schemeClr val="dk1"/>
              </a:buClr>
              <a:buSzPts val="1100"/>
              <a:buFont typeface="Arial"/>
              <a:buNone/>
            </a:pPr>
            <a:r>
              <a:rPr lang="en"/>
              <a:t>[2] H. Bird, “Is recycling plastics worth it?” Recycle Now, UK, 2025. [Online] Available: </a:t>
            </a:r>
            <a:r>
              <a:rPr lang="en" u="sng">
                <a:solidFill>
                  <a:schemeClr val="hlink"/>
                </a:solidFill>
                <a:hlinkClick r:id="rId7"/>
              </a:rPr>
              <a:t>https://www.recyclenow.com/how-to-recycle/is-recycling-plastics-worth-it</a:t>
            </a:r>
            <a:r>
              <a:rPr lang="en"/>
              <a:t> Accessed: 12, Feb, 2026.</a:t>
            </a:r>
            <a:endParaRPr/>
          </a:p>
          <a:p>
            <a:pPr marL="0" lvl="0" indent="0" algn="l" rtl="0">
              <a:lnSpc>
                <a:spcPct val="115000"/>
              </a:lnSpc>
              <a:spcBef>
                <a:spcPts val="800"/>
              </a:spcBef>
              <a:spcAft>
                <a:spcPts val="0"/>
              </a:spcAft>
              <a:buClr>
                <a:schemeClr val="dk1"/>
              </a:buClr>
              <a:buSzPts val="1100"/>
              <a:buFont typeface="Arial"/>
              <a:buNone/>
            </a:pPr>
            <a:r>
              <a:rPr lang="en"/>
              <a:t>[3] Outco, “Salt: advantages and disadvantages of white and brown winter gritting salt” 24, sep, 2021. [Online] Available: </a:t>
            </a:r>
            <a:r>
              <a:rPr lang="en" u="sng">
                <a:solidFill>
                  <a:schemeClr val="hlink"/>
                </a:solidFill>
                <a:hlinkClick r:id="rId8"/>
              </a:rPr>
              <a:t>https://www.outco.co.uk/the-advantages-and-disadvantages-of-white-and-brown-winter-gritting-salt</a:t>
            </a:r>
            <a:r>
              <a:rPr lang="en"/>
              <a:t> Accessed: 12, Feb, 2026.</a:t>
            </a:r>
            <a:endParaRPr/>
          </a:p>
          <a:p>
            <a:pPr marL="0" lvl="0" indent="0" algn="l" rtl="0">
              <a:lnSpc>
                <a:spcPct val="115000"/>
              </a:lnSpc>
              <a:spcBef>
                <a:spcPts val="800"/>
              </a:spcBef>
              <a:spcAft>
                <a:spcPts val="0"/>
              </a:spcAft>
              <a:buClr>
                <a:schemeClr val="dk1"/>
              </a:buClr>
              <a:buSzPts val="1100"/>
              <a:buFont typeface="Arial"/>
              <a:buNone/>
            </a:pPr>
            <a:endParaRPr/>
          </a:p>
          <a:p>
            <a:pPr marL="0" lvl="0" indent="0" algn="l" rtl="0">
              <a:lnSpc>
                <a:spcPct val="115000"/>
              </a:lnSpc>
              <a:spcBef>
                <a:spcPts val="800"/>
              </a:spcBef>
              <a:spcAft>
                <a:spcPts val="0"/>
              </a:spcAft>
              <a:buClr>
                <a:schemeClr val="dk1"/>
              </a:buClr>
              <a:buSzPts val="1100"/>
              <a:buFont typeface="Arial"/>
              <a:buNone/>
            </a:pPr>
            <a:endParaRPr/>
          </a:p>
          <a:p>
            <a:pPr marL="0" lvl="0" indent="0" algn="l" rtl="0">
              <a:lnSpc>
                <a:spcPct val="115000"/>
              </a:lnSpc>
              <a:spcBef>
                <a:spcPts val="800"/>
              </a:spcBef>
              <a:spcAft>
                <a:spcPts val="800"/>
              </a:spcAft>
              <a:buClr>
                <a:schemeClr val="dk1"/>
              </a:buClr>
              <a:buSzPts val="1100"/>
              <a:buFont typeface="Arial"/>
              <a:buNone/>
            </a:pPr>
            <a:endParaRPr/>
          </a:p>
        </p:txBody>
      </p:sp>
      <p:sp>
        <p:nvSpPr>
          <p:cNvPr id="368" name="Google Shape;368;p47"/>
          <p:cNvSpPr txBox="1"/>
          <p:nvPr/>
        </p:nvSpPr>
        <p:spPr>
          <a:xfrm>
            <a:off x="7628400" y="4737450"/>
            <a:ext cx="1515600" cy="171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
                <a:solidFill>
                  <a:schemeClr val="dk1"/>
                </a:solidFill>
                <a:latin typeface="Albert Sans"/>
                <a:ea typeface="Albert Sans"/>
                <a:cs typeface="Albert Sans"/>
                <a:sym typeface="Albert Sans"/>
              </a:rPr>
              <a:t>Paige Hodgson</a:t>
            </a:r>
            <a:endParaRPr>
              <a:solidFill>
                <a:schemeClr val="dk1"/>
              </a:solidFill>
              <a:latin typeface="Albert Sans"/>
              <a:ea typeface="Albert Sans"/>
              <a:cs typeface="Albert Sans"/>
              <a:sym typeface="Albert San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72"/>
        <p:cNvGrpSpPr/>
        <p:nvPr/>
      </p:nvGrpSpPr>
      <p:grpSpPr>
        <a:xfrm>
          <a:off x="0" y="0"/>
          <a:ext cx="0" cy="0"/>
          <a:chOff x="0" y="0"/>
          <a:chExt cx="0" cy="0"/>
        </a:xfrm>
      </p:grpSpPr>
      <p:sp>
        <p:nvSpPr>
          <p:cNvPr id="373" name="Google Shape;373;p48"/>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 - Pamela Russell-Turner</a:t>
            </a:r>
            <a:endParaRPr/>
          </a:p>
          <a:p>
            <a:pPr marL="0" lvl="0" indent="0" algn="l" rtl="0">
              <a:spcBef>
                <a:spcPts val="0"/>
              </a:spcBef>
              <a:spcAft>
                <a:spcPts val="0"/>
              </a:spcAft>
              <a:buNone/>
            </a:pPr>
            <a:endParaRPr/>
          </a:p>
        </p:txBody>
      </p:sp>
      <p:pic>
        <p:nvPicPr>
          <p:cNvPr id="374" name="Google Shape;374;p48"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75" name="Google Shape;375;p48"/>
          <p:cNvSpPr txBox="1">
            <a:spLocks noGrp="1"/>
          </p:cNvSpPr>
          <p:nvPr>
            <p:ph type="body" idx="1"/>
          </p:nvPr>
        </p:nvSpPr>
        <p:spPr>
          <a:xfrm>
            <a:off x="515100" y="1249550"/>
            <a:ext cx="5494200" cy="3533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[1] Wikipedia Contributors, “Grit bin,” Wikipedia, https://en.wikipedia.org/wiki/Grit_bin (accessed Feb. 12, 2026).</a:t>
            </a:r>
            <a:endParaRPr sz="1100">
              <a:latin typeface="Arial"/>
              <a:ea typeface="Arial"/>
              <a:cs typeface="Arial"/>
              <a:sym typeface="Arial"/>
            </a:endParaRPr>
          </a:p>
          <a:p>
            <a:pPr marL="0" lvl="0" indent="0" algn="l" rtl="0">
              <a:lnSpc>
                <a:spcPct val="115000"/>
              </a:lnSpc>
              <a:spcBef>
                <a:spcPts val="800"/>
              </a:spcBef>
              <a:spcAft>
                <a:spcPts val="0"/>
              </a:spcAft>
              <a:buClr>
                <a:schemeClr val="dk1"/>
              </a:buClr>
              <a:buSzPts val="1100"/>
              <a:buFont typeface="Arial"/>
              <a:buNone/>
            </a:pPr>
            <a:r>
              <a:rPr lang="en" sz="1100">
                <a:latin typeface="Arial"/>
                <a:ea typeface="Arial"/>
                <a:cs typeface="Arial"/>
                <a:sym typeface="Arial"/>
              </a:rPr>
              <a:t>[2] Health and Safety Executive, “Managing risks and risk assessment at work,” Health and Safety Executive, </a:t>
            </a:r>
            <a:r>
              <a:rPr lang="en" sz="1100" u="sng">
                <a:solidFill>
                  <a:schemeClr val="hlink"/>
                </a:solidFill>
                <a:latin typeface="Arial"/>
                <a:ea typeface="Arial"/>
                <a:cs typeface="Arial"/>
                <a:sym typeface="Arial"/>
                <a:hlinkClick r:id="rId4"/>
              </a:rPr>
              <a:t>https://www.hse.gov.uk/simple-health-safety/risk/risk-assessment-template-and-examples.htm</a:t>
            </a:r>
            <a:r>
              <a:rPr lang="en" sz="1100">
                <a:latin typeface="Arial"/>
                <a:ea typeface="Arial"/>
                <a:cs typeface="Arial"/>
                <a:sym typeface="Arial"/>
              </a:rPr>
              <a:t> (accessed Feb. 12, 2026).</a:t>
            </a:r>
            <a:endParaRPr sz="1100">
              <a:latin typeface="Arial"/>
              <a:ea typeface="Arial"/>
              <a:cs typeface="Arial"/>
              <a:sym typeface="Arial"/>
            </a:endParaRPr>
          </a:p>
          <a:p>
            <a:pPr marL="0" lvl="0" indent="0" algn="l" rtl="0">
              <a:lnSpc>
                <a:spcPct val="115000"/>
              </a:lnSpc>
              <a:spcBef>
                <a:spcPts val="800"/>
              </a:spcBef>
              <a:spcAft>
                <a:spcPts val="800"/>
              </a:spcAft>
              <a:buClr>
                <a:schemeClr val="dk1"/>
              </a:buClr>
              <a:buSzPts val="1100"/>
              <a:buFont typeface="Arial"/>
              <a:buNone/>
            </a:pPr>
            <a:r>
              <a:rPr lang="en" sz="1100">
                <a:latin typeface="Arial"/>
                <a:ea typeface="Arial"/>
                <a:cs typeface="Arial"/>
                <a:sym typeface="Arial"/>
              </a:rPr>
              <a:t>[3] Specialized Property Care, “Robotic Mowing Services,” Specialized Property Care, </a:t>
            </a:r>
            <a:r>
              <a:rPr lang="en" sz="1100" u="sng">
                <a:solidFill>
                  <a:schemeClr val="hlink"/>
                </a:solidFill>
                <a:latin typeface="Arial"/>
                <a:ea typeface="Arial"/>
                <a:cs typeface="Arial"/>
                <a:sym typeface="Arial"/>
                <a:hlinkClick r:id="rId5"/>
              </a:rPr>
              <a:t>https://specializedpropertycare.com/lawn-turf-care/robotic-mowing/</a:t>
            </a:r>
            <a:r>
              <a:rPr lang="en" sz="1100">
                <a:latin typeface="Arial"/>
                <a:ea typeface="Arial"/>
                <a:cs typeface="Arial"/>
                <a:sym typeface="Arial"/>
              </a:rPr>
              <a:t> (accessed Feb. 12, 2026).</a:t>
            </a:r>
            <a:br>
              <a:rPr lang="en" sz="1100">
                <a:latin typeface="Arial"/>
                <a:ea typeface="Arial"/>
                <a:cs typeface="Arial"/>
                <a:sym typeface="Arial"/>
              </a:rPr>
            </a:br>
            <a:r>
              <a:rPr lang="en" sz="1100">
                <a:latin typeface="Arial"/>
                <a:ea typeface="Arial"/>
                <a:cs typeface="Arial"/>
                <a:sym typeface="Arial"/>
              </a:rPr>
              <a:t>[4] Grounds Care Group, “How Does Gritting Roads Work? | Winter Gritting Benefits &amp; FAQs,” Grounds Care Group, Sep. 29, 2021. </a:t>
            </a:r>
            <a:r>
              <a:rPr lang="en" sz="1100" u="sng">
                <a:solidFill>
                  <a:schemeClr val="hlink"/>
                </a:solidFill>
                <a:latin typeface="Arial"/>
                <a:ea typeface="Arial"/>
                <a:cs typeface="Arial"/>
                <a:sym typeface="Arial"/>
                <a:hlinkClick r:id="rId6"/>
              </a:rPr>
              <a:t>https://gcgrp.co.uk/blog/how-does-gritting-roads-work/</a:t>
            </a:r>
            <a:r>
              <a:rPr lang="en" sz="1100">
                <a:latin typeface="Arial"/>
                <a:ea typeface="Arial"/>
                <a:cs typeface="Arial"/>
                <a:sym typeface="Arial"/>
              </a:rPr>
              <a:t> (accessed Feb. 12, 2026).</a:t>
            </a:r>
            <a:endParaRPr sz="1100">
              <a:latin typeface="Arial"/>
              <a:ea typeface="Arial"/>
              <a:cs typeface="Arial"/>
              <a:sym typeface="Aria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79"/>
        <p:cNvGrpSpPr/>
        <p:nvPr/>
      </p:nvGrpSpPr>
      <p:grpSpPr>
        <a:xfrm>
          <a:off x="0" y="0"/>
          <a:ext cx="0" cy="0"/>
          <a:chOff x="0" y="0"/>
          <a:chExt cx="0" cy="0"/>
        </a:xfrm>
      </p:grpSpPr>
      <p:sp>
        <p:nvSpPr>
          <p:cNvPr id="380" name="Google Shape;380;p49"/>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a:t>
            </a:r>
            <a:endParaRPr/>
          </a:p>
          <a:p>
            <a:pPr marL="0" lvl="0" indent="0" algn="l" rtl="0">
              <a:spcBef>
                <a:spcPts val="0"/>
              </a:spcBef>
              <a:spcAft>
                <a:spcPts val="0"/>
              </a:spcAft>
              <a:buNone/>
            </a:pPr>
            <a:endParaRPr/>
          </a:p>
        </p:txBody>
      </p:sp>
      <p:pic>
        <p:nvPicPr>
          <p:cNvPr id="381" name="Google Shape;381;p49"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82" name="Google Shape;382;p49"/>
          <p:cNvSpPr txBox="1">
            <a:spLocks noGrp="1"/>
          </p:cNvSpPr>
          <p:nvPr>
            <p:ph type="body" idx="1"/>
          </p:nvPr>
        </p:nvSpPr>
        <p:spPr>
          <a:xfrm>
            <a:off x="423000" y="1060800"/>
            <a:ext cx="8298000" cy="3972600"/>
          </a:xfrm>
          <a:prstGeom prst="rect">
            <a:avLst/>
          </a:prstGeom>
        </p:spPr>
        <p:txBody>
          <a:bodyPr spcFirstLastPara="1" wrap="square" lIns="91425" tIns="91425" rIns="91425" bIns="91425" anchor="t" anchorCtr="0">
            <a:noAutofit/>
          </a:bodyPr>
          <a:lstStyle/>
          <a:p>
            <a:pPr marL="0" lvl="0" indent="0" algn="l" rtl="0">
              <a:lnSpc>
                <a:spcPct val="80000"/>
              </a:lnSpc>
              <a:spcBef>
                <a:spcPts val="0"/>
              </a:spcBef>
              <a:spcAft>
                <a:spcPts val="0"/>
              </a:spcAft>
              <a:buNone/>
            </a:pPr>
            <a:r>
              <a:rPr lang="en" sz="1100">
                <a:latin typeface="Arial"/>
                <a:ea typeface="Arial"/>
                <a:cs typeface="Arial"/>
                <a:sym typeface="Arial"/>
              </a:rPr>
              <a:t>[1] infosol (2018). </a:t>
            </a:r>
            <a:r>
              <a:rPr lang="en" sz="1100" i="1">
                <a:latin typeface="Arial"/>
                <a:ea typeface="Arial"/>
                <a:cs typeface="Arial"/>
                <a:sym typeface="Arial"/>
              </a:rPr>
              <a:t>Give gritters space to work - Connect Plus</a:t>
            </a:r>
            <a:r>
              <a:rPr lang="en" sz="1100">
                <a:latin typeface="Arial"/>
                <a:ea typeface="Arial"/>
                <a:cs typeface="Arial"/>
                <a:sym typeface="Arial"/>
              </a:rPr>
              <a:t>. [online] Connect Plus. Available at: </a:t>
            </a:r>
            <a:r>
              <a:rPr lang="en" sz="1100" u="sng">
                <a:solidFill>
                  <a:schemeClr val="hlink"/>
                </a:solidFill>
                <a:latin typeface="Arial"/>
                <a:ea typeface="Arial"/>
                <a:cs typeface="Arial"/>
                <a:sym typeface="Arial"/>
                <a:hlinkClick r:id="rId4"/>
              </a:rPr>
              <a:t>https://www.connectplusm25.co.uk/give-gritters-space-to-work/</a:t>
            </a:r>
            <a:r>
              <a:rPr lang="en" sz="1100">
                <a:latin typeface="Arial"/>
                <a:ea typeface="Arial"/>
                <a:cs typeface="Arial"/>
                <a:sym typeface="Arial"/>
              </a:rPr>
              <a:t>  [Accessed 12 Feb. 2026].</a:t>
            </a:r>
            <a:endParaRPr sz="1100">
              <a:latin typeface="Arial"/>
              <a:ea typeface="Arial"/>
              <a:cs typeface="Arial"/>
              <a:sym typeface="Arial"/>
            </a:endParaRPr>
          </a:p>
          <a:p>
            <a:pPr marL="0" lvl="0" indent="0" algn="l" rtl="0">
              <a:lnSpc>
                <a:spcPct val="80000"/>
              </a:lnSpc>
              <a:spcBef>
                <a:spcPts val="800"/>
              </a:spcBef>
              <a:spcAft>
                <a:spcPts val="0"/>
              </a:spcAft>
              <a:buNone/>
            </a:pPr>
            <a:r>
              <a:rPr lang="en" sz="1100">
                <a:latin typeface="Arial"/>
                <a:ea typeface="Arial"/>
                <a:cs typeface="Arial"/>
                <a:sym typeface="Arial"/>
              </a:rPr>
              <a:t>[2] VPGOnBoard (2020). </a:t>
            </a:r>
            <a:r>
              <a:rPr lang="en" sz="1100" i="1">
                <a:latin typeface="Arial"/>
                <a:ea typeface="Arial"/>
                <a:cs typeface="Arial"/>
                <a:sym typeface="Arial"/>
              </a:rPr>
              <a:t>Gritters</a:t>
            </a:r>
            <a:r>
              <a:rPr lang="en" sz="1100">
                <a:latin typeface="Arial"/>
                <a:ea typeface="Arial"/>
                <a:cs typeface="Arial"/>
                <a:sym typeface="Arial"/>
              </a:rPr>
              <a:t>. [online] Vpgonboard.com. Available at: </a:t>
            </a:r>
            <a:r>
              <a:rPr lang="en" sz="1100" u="sng">
                <a:solidFill>
                  <a:schemeClr val="hlink"/>
                </a:solidFill>
                <a:latin typeface="Arial"/>
                <a:ea typeface="Arial"/>
                <a:cs typeface="Arial"/>
                <a:sym typeface="Arial"/>
                <a:hlinkClick r:id="rId5"/>
              </a:rPr>
              <a:t>https://vpgonboard.com/vehicles/gritters</a:t>
            </a:r>
            <a:r>
              <a:rPr lang="en" sz="1100">
                <a:latin typeface="Arial"/>
                <a:ea typeface="Arial"/>
                <a:cs typeface="Arial"/>
                <a:sym typeface="Arial"/>
              </a:rPr>
              <a:t> [Accessed 12 Feb. 2026].</a:t>
            </a:r>
            <a:endParaRPr sz="1100">
              <a:latin typeface="Arial"/>
              <a:ea typeface="Arial"/>
              <a:cs typeface="Arial"/>
              <a:sym typeface="Arial"/>
            </a:endParaRPr>
          </a:p>
          <a:p>
            <a:pPr marL="0" lvl="0" indent="0" algn="l" rtl="0">
              <a:lnSpc>
                <a:spcPct val="80000"/>
              </a:lnSpc>
              <a:spcBef>
                <a:spcPts val="800"/>
              </a:spcBef>
              <a:spcAft>
                <a:spcPts val="0"/>
              </a:spcAft>
              <a:buNone/>
            </a:pPr>
            <a:r>
              <a:rPr lang="en" sz="1100">
                <a:latin typeface="Arial"/>
                <a:ea typeface="Arial"/>
                <a:cs typeface="Arial"/>
                <a:sym typeface="Arial"/>
              </a:rPr>
              <a:t>[3] Robomow (2021). </a:t>
            </a:r>
            <a:r>
              <a:rPr lang="en" sz="1100" i="1">
                <a:latin typeface="Arial"/>
                <a:ea typeface="Arial"/>
                <a:cs typeface="Arial"/>
                <a:sym typeface="Arial"/>
              </a:rPr>
              <a:t>Robomow</a:t>
            </a:r>
            <a:r>
              <a:rPr lang="en" sz="1100">
                <a:latin typeface="Arial"/>
                <a:ea typeface="Arial"/>
                <a:cs typeface="Arial"/>
                <a:sym typeface="Arial"/>
              </a:rPr>
              <a:t>. [online] Robomow. Available at: </a:t>
            </a:r>
            <a:r>
              <a:rPr lang="en" sz="1100" u="sng">
                <a:solidFill>
                  <a:schemeClr val="hlink"/>
                </a:solidFill>
                <a:latin typeface="Arial"/>
                <a:ea typeface="Arial"/>
                <a:cs typeface="Arial"/>
                <a:sym typeface="Arial"/>
                <a:hlinkClick r:id="rId6"/>
              </a:rPr>
              <a:t>https://www.robomow.com/blog/detail/can-a-robotic-lawnmower-mow-well-on-uneven-difficult-surfaces</a:t>
            </a:r>
            <a:r>
              <a:rPr lang="en" sz="1100">
                <a:latin typeface="Arial"/>
                <a:ea typeface="Arial"/>
                <a:cs typeface="Arial"/>
                <a:sym typeface="Arial"/>
              </a:rPr>
              <a:t> [Accessed 12 Feb. 2026].</a:t>
            </a:r>
            <a:endParaRPr sz="1100">
              <a:latin typeface="Arial"/>
              <a:ea typeface="Arial"/>
              <a:cs typeface="Arial"/>
              <a:sym typeface="Arial"/>
            </a:endParaRPr>
          </a:p>
          <a:p>
            <a:pPr marL="0" lvl="0" indent="0" algn="l" rtl="0">
              <a:lnSpc>
                <a:spcPct val="80000"/>
              </a:lnSpc>
              <a:spcBef>
                <a:spcPts val="800"/>
              </a:spcBef>
              <a:spcAft>
                <a:spcPts val="0"/>
              </a:spcAft>
              <a:buNone/>
            </a:pPr>
            <a:r>
              <a:rPr lang="en" sz="1100"/>
              <a:t>[4] </a:t>
            </a:r>
            <a:r>
              <a:rPr lang="en" sz="1100">
                <a:latin typeface="Arial"/>
                <a:ea typeface="Arial"/>
                <a:cs typeface="Arial"/>
                <a:sym typeface="Arial"/>
              </a:rPr>
              <a:t>TheRainTyre (2023). </a:t>
            </a:r>
            <a:r>
              <a:rPr lang="en" sz="1100" i="1">
                <a:latin typeface="Arial"/>
                <a:ea typeface="Arial"/>
                <a:cs typeface="Arial"/>
                <a:sym typeface="Arial"/>
              </a:rPr>
              <a:t>Traction on snow: What affects the grip of tyres and why it’s important</a:t>
            </a:r>
            <a:r>
              <a:rPr lang="en" sz="1100">
                <a:latin typeface="Arial"/>
                <a:ea typeface="Arial"/>
                <a:cs typeface="Arial"/>
                <a:sym typeface="Arial"/>
              </a:rPr>
              <a:t>. [online] Uniroyal-tyres.com. Available at: </a:t>
            </a:r>
            <a:r>
              <a:rPr lang="en" sz="1100" u="sng">
                <a:solidFill>
                  <a:schemeClr val="hlink"/>
                </a:solidFill>
                <a:latin typeface="Arial"/>
                <a:ea typeface="Arial"/>
                <a:cs typeface="Arial"/>
                <a:sym typeface="Arial"/>
                <a:hlinkClick r:id="rId7"/>
              </a:rPr>
              <a:t>https://www.uniroyal-tyres.com/car/service-knowledge/traction-on-snow/</a:t>
            </a:r>
            <a:r>
              <a:rPr lang="en" sz="1100">
                <a:latin typeface="Arial"/>
                <a:ea typeface="Arial"/>
                <a:cs typeface="Arial"/>
                <a:sym typeface="Arial"/>
              </a:rPr>
              <a:t>  [Accessed 12 Feb. 2026].</a:t>
            </a:r>
            <a:endParaRPr sz="1100"/>
          </a:p>
          <a:p>
            <a:pPr marL="0" lvl="0" indent="0" algn="l" rtl="0">
              <a:lnSpc>
                <a:spcPct val="80000"/>
              </a:lnSpc>
              <a:spcBef>
                <a:spcPts val="800"/>
              </a:spcBef>
              <a:spcAft>
                <a:spcPts val="0"/>
              </a:spcAft>
              <a:buNone/>
            </a:pPr>
            <a:r>
              <a:rPr lang="en" sz="1100"/>
              <a:t>[5] </a:t>
            </a:r>
            <a:r>
              <a:rPr lang="en" sz="1100">
                <a:latin typeface="Arial"/>
                <a:ea typeface="Arial"/>
                <a:cs typeface="Arial"/>
                <a:sym typeface="Arial"/>
              </a:rPr>
              <a:t>Sunseekertech. (2026). </a:t>
            </a:r>
            <a:r>
              <a:rPr lang="en" sz="1100" i="1">
                <a:latin typeface="Arial"/>
                <a:ea typeface="Arial"/>
                <a:cs typeface="Arial"/>
                <a:sym typeface="Arial"/>
              </a:rPr>
              <a:t>GPS Robot Mower: Wire-Free Navigation with Precision Control</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8"/>
              </a:rPr>
              <a:t>https://sunseekertech.com/global/blog/gps-robot-mower</a:t>
            </a:r>
            <a:r>
              <a:rPr lang="en" sz="1100">
                <a:latin typeface="Arial"/>
                <a:ea typeface="Arial"/>
                <a:cs typeface="Arial"/>
                <a:sym typeface="Arial"/>
              </a:rPr>
              <a:t>  [Accessed 12 Feb. 2026].</a:t>
            </a:r>
            <a:endParaRPr sz="1100"/>
          </a:p>
          <a:p>
            <a:pPr marL="0" lvl="0" indent="0" algn="l" rtl="0">
              <a:lnSpc>
                <a:spcPct val="80000"/>
              </a:lnSpc>
              <a:spcBef>
                <a:spcPts val="800"/>
              </a:spcBef>
              <a:spcAft>
                <a:spcPts val="0"/>
              </a:spcAft>
              <a:buNone/>
            </a:pPr>
            <a:r>
              <a:rPr lang="en" sz="1100"/>
              <a:t>[6] </a:t>
            </a:r>
            <a:r>
              <a:rPr lang="en" sz="1100">
                <a:latin typeface="Arial"/>
                <a:ea typeface="Arial"/>
                <a:cs typeface="Arial"/>
                <a:sym typeface="Arial"/>
              </a:rPr>
              <a:t>L, N. (2024). </a:t>
            </a:r>
            <a:r>
              <a:rPr lang="en" sz="1100" i="1">
                <a:latin typeface="Arial"/>
                <a:ea typeface="Arial"/>
                <a:cs typeface="Arial"/>
                <a:sym typeface="Arial"/>
              </a:rPr>
              <a:t>Understanding RoboUP’s Alarm System: A Guide to Robot Mower Beeps and Signals</a:t>
            </a:r>
            <a:r>
              <a:rPr lang="en" sz="1100">
                <a:latin typeface="Arial"/>
                <a:ea typeface="Arial"/>
                <a:cs typeface="Arial"/>
                <a:sym typeface="Arial"/>
              </a:rPr>
              <a:t>. [online] Iroboup.com. Available at: </a:t>
            </a:r>
            <a:r>
              <a:rPr lang="en" sz="1100" u="sng">
                <a:solidFill>
                  <a:schemeClr val="hlink"/>
                </a:solidFill>
                <a:latin typeface="Arial"/>
                <a:ea typeface="Arial"/>
                <a:cs typeface="Arial"/>
                <a:sym typeface="Arial"/>
                <a:hlinkClick r:id="rId9"/>
              </a:rPr>
              <a:t>https://iroboup.com/news_blog/blog/detail/roboup-alarm-system</a:t>
            </a:r>
            <a:r>
              <a:rPr lang="en" sz="1100">
                <a:latin typeface="Arial"/>
                <a:ea typeface="Arial"/>
                <a:cs typeface="Arial"/>
                <a:sym typeface="Arial"/>
              </a:rPr>
              <a:t> [Accessed 12 Feb. 2026].</a:t>
            </a:r>
            <a:endParaRPr sz="1100"/>
          </a:p>
          <a:p>
            <a:pPr marL="0" lvl="0" indent="0" algn="l" rtl="0">
              <a:lnSpc>
                <a:spcPct val="80000"/>
              </a:lnSpc>
              <a:spcBef>
                <a:spcPts val="800"/>
              </a:spcBef>
              <a:spcAft>
                <a:spcPts val="0"/>
              </a:spcAft>
              <a:buNone/>
            </a:pPr>
            <a:r>
              <a:rPr lang="en" sz="1100"/>
              <a:t>[7] </a:t>
            </a:r>
            <a:r>
              <a:rPr lang="en" sz="1100">
                <a:latin typeface="Arial"/>
                <a:ea typeface="Arial"/>
                <a:cs typeface="Arial"/>
                <a:sym typeface="Arial"/>
              </a:rPr>
              <a:t>Buchermunicipal. (2025). </a:t>
            </a:r>
            <a:r>
              <a:rPr lang="en" sz="1100" i="1">
                <a:latin typeface="Arial"/>
                <a:ea typeface="Arial"/>
                <a:cs typeface="Arial"/>
                <a:sym typeface="Arial"/>
              </a:rPr>
              <a:t>Husky | Bucher Municipal</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0"/>
              </a:rPr>
              <a:t>https://www.buchermunicipal.com/gb/en/products/winter-maintenance/spreaders/husky</a:t>
            </a:r>
            <a:r>
              <a:rPr lang="en" sz="1100">
                <a:latin typeface="Arial"/>
                <a:ea typeface="Arial"/>
                <a:cs typeface="Arial"/>
                <a:sym typeface="Arial"/>
              </a:rPr>
              <a:t>  [Accessed 12 Feb. 2026].</a:t>
            </a:r>
            <a:endParaRPr sz="1100"/>
          </a:p>
          <a:p>
            <a:pPr marL="0" lvl="0" indent="0" algn="l" rtl="0">
              <a:lnSpc>
                <a:spcPct val="80000"/>
              </a:lnSpc>
              <a:spcBef>
                <a:spcPts val="800"/>
              </a:spcBef>
              <a:spcAft>
                <a:spcPts val="0"/>
              </a:spcAft>
              <a:buNone/>
            </a:pPr>
            <a:r>
              <a:rPr lang="en" sz="1100"/>
              <a:t>[8] </a:t>
            </a:r>
            <a:r>
              <a:rPr lang="en" sz="1100">
                <a:latin typeface="Arial"/>
                <a:ea typeface="Arial"/>
                <a:cs typeface="Arial"/>
                <a:sym typeface="Arial"/>
              </a:rPr>
              <a:t>EngineerDog (2018). </a:t>
            </a:r>
            <a:r>
              <a:rPr lang="en" sz="1100" i="1">
                <a:latin typeface="Arial"/>
                <a:ea typeface="Arial"/>
                <a:cs typeface="Arial"/>
                <a:sym typeface="Arial"/>
              </a:rPr>
              <a:t>What are the Key Ingredients for a Competitive Combat Robot?</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1"/>
              </a:rPr>
              <a:t>https://engineerdog.com/2018/06/03/what-are-the-key-ingredients-for-a-competitive-combat-robot/</a:t>
            </a:r>
            <a:r>
              <a:rPr lang="en" sz="1100">
                <a:latin typeface="Arial"/>
                <a:ea typeface="Arial"/>
                <a:cs typeface="Arial"/>
                <a:sym typeface="Arial"/>
              </a:rPr>
              <a:t> . [Accessed 12 Feb. 2026].</a:t>
            </a:r>
            <a:endParaRPr sz="1100"/>
          </a:p>
          <a:p>
            <a:pPr marL="0" lvl="0" indent="0" algn="l" rtl="0">
              <a:lnSpc>
                <a:spcPct val="80000"/>
              </a:lnSpc>
              <a:spcBef>
                <a:spcPts val="800"/>
              </a:spcBef>
              <a:spcAft>
                <a:spcPts val="0"/>
              </a:spcAft>
              <a:buNone/>
            </a:pPr>
            <a:r>
              <a:rPr lang="en" sz="1100"/>
              <a:t>[9] </a:t>
            </a:r>
            <a:r>
              <a:rPr lang="en" sz="1100">
                <a:latin typeface="Arial"/>
                <a:ea typeface="Arial"/>
                <a:cs typeface="Arial"/>
                <a:sym typeface="Arial"/>
              </a:rPr>
              <a:t>Stiga. (2022). </a:t>
            </a:r>
            <a:r>
              <a:rPr lang="en" sz="1100" i="1">
                <a:latin typeface="Arial"/>
                <a:ea typeface="Arial"/>
                <a:cs typeface="Arial"/>
                <a:sym typeface="Arial"/>
              </a:rPr>
              <a:t>Robot Grass Cutter: Buying guide | Stiga</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2"/>
              </a:rPr>
              <a:t>https://www.stiga.com/uk/robot-grass-cutter-buying-guide</a:t>
            </a:r>
            <a:r>
              <a:rPr lang="en" sz="1100">
                <a:latin typeface="Arial"/>
                <a:ea typeface="Arial"/>
                <a:cs typeface="Arial"/>
                <a:sym typeface="Arial"/>
              </a:rPr>
              <a:t>  [Accessed 12 Feb. 2026].</a:t>
            </a:r>
            <a:endParaRPr sz="1100"/>
          </a:p>
          <a:p>
            <a:pPr marL="0" lvl="0" indent="0" algn="l" rtl="0">
              <a:lnSpc>
                <a:spcPct val="80000"/>
              </a:lnSpc>
              <a:spcBef>
                <a:spcPts val="800"/>
              </a:spcBef>
              <a:spcAft>
                <a:spcPts val="0"/>
              </a:spcAft>
              <a:buNone/>
            </a:pPr>
            <a:r>
              <a:rPr lang="en" sz="1100"/>
              <a:t>[10]  </a:t>
            </a:r>
            <a:r>
              <a:rPr lang="en" sz="1100">
                <a:latin typeface="Arial"/>
                <a:ea typeface="Arial"/>
                <a:cs typeface="Arial"/>
                <a:sym typeface="Arial"/>
              </a:rPr>
              <a:t>The Independent. (2024). </a:t>
            </a:r>
            <a:r>
              <a:rPr lang="en" sz="1100" i="1">
                <a:latin typeface="Arial"/>
                <a:ea typeface="Arial"/>
                <a:cs typeface="Arial"/>
                <a:sym typeface="Arial"/>
              </a:rPr>
              <a:t>Best robot vacuum cleaners to get rid of dust and pet hair</a:t>
            </a:r>
            <a:r>
              <a:rPr lang="en" sz="1100">
                <a:latin typeface="Arial"/>
                <a:ea typeface="Arial"/>
                <a:cs typeface="Arial"/>
                <a:sym typeface="Arial"/>
              </a:rPr>
              <a:t>. [online] Available at: </a:t>
            </a:r>
            <a:r>
              <a:rPr lang="en" sz="1100" u="sng">
                <a:solidFill>
                  <a:schemeClr val="hlink"/>
                </a:solidFill>
                <a:latin typeface="Arial"/>
                <a:ea typeface="Arial"/>
                <a:cs typeface="Arial"/>
                <a:sym typeface="Arial"/>
                <a:hlinkClick r:id="rId13"/>
              </a:rPr>
              <a:t>https://www.independent.co.uk/extras/indybest/house-garden/vacuum-cleaners/best-robot-vacuum-cleaners-b2349451.html</a:t>
            </a:r>
            <a:r>
              <a:rPr lang="en" sz="1100">
                <a:latin typeface="Arial"/>
                <a:ea typeface="Arial"/>
                <a:cs typeface="Arial"/>
                <a:sym typeface="Arial"/>
              </a:rPr>
              <a:t>.  [Accessed 12 Feb. 2026].</a:t>
            </a:r>
            <a:endParaRPr sz="1100">
              <a:latin typeface="Arial"/>
              <a:ea typeface="Arial"/>
              <a:cs typeface="Arial"/>
              <a:sym typeface="Arial"/>
            </a:endParaRPr>
          </a:p>
          <a:p>
            <a:pPr marL="0" lvl="0" indent="0" algn="l" rtl="0">
              <a:lnSpc>
                <a:spcPct val="80000"/>
              </a:lnSpc>
              <a:spcBef>
                <a:spcPts val="800"/>
              </a:spcBef>
              <a:spcAft>
                <a:spcPts val="0"/>
              </a:spcAft>
              <a:buNone/>
            </a:pPr>
            <a:r>
              <a:rPr lang="en" sz="1100"/>
              <a:t> </a:t>
            </a:r>
            <a:endParaRPr sz="1100"/>
          </a:p>
          <a:p>
            <a:pPr marL="0" lvl="0" indent="0" algn="l" rtl="0">
              <a:lnSpc>
                <a:spcPct val="115000"/>
              </a:lnSpc>
              <a:spcBef>
                <a:spcPts val="800"/>
              </a:spcBef>
              <a:spcAft>
                <a:spcPts val="800"/>
              </a:spcAft>
              <a:buClr>
                <a:schemeClr val="dk1"/>
              </a:buClr>
              <a:buSzPts val="1100"/>
              <a:buFont typeface="Arial"/>
              <a:buNone/>
            </a:pPr>
            <a:endParaRPr/>
          </a:p>
        </p:txBody>
      </p:sp>
      <p:sp>
        <p:nvSpPr>
          <p:cNvPr id="383" name="Google Shape;383;p49"/>
          <p:cNvSpPr txBox="1">
            <a:spLocks noGrp="1"/>
          </p:cNvSpPr>
          <p:nvPr>
            <p:ph type="sldNum" idx="12"/>
          </p:nvPr>
        </p:nvSpPr>
        <p:spPr>
          <a:xfrm>
            <a:off x="7683910" y="4707600"/>
            <a:ext cx="1460100" cy="4359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a:t>Mia Harries</a:t>
            </a:r>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387"/>
        <p:cNvGrpSpPr/>
        <p:nvPr/>
      </p:nvGrpSpPr>
      <p:grpSpPr>
        <a:xfrm>
          <a:off x="0" y="0"/>
          <a:ext cx="0" cy="0"/>
          <a:chOff x="0" y="0"/>
          <a:chExt cx="0" cy="0"/>
        </a:xfrm>
      </p:grpSpPr>
      <p:pic>
        <p:nvPicPr>
          <p:cNvPr id="388" name="Google Shape;388;p50"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89" name="Google Shape;389;p50"/>
          <p:cNvSpPr txBox="1">
            <a:spLocks noGrp="1"/>
          </p:cNvSpPr>
          <p:nvPr>
            <p:ph type="body" idx="1"/>
          </p:nvPr>
        </p:nvSpPr>
        <p:spPr>
          <a:xfrm>
            <a:off x="469600" y="1027225"/>
            <a:ext cx="7403400" cy="3844800"/>
          </a:xfrm>
          <a:prstGeom prst="rect">
            <a:avLst/>
          </a:prstGeom>
        </p:spPr>
        <p:txBody>
          <a:bodyPr spcFirstLastPara="1" wrap="square" lIns="91425" tIns="91425" rIns="91425" bIns="91425" anchor="t" anchorCtr="0">
            <a:noAutofit/>
          </a:bodyPr>
          <a:lstStyle/>
          <a:p>
            <a:pPr marL="0" lvl="0" indent="457200" algn="l" rtl="0">
              <a:spcBef>
                <a:spcPts val="0"/>
              </a:spcBef>
              <a:spcAft>
                <a:spcPts val="0"/>
              </a:spcAft>
              <a:buClr>
                <a:schemeClr val="lt1"/>
              </a:buClr>
              <a:buSzPts val="1100"/>
              <a:buFont typeface="Arial"/>
              <a:buNone/>
            </a:pPr>
            <a:r>
              <a:rPr lang="en" sz="1200">
                <a:latin typeface="Calibri"/>
                <a:ea typeface="Calibri"/>
                <a:cs typeface="Calibri"/>
                <a:sym typeface="Calibri"/>
              </a:rPr>
              <a:t>[1]“Winter roads and gritting - Swansea,” </a:t>
            </a:r>
            <a:r>
              <a:rPr lang="en" sz="1200" i="1">
                <a:latin typeface="Calibri"/>
                <a:ea typeface="Calibri"/>
                <a:cs typeface="Calibri"/>
                <a:sym typeface="Calibri"/>
              </a:rPr>
              <a:t>Swansea</a:t>
            </a:r>
            <a:r>
              <a:rPr lang="en" sz="1200">
                <a:latin typeface="Calibri"/>
                <a:ea typeface="Calibri"/>
                <a:cs typeface="Calibri"/>
                <a:sym typeface="Calibri"/>
              </a:rPr>
              <a:t>, 2021. https://www.swansea.gov.uk/article/4259/Winter-roads-and-gritting (accessed Feb. 10, 2026).</a:t>
            </a:r>
            <a:endParaRPr sz="1200">
              <a:latin typeface="Calibri"/>
              <a:ea typeface="Calibri"/>
              <a:cs typeface="Calibri"/>
              <a:sym typeface="Calibri"/>
            </a:endParaRPr>
          </a:p>
          <a:p>
            <a:pPr marL="0" lvl="0" indent="457200" algn="l" rtl="0">
              <a:spcBef>
                <a:spcPts val="0"/>
              </a:spcBef>
              <a:spcAft>
                <a:spcPts val="0"/>
              </a:spcAft>
              <a:buClr>
                <a:schemeClr val="lt1"/>
              </a:buClr>
              <a:buSzPts val="1100"/>
              <a:buFont typeface="Arial"/>
              <a:buNone/>
            </a:pPr>
            <a:endParaRPr sz="1100">
              <a:latin typeface="Calibri"/>
              <a:ea typeface="Calibri"/>
              <a:cs typeface="Calibri"/>
              <a:sym typeface="Calibri"/>
            </a:endParaRPr>
          </a:p>
          <a:p>
            <a:pPr marL="0" lvl="0" indent="457200" algn="l" rtl="0">
              <a:lnSpc>
                <a:spcPct val="115000"/>
              </a:lnSpc>
              <a:spcBef>
                <a:spcPts val="0"/>
              </a:spcBef>
              <a:spcAft>
                <a:spcPts val="0"/>
              </a:spcAft>
              <a:buClr>
                <a:schemeClr val="dk1"/>
              </a:buClr>
              <a:buSzPts val="1100"/>
              <a:buFont typeface="Arial"/>
              <a:buNone/>
            </a:pPr>
            <a:r>
              <a:rPr lang="en" sz="1200">
                <a:latin typeface="Calibri"/>
                <a:ea typeface="Calibri"/>
                <a:cs typeface="Calibri"/>
                <a:sym typeface="Calibri"/>
              </a:rPr>
              <a:t>[2]M. Rockcliffe, “A Guide to Grit Bins in the UK,” </a:t>
            </a:r>
            <a:r>
              <a:rPr lang="en" sz="1200" i="1">
                <a:latin typeface="Calibri"/>
                <a:ea typeface="Calibri"/>
                <a:cs typeface="Calibri"/>
                <a:sym typeface="Calibri"/>
              </a:rPr>
              <a:t>Bin-shop.co.uk</a:t>
            </a:r>
            <a:r>
              <a:rPr lang="en" sz="1200">
                <a:latin typeface="Calibri"/>
                <a:ea typeface="Calibri"/>
                <a:cs typeface="Calibri"/>
                <a:sym typeface="Calibri"/>
              </a:rPr>
              <a:t>, May 10, 2024. </a:t>
            </a:r>
            <a:r>
              <a:rPr lang="en" sz="1200" u="sng">
                <a:solidFill>
                  <a:srgbClr val="467886"/>
                </a:solidFill>
                <a:latin typeface="Calibri"/>
                <a:ea typeface="Calibri"/>
                <a:cs typeface="Calibri"/>
                <a:sym typeface="Calibri"/>
                <a:hlinkClick r:id="rId4">
                  <a:extLst>
                    <a:ext uri="{A12FA001-AC4F-418D-AE19-62706E023703}">
                      <ahyp:hlinkClr xmlns:ahyp="http://schemas.microsoft.com/office/drawing/2018/hyperlinkcolor" val="tx"/>
                    </a:ext>
                  </a:extLst>
                </a:hlinkClick>
              </a:rPr>
              <a:t>https://www.bin-shop.co.uk/blog/guide-grit-bins-uk</a:t>
            </a:r>
            <a:r>
              <a:rPr lang="en" sz="1200">
                <a:latin typeface="Calibri"/>
                <a:ea typeface="Calibri"/>
                <a:cs typeface="Calibri"/>
                <a:sym typeface="Calibri"/>
              </a:rPr>
              <a:t> (accessed Feb. 09, 2026). </a:t>
            </a:r>
            <a:endParaRPr sz="1200">
              <a:latin typeface="Calibri"/>
              <a:ea typeface="Calibri"/>
              <a:cs typeface="Calibri"/>
              <a:sym typeface="Calibri"/>
            </a:endParaRPr>
          </a:p>
          <a:p>
            <a:pPr marL="0" lvl="0" indent="457200" algn="l" rtl="0">
              <a:lnSpc>
                <a:spcPct val="115000"/>
              </a:lnSpc>
              <a:spcBef>
                <a:spcPts val="800"/>
              </a:spcBef>
              <a:spcAft>
                <a:spcPts val="0"/>
              </a:spcAft>
              <a:buClr>
                <a:schemeClr val="dk1"/>
              </a:buClr>
              <a:buSzPts val="1100"/>
              <a:buFont typeface="Arial"/>
              <a:buNone/>
            </a:pPr>
            <a:r>
              <a:rPr lang="en" sz="1100">
                <a:latin typeface="Calibri"/>
                <a:ea typeface="Calibri"/>
                <a:cs typeface="Calibri"/>
                <a:sym typeface="Calibri"/>
              </a:rPr>
              <a:t>[3]“14.4V 6.8Ah (97.9Wh) Lithium Ion Battery (NH2054HD34) - Accutronics,” </a:t>
            </a:r>
            <a:r>
              <a:rPr lang="en" sz="1100" i="1">
                <a:latin typeface="Calibri"/>
                <a:ea typeface="Calibri"/>
                <a:cs typeface="Calibri"/>
                <a:sym typeface="Calibri"/>
              </a:rPr>
              <a:t>Accutronics</a:t>
            </a:r>
            <a:r>
              <a:rPr lang="en" sz="1100">
                <a:latin typeface="Calibri"/>
                <a:ea typeface="Calibri"/>
                <a:cs typeface="Calibri"/>
                <a:sym typeface="Calibri"/>
              </a:rPr>
              <a:t>, Feb. 09, 2026. https://accutronics.co.uk/product/nh2054hd34/ (accessed Feb. 12, 2026).</a:t>
            </a:r>
            <a:endParaRPr sz="1100">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marL="0" lvl="0" indent="457200" algn="l" rtl="0">
              <a:lnSpc>
                <a:spcPct val="115000"/>
              </a:lnSpc>
              <a:spcBef>
                <a:spcPts val="1200"/>
              </a:spcBef>
              <a:spcAft>
                <a:spcPts val="0"/>
              </a:spcAft>
              <a:buClr>
                <a:schemeClr val="dk1"/>
              </a:buClr>
              <a:buSzPts val="1100"/>
              <a:buFont typeface="Arial"/>
              <a:buNone/>
            </a:pPr>
            <a:endParaRPr sz="1200">
              <a:latin typeface="Calibri"/>
              <a:ea typeface="Calibri"/>
              <a:cs typeface="Calibri"/>
              <a:sym typeface="Calibri"/>
            </a:endParaRPr>
          </a:p>
          <a:p>
            <a:pPr marL="0" lvl="0" indent="0" algn="l" rtl="0">
              <a:lnSpc>
                <a:spcPct val="115000"/>
              </a:lnSpc>
              <a:spcBef>
                <a:spcPts val="1200"/>
              </a:spcBef>
              <a:spcAft>
                <a:spcPts val="0"/>
              </a:spcAft>
              <a:buClr>
                <a:schemeClr val="dk1"/>
              </a:buClr>
              <a:buSzPts val="1100"/>
              <a:buFont typeface="Arial"/>
              <a:buNone/>
            </a:pPr>
            <a:r>
              <a:rPr lang="en" sz="1100">
                <a:latin typeface="Calibri"/>
                <a:ea typeface="Calibri"/>
                <a:cs typeface="Calibri"/>
                <a:sym typeface="Calibri"/>
              </a:rPr>
              <a:t>‌</a:t>
            </a:r>
            <a:endParaRPr sz="1100">
              <a:latin typeface="Calibri"/>
              <a:ea typeface="Calibri"/>
              <a:cs typeface="Calibri"/>
              <a:sym typeface="Calibri"/>
            </a:endParaRPr>
          </a:p>
          <a:p>
            <a:pPr marL="0" lvl="0" indent="0" algn="l" rtl="0">
              <a:spcBef>
                <a:spcPts val="1200"/>
              </a:spcBef>
              <a:spcAft>
                <a:spcPts val="0"/>
              </a:spcAft>
              <a:buClr>
                <a:schemeClr val="lt1"/>
              </a:buClr>
              <a:buSzPts val="1100"/>
              <a:buFont typeface="Arial"/>
              <a:buNone/>
            </a:pPr>
            <a:endParaRPr/>
          </a:p>
        </p:txBody>
      </p:sp>
      <p:sp>
        <p:nvSpPr>
          <p:cNvPr id="390" name="Google Shape;390;p50"/>
          <p:cNvSpPr txBox="1">
            <a:spLocks noGrp="1"/>
          </p:cNvSpPr>
          <p:nvPr>
            <p:ph type="title"/>
          </p:nvPr>
        </p:nvSpPr>
        <p:spPr>
          <a:xfrm>
            <a:off x="515100" y="283000"/>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 Elana</a:t>
            </a:r>
            <a:endParaRPr/>
          </a:p>
          <a:p>
            <a:pPr marL="0" lvl="0" indent="0" algn="l" rtl="0">
              <a:spcBef>
                <a:spcPts val="0"/>
              </a:spcBef>
              <a:spcAft>
                <a:spcPts val="0"/>
              </a:spcAft>
              <a:buNone/>
            </a:pPr>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394"/>
        <p:cNvGrpSpPr/>
        <p:nvPr/>
      </p:nvGrpSpPr>
      <p:grpSpPr>
        <a:xfrm>
          <a:off x="0" y="0"/>
          <a:ext cx="0" cy="0"/>
          <a:chOff x="0" y="0"/>
          <a:chExt cx="0" cy="0"/>
        </a:xfrm>
      </p:grpSpPr>
      <p:sp>
        <p:nvSpPr>
          <p:cNvPr id="395" name="Google Shape;395;p51"/>
          <p:cNvSpPr txBox="1">
            <a:spLocks noGrp="1"/>
          </p:cNvSpPr>
          <p:nvPr>
            <p:ph type="title"/>
          </p:nvPr>
        </p:nvSpPr>
        <p:spPr>
          <a:xfrm>
            <a:off x="515100" y="290325"/>
            <a:ext cx="8113800" cy="64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REFERENCES</a:t>
            </a:r>
            <a:endParaRPr/>
          </a:p>
          <a:p>
            <a:pPr marL="0" lvl="0" indent="0" algn="l" rtl="0">
              <a:spcBef>
                <a:spcPts val="0"/>
              </a:spcBef>
              <a:spcAft>
                <a:spcPts val="0"/>
              </a:spcAft>
              <a:buNone/>
            </a:pPr>
            <a:endParaRPr/>
          </a:p>
        </p:txBody>
      </p:sp>
      <p:pic>
        <p:nvPicPr>
          <p:cNvPr id="396" name="Google Shape;396;p51" title="Minimal Gradient by Slidesgo (2).jpg"/>
          <p:cNvPicPr preferRelativeResize="0">
            <a:picLocks noGrp="1"/>
          </p:cNvPicPr>
          <p:nvPr>
            <p:ph type="pic" idx="2"/>
          </p:nvPr>
        </p:nvPicPr>
        <p:blipFill rotWithShape="1">
          <a:blip r:embed="rId3">
            <a:alphaModFix/>
          </a:blip>
          <a:srcRect l="20913" r="40200" b="19910"/>
          <a:stretch/>
        </p:blipFill>
        <p:spPr>
          <a:xfrm>
            <a:off x="5782800" y="1249550"/>
            <a:ext cx="3361200" cy="3893999"/>
          </a:xfrm>
          <a:prstGeom prst="rect">
            <a:avLst/>
          </a:prstGeom>
        </p:spPr>
      </p:pic>
      <p:sp>
        <p:nvSpPr>
          <p:cNvPr id="397" name="Google Shape;397;p51"/>
          <p:cNvSpPr txBox="1">
            <a:spLocks noGrp="1"/>
          </p:cNvSpPr>
          <p:nvPr>
            <p:ph type="body" idx="1"/>
          </p:nvPr>
        </p:nvSpPr>
        <p:spPr>
          <a:xfrm>
            <a:off x="515100" y="1249550"/>
            <a:ext cx="5494200" cy="3533100"/>
          </a:xfrm>
          <a:prstGeom prst="rect">
            <a:avLst/>
          </a:prstGeom>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[4]	W. Dalrymple, “Winter is coming - Transport Engineer,” </a:t>
            </a:r>
            <a:r>
              <a:rPr lang="en" sz="1100" i="1">
                <a:latin typeface="Arial"/>
                <a:ea typeface="Arial"/>
                <a:cs typeface="Arial"/>
                <a:sym typeface="Arial"/>
              </a:rPr>
              <a:t>Transport Engineer</a:t>
            </a:r>
            <a:r>
              <a:rPr lang="en" sz="1100">
                <a:latin typeface="Arial"/>
                <a:ea typeface="Arial"/>
                <a:cs typeface="Arial"/>
                <a:sym typeface="Arial"/>
              </a:rPr>
              <a:t>, Oct. 14, 2021. Available: https://www.transportengineer.org.uk/content/features/winter-is-coming. [Accessed: Feb. 11, 2026]</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[5]	“How Does Gritting Roads Work? | Winter Gritting Benefits &amp; FAQs,” </a:t>
            </a:r>
            <a:r>
              <a:rPr lang="en" sz="1100" i="1">
                <a:latin typeface="Arial"/>
                <a:ea typeface="Arial"/>
                <a:cs typeface="Arial"/>
                <a:sym typeface="Arial"/>
              </a:rPr>
              <a:t>Grounds Care Group</a:t>
            </a:r>
            <a:r>
              <a:rPr lang="en" sz="1100">
                <a:latin typeface="Arial"/>
                <a:ea typeface="Arial"/>
                <a:cs typeface="Arial"/>
                <a:sym typeface="Arial"/>
              </a:rPr>
              <a:t>, Sep. 29, 2021. Available: https://gcgrp.co.uk/blog/how-does-gritting-roads-work/</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[6]	“Robotic Mowers FAQs: Everything You Need To Know - The Mower Shop,” </a:t>
            </a:r>
            <a:r>
              <a:rPr lang="en" sz="1100" i="1">
                <a:latin typeface="Arial"/>
                <a:ea typeface="Arial"/>
                <a:cs typeface="Arial"/>
                <a:sym typeface="Arial"/>
              </a:rPr>
              <a:t>The Mower Shop (Northampton) Ltd</a:t>
            </a:r>
            <a:r>
              <a:rPr lang="en" sz="1100">
                <a:latin typeface="Arial"/>
                <a:ea typeface="Arial"/>
                <a:cs typeface="Arial"/>
                <a:sym typeface="Arial"/>
              </a:rPr>
              <a:t>, Jun. 02, 2025. Available: https://www.the-mower-shop.co.uk/robotic-mowers-faqs-everything-you-need-to-know/. [Accessed: Feb. 11, 2026]</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r>
              <a:rPr lang="en" sz="1100">
                <a:latin typeface="Arial"/>
                <a:ea typeface="Arial"/>
                <a:cs typeface="Arial"/>
                <a:sym typeface="Arial"/>
              </a:rPr>
              <a:t>[7]	“Robomow,” </a:t>
            </a:r>
            <a:r>
              <a:rPr lang="en" sz="1100" i="1">
                <a:latin typeface="Arial"/>
                <a:ea typeface="Arial"/>
                <a:cs typeface="Arial"/>
                <a:sym typeface="Arial"/>
              </a:rPr>
              <a:t>Robomow</a:t>
            </a:r>
            <a:r>
              <a:rPr lang="en" sz="1100">
                <a:latin typeface="Arial"/>
                <a:ea typeface="Arial"/>
                <a:cs typeface="Arial"/>
                <a:sym typeface="Arial"/>
              </a:rPr>
              <a:t>, 2021. Available: https://www.robomow.com/blog/detail/how-do-i-maintain-a-robotic-lawnmower. [Accessed: Feb. 11, 2026]</a:t>
            </a:r>
            <a:endParaRPr sz="1100">
              <a:latin typeface="Arial"/>
              <a:ea typeface="Arial"/>
              <a:cs typeface="Arial"/>
              <a:sym typeface="Arial"/>
            </a:endParaRPr>
          </a:p>
          <a:p>
            <a:pPr marL="0" lvl="0" indent="0" algn="l" rtl="0">
              <a:lnSpc>
                <a:spcPct val="115000"/>
              </a:lnSpc>
              <a:spcBef>
                <a:spcPts val="0"/>
              </a:spcBef>
              <a:spcAft>
                <a:spcPts val="0"/>
              </a:spcAft>
              <a:buClr>
                <a:schemeClr val="dk1"/>
              </a:buClr>
              <a:buSzPts val="1100"/>
              <a:buFont typeface="Arial"/>
              <a:buNone/>
            </a:pPr>
            <a:endParaRPr sz="1100">
              <a:latin typeface="Arial"/>
              <a:ea typeface="Arial"/>
              <a:cs typeface="Arial"/>
              <a:sym typeface="Arial"/>
            </a:endParaRPr>
          </a:p>
          <a:p>
            <a:pPr marL="0" lvl="0" indent="0" algn="l" rtl="0">
              <a:lnSpc>
                <a:spcPct val="115000"/>
              </a:lnSpc>
              <a:spcBef>
                <a:spcPts val="0"/>
              </a:spcBef>
              <a:spcAft>
                <a:spcPts val="800"/>
              </a:spcAft>
              <a:buClr>
                <a:schemeClr val="dk1"/>
              </a:buClr>
              <a:buSzPts val="1100"/>
              <a:buFont typeface="Arial"/>
              <a:buNone/>
            </a:pPr>
            <a:endParaRPr/>
          </a:p>
        </p:txBody>
      </p:sp>
      <p:sp>
        <p:nvSpPr>
          <p:cNvPr id="398" name="Google Shape;398;p51"/>
          <p:cNvSpPr txBox="1">
            <a:spLocks noGrp="1"/>
          </p:cNvSpPr>
          <p:nvPr>
            <p:ph type="sldNum" idx="12"/>
          </p:nvPr>
        </p:nvSpPr>
        <p:spPr>
          <a:xfrm>
            <a:off x="7683910" y="4707600"/>
            <a:ext cx="1460100" cy="4359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None/>
            </a:pPr>
            <a:r>
              <a:rPr lang="en"/>
              <a:t>Frankie Snow</a:t>
            </a:r>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402"/>
        <p:cNvGrpSpPr/>
        <p:nvPr/>
      </p:nvGrpSpPr>
      <p:grpSpPr>
        <a:xfrm>
          <a:off x="0" y="0"/>
          <a:ext cx="0" cy="0"/>
          <a:chOff x="0" y="0"/>
          <a:chExt cx="0" cy="0"/>
        </a:xfrm>
      </p:grpSpPr>
      <p:sp>
        <p:nvSpPr>
          <p:cNvPr id="403" name="Google Shape;403;p52"/>
          <p:cNvSpPr txBox="1">
            <a:spLocks noGrp="1"/>
          </p:cNvSpPr>
          <p:nvPr>
            <p:ph type="title"/>
          </p:nvPr>
        </p:nvSpPr>
        <p:spPr>
          <a:xfrm flipH="1">
            <a:off x="2478600" y="1790900"/>
            <a:ext cx="6208200" cy="29121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
              <a:t>THANKS</a:t>
            </a:r>
            <a:endParaRPr/>
          </a:p>
        </p:txBody>
      </p:sp>
    </p:spTree>
  </p:cSld>
  <p:clrMapOvr>
    <a:masterClrMapping/>
  </p:clrMapOvr>
</p:sld>
</file>

<file path=ppt/theme/theme1.xml><?xml version="1.0" encoding="utf-8"?>
<a:theme xmlns:a="http://schemas.openxmlformats.org/drawingml/2006/main" name="Minimal Gradient by Slidesgo">
  <a:themeElements>
    <a:clrScheme name="Simple Light">
      <a:dk1>
        <a:srgbClr val="000000"/>
      </a:dk1>
      <a:lt1>
        <a:srgbClr val="FFFBF8"/>
      </a:lt1>
      <a:dk2>
        <a:srgbClr val="000000"/>
      </a:dk2>
      <a:lt2>
        <a:srgbClr val="000000"/>
      </a:lt2>
      <a:accent1>
        <a:srgbClr val="FFFFFF"/>
      </a:accent1>
      <a:accent2>
        <a:srgbClr val="FFFFFF"/>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29</Slides>
  <Notes>29</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Minimal Gradient by Slidesgo</vt:lpstr>
      <vt:lpstr>EMERGING TRENDS </vt:lpstr>
      <vt:lpstr>TEAM FORMATION</vt:lpstr>
      <vt:lpstr>INITIAL IDEAS</vt:lpstr>
      <vt:lpstr>TWO FINAL IDEAS</vt:lpstr>
      <vt:lpstr>01</vt:lpstr>
      <vt:lpstr>Rationale</vt:lpstr>
      <vt:lpstr>MOODBOARD</vt:lpstr>
      <vt:lpstr>RESEARCH AREAS</vt:lpstr>
      <vt:lpstr>PROJECT PLANNING METHOD</vt:lpstr>
      <vt:lpstr>02</vt:lpstr>
      <vt:lpstr>DESIGN</vt:lpstr>
      <vt:lpstr>DESIGN</vt:lpstr>
      <vt:lpstr>TECHNOLOGY </vt:lpstr>
      <vt:lpstr>TECHNOLOGY </vt:lpstr>
      <vt:lpstr>HEALTH &amp; SAFETY  - Risk Assessment </vt:lpstr>
      <vt:lpstr>HEALTH &amp; SAFETY  - Further Research </vt:lpstr>
      <vt:lpstr>ENVIRONMENTAL IMPACT </vt:lpstr>
      <vt:lpstr>ENVIRONMENTAL IMPACT </vt:lpstr>
      <vt:lpstr>PRODUCTION </vt:lpstr>
      <vt:lpstr>PRODUCTION </vt:lpstr>
      <vt:lpstr>MAINTENANCE  </vt:lpstr>
      <vt:lpstr>MAINTENANCE   </vt:lpstr>
      <vt:lpstr>REFERENCES Oliver Altissimo </vt:lpstr>
      <vt:lpstr>REFERENCES </vt:lpstr>
      <vt:lpstr>REFERENCES - Pamela Russell-Turner </vt:lpstr>
      <vt:lpstr>REFERENCES </vt:lpstr>
      <vt:lpstr>REFERENCES- Elana </vt:lpstr>
      <vt:lpstr>REFERENCES </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modified xsi:type="dcterms:W3CDTF">2026-02-13T08:19:23Z</dcterms:modified>
</cp:coreProperties>
</file>